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267" r:id="rId5"/>
    <p:sldId id="257" r:id="rId6"/>
    <p:sldId id="258" r:id="rId7"/>
    <p:sldId id="259" r:id="rId8"/>
    <p:sldId id="260" r:id="rId9"/>
    <p:sldId id="261" r:id="rId10"/>
    <p:sldId id="262" r:id="rId11"/>
    <p:sldId id="269" r:id="rId12"/>
    <p:sldId id="263" r:id="rId13"/>
    <p:sldId id="264" r:id="rId14"/>
    <p:sldId id="265" r:id="rId15"/>
    <p:sldId id="266" r:id="rId16"/>
    <p:sldId id="268" r:id="rId17"/>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D5C0C"/>
    <a:srgbClr val="7CDB05"/>
    <a:srgbClr val="FF6C0D"/>
    <a:srgbClr val="F9680D"/>
    <a:srgbClr val="9E3030"/>
    <a:srgbClr val="F0B928"/>
    <a:srgbClr val="C8C8C8"/>
    <a:srgbClr val="22C5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tags" Target="tags/tag103.xml" /><Relationship Id="rId19" Type="http://schemas.openxmlformats.org/officeDocument/2006/relationships/presProps" Target="presProps.xml" /><Relationship Id="rId2" Type="http://schemas.openxmlformats.org/officeDocument/2006/relationships/slideMaster" Target="slideMasters/slideMaster1.xml" /><Relationship Id="rId20" Type="http://schemas.openxmlformats.org/officeDocument/2006/relationships/viewProps" Target="viewProps.xml" /><Relationship Id="rId21" Type="http://schemas.openxmlformats.org/officeDocument/2006/relationships/theme" Target="theme/theme1.xml" /><Relationship Id="rId22" Type="http://schemas.openxmlformats.org/officeDocument/2006/relationships/tableStyles" Target="tableStyles.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2.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image" Target="../media/image1.png"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spc="600"/>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4"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u="none" strike="noStrike" kern="1200" cap="none" spc="300" normalizeH="0">
                <a:solidFill>
                  <a:schemeClr val="tx1"/>
                </a:solidFill>
                <a:uFillTx/>
                <a:latin typeface="微软雅黑" panose="020b0503020204020204" charset="-122"/>
                <a:ea typeface="微软雅黑" panose="020b0503020204020204" charset="-122"/>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952508"/>
            <a:ext cx="5283242" cy="5388907"/>
          </a:xfrm>
        </p:spPr>
        <p:txBody>
          <a:bodyPr>
            <a:noAutofit/>
          </a:bodyPr>
          <a:lstStyle>
            <a:lvl1pPr>
              <a:defRPr sz="1600">
                <a:latin typeface="微软雅黑" panose="020b0503020204020204" charset="-122"/>
                <a:ea typeface="微软雅黑" panose="020b0503020204020204" charset="-122"/>
              </a:defRPr>
            </a:lvl1pPr>
            <a:lvl2pPr>
              <a:defRPr sz="1600">
                <a:latin typeface="微软雅黑" panose="020b0503020204020204" charset="-122"/>
                <a:ea typeface="微软雅黑" panose="020b0503020204020204" charset="-122"/>
              </a:defRPr>
            </a:lvl2pPr>
            <a:lvl3pPr>
              <a:defRPr sz="1600">
                <a:latin typeface="微软雅黑" panose="020b0503020204020204" charset="-122"/>
                <a:ea typeface="微软雅黑" panose="020b0503020204020204" charset="-122"/>
              </a:defRPr>
            </a:lvl3pPr>
            <a:lvl4pPr>
              <a:defRPr sz="1600">
                <a:latin typeface="微软雅黑" panose="020b0503020204020204" charset="-122"/>
                <a:ea typeface="微软雅黑" panose="020b0503020204020204" charset="-122"/>
              </a:defRPr>
            </a:lvl4pPr>
            <a:lvl5pPr>
              <a:defRPr sz="1600">
                <a:latin typeface="微软雅黑" panose="020b0503020204020204" charset="-122"/>
                <a:ea typeface="微软雅黑" panose="020b050302020402020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8"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微软雅黑" panose="020b0503020204020204" charset="-122"/>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0" i="0" u="none" strike="noStrike" kern="1200" cap="none" spc="200" normalizeH="0" baseline="0" noProof="1">
                <a:solidFill>
                  <a:schemeClr val="tx1"/>
                </a:solidFill>
                <a:uFillTx/>
                <a:latin typeface="微软雅黑" panose="020b0503020204020204" charset="-122"/>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
        <p:nvSpPr>
          <p:cNvPr id="10" name="KSO_TEMPLATE" hidden="1"/>
          <p:cNvSpPr/>
          <p:nvPr>
            <p:custDataLst>
              <p:tags r:id="rId9"/>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bg>
      <p:bgPr>
        <a:solidFill>
          <a:schemeClr val="bg1">
            <a:alpha val="83000"/>
          </a:schemeClr>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5" name="KSO_TEMPLATE" hidden="1"/>
          <p:cNvSpPr/>
          <p:nvPr>
            <p:custDataLst>
              <p:tags r:id="rId4"/>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userDrawn="1"/>
        </p:nvSpPr>
        <p:spPr>
          <a:xfrm>
            <a:off x="9876790" y="12700"/>
            <a:ext cx="1511935" cy="368300"/>
          </a:xfrm>
          <a:prstGeom prst="rect">
            <a:avLst/>
          </a:prstGeom>
          <a:blipFill rotWithShape="1">
            <a:blip r:embed="rId5">
              <a:alphaModFix amt="12000"/>
            </a:blip>
            <a:tile tx="0" ty="0" sx="100000" sy="100000" flip="none" algn="tl"/>
          </a:blipFill>
        </p:spPr>
        <p:txBody>
          <a:bodyPr wrap="square" rtlCol="0">
            <a:spAutoFit/>
          </a:bodyPr>
          <a:lstStyle/>
          <a:p>
            <a:r>
              <a:rPr lang="zh-CN" altLang="en-US" b="1">
                <a:solidFill>
                  <a:srgbClr val="FD5C0C"/>
                </a:solidFill>
                <a:effectLst>
                  <a:glow rad="101600">
                    <a:schemeClr val="accent6">
                      <a:satMod val="175000"/>
                      <a:alpha val="40000"/>
                    </a:schemeClr>
                  </a:glow>
                  <a:reflection blurRad="6350" stA="53000" endA="300" endPos="35500" dir="5400000" sy="-90000" algn="bl" rotWithShape="0"/>
                </a:effectLst>
                <a:latin typeface="DFKai-SB" panose="03000509000000000000" charset="-120"/>
                <a:ea typeface="DFKai-SB" panose="03000509000000000000" charset="-120"/>
              </a:rPr>
              <a:t>授课 刘平</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panose="020b0503020204020204" charset="-122"/>
                <a:ea typeface="微软雅黑" panose="020b0503020204020204"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
            </a:fld>
            <a:endParaRPr lang="zh-CN" altLang="en-US"/>
          </a:p>
        </p:txBody>
      </p:sp>
      <p:sp>
        <p:nvSpPr>
          <p:cNvPr id="8"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latin typeface="微软雅黑" panose="020b0503020204020204" charset="-122"/>
                <a:ea typeface="微软雅黑" panose="020b0503020204020204" charset="-122"/>
              </a:defRPr>
            </a:lvl1pPr>
            <a:lvl2pPr indent="0" eaLnBrk="1" fontAlgn="auto" latinLnBrk="0" hangingPunct="1">
              <a:defRPr>
                <a:latin typeface="微软雅黑" panose="020b0503020204020204" charset="-122"/>
                <a:ea typeface="微软雅黑" panose="020b0503020204020204" charset="-122"/>
              </a:defRPr>
            </a:lvl2pPr>
            <a:lvl3pPr indent="0" eaLnBrk="1" fontAlgn="auto" latinLnBrk="0" hangingPunct="1">
              <a:defRPr>
                <a:latin typeface="微软雅黑" panose="020b0503020204020204" charset="-122"/>
                <a:ea typeface="微软雅黑" panose="020b0503020204020204" charset="-122"/>
              </a:defRPr>
            </a:lvl3pPr>
            <a:lvl4pPr indent="0" eaLnBrk="1" fontAlgn="auto" latinLnBrk="0" hangingPunct="1">
              <a:defRPr>
                <a:latin typeface="微软雅黑" panose="020b0503020204020204" charset="-122"/>
                <a:ea typeface="微软雅黑" panose="020b0503020204020204" charset="-122"/>
              </a:defRPr>
            </a:lvl4pPr>
            <a:lvl5pPr indent="0" eaLnBrk="1" fontAlgn="auto" latinLnBrk="0" hangingPunct="1">
              <a:defRPr>
                <a:latin typeface="微软雅黑" panose="020b0503020204020204" charset="-122"/>
                <a:ea typeface="微软雅黑" panose="020b050302020402020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69930" y="952508"/>
            <a:ext cx="10852237" cy="538890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单击此处编辑标题</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页1">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AB2DA330-99E0-4B4D-9C61-82CFEE5A232F}"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E02866-32EA-4EDE-B1EF-E5D366E4AC42}" type="slidenum">
              <a:rPr lang="zh-CN" altLang="en-US" smtClean="0"/>
              <a:t/>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tags" Target="../tags/tag67.xml" /><Relationship Id="rId14" Type="http://schemas.openxmlformats.org/officeDocument/2006/relationships/tags" Target="../tags/tag68.xml" /><Relationship Id="rId15" Type="http://schemas.openxmlformats.org/officeDocument/2006/relationships/tags" Target="../tags/tag69.xml" /><Relationship Id="rId16" Type="http://schemas.openxmlformats.org/officeDocument/2006/relationships/tags" Target="../tags/tag70.xml" /><Relationship Id="rId17" Type="http://schemas.openxmlformats.org/officeDocument/2006/relationships/tags" Target="../tags/tag71.xml" /><Relationship Id="rId18" Type="http://schemas.openxmlformats.org/officeDocument/2006/relationships/tags" Target="../tags/tag72.xml" /><Relationship Id="rId19"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a:t>单击此处编辑母版标题样式</a:t>
            </a:r>
          </a:p>
        </p:txBody>
      </p:sp>
      <p:sp>
        <p:nvSpPr>
          <p:cNvPr id="3" name="文本占位符 2"/>
          <p:cNvSpPr>
            <a:spLocks noGrp="1"/>
          </p:cNvSpPr>
          <p:nvPr>
            <p:ph type="body" idx="1"/>
            <p:custDataLst>
              <p:tags r:id="rId14"/>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微软雅黑" panose="020b0503020204020204" charset="-122"/>
          <a:ea typeface="微软雅黑" panose="020b050302020402020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1pPr>
      <a:lvl2pPr marL="685800" indent="-228600" algn="l" defTabSz="914400" rtl="0" eaLnBrk="1" fontAlgn="auto" latinLnBrk="0" hangingPunct="1">
        <a:lnSpc>
          <a:spcPct val="130000"/>
        </a:lnSpc>
        <a:spcBef>
          <a:spcPct val="0"/>
        </a:spcBef>
        <a:spcAft>
          <a:spcPts val="1000"/>
        </a:spcAft>
        <a:buFont typeface="Arial" pitchFamily="34" charset="0"/>
        <a:buChar char="•"/>
        <a:tabLst>
          <a:tab pos="1609725"/>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2pPr>
      <a:lvl3pPr marL="11430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3pPr>
      <a:lvl4pPr marL="16002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4pPr>
      <a:lvl5pPr marL="20574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80.xml" /><Relationship Id="rId11" Type="http://schemas.openxmlformats.org/officeDocument/2006/relationships/tags" Target="../tags/tag81.xml" /><Relationship Id="rId12" Type="http://schemas.openxmlformats.org/officeDocument/2006/relationships/tags" Target="../tags/tag82.xml" /><Relationship Id="rId2" Type="http://schemas.openxmlformats.org/officeDocument/2006/relationships/notesSlide" Target="../notesSlides/notesSlide1.xml" /><Relationship Id="rId3" Type="http://schemas.openxmlformats.org/officeDocument/2006/relationships/tags" Target="../tags/tag73.xml" /><Relationship Id="rId4" Type="http://schemas.openxmlformats.org/officeDocument/2006/relationships/tags" Target="../tags/tag74.xml" /><Relationship Id="rId5" Type="http://schemas.openxmlformats.org/officeDocument/2006/relationships/tags" Target="../tags/tag75.xml" /><Relationship Id="rId6" Type="http://schemas.openxmlformats.org/officeDocument/2006/relationships/tags" Target="../tags/tag76.xml" /><Relationship Id="rId7" Type="http://schemas.openxmlformats.org/officeDocument/2006/relationships/tags" Target="../tags/tag77.xml" /><Relationship Id="rId8" Type="http://schemas.openxmlformats.org/officeDocument/2006/relationships/tags" Target="../tags/tag78.xml" /><Relationship Id="rId9" Type="http://schemas.openxmlformats.org/officeDocument/2006/relationships/tags" Target="../tags/tag79.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90.xml" /><Relationship Id="rId11" Type="http://schemas.openxmlformats.org/officeDocument/2006/relationships/tags" Target="../tags/tag91.xml" /><Relationship Id="rId12" Type="http://schemas.openxmlformats.org/officeDocument/2006/relationships/tags" Target="../tags/tag92.xml" /><Relationship Id="rId2" Type="http://schemas.openxmlformats.org/officeDocument/2006/relationships/notesSlide" Target="../notesSlides/notesSlide2.xml" /><Relationship Id="rId3" Type="http://schemas.openxmlformats.org/officeDocument/2006/relationships/tags" Target="../tags/tag83.xml" /><Relationship Id="rId4" Type="http://schemas.openxmlformats.org/officeDocument/2006/relationships/tags" Target="../tags/tag84.xml" /><Relationship Id="rId5" Type="http://schemas.openxmlformats.org/officeDocument/2006/relationships/tags" Target="../tags/tag85.xml" /><Relationship Id="rId6" Type="http://schemas.openxmlformats.org/officeDocument/2006/relationships/tags" Target="../tags/tag86.xml" /><Relationship Id="rId7" Type="http://schemas.openxmlformats.org/officeDocument/2006/relationships/tags" Target="../tags/tag87.xml" /><Relationship Id="rId8" Type="http://schemas.openxmlformats.org/officeDocument/2006/relationships/tags" Target="../tags/tag88.xml" /><Relationship Id="rId9" Type="http://schemas.openxmlformats.org/officeDocument/2006/relationships/tags" Target="../tags/tag89.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3.xml" /><Relationship Id="rId3" Type="http://schemas.openxmlformats.org/officeDocument/2006/relationships/image" Target="../media/image4.png" /><Relationship Id="rId4" Type="http://schemas.openxmlformats.org/officeDocument/2006/relationships/tags" Target="../tags/tag93.xml" /><Relationship Id="rId5" Type="http://schemas.openxmlformats.org/officeDocument/2006/relationships/tags" Target="../tags/tag9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4.xml" /><Relationship Id="rId3" Type="http://schemas.openxmlformats.org/officeDocument/2006/relationships/image" Target="../media/image5.png" /><Relationship Id="rId4" Type="http://schemas.openxmlformats.org/officeDocument/2006/relationships/tags" Target="../tags/tag9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5.xml" /><Relationship Id="rId3" Type="http://schemas.openxmlformats.org/officeDocument/2006/relationships/image" Target="../media/image6.png" /><Relationship Id="rId4" Type="http://schemas.openxmlformats.org/officeDocument/2006/relationships/tags" Target="../tags/tag9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6.xml" /><Relationship Id="rId3" Type="http://schemas.openxmlformats.org/officeDocument/2006/relationships/tags" Target="../tags/tag9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7.xml" /><Relationship Id="rId3" Type="http://schemas.openxmlformats.org/officeDocument/2006/relationships/image" Target="../media/image7.jpeg" /><Relationship Id="rId4" Type="http://schemas.openxmlformats.org/officeDocument/2006/relationships/image" Target="../media/image8.png" /><Relationship Id="rId5" Type="http://schemas.openxmlformats.org/officeDocument/2006/relationships/tags" Target="../tags/tag98.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8.xml" /><Relationship Id="rId3" Type="http://schemas.openxmlformats.org/officeDocument/2006/relationships/image" Target="../media/image9.png" /><Relationship Id="rId4" Type="http://schemas.openxmlformats.org/officeDocument/2006/relationships/tags" Target="../tags/tag9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9.xml"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12.jpeg" /><Relationship Id="rId6" Type="http://schemas.openxmlformats.org/officeDocument/2006/relationships/tags" Target="../tags/tag10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0.xml" /><Relationship Id="rId3" Type="http://schemas.openxmlformats.org/officeDocument/2006/relationships/image" Target="../media/image13.jpeg" /><Relationship Id="rId4" Type="http://schemas.openxmlformats.org/officeDocument/2006/relationships/tags" Target="../tags/tag10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1.xml" /><Relationship Id="rId3" Type="http://schemas.openxmlformats.org/officeDocument/2006/relationships/image" Target="../media/image14.png" /><Relationship Id="rId4" Type="http://schemas.openxmlformats.org/officeDocument/2006/relationships/tags" Target="../tags/tag102.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5" name="图片 4" descr="timg (2)"/>
          <p:cNvPicPr>
            <a:picLocks noChangeAspect="1"/>
          </p:cNvPicPr>
          <p:nvPr/>
        </p:nvPicPr>
        <p:blipFill>
          <a:blip r:embed="rId2"/>
          <a:srcRect t="13889"/>
          <a:stretch>
            <a:fillRect/>
          </a:stretch>
        </p:blipFill>
        <p:spPr>
          <a:xfrm>
            <a:off x="-2540" y="-26035"/>
            <a:ext cx="12198350" cy="6934835"/>
          </a:xfrm>
          <a:prstGeom prst="rect">
            <a:avLst/>
          </a:prstGeom>
        </p:spPr>
      </p:pic>
      <p:sp>
        <p:nvSpPr>
          <p:cNvPr id="6" name="矩形 5"/>
          <p:cNvSpPr/>
          <p:nvPr/>
        </p:nvSpPr>
        <p:spPr>
          <a:xfrm>
            <a:off x="1270" y="-25400"/>
            <a:ext cx="12190095" cy="6969760"/>
          </a:xfrm>
          <a:prstGeom prst="rect">
            <a:avLst/>
          </a:prstGeom>
          <a:solidFill>
            <a:schemeClr val="tx1">
              <a:lumMod val="85000"/>
              <a:lumOff val="1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28905" y="98425"/>
            <a:ext cx="8672830" cy="521970"/>
          </a:xfrm>
          <a:prstGeom prst="rect">
            <a:avLst/>
          </a:prstGeom>
          <a:noFill/>
        </p:spPr>
        <p:txBody>
          <a:bodyPr wrap="square" rtlCol="0">
            <a:spAutoFit/>
          </a:bodyPr>
          <a:lstStyle/>
          <a:p>
            <a:r>
              <a:rPr lang="zh-CN" altLang="zh-CN" sz="2800" b="1">
                <a:solidFill>
                  <a:srgbClr val="FF0000"/>
                </a:solidFill>
                <a:latin typeface="DFKai-SB" panose="03000509000000000000" charset="-120"/>
                <a:ea typeface="DFKai-SB" panose="03000509000000000000" charset="-120"/>
              </a:rPr>
              <a:t>《国家制度与社会治理》第二单元 官员的选拔与管理</a:t>
            </a:r>
          </a:p>
        </p:txBody>
      </p:sp>
      <p:sp>
        <p:nvSpPr>
          <p:cNvPr id="7" name="文本框 6"/>
          <p:cNvSpPr txBox="1"/>
          <p:nvPr/>
        </p:nvSpPr>
        <p:spPr>
          <a:xfrm>
            <a:off x="-12700" y="2652395"/>
            <a:ext cx="12204700" cy="706755"/>
          </a:xfrm>
          <a:prstGeom prst="rect">
            <a:avLst/>
          </a:prstGeom>
          <a:solidFill>
            <a:srgbClr val="F9680D"/>
          </a:solidFill>
        </p:spPr>
        <p:txBody>
          <a:bodyPr wrap="square" rtlCol="0">
            <a:spAutoFit/>
          </a:bodyPr>
          <a:lstStyle/>
          <a:p>
            <a:r>
              <a:rPr lang="en-US" altLang="zh-CN" sz="3600" b="1">
                <a:solidFill>
                  <a:schemeClr val="bg1"/>
                </a:solidFill>
                <a:latin typeface="DFKai-SB" panose="03000509000000000000" charset="-120"/>
                <a:ea typeface="DFKai-SB" panose="03000509000000000000" charset="-120"/>
                <a:cs typeface="DFKai-SB" panose="03000509000000000000" charset="-120"/>
              </a:rPr>
              <a:t>   </a:t>
            </a:r>
            <a:r>
              <a:rPr lang="zh-CN" altLang="en-US" sz="4000" b="1">
                <a:solidFill>
                  <a:schemeClr val="bg1"/>
                </a:solidFill>
                <a:latin typeface="DFKai-SB" panose="03000509000000000000" charset="-120"/>
                <a:ea typeface="DFKai-SB" panose="03000509000000000000" charset="-120"/>
                <a:cs typeface="DFKai-SB" panose="03000509000000000000" charset="-120"/>
              </a:rPr>
              <a:t>第</a:t>
            </a:r>
            <a:r>
              <a:rPr lang="en-US" altLang="zh-CN" sz="4000" b="1">
                <a:solidFill>
                  <a:schemeClr val="bg1"/>
                </a:solidFill>
                <a:latin typeface="DFKai-SB" panose="03000509000000000000" charset="-120"/>
                <a:ea typeface="DFKai-SB" panose="03000509000000000000" charset="-120"/>
                <a:cs typeface="DFKai-SB" panose="03000509000000000000" charset="-120"/>
              </a:rPr>
              <a:t>7</a:t>
            </a:r>
            <a:r>
              <a:rPr lang="zh-CN" altLang="en-US" sz="4000" b="1">
                <a:solidFill>
                  <a:schemeClr val="bg1"/>
                </a:solidFill>
                <a:latin typeface="DFKai-SB" panose="03000509000000000000" charset="-120"/>
                <a:ea typeface="DFKai-SB" panose="03000509000000000000" charset="-120"/>
                <a:cs typeface="DFKai-SB" panose="03000509000000000000" charset="-120"/>
              </a:rPr>
              <a:t>课 </a:t>
            </a:r>
            <a:r>
              <a:rPr lang="zh-CN" altLang="en-US" sz="3600" b="1">
                <a:solidFill>
                  <a:schemeClr val="bg1"/>
                </a:solidFill>
                <a:latin typeface="DFKai-SB" panose="03000509000000000000" charset="-120"/>
                <a:ea typeface="DFKai-SB" panose="03000509000000000000" charset="-120"/>
                <a:cs typeface="DFKai-SB" panose="03000509000000000000" charset="-120"/>
              </a:rPr>
              <a:t> </a:t>
            </a:r>
            <a:r>
              <a:rPr lang="en-US" altLang="zh-CN" sz="4000" b="1">
                <a:solidFill>
                  <a:schemeClr val="bg1"/>
                </a:solidFill>
                <a:latin typeface="DFKai-SB" panose="03000509000000000000" charset="-120"/>
                <a:ea typeface="DFKai-SB" panose="03000509000000000000" charset="-120"/>
                <a:cs typeface="DFKai-SB" panose="03000509000000000000" charset="-120"/>
              </a:rPr>
              <a:t>—</a:t>
            </a:r>
            <a:r>
              <a:rPr lang="zh-CN" altLang="en-US" sz="4000" b="1">
                <a:solidFill>
                  <a:schemeClr val="bg1"/>
                </a:solidFill>
                <a:latin typeface="DFKai-SB" panose="03000509000000000000" charset="-120"/>
                <a:ea typeface="DFKai-SB" panose="03000509000000000000" charset="-120"/>
                <a:cs typeface="DFKai-SB" panose="03000509000000000000" charset="-120"/>
              </a:rPr>
              <a:t>近代以来中国的官员选拔与管理制度</a:t>
            </a:r>
            <a:r>
              <a:rPr lang="en-US" altLang="zh-CN" sz="4000" b="1">
                <a:solidFill>
                  <a:schemeClr val="bg1"/>
                </a:solidFill>
                <a:latin typeface="DFKai-SB" panose="03000509000000000000" charset="-120"/>
                <a:ea typeface="DFKai-SB" panose="03000509000000000000" charset="-120"/>
                <a:cs typeface="DFKai-SB" panose="03000509000000000000" charset="-120"/>
              </a:rPr>
              <a:t>—</a:t>
            </a:r>
          </a:p>
        </p:txBody>
      </p:sp>
      <p:sp>
        <p:nvSpPr>
          <p:cNvPr id="8" name="文本框 7"/>
          <p:cNvSpPr txBox="1"/>
          <p:nvPr/>
        </p:nvSpPr>
        <p:spPr>
          <a:xfrm>
            <a:off x="8658860" y="4545330"/>
            <a:ext cx="2074545" cy="460375"/>
          </a:xfrm>
          <a:prstGeom prst="rect">
            <a:avLst/>
          </a:prstGeom>
          <a:solidFill>
            <a:srgbClr val="FD5C0C"/>
          </a:solidFill>
        </p:spPr>
        <p:txBody>
          <a:bodyPr wrap="square" rtlCol="0">
            <a:spAutoFit/>
          </a:bodyPr>
          <a:lstStyle/>
          <a:p>
            <a:r>
              <a:rPr lang="zh-CN" altLang="en-US" sz="2400" b="1">
                <a:solidFill>
                  <a:schemeClr val="bg1"/>
                </a:solidFill>
                <a:latin typeface="DFKai-SB" panose="03000509000000000000" charset="-120"/>
                <a:ea typeface="DFKai-SB" panose="03000509000000000000" charset="-120"/>
                <a:cs typeface="DFKai-SB" panose="03000509000000000000" charset="-120"/>
              </a:rPr>
              <a:t>授课 刘平</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u=501300539,236643001&amp;fm=26&amp;gp=0"/>
          <p:cNvPicPr>
            <a:picLocks noChangeAspect="1"/>
          </p:cNvPicPr>
          <p:nvPr/>
        </p:nvPicPr>
        <p:blipFill>
          <a:blip r:embed="rId2"/>
          <a:stretch>
            <a:fillRect/>
          </a:stretch>
        </p:blipFill>
        <p:spPr>
          <a:xfrm>
            <a:off x="-4445" y="-27940"/>
            <a:ext cx="12200255" cy="6917055"/>
          </a:xfrm>
          <a:prstGeom prst="rect">
            <a:avLst/>
          </a:prstGeom>
        </p:spPr>
      </p:pic>
      <p:sp>
        <p:nvSpPr>
          <p:cNvPr id="3" name="矩形 2"/>
          <p:cNvSpPr/>
          <p:nvPr/>
        </p:nvSpPr>
        <p:spPr>
          <a:xfrm>
            <a:off x="-20320" y="-59055"/>
            <a:ext cx="12201525" cy="6929755"/>
          </a:xfrm>
          <a:prstGeom prst="rect">
            <a:avLst/>
          </a:prstGeom>
          <a:solidFill>
            <a:schemeClr val="tx1">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267970" y="442595"/>
            <a:ext cx="11542395" cy="6005830"/>
            <a:chOff x="680" y="1168"/>
            <a:chExt cx="18043" cy="8504"/>
          </a:xfrm>
        </p:grpSpPr>
        <p:sp>
          <p:nvSpPr>
            <p:cNvPr id="21" name="矩形 20"/>
            <p:cNvSpPr/>
            <p:nvPr/>
          </p:nvSpPr>
          <p:spPr>
            <a:xfrm>
              <a:off x="3882" y="1168"/>
              <a:ext cx="8504" cy="8504"/>
            </a:xfrm>
            <a:prstGeom prst="rect">
              <a:avLst/>
            </a:prstGeom>
            <a:no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4" name="矩形 23"/>
            <p:cNvSpPr/>
            <p:nvPr/>
          </p:nvSpPr>
          <p:spPr>
            <a:xfrm>
              <a:off x="11980" y="1860"/>
              <a:ext cx="960" cy="7120"/>
            </a:xfrm>
            <a:prstGeom prst="rect">
              <a:avLst/>
            </a:prstGeom>
            <a:solidFill>
              <a:srgbClr val="FD5C0C"/>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80" y="3771"/>
              <a:ext cx="6309" cy="2856"/>
            </a:xfrm>
            <a:prstGeom prst="rect">
              <a:avLst/>
            </a:prstGeom>
            <a:solidFill>
              <a:srgbClr val="FD5C0C"/>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4000" spc="75">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目录</a:t>
              </a:r>
              <a:endParaRPr lang="zh-CN" altLang="en-US" sz="4000" spc="75">
                <a:solidFill>
                  <a:schemeClr val="bg1"/>
                </a:solidFill>
                <a:effectLst>
                  <a:outerShdw blurRad="38100" dist="38100" dir="2700000" algn="tl">
                    <a:srgbClr val="000000">
                      <a:alpha val="43137"/>
                    </a:srgbClr>
                  </a:outerShdw>
                </a:effectLst>
                <a:latin typeface="汉仪大宋简" panose="02010600000101010101" charset="-122"/>
                <a:ea typeface="汉仪大宋简" panose="02010600000101010101" charset="-122"/>
                <a:sym typeface="+mn-ea"/>
              </a:endParaRPr>
            </a:p>
            <a:p>
              <a:pPr algn="ctr"/>
              <a:r>
                <a:rPr lang="en-US" altLang="zh-CN" sz="4000" spc="75">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sym typeface="+mn-ea"/>
                </a:rPr>
                <a:t>CONTENTS</a:t>
              </a:r>
            </a:p>
          </p:txBody>
        </p:sp>
        <p:grpSp>
          <p:nvGrpSpPr>
            <p:cNvPr id="25" name="组合 24"/>
            <p:cNvGrpSpPr/>
            <p:nvPr/>
          </p:nvGrpSpPr>
          <p:grpSpPr>
            <a:xfrm>
              <a:off x="9862" y="2802"/>
              <a:ext cx="8091" cy="739"/>
              <a:chOff x="8507" y="3038"/>
              <a:chExt cx="8091" cy="739"/>
            </a:xfrm>
          </p:grpSpPr>
          <p:sp>
            <p:nvSpPr>
              <p:cNvPr id="144" name="分段箭头"/>
              <p:cNvSpPr/>
              <p:nvPr/>
            </p:nvSpPr>
            <p:spPr>
              <a:xfrm>
                <a:off x="8507" y="3251"/>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D5C0C"/>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15" name="文本框 14"/>
              <p:cNvSpPr txBox="1"/>
              <p:nvPr/>
            </p:nvSpPr>
            <p:spPr>
              <a:xfrm>
                <a:off x="9453" y="3038"/>
                <a:ext cx="7145" cy="739"/>
              </a:xfrm>
              <a:prstGeom prst="rect">
                <a:avLst/>
              </a:prstGeom>
              <a:noFill/>
              <a:ln>
                <a:noFill/>
              </a:ln>
            </p:spPr>
            <p:txBody>
              <a:bodyPr wrap="square" rtlCol="0">
                <a:spAutoFit/>
              </a:bodyPr>
              <a:lstStyle/>
              <a:p>
                <a:pPr algn="just"/>
                <a:r>
                  <a:rPr lang="zh-CN" altLang="en-US" sz="2800" spc="200">
                    <a:solidFill>
                      <a:schemeClr val="bg1"/>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晚清时期的选官制度</a:t>
                </a:r>
              </a:p>
            </p:txBody>
          </p:sp>
        </p:grpSp>
        <p:grpSp>
          <p:nvGrpSpPr>
            <p:cNvPr id="26" name="组合 25"/>
            <p:cNvGrpSpPr/>
            <p:nvPr/>
          </p:nvGrpSpPr>
          <p:grpSpPr>
            <a:xfrm>
              <a:off x="10575" y="5130"/>
              <a:ext cx="7797" cy="739"/>
              <a:chOff x="7999" y="3061"/>
              <a:chExt cx="7797" cy="739"/>
            </a:xfrm>
          </p:grpSpPr>
          <p:sp>
            <p:nvSpPr>
              <p:cNvPr id="28" name="分段箭头"/>
              <p:cNvSpPr/>
              <p:nvPr/>
            </p:nvSpPr>
            <p:spPr>
              <a:xfrm>
                <a:off x="7999" y="3228"/>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D5C0C"/>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29" name="文本框 28"/>
              <p:cNvSpPr txBox="1"/>
              <p:nvPr/>
            </p:nvSpPr>
            <p:spPr>
              <a:xfrm>
                <a:off x="8820" y="3061"/>
                <a:ext cx="6976" cy="739"/>
              </a:xfrm>
              <a:prstGeom prst="rect">
                <a:avLst/>
              </a:prstGeom>
              <a:noFill/>
              <a:ln>
                <a:noFill/>
              </a:ln>
            </p:spPr>
            <p:txBody>
              <a:bodyPr wrap="square" rtlCol="0">
                <a:spAutoFit/>
              </a:bodyPr>
              <a:lstStyle/>
              <a:p>
                <a:pPr algn="just"/>
                <a:r>
                  <a:rPr lang="zh-CN" altLang="en-US" sz="2800" b="1" spc="200">
                    <a:solidFill>
                      <a:schemeClr val="bg1"/>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民国时期的选官制度</a:t>
                </a:r>
              </a:p>
            </p:txBody>
          </p:sp>
        </p:grpSp>
        <p:grpSp>
          <p:nvGrpSpPr>
            <p:cNvPr id="30" name="组合 29"/>
            <p:cNvGrpSpPr/>
            <p:nvPr/>
          </p:nvGrpSpPr>
          <p:grpSpPr>
            <a:xfrm>
              <a:off x="10888" y="6630"/>
              <a:ext cx="7835" cy="2465"/>
              <a:chOff x="7281" y="2262"/>
              <a:chExt cx="7835" cy="2465"/>
            </a:xfrm>
          </p:grpSpPr>
          <p:sp>
            <p:nvSpPr>
              <p:cNvPr id="31" name="分段箭头"/>
              <p:cNvSpPr/>
              <p:nvPr/>
            </p:nvSpPr>
            <p:spPr>
              <a:xfrm>
                <a:off x="7281" y="2419"/>
                <a:ext cx="778" cy="396"/>
              </a:xfrm>
              <a:custGeom>
                <a:gdLst>
                  <a:gd name="connsiteX0" fmla="*/ 837769 w 1437086"/>
                  <a:gd name="connsiteY0" fmla="*/ 0 h 619125"/>
                  <a:gd name="connsiteX1" fmla="*/ 1129014 w 1437086"/>
                  <a:gd name="connsiteY1" fmla="*/ 2 h 619125"/>
                  <a:gd name="connsiteX2" fmla="*/ 1437086 w 1437086"/>
                  <a:gd name="connsiteY2" fmla="*/ 314833 h 619125"/>
                  <a:gd name="connsiteX3" fmla="*/ 1126115 w 1437086"/>
                  <a:gd name="connsiteY3" fmla="*/ 619125 h 619125"/>
                  <a:gd name="connsiteX4" fmla="*/ 836416 w 1437086"/>
                  <a:gd name="connsiteY4" fmla="*/ 619125 h 619125"/>
                  <a:gd name="connsiteX5" fmla="*/ 1146598 w 1437086"/>
                  <a:gd name="connsiteY5" fmla="*/ 315604 h 619125"/>
                  <a:gd name="connsiteX6" fmla="*/ 476241 w 1437086"/>
                  <a:gd name="connsiteY6" fmla="*/ 0 h 619125"/>
                  <a:gd name="connsiteX7" fmla="*/ 767481 w 1437086"/>
                  <a:gd name="connsiteY7" fmla="*/ 0 h 619125"/>
                  <a:gd name="connsiteX8" fmla="*/ 1075554 w 1437086"/>
                  <a:gd name="connsiteY8" fmla="*/ 314833 h 619125"/>
                  <a:gd name="connsiteX9" fmla="*/ 764585 w 1437086"/>
                  <a:gd name="connsiteY9" fmla="*/ 619125 h 619125"/>
                  <a:gd name="connsiteX10" fmla="*/ 474886 w 1437086"/>
                  <a:gd name="connsiteY10" fmla="*/ 619125 h 619125"/>
                  <a:gd name="connsiteX11" fmla="*/ 785067 w 1437086"/>
                  <a:gd name="connsiteY11" fmla="*/ 315602 h 619125"/>
                  <a:gd name="connsiteX12" fmla="*/ 0 w 1437086"/>
                  <a:gd name="connsiteY12" fmla="*/ 0 h 619125"/>
                  <a:gd name="connsiteX13" fmla="*/ 405948 w 1437086"/>
                  <a:gd name="connsiteY13" fmla="*/ 0 h 619125"/>
                  <a:gd name="connsiteX14" fmla="*/ 714025 w 1437086"/>
                  <a:gd name="connsiteY14" fmla="*/ 314832 h 619125"/>
                  <a:gd name="connsiteX15" fmla="*/ 403054 w 1437086"/>
                  <a:gd name="connsiteY15" fmla="*/ 619125 h 619125"/>
                  <a:gd name="connsiteX16" fmla="*/ 0 w 1437086"/>
                  <a:gd name="connsiteY16" fmla="*/ 619125 h 6191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437086" h="619125">
                    <a:moveTo>
                      <a:pt x="837769" y="0"/>
                    </a:moveTo>
                    <a:lnTo>
                      <a:pt x="1129014" y="2"/>
                    </a:lnTo>
                    <a:lnTo>
                      <a:pt x="1437086" y="314833"/>
                    </a:lnTo>
                    <a:lnTo>
                      <a:pt x="1126115" y="619125"/>
                    </a:lnTo>
                    <a:lnTo>
                      <a:pt x="836416" y="619125"/>
                    </a:lnTo>
                    <a:lnTo>
                      <a:pt x="1146598" y="315604"/>
                    </a:lnTo>
                    <a:close/>
                    <a:moveTo>
                      <a:pt x="476241" y="0"/>
                    </a:moveTo>
                    <a:lnTo>
                      <a:pt x="767481" y="0"/>
                    </a:lnTo>
                    <a:lnTo>
                      <a:pt x="1075554" y="314833"/>
                    </a:lnTo>
                    <a:lnTo>
                      <a:pt x="764585" y="619125"/>
                    </a:lnTo>
                    <a:lnTo>
                      <a:pt x="474886" y="619125"/>
                    </a:lnTo>
                    <a:lnTo>
                      <a:pt x="785067" y="315602"/>
                    </a:lnTo>
                    <a:close/>
                    <a:moveTo>
                      <a:pt x="0" y="0"/>
                    </a:moveTo>
                    <a:lnTo>
                      <a:pt x="405948" y="0"/>
                    </a:lnTo>
                    <a:lnTo>
                      <a:pt x="714025" y="314832"/>
                    </a:lnTo>
                    <a:lnTo>
                      <a:pt x="403054" y="619125"/>
                    </a:lnTo>
                    <a:lnTo>
                      <a:pt x="0" y="619125"/>
                    </a:lnTo>
                    <a:close/>
                  </a:path>
                </a:pathLst>
              </a:custGeom>
              <a:solidFill>
                <a:srgbClr val="FD5C0C"/>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ct val="0"/>
                  </a:spcBef>
                  <a:spcAft>
                    <a:spcPct val="0"/>
                  </a:spcAft>
                  <a:defRPr/>
                </a:pPr>
                <a:endParaRPr lang="zh-CN" altLang="en-US">
                  <a:solidFill>
                    <a:srgbClr val="FFFFFF"/>
                  </a:solidFill>
                  <a:effectLst>
                    <a:outerShdw blurRad="38100" dist="38100" dir="2700000" algn="tl">
                      <a:srgbClr val="000000">
                        <a:alpha val="43137"/>
                      </a:srgbClr>
                    </a:outerShdw>
                  </a:effectLst>
                </a:endParaRPr>
              </a:p>
            </p:txBody>
          </p:sp>
          <p:sp>
            <p:nvSpPr>
              <p:cNvPr id="32" name="文本框 31"/>
              <p:cNvSpPr txBox="1"/>
              <p:nvPr/>
            </p:nvSpPr>
            <p:spPr>
              <a:xfrm>
                <a:off x="8509" y="2262"/>
                <a:ext cx="6607" cy="2465"/>
              </a:xfrm>
              <a:prstGeom prst="rect">
                <a:avLst/>
              </a:prstGeom>
              <a:noFill/>
              <a:ln>
                <a:noFill/>
              </a:ln>
            </p:spPr>
            <p:txBody>
              <a:bodyPr wrap="square" rtlCol="0">
                <a:spAutoFit/>
              </a:bodyPr>
              <a:lstStyle/>
              <a:p>
                <a:pPr algn="just"/>
                <a:r>
                  <a:rPr lang="zh-CN" altLang="en-US" sz="2800" spc="200">
                    <a:solidFill>
                      <a:schemeClr val="bg1"/>
                    </a:solidFill>
                    <a:effectLst>
                      <a:outerShdw blurRad="38100" dist="38100" dir="2700000" algn="tl">
                        <a:srgbClr val="000000">
                          <a:alpha val="43137"/>
                        </a:srgbClr>
                      </a:outerShdw>
                    </a:effectLst>
                    <a:uFillTx/>
                    <a:latin typeface="方正粗黑宋简体" panose="02000000000000000000" charset="-122"/>
                    <a:ea typeface="方正粗黑宋简体" panose="02000000000000000000" charset="-122"/>
                    <a:cs typeface="思源宋体 CN Heavy" panose="02020900000000000000" charset="-122"/>
                    <a:sym typeface="+mn-ea"/>
                  </a:rPr>
                  <a:t>中华人民共和国的选官制度</a:t>
                </a:r>
              </a:p>
            </p:txBody>
          </p:sp>
        </p:grpSp>
        <p:sp>
          <p:nvSpPr>
            <p:cNvPr id="100" name="文本框 99"/>
            <p:cNvSpPr txBox="1"/>
            <p:nvPr/>
          </p:nvSpPr>
          <p:spPr>
            <a:xfrm>
              <a:off x="3836" y="7696"/>
              <a:ext cx="8097" cy="1279"/>
            </a:xfrm>
            <a:prstGeom prst="rect">
              <a:avLst/>
            </a:prstGeom>
            <a:noFill/>
            <a:ln w="9525">
              <a:noFill/>
            </a:ln>
          </p:spPr>
          <p:txBody>
            <a:bodyPr wrap="square">
              <a:spAutoFit/>
            </a:bodyPr>
            <a:lstStyle/>
            <a:p>
              <a:pPr indent="0" algn="just">
                <a:lnSpc>
                  <a:spcPct val="110000"/>
                </a:lnSpc>
              </a:pPr>
              <a:r>
                <a:rPr lang="zh-CN" sz="2400" b="1">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rPr>
                <a:t>【课程标准】了解近现代中国公务员制度的发展情况和影响</a:t>
              </a:r>
              <a:endParaRPr lang="zh-CN" altLang="en-US" sz="2400" b="1">
                <a:solidFill>
                  <a:schemeClr val="bg1"/>
                </a:solidFill>
                <a:effectLst>
                  <a:outerShdw blurRad="38100" dist="38100" dir="2700000" algn="tl">
                    <a:srgbClr val="000000">
                      <a:alpha val="43137"/>
                    </a:srgbClr>
                  </a:outerShdw>
                </a:effectLst>
                <a:latin typeface="方正粗黑宋简体" panose="02000000000000000000" charset="-122"/>
                <a:ea typeface="方正粗黑宋简体" panose="02000000000000000000" charset="-122"/>
              </a:endParaRPr>
            </a:p>
          </p:txBody>
        </p:sp>
      </p:gr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zh-CN" altLang="en-US" sz="2400" b="1">
                <a:solidFill>
                  <a:srgbClr val="0E5572"/>
                </a:solidFill>
                <a:uFillTx/>
                <a:latin typeface="黑体" panose="02010609060101010101" charset="-122"/>
                <a:ea typeface="黑体" panose="02010609060101010101" charset="-122"/>
                <a:cs typeface="黑体" panose="02010609060101010101" charset="-122"/>
              </a:rPr>
              <a:t>1、科举制度的废除</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grpSp>
        <p:nvGrpSpPr>
          <p:cNvPr id="32" name="组合 31"/>
          <p:cNvGrpSpPr/>
          <p:nvPr/>
        </p:nvGrpSpPr>
        <p:grpSpPr>
          <a:xfrm>
            <a:off x="459740" y="1345565"/>
            <a:ext cx="9656607" cy="1531620"/>
            <a:chOff x="513" y="3551"/>
            <a:chExt cx="8846" cy="2412"/>
          </a:xfrm>
        </p:grpSpPr>
        <p:sp>
          <p:nvSpPr>
            <p:cNvPr id="13" name="任意多边形 12"/>
            <p:cNvSpPr/>
            <p:nvPr>
              <p:custDataLst>
                <p:tags r:id="rId3"/>
              </p:custDataLst>
            </p:nvPr>
          </p:nvSpPr>
          <p:spPr>
            <a:xfrm>
              <a:off x="740" y="3840"/>
              <a:ext cx="8619" cy="1852"/>
            </a:xfrm>
            <a:custGeom>
              <a:gdLst>
                <a:gd name="connsiteX0" fmla="*/ 0 w 7013359"/>
                <a:gd name="connsiteY0" fmla="*/ 1420427 h 1420427"/>
                <a:gd name="connsiteX1" fmla="*/ 1420427 w 7013359"/>
                <a:gd name="connsiteY1" fmla="*/ 790113 h 1420427"/>
                <a:gd name="connsiteX2" fmla="*/ 7013359 w 7013359"/>
                <a:gd name="connsiteY2" fmla="*/ 0 h 1420427"/>
                <a:gd name="connsiteX3" fmla="*/ 7013359 w 7013359"/>
                <a:gd name="connsiteY3" fmla="*/ 0 h 1420427"/>
                <a:gd name="connsiteX0-1" fmla="*/ 0 w 7013359"/>
                <a:gd name="connsiteY0-2" fmla="*/ 1420427 h 1420427"/>
                <a:gd name="connsiteX1-3" fmla="*/ 1313894 w 7013359"/>
                <a:gd name="connsiteY1-4" fmla="*/ 878889 h 1420427"/>
                <a:gd name="connsiteX2-5" fmla="*/ 7013359 w 7013359"/>
                <a:gd name="connsiteY2-6" fmla="*/ 0 h 1420427"/>
                <a:gd name="connsiteX3-7" fmla="*/ 7013359 w 7013359"/>
                <a:gd name="connsiteY3-8" fmla="*/ 0 h 1420427"/>
                <a:gd name="connsiteX0-9" fmla="*/ 0 w 7013359"/>
                <a:gd name="connsiteY0-10" fmla="*/ 1420427 h 1420427"/>
                <a:gd name="connsiteX1-11" fmla="*/ 1313894 w 7013359"/>
                <a:gd name="connsiteY1-12" fmla="*/ 878889 h 1420427"/>
                <a:gd name="connsiteX2-13" fmla="*/ 7013359 w 7013359"/>
                <a:gd name="connsiteY2-14" fmla="*/ 0 h 1420427"/>
                <a:gd name="connsiteX3-15" fmla="*/ 7013359 w 7013359"/>
                <a:gd name="connsiteY3-16" fmla="*/ 0 h 1420427"/>
                <a:gd name="connsiteX0-17" fmla="*/ 0 w 7013359"/>
                <a:gd name="connsiteY0-18" fmla="*/ 1420427 h 1420427"/>
                <a:gd name="connsiteX1-19" fmla="*/ 1313894 w 7013359"/>
                <a:gd name="connsiteY1-20" fmla="*/ 878889 h 1420427"/>
                <a:gd name="connsiteX2-21" fmla="*/ 2840854 w 7013359"/>
                <a:gd name="connsiteY2-22" fmla="*/ 701336 h 1420427"/>
                <a:gd name="connsiteX3-23" fmla="*/ 7013359 w 7013359"/>
                <a:gd name="connsiteY3-24" fmla="*/ 0 h 1420427"/>
                <a:gd name="connsiteX4" fmla="*/ 7013359 w 7013359"/>
                <a:gd name="connsiteY4" fmla="*/ 0 h 1420427"/>
                <a:gd name="connsiteX0-25" fmla="*/ 0 w 7013359"/>
                <a:gd name="connsiteY0-26" fmla="*/ 1420427 h 1420427"/>
                <a:gd name="connsiteX1-27" fmla="*/ 1313894 w 7013359"/>
                <a:gd name="connsiteY1-28" fmla="*/ 878889 h 1420427"/>
                <a:gd name="connsiteX2-29" fmla="*/ 2974019 w 7013359"/>
                <a:gd name="connsiteY2-30" fmla="*/ 1127464 h 1420427"/>
                <a:gd name="connsiteX3-31" fmla="*/ 7013359 w 7013359"/>
                <a:gd name="connsiteY3-32" fmla="*/ 0 h 1420427"/>
                <a:gd name="connsiteX4-33" fmla="*/ 7013359 w 7013359"/>
                <a:gd name="connsiteY4-34" fmla="*/ 0 h 1420427"/>
                <a:gd name="connsiteX0-35" fmla="*/ 0 w 7013359"/>
                <a:gd name="connsiteY0-36" fmla="*/ 1420427 h 1420427"/>
                <a:gd name="connsiteX1-37" fmla="*/ 1313894 w 7013359"/>
                <a:gd name="connsiteY1-38" fmla="*/ 878889 h 1420427"/>
                <a:gd name="connsiteX2-39" fmla="*/ 2974019 w 7013359"/>
                <a:gd name="connsiteY2-40" fmla="*/ 1127464 h 1420427"/>
                <a:gd name="connsiteX3-41" fmla="*/ 4429957 w 7013359"/>
                <a:gd name="connsiteY3-42" fmla="*/ 763480 h 1420427"/>
                <a:gd name="connsiteX4-43" fmla="*/ 7013359 w 7013359"/>
                <a:gd name="connsiteY4-44" fmla="*/ 0 h 1420427"/>
                <a:gd name="connsiteX5" fmla="*/ 7013359 w 7013359"/>
                <a:gd name="connsiteY5" fmla="*/ 0 h 1420427"/>
                <a:gd name="connsiteX0-45" fmla="*/ 0 w 7013359"/>
                <a:gd name="connsiteY0-46" fmla="*/ 1420427 h 1420427"/>
                <a:gd name="connsiteX1-47" fmla="*/ 1313894 w 7013359"/>
                <a:gd name="connsiteY1-48" fmla="*/ 878889 h 1420427"/>
                <a:gd name="connsiteX2-49" fmla="*/ 2974019 w 7013359"/>
                <a:gd name="connsiteY2-50" fmla="*/ 1127464 h 1420427"/>
                <a:gd name="connsiteX3-51" fmla="*/ 4279036 w 7013359"/>
                <a:gd name="connsiteY3-52" fmla="*/ 541538 h 1420427"/>
                <a:gd name="connsiteX4-53" fmla="*/ 7013359 w 7013359"/>
                <a:gd name="connsiteY4-54" fmla="*/ 0 h 1420427"/>
                <a:gd name="connsiteX5-55" fmla="*/ 7013359 w 7013359"/>
                <a:gd name="connsiteY5-56" fmla="*/ 0 h 1420427"/>
                <a:gd name="connsiteX0-57" fmla="*/ 0 w 7013359"/>
                <a:gd name="connsiteY0-58" fmla="*/ 1420427 h 1420427"/>
                <a:gd name="connsiteX1-59" fmla="*/ 1313894 w 7013359"/>
                <a:gd name="connsiteY1-60" fmla="*/ 878889 h 1420427"/>
                <a:gd name="connsiteX2-61" fmla="*/ 2974019 w 7013359"/>
                <a:gd name="connsiteY2-62" fmla="*/ 1127464 h 1420427"/>
                <a:gd name="connsiteX3-63" fmla="*/ 4243525 w 7013359"/>
                <a:gd name="connsiteY3-64" fmla="*/ 523783 h 1420427"/>
                <a:gd name="connsiteX4-65" fmla="*/ 7013359 w 7013359"/>
                <a:gd name="connsiteY4-66" fmla="*/ 0 h 1420427"/>
                <a:gd name="connsiteX5-67" fmla="*/ 7013359 w 7013359"/>
                <a:gd name="connsiteY5-68" fmla="*/ 0 h 1420427"/>
                <a:gd name="connsiteX0-69" fmla="*/ 0 w 7013359"/>
                <a:gd name="connsiteY0-70" fmla="*/ 1420427 h 1420427"/>
                <a:gd name="connsiteX1-71" fmla="*/ 1313894 w 7013359"/>
                <a:gd name="connsiteY1-72" fmla="*/ 878889 h 1420427"/>
                <a:gd name="connsiteX2-73" fmla="*/ 2974019 w 7013359"/>
                <a:gd name="connsiteY2-74" fmla="*/ 1127464 h 1420427"/>
                <a:gd name="connsiteX3-75" fmla="*/ 4243525 w 7013359"/>
                <a:gd name="connsiteY3-76" fmla="*/ 523783 h 1420427"/>
                <a:gd name="connsiteX4-77" fmla="*/ 5690586 w 7013359"/>
                <a:gd name="connsiteY4-78" fmla="*/ 221942 h 1420427"/>
                <a:gd name="connsiteX5-79" fmla="*/ 7013359 w 7013359"/>
                <a:gd name="connsiteY5-80" fmla="*/ 0 h 1420427"/>
                <a:gd name="connsiteX6" fmla="*/ 7013359 w 7013359"/>
                <a:gd name="connsiteY6" fmla="*/ 0 h 1420427"/>
                <a:gd name="connsiteX0-81" fmla="*/ 0 w 7013359"/>
                <a:gd name="connsiteY0-82" fmla="*/ 1420427 h 1420427"/>
                <a:gd name="connsiteX1-83" fmla="*/ 1313894 w 7013359"/>
                <a:gd name="connsiteY1-84" fmla="*/ 878889 h 1420427"/>
                <a:gd name="connsiteX2-85" fmla="*/ 2974019 w 7013359"/>
                <a:gd name="connsiteY2-86" fmla="*/ 1127464 h 1420427"/>
                <a:gd name="connsiteX3-87" fmla="*/ 4243525 w 7013359"/>
                <a:gd name="connsiteY3-88" fmla="*/ 523783 h 1420427"/>
                <a:gd name="connsiteX4-89" fmla="*/ 5734974 w 7013359"/>
                <a:gd name="connsiteY4-90" fmla="*/ 346229 h 1420427"/>
                <a:gd name="connsiteX5-91" fmla="*/ 7013359 w 7013359"/>
                <a:gd name="connsiteY5-92" fmla="*/ 0 h 1420427"/>
                <a:gd name="connsiteX6-93" fmla="*/ 7013359 w 7013359"/>
                <a:gd name="connsiteY6-94" fmla="*/ 0 h 1420427"/>
                <a:gd name="connsiteX0-95" fmla="*/ 0 w 7013359"/>
                <a:gd name="connsiteY0-96" fmla="*/ 1420427 h 1420427"/>
                <a:gd name="connsiteX1-97" fmla="*/ 1313894 w 7013359"/>
                <a:gd name="connsiteY1-98" fmla="*/ 878889 h 1420427"/>
                <a:gd name="connsiteX2-99" fmla="*/ 2974019 w 7013359"/>
                <a:gd name="connsiteY2-100" fmla="*/ 1127464 h 1420427"/>
                <a:gd name="connsiteX3-101" fmla="*/ 4243525 w 7013359"/>
                <a:gd name="connsiteY3-102" fmla="*/ 523783 h 1420427"/>
                <a:gd name="connsiteX4-103" fmla="*/ 5734974 w 7013359"/>
                <a:gd name="connsiteY4-104" fmla="*/ 346229 h 1420427"/>
                <a:gd name="connsiteX5-105" fmla="*/ 7013359 w 7013359"/>
                <a:gd name="connsiteY5-106" fmla="*/ 0 h 1420427"/>
                <a:gd name="connsiteX6-107" fmla="*/ 7013359 w 7013359"/>
                <a:gd name="connsiteY6-108" fmla="*/ 0 h 1420427"/>
                <a:gd name="connsiteX0-109" fmla="*/ 0 w 7013359"/>
                <a:gd name="connsiteY0-110" fmla="*/ 1420427 h 1420427"/>
                <a:gd name="connsiteX1-111" fmla="*/ 1340527 w 7013359"/>
                <a:gd name="connsiteY1-112" fmla="*/ 887766 h 1420427"/>
                <a:gd name="connsiteX2-113" fmla="*/ 2974019 w 7013359"/>
                <a:gd name="connsiteY2-114" fmla="*/ 1127464 h 1420427"/>
                <a:gd name="connsiteX3-115" fmla="*/ 4243525 w 7013359"/>
                <a:gd name="connsiteY3-116" fmla="*/ 523783 h 1420427"/>
                <a:gd name="connsiteX4-117" fmla="*/ 5734974 w 7013359"/>
                <a:gd name="connsiteY4-118" fmla="*/ 346229 h 1420427"/>
                <a:gd name="connsiteX5-119" fmla="*/ 7013359 w 7013359"/>
                <a:gd name="connsiteY5-120" fmla="*/ 0 h 1420427"/>
                <a:gd name="connsiteX6-121" fmla="*/ 7013359 w 7013359"/>
                <a:gd name="connsiteY6-122" fmla="*/ 0 h 1420427"/>
                <a:gd name="connsiteX0-123" fmla="*/ 0 w 7013359"/>
                <a:gd name="connsiteY0-124" fmla="*/ 1420427 h 1420427"/>
                <a:gd name="connsiteX1-125" fmla="*/ 1340527 w 7013359"/>
                <a:gd name="connsiteY1-126" fmla="*/ 887766 h 1420427"/>
                <a:gd name="connsiteX2-127" fmla="*/ 2807332 w 7013359"/>
                <a:gd name="connsiteY2-128" fmla="*/ 1132227 h 1420427"/>
                <a:gd name="connsiteX3-129" fmla="*/ 4243525 w 7013359"/>
                <a:gd name="connsiteY3-130" fmla="*/ 523783 h 1420427"/>
                <a:gd name="connsiteX4-131" fmla="*/ 5734974 w 7013359"/>
                <a:gd name="connsiteY4-132" fmla="*/ 346229 h 1420427"/>
                <a:gd name="connsiteX5-133" fmla="*/ 7013359 w 7013359"/>
                <a:gd name="connsiteY5-134" fmla="*/ 0 h 1420427"/>
                <a:gd name="connsiteX6-135" fmla="*/ 7013359 w 7013359"/>
                <a:gd name="connsiteY6-136" fmla="*/ 0 h 1420427"/>
                <a:gd name="connsiteX0-137" fmla="*/ 0 w 7013359"/>
                <a:gd name="connsiteY0-138" fmla="*/ 1420427 h 1420427"/>
                <a:gd name="connsiteX1-139" fmla="*/ 1340527 w 7013359"/>
                <a:gd name="connsiteY1-140" fmla="*/ 887766 h 1420427"/>
                <a:gd name="connsiteX2-141" fmla="*/ 2807332 w 7013359"/>
                <a:gd name="connsiteY2-142" fmla="*/ 1132227 h 1420427"/>
                <a:gd name="connsiteX3-143" fmla="*/ 4281625 w 7013359"/>
                <a:gd name="connsiteY3-144" fmla="*/ 533308 h 1420427"/>
                <a:gd name="connsiteX4-145" fmla="*/ 5734974 w 7013359"/>
                <a:gd name="connsiteY4-146" fmla="*/ 346229 h 1420427"/>
                <a:gd name="connsiteX5-147" fmla="*/ 7013359 w 7013359"/>
                <a:gd name="connsiteY5-148" fmla="*/ 0 h 1420427"/>
                <a:gd name="connsiteX6-149" fmla="*/ 7013359 w 7013359"/>
                <a:gd name="connsiteY6-150" fmla="*/ 0 h 1420427"/>
                <a:gd name="connsiteX0-151" fmla="*/ 0 w 7013359"/>
                <a:gd name="connsiteY0-152" fmla="*/ 1420427 h 1420427"/>
                <a:gd name="connsiteX1-153" fmla="*/ 1340527 w 7013359"/>
                <a:gd name="connsiteY1-154" fmla="*/ 887766 h 1420427"/>
                <a:gd name="connsiteX2-155" fmla="*/ 2807332 w 7013359"/>
                <a:gd name="connsiteY2-156" fmla="*/ 1132227 h 1420427"/>
                <a:gd name="connsiteX3-157" fmla="*/ 4281625 w 7013359"/>
                <a:gd name="connsiteY3-158" fmla="*/ 533308 h 1420427"/>
                <a:gd name="connsiteX4-159" fmla="*/ 5734974 w 7013359"/>
                <a:gd name="connsiteY4-160" fmla="*/ 346229 h 1420427"/>
                <a:gd name="connsiteX5-161" fmla="*/ 7013359 w 7013359"/>
                <a:gd name="connsiteY5-162" fmla="*/ 0 h 1420427"/>
                <a:gd name="connsiteX6-163" fmla="*/ 7013359 w 7013359"/>
                <a:gd name="connsiteY6-164" fmla="*/ 0 h 1420427"/>
                <a:gd name="connsiteX0-165" fmla="*/ 0 w 7013359"/>
                <a:gd name="connsiteY0-166" fmla="*/ 1420427 h 1420427"/>
                <a:gd name="connsiteX1-167" fmla="*/ 1340527 w 7013359"/>
                <a:gd name="connsiteY1-168" fmla="*/ 887766 h 1420427"/>
                <a:gd name="connsiteX2-169" fmla="*/ 2807332 w 7013359"/>
                <a:gd name="connsiteY2-170" fmla="*/ 1132227 h 1420427"/>
                <a:gd name="connsiteX3-171" fmla="*/ 4262575 w 7013359"/>
                <a:gd name="connsiteY3-172" fmla="*/ 538070 h 1420427"/>
                <a:gd name="connsiteX4-173" fmla="*/ 5734974 w 7013359"/>
                <a:gd name="connsiteY4-174" fmla="*/ 346229 h 1420427"/>
                <a:gd name="connsiteX5-175" fmla="*/ 7013359 w 7013359"/>
                <a:gd name="connsiteY5-176" fmla="*/ 0 h 1420427"/>
                <a:gd name="connsiteX6-177" fmla="*/ 7013359 w 7013359"/>
                <a:gd name="connsiteY6-178" fmla="*/ 0 h 1420427"/>
                <a:gd name="connsiteX0-179" fmla="*/ 0 w 7013359"/>
                <a:gd name="connsiteY0-180" fmla="*/ 1420427 h 1420427"/>
                <a:gd name="connsiteX1-181" fmla="*/ 1340527 w 7013359"/>
                <a:gd name="connsiteY1-182" fmla="*/ 887766 h 1420427"/>
                <a:gd name="connsiteX2-183" fmla="*/ 2807332 w 7013359"/>
                <a:gd name="connsiteY2-184" fmla="*/ 1132227 h 1420427"/>
                <a:gd name="connsiteX3-185" fmla="*/ 4276863 w 7013359"/>
                <a:gd name="connsiteY3-186" fmla="*/ 530927 h 1420427"/>
                <a:gd name="connsiteX4-187" fmla="*/ 5734974 w 7013359"/>
                <a:gd name="connsiteY4-188" fmla="*/ 346229 h 1420427"/>
                <a:gd name="connsiteX5-189" fmla="*/ 7013359 w 7013359"/>
                <a:gd name="connsiteY5-190" fmla="*/ 0 h 1420427"/>
                <a:gd name="connsiteX6-191" fmla="*/ 7013359 w 7013359"/>
                <a:gd name="connsiteY6-192" fmla="*/ 0 h 1420427"/>
                <a:gd name="connsiteX0-193" fmla="*/ 0 w 7013359"/>
                <a:gd name="connsiteY0-194" fmla="*/ 1420427 h 1420427"/>
                <a:gd name="connsiteX1-195" fmla="*/ 1340527 w 7013359"/>
                <a:gd name="connsiteY1-196" fmla="*/ 887766 h 1420427"/>
                <a:gd name="connsiteX2-197" fmla="*/ 2807332 w 7013359"/>
                <a:gd name="connsiteY2-198" fmla="*/ 1132227 h 1420427"/>
                <a:gd name="connsiteX3-199" fmla="*/ 4276863 w 7013359"/>
                <a:gd name="connsiteY3-200" fmla="*/ 530927 h 1420427"/>
                <a:gd name="connsiteX4-201" fmla="*/ 5734974 w 7013359"/>
                <a:gd name="connsiteY4-202" fmla="*/ 346229 h 1420427"/>
                <a:gd name="connsiteX5-203" fmla="*/ 7013359 w 7013359"/>
                <a:gd name="connsiteY5-204" fmla="*/ 0 h 1420427"/>
                <a:gd name="connsiteX6-205" fmla="*/ 7013359 w 7013359"/>
                <a:gd name="connsiteY6-206" fmla="*/ 0 h 1420427"/>
                <a:gd name="connsiteX0-207" fmla="*/ 0 w 7013359"/>
                <a:gd name="connsiteY0-208" fmla="*/ 1420427 h 1420427"/>
                <a:gd name="connsiteX1-209" fmla="*/ 1340527 w 7013359"/>
                <a:gd name="connsiteY1-210" fmla="*/ 887766 h 1420427"/>
                <a:gd name="connsiteX2-211" fmla="*/ 2807332 w 7013359"/>
                <a:gd name="connsiteY2-212" fmla="*/ 1132227 h 1420427"/>
                <a:gd name="connsiteX3-213" fmla="*/ 4276863 w 7013359"/>
                <a:gd name="connsiteY3-214" fmla="*/ 530927 h 1420427"/>
                <a:gd name="connsiteX4-215" fmla="*/ 5734974 w 7013359"/>
                <a:gd name="connsiteY4-216" fmla="*/ 346229 h 1420427"/>
                <a:gd name="connsiteX5-217" fmla="*/ 7013359 w 7013359"/>
                <a:gd name="connsiteY5-218" fmla="*/ 0 h 1420427"/>
                <a:gd name="connsiteX6-219" fmla="*/ 7013359 w 7013359"/>
                <a:gd name="connsiteY6-220" fmla="*/ 0 h 1420427"/>
                <a:gd name="connsiteX0-221" fmla="*/ 0 w 7013359"/>
                <a:gd name="connsiteY0-222" fmla="*/ 1420427 h 1420427"/>
                <a:gd name="connsiteX1-223" fmla="*/ 1340527 w 7013359"/>
                <a:gd name="connsiteY1-224" fmla="*/ 887766 h 1420427"/>
                <a:gd name="connsiteX2-225" fmla="*/ 2807332 w 7013359"/>
                <a:gd name="connsiteY2-226" fmla="*/ 1132227 h 1420427"/>
                <a:gd name="connsiteX3-227" fmla="*/ 4276863 w 7013359"/>
                <a:gd name="connsiteY3-228" fmla="*/ 530927 h 1420427"/>
                <a:gd name="connsiteX4-229" fmla="*/ 5734974 w 7013359"/>
                <a:gd name="connsiteY4-230" fmla="*/ 346229 h 1420427"/>
                <a:gd name="connsiteX5-231" fmla="*/ 7013359 w 7013359"/>
                <a:gd name="connsiteY5-232" fmla="*/ 0 h 1420427"/>
                <a:gd name="connsiteX6-233" fmla="*/ 7013359 w 7013359"/>
                <a:gd name="connsiteY6-234" fmla="*/ 0 h 1420427"/>
                <a:gd name="connsiteX0-235" fmla="*/ 0 w 7013359"/>
                <a:gd name="connsiteY0-236" fmla="*/ 1420427 h 1420427"/>
                <a:gd name="connsiteX1-237" fmla="*/ 1340527 w 7013359"/>
                <a:gd name="connsiteY1-238" fmla="*/ 887766 h 1420427"/>
                <a:gd name="connsiteX2-239" fmla="*/ 2807332 w 7013359"/>
                <a:gd name="connsiteY2-240" fmla="*/ 1132227 h 1420427"/>
                <a:gd name="connsiteX3-241" fmla="*/ 4276863 w 7013359"/>
                <a:gd name="connsiteY3-242" fmla="*/ 530927 h 1420427"/>
                <a:gd name="connsiteX4-243" fmla="*/ 5734974 w 7013359"/>
                <a:gd name="connsiteY4-244" fmla="*/ 346229 h 1420427"/>
                <a:gd name="connsiteX5-245" fmla="*/ 7013359 w 7013359"/>
                <a:gd name="connsiteY5-246" fmla="*/ 0 h 1420427"/>
                <a:gd name="connsiteX6-247" fmla="*/ 7013359 w 7013359"/>
                <a:gd name="connsiteY6-248" fmla="*/ 0 h 1420427"/>
                <a:gd name="connsiteX0-249" fmla="*/ 0 w 7013359"/>
                <a:gd name="connsiteY0-250" fmla="*/ 1420427 h 1420427"/>
                <a:gd name="connsiteX1-251" fmla="*/ 1340527 w 7013359"/>
                <a:gd name="connsiteY1-252" fmla="*/ 887766 h 1420427"/>
                <a:gd name="connsiteX2-253" fmla="*/ 2807332 w 7013359"/>
                <a:gd name="connsiteY2-254" fmla="*/ 1132227 h 1420427"/>
                <a:gd name="connsiteX3-255" fmla="*/ 4276863 w 7013359"/>
                <a:gd name="connsiteY3-256" fmla="*/ 530927 h 1420427"/>
                <a:gd name="connsiteX4-257" fmla="*/ 5734974 w 7013359"/>
                <a:gd name="connsiteY4-258" fmla="*/ 346229 h 1420427"/>
                <a:gd name="connsiteX5-259" fmla="*/ 7013359 w 7013359"/>
                <a:gd name="connsiteY5-260" fmla="*/ 0 h 1420427"/>
                <a:gd name="connsiteX6-261" fmla="*/ 7013359 w 7013359"/>
                <a:gd name="connsiteY6-262" fmla="*/ 0 h 1420427"/>
                <a:gd name="connsiteX0-263" fmla="*/ 0 w 7013359"/>
                <a:gd name="connsiteY0-264" fmla="*/ 1420427 h 1420427"/>
                <a:gd name="connsiteX1-265" fmla="*/ 1340527 w 7013359"/>
                <a:gd name="connsiteY1-266" fmla="*/ 887766 h 1420427"/>
                <a:gd name="connsiteX2-267" fmla="*/ 2807332 w 7013359"/>
                <a:gd name="connsiteY2-268" fmla="*/ 1132227 h 1420427"/>
                <a:gd name="connsiteX3-269" fmla="*/ 4276863 w 7013359"/>
                <a:gd name="connsiteY3-270" fmla="*/ 530927 h 1420427"/>
                <a:gd name="connsiteX4-271" fmla="*/ 5734974 w 7013359"/>
                <a:gd name="connsiteY4-272" fmla="*/ 346229 h 1420427"/>
                <a:gd name="connsiteX5-273" fmla="*/ 7013359 w 7013359"/>
                <a:gd name="connsiteY5-274" fmla="*/ 0 h 1420427"/>
                <a:gd name="connsiteX6-275" fmla="*/ 7013359 w 7013359"/>
                <a:gd name="connsiteY6-276" fmla="*/ 0 h 1420427"/>
                <a:gd name="connsiteX0-277" fmla="*/ 0 w 7013359"/>
                <a:gd name="connsiteY0-278" fmla="*/ 1420427 h 1420427"/>
                <a:gd name="connsiteX1-279" fmla="*/ 1340527 w 7013359"/>
                <a:gd name="connsiteY1-280" fmla="*/ 887766 h 1420427"/>
                <a:gd name="connsiteX2-281" fmla="*/ 2807332 w 7013359"/>
                <a:gd name="connsiteY2-282" fmla="*/ 1132227 h 1420427"/>
                <a:gd name="connsiteX3-283" fmla="*/ 4276863 w 7013359"/>
                <a:gd name="connsiteY3-284" fmla="*/ 530927 h 1420427"/>
                <a:gd name="connsiteX4-285" fmla="*/ 5734974 w 7013359"/>
                <a:gd name="connsiteY4-286" fmla="*/ 585926 h 1420427"/>
                <a:gd name="connsiteX5-287" fmla="*/ 7013359 w 7013359"/>
                <a:gd name="connsiteY5-288" fmla="*/ 0 h 1420427"/>
                <a:gd name="connsiteX6-289" fmla="*/ 7013359 w 7013359"/>
                <a:gd name="connsiteY6-290" fmla="*/ 0 h 1420427"/>
                <a:gd name="connsiteX0-291" fmla="*/ 0 w 7013359"/>
                <a:gd name="connsiteY0-292" fmla="*/ 1420427 h 1420427"/>
                <a:gd name="connsiteX1-293" fmla="*/ 1340527 w 7013359"/>
                <a:gd name="connsiteY1-294" fmla="*/ 887766 h 1420427"/>
                <a:gd name="connsiteX2-295" fmla="*/ 2807332 w 7013359"/>
                <a:gd name="connsiteY2-296" fmla="*/ 1132227 h 1420427"/>
                <a:gd name="connsiteX3-297" fmla="*/ 4276863 w 7013359"/>
                <a:gd name="connsiteY3-298" fmla="*/ 530927 h 1420427"/>
                <a:gd name="connsiteX4-299" fmla="*/ 5734974 w 7013359"/>
                <a:gd name="connsiteY4-300" fmla="*/ 585926 h 1420427"/>
                <a:gd name="connsiteX5-301" fmla="*/ 7013359 w 7013359"/>
                <a:gd name="connsiteY5-302" fmla="*/ 0 h 1420427"/>
                <a:gd name="connsiteX6-303" fmla="*/ 7013359 w 7013359"/>
                <a:gd name="connsiteY6-304" fmla="*/ 0 h 1420427"/>
                <a:gd name="connsiteX0-305" fmla="*/ 0 w 7013359"/>
                <a:gd name="connsiteY0-306" fmla="*/ 1420427 h 1420427"/>
                <a:gd name="connsiteX1-307" fmla="*/ 1340527 w 7013359"/>
                <a:gd name="connsiteY1-308" fmla="*/ 887766 h 1420427"/>
                <a:gd name="connsiteX2-309" fmla="*/ 2807332 w 7013359"/>
                <a:gd name="connsiteY2-310" fmla="*/ 1132227 h 1420427"/>
                <a:gd name="connsiteX3-311" fmla="*/ 4276863 w 7013359"/>
                <a:gd name="connsiteY3-312" fmla="*/ 530927 h 1420427"/>
                <a:gd name="connsiteX4-313" fmla="*/ 5734974 w 7013359"/>
                <a:gd name="connsiteY4-314" fmla="*/ 585926 h 1420427"/>
                <a:gd name="connsiteX5-315" fmla="*/ 7013359 w 7013359"/>
                <a:gd name="connsiteY5-316" fmla="*/ 0 h 1420427"/>
                <a:gd name="connsiteX6-317" fmla="*/ 7013359 w 7013359"/>
                <a:gd name="connsiteY6-318" fmla="*/ 0 h 1420427"/>
                <a:gd name="connsiteX0-319" fmla="*/ 0 w 7013359"/>
                <a:gd name="connsiteY0-320" fmla="*/ 1420427 h 1420427"/>
                <a:gd name="connsiteX1-321" fmla="*/ 1340527 w 7013359"/>
                <a:gd name="connsiteY1-322" fmla="*/ 887766 h 1420427"/>
                <a:gd name="connsiteX2-323" fmla="*/ 2807332 w 7013359"/>
                <a:gd name="connsiteY2-324" fmla="*/ 1132227 h 1420427"/>
                <a:gd name="connsiteX3-325" fmla="*/ 4276863 w 7013359"/>
                <a:gd name="connsiteY3-326" fmla="*/ 530927 h 1420427"/>
                <a:gd name="connsiteX4-327" fmla="*/ 5734974 w 7013359"/>
                <a:gd name="connsiteY4-328" fmla="*/ 585926 h 1420427"/>
                <a:gd name="connsiteX5-329" fmla="*/ 7013359 w 7013359"/>
                <a:gd name="connsiteY5-330" fmla="*/ 0 h 1420427"/>
                <a:gd name="connsiteX6-331" fmla="*/ 7013359 w 7013359"/>
                <a:gd name="connsiteY6-332" fmla="*/ 0 h 1420427"/>
                <a:gd name="connsiteX0-333" fmla="*/ 0 w 7013359"/>
                <a:gd name="connsiteY0-334" fmla="*/ 1420427 h 1420427"/>
                <a:gd name="connsiteX1-335" fmla="*/ 1340527 w 7013359"/>
                <a:gd name="connsiteY1-336" fmla="*/ 887766 h 1420427"/>
                <a:gd name="connsiteX2-337" fmla="*/ 2807332 w 7013359"/>
                <a:gd name="connsiteY2-338" fmla="*/ 1132227 h 1420427"/>
                <a:gd name="connsiteX3-339" fmla="*/ 4276863 w 7013359"/>
                <a:gd name="connsiteY3-340" fmla="*/ 530927 h 1420427"/>
                <a:gd name="connsiteX4-341" fmla="*/ 5734974 w 7013359"/>
                <a:gd name="connsiteY4-342" fmla="*/ 585926 h 1420427"/>
                <a:gd name="connsiteX5-343" fmla="*/ 7013359 w 7013359"/>
                <a:gd name="connsiteY5-344" fmla="*/ 0 h 1420427"/>
                <a:gd name="connsiteX6-345" fmla="*/ 7013359 w 7013359"/>
                <a:gd name="connsiteY6-346" fmla="*/ 0 h 1420427"/>
                <a:gd name="connsiteX0-347" fmla="*/ 0 w 7013359"/>
                <a:gd name="connsiteY0-348" fmla="*/ 1420427 h 1420427"/>
                <a:gd name="connsiteX1-349" fmla="*/ 1340527 w 7013359"/>
                <a:gd name="connsiteY1-350" fmla="*/ 887766 h 1420427"/>
                <a:gd name="connsiteX2-351" fmla="*/ 2807332 w 7013359"/>
                <a:gd name="connsiteY2-352" fmla="*/ 1132227 h 1420427"/>
                <a:gd name="connsiteX3-353" fmla="*/ 4276863 w 7013359"/>
                <a:gd name="connsiteY3-354" fmla="*/ 530927 h 1420427"/>
                <a:gd name="connsiteX4-355" fmla="*/ 5734974 w 7013359"/>
                <a:gd name="connsiteY4-356" fmla="*/ 585926 h 1420427"/>
                <a:gd name="connsiteX5-357" fmla="*/ 7013359 w 7013359"/>
                <a:gd name="connsiteY5-358" fmla="*/ 0 h 1420427"/>
                <a:gd name="connsiteX6-359" fmla="*/ 7013359 w 7013359"/>
                <a:gd name="connsiteY6-360" fmla="*/ 0 h 1420427"/>
                <a:gd name="connsiteX0-361" fmla="*/ 0 w 7013359"/>
                <a:gd name="connsiteY0-362" fmla="*/ 1420427 h 1420427"/>
                <a:gd name="connsiteX1-363" fmla="*/ 1340527 w 7013359"/>
                <a:gd name="connsiteY1-364" fmla="*/ 887766 h 1420427"/>
                <a:gd name="connsiteX2-365" fmla="*/ 2807332 w 7013359"/>
                <a:gd name="connsiteY2-366" fmla="*/ 1132227 h 1420427"/>
                <a:gd name="connsiteX3-367" fmla="*/ 4276863 w 7013359"/>
                <a:gd name="connsiteY3-368" fmla="*/ 530927 h 1420427"/>
                <a:gd name="connsiteX4-369" fmla="*/ 5734974 w 7013359"/>
                <a:gd name="connsiteY4-370" fmla="*/ 585926 h 1420427"/>
                <a:gd name="connsiteX5-371" fmla="*/ 7013359 w 7013359"/>
                <a:gd name="connsiteY5-372" fmla="*/ 0 h 1420427"/>
                <a:gd name="connsiteX6-373" fmla="*/ 7013359 w 7013359"/>
                <a:gd name="connsiteY6-374" fmla="*/ 0 h 1420427"/>
                <a:gd name="connsiteX0-375" fmla="*/ 0 w 7013359"/>
                <a:gd name="connsiteY0-376" fmla="*/ 1420427 h 1420427"/>
                <a:gd name="connsiteX1-377" fmla="*/ 1340527 w 7013359"/>
                <a:gd name="connsiteY1-378" fmla="*/ 887766 h 1420427"/>
                <a:gd name="connsiteX2-379" fmla="*/ 2807332 w 7013359"/>
                <a:gd name="connsiteY2-380" fmla="*/ 1132227 h 1420427"/>
                <a:gd name="connsiteX3-381" fmla="*/ 4276863 w 7013359"/>
                <a:gd name="connsiteY3-382" fmla="*/ 530927 h 1420427"/>
                <a:gd name="connsiteX4-383" fmla="*/ 5734974 w 7013359"/>
                <a:gd name="connsiteY4-384" fmla="*/ 585926 h 1420427"/>
                <a:gd name="connsiteX5-385" fmla="*/ 7013359 w 7013359"/>
                <a:gd name="connsiteY5-386" fmla="*/ 0 h 1420427"/>
                <a:gd name="connsiteX0-387" fmla="*/ 0 w 5734974"/>
                <a:gd name="connsiteY0-388" fmla="*/ 903680 h 903680"/>
                <a:gd name="connsiteX1-389" fmla="*/ 1340527 w 5734974"/>
                <a:gd name="connsiteY1-390" fmla="*/ 371019 h 903680"/>
                <a:gd name="connsiteX2-391" fmla="*/ 2807332 w 5734974"/>
                <a:gd name="connsiteY2-392" fmla="*/ 615480 h 903680"/>
                <a:gd name="connsiteX3-393" fmla="*/ 4276863 w 5734974"/>
                <a:gd name="connsiteY3-394" fmla="*/ 14180 h 903680"/>
                <a:gd name="connsiteX4-395" fmla="*/ 5734974 w 5734974"/>
                <a:gd name="connsiteY4-396" fmla="*/ 69179 h 903680"/>
                <a:gd name="connsiteX0-397" fmla="*/ 0 w 5734974"/>
                <a:gd name="connsiteY0-398" fmla="*/ 1129776 h 1129776"/>
                <a:gd name="connsiteX1-399" fmla="*/ 1340527 w 5734974"/>
                <a:gd name="connsiteY1-400" fmla="*/ 597115 h 1129776"/>
                <a:gd name="connsiteX2-401" fmla="*/ 2807332 w 5734974"/>
                <a:gd name="connsiteY2-402" fmla="*/ 841576 h 1129776"/>
                <a:gd name="connsiteX3-403" fmla="*/ 4276863 w 5734974"/>
                <a:gd name="connsiteY3-404" fmla="*/ 240276 h 1129776"/>
                <a:gd name="connsiteX4-405" fmla="*/ 5734974 w 5734974"/>
                <a:gd name="connsiteY4-406" fmla="*/ 0 h 1129776"/>
                <a:gd name="connsiteX0-407" fmla="*/ 0 w 5734974"/>
                <a:gd name="connsiteY0-408" fmla="*/ 1131360 h 1131360"/>
                <a:gd name="connsiteX1-409" fmla="*/ 1340527 w 5734974"/>
                <a:gd name="connsiteY1-410" fmla="*/ 598699 h 1131360"/>
                <a:gd name="connsiteX2-411" fmla="*/ 2807332 w 5734974"/>
                <a:gd name="connsiteY2-412" fmla="*/ 843160 h 1131360"/>
                <a:gd name="connsiteX3-413" fmla="*/ 4276863 w 5734974"/>
                <a:gd name="connsiteY3-414" fmla="*/ 241860 h 1131360"/>
                <a:gd name="connsiteX4-415" fmla="*/ 5734974 w 5734974"/>
                <a:gd name="connsiteY4-416" fmla="*/ 1584 h 1131360"/>
                <a:gd name="connsiteX0-417" fmla="*/ 0 w 5734974"/>
                <a:gd name="connsiteY0-418" fmla="*/ 1131360 h 1131360"/>
                <a:gd name="connsiteX1-419" fmla="*/ 1835827 w 5734974"/>
                <a:gd name="connsiteY1-420" fmla="*/ 598699 h 1131360"/>
                <a:gd name="connsiteX2-421" fmla="*/ 2807332 w 5734974"/>
                <a:gd name="connsiteY2-422" fmla="*/ 843160 h 1131360"/>
                <a:gd name="connsiteX3-423" fmla="*/ 4276863 w 5734974"/>
                <a:gd name="connsiteY3-424" fmla="*/ 241860 h 1131360"/>
                <a:gd name="connsiteX4-425" fmla="*/ 5734974 w 5734974"/>
                <a:gd name="connsiteY4-426" fmla="*/ 1584 h 1131360"/>
                <a:gd name="connsiteX0-427" fmla="*/ 0 w 5734974"/>
                <a:gd name="connsiteY0-428" fmla="*/ 1131360 h 1131360"/>
                <a:gd name="connsiteX1-429" fmla="*/ 1835827 w 5734974"/>
                <a:gd name="connsiteY1-430" fmla="*/ 598699 h 1131360"/>
                <a:gd name="connsiteX2-431" fmla="*/ 3759832 w 5734974"/>
                <a:gd name="connsiteY2-432" fmla="*/ 843160 h 1131360"/>
                <a:gd name="connsiteX3-433" fmla="*/ 4276863 w 5734974"/>
                <a:gd name="connsiteY3-434" fmla="*/ 241860 h 1131360"/>
                <a:gd name="connsiteX4-435" fmla="*/ 5734974 w 5734974"/>
                <a:gd name="connsiteY4-436" fmla="*/ 1584 h 1131360"/>
                <a:gd name="connsiteX0-437" fmla="*/ 0 w 5734974"/>
                <a:gd name="connsiteY0-438" fmla="*/ 1129776 h 1129776"/>
                <a:gd name="connsiteX1-439" fmla="*/ 1835827 w 5734974"/>
                <a:gd name="connsiteY1-440" fmla="*/ 597115 h 1129776"/>
                <a:gd name="connsiteX2-441" fmla="*/ 3759832 w 5734974"/>
                <a:gd name="connsiteY2-442" fmla="*/ 841576 h 1129776"/>
                <a:gd name="connsiteX3-443" fmla="*/ 5734974 w 5734974"/>
                <a:gd name="connsiteY3-444" fmla="*/ 0 h 1129776"/>
                <a:gd name="connsiteX0-445" fmla="*/ 0 w 5734974"/>
                <a:gd name="connsiteY0-446" fmla="*/ 1129776 h 1129776"/>
                <a:gd name="connsiteX1-447" fmla="*/ 1821540 w 5734974"/>
                <a:gd name="connsiteY1-448" fmla="*/ 592352 h 1129776"/>
                <a:gd name="connsiteX2-449" fmla="*/ 3759832 w 5734974"/>
                <a:gd name="connsiteY2-450" fmla="*/ 841576 h 1129776"/>
                <a:gd name="connsiteX3-451" fmla="*/ 5734974 w 5734974"/>
                <a:gd name="connsiteY3-452" fmla="*/ 0 h 1129776"/>
                <a:gd name="connsiteX0-453" fmla="*/ 0 w 5734974"/>
                <a:gd name="connsiteY0-454" fmla="*/ 1129776 h 1129776"/>
                <a:gd name="connsiteX1-455" fmla="*/ 1821540 w 5734974"/>
                <a:gd name="connsiteY1-456" fmla="*/ 592352 h 1129776"/>
                <a:gd name="connsiteX2-457" fmla="*/ 3783644 w 5734974"/>
                <a:gd name="connsiteY2-458" fmla="*/ 846338 h 1129776"/>
                <a:gd name="connsiteX3-459" fmla="*/ 5734974 w 5734974"/>
                <a:gd name="connsiteY3-460" fmla="*/ 0 h 1129776"/>
                <a:gd name="connsiteX0-461" fmla="*/ 0 w 5734974"/>
                <a:gd name="connsiteY0-462" fmla="*/ 1129776 h 1129776"/>
                <a:gd name="connsiteX1-463" fmla="*/ 1821540 w 5734974"/>
                <a:gd name="connsiteY1-464" fmla="*/ 592352 h 1129776"/>
                <a:gd name="connsiteX2-465" fmla="*/ 3783644 w 5734974"/>
                <a:gd name="connsiteY2-466" fmla="*/ 846338 h 1129776"/>
                <a:gd name="connsiteX3-467" fmla="*/ 5734974 w 5734974"/>
                <a:gd name="connsiteY3-468" fmla="*/ 0 h 1129776"/>
                <a:gd name="connsiteX0-469" fmla="*/ 0 w 5734974"/>
                <a:gd name="connsiteY0-470" fmla="*/ 1129776 h 1129776"/>
                <a:gd name="connsiteX1-471" fmla="*/ 1821540 w 5734974"/>
                <a:gd name="connsiteY1-472" fmla="*/ 592352 h 1129776"/>
                <a:gd name="connsiteX2-473" fmla="*/ 3783644 w 5734974"/>
                <a:gd name="connsiteY2-474" fmla="*/ 846338 h 1129776"/>
                <a:gd name="connsiteX3-475" fmla="*/ 5734974 w 5734974"/>
                <a:gd name="connsiteY3-476" fmla="*/ 0 h 1129776"/>
                <a:gd name="connsiteX0-477" fmla="*/ 0 w 5734974"/>
                <a:gd name="connsiteY0-478" fmla="*/ 1129776 h 1129776"/>
                <a:gd name="connsiteX1-479" fmla="*/ 1821540 w 5734974"/>
                <a:gd name="connsiteY1-480" fmla="*/ 592352 h 1129776"/>
                <a:gd name="connsiteX2-481" fmla="*/ 3783644 w 5734974"/>
                <a:gd name="connsiteY2-482" fmla="*/ 846338 h 1129776"/>
                <a:gd name="connsiteX3-483" fmla="*/ 5734974 w 5734974"/>
                <a:gd name="connsiteY3-484" fmla="*/ 0 h 1129776"/>
                <a:gd name="connsiteX0-485" fmla="*/ 0 w 5734974"/>
                <a:gd name="connsiteY0-486" fmla="*/ 1129776 h 1129776"/>
                <a:gd name="connsiteX1-487" fmla="*/ 2799440 w 5734974"/>
                <a:gd name="connsiteY1-488" fmla="*/ 605052 h 1129776"/>
                <a:gd name="connsiteX2-489" fmla="*/ 3783644 w 5734974"/>
                <a:gd name="connsiteY2-490" fmla="*/ 846338 h 1129776"/>
                <a:gd name="connsiteX3-491" fmla="*/ 5734974 w 5734974"/>
                <a:gd name="connsiteY3-492" fmla="*/ 0 h 1129776"/>
                <a:gd name="connsiteX0-493" fmla="*/ 0 w 5734974"/>
                <a:gd name="connsiteY0-494" fmla="*/ 1129776 h 1129776"/>
                <a:gd name="connsiteX1-495" fmla="*/ 2799440 w 5734974"/>
                <a:gd name="connsiteY1-496" fmla="*/ 605052 h 1129776"/>
                <a:gd name="connsiteX2-497" fmla="*/ 5734974 w 5734974"/>
                <a:gd name="connsiteY2-498" fmla="*/ 0 h 1129776"/>
                <a:gd name="connsiteX0-499" fmla="*/ 0 w 5734974"/>
                <a:gd name="connsiteY0-500" fmla="*/ 1129776 h 1129776"/>
                <a:gd name="connsiteX1-501" fmla="*/ 2799440 w 5734974"/>
                <a:gd name="connsiteY1-502" fmla="*/ 605052 h 1129776"/>
                <a:gd name="connsiteX2-503" fmla="*/ 5734974 w 5734974"/>
                <a:gd name="connsiteY2-504" fmla="*/ 0 h 1129776"/>
                <a:gd name="connsiteX0-505" fmla="*/ 0 w 5734974"/>
                <a:gd name="connsiteY0-506" fmla="*/ 1129776 h 1129776"/>
                <a:gd name="connsiteX1-507" fmla="*/ 2799440 w 5734974"/>
                <a:gd name="connsiteY1-508" fmla="*/ 605052 h 1129776"/>
                <a:gd name="connsiteX2-509" fmla="*/ 5734974 w 5734974"/>
                <a:gd name="connsiteY2-510" fmla="*/ 0 h 1129776"/>
                <a:gd name="connsiteX0-511" fmla="*/ 0 w 5715924"/>
                <a:gd name="connsiteY0-512" fmla="*/ 1148826 h 1148826"/>
                <a:gd name="connsiteX1-513" fmla="*/ 2799440 w 5715924"/>
                <a:gd name="connsiteY1-514" fmla="*/ 624102 h 1148826"/>
                <a:gd name="connsiteX2-515" fmla="*/ 5715924 w 5715924"/>
                <a:gd name="connsiteY2-516" fmla="*/ 0 h 1148826"/>
                <a:gd name="connsiteX0-517" fmla="*/ 0 w 5715924"/>
                <a:gd name="connsiteY0-518" fmla="*/ 1181345 h 1181345"/>
                <a:gd name="connsiteX1-519" fmla="*/ 2799440 w 5715924"/>
                <a:gd name="connsiteY1-520" fmla="*/ 656621 h 1181345"/>
                <a:gd name="connsiteX2-521" fmla="*/ 5715924 w 5715924"/>
                <a:gd name="connsiteY2-522" fmla="*/ 32519 h 1181345"/>
                <a:gd name="connsiteX0-523" fmla="*/ 0 w 5715924"/>
                <a:gd name="connsiteY0-524" fmla="*/ 1170120 h 1170120"/>
                <a:gd name="connsiteX1-525" fmla="*/ 2799440 w 5715924"/>
                <a:gd name="connsiteY1-526" fmla="*/ 645396 h 1170120"/>
                <a:gd name="connsiteX2-527" fmla="*/ 5715924 w 5715924"/>
                <a:gd name="connsiteY2-528" fmla="*/ 21294 h 1170120"/>
                <a:gd name="connsiteX0-529" fmla="*/ 0 w 5715924"/>
                <a:gd name="connsiteY0-530" fmla="*/ 1170120 h 1170120"/>
                <a:gd name="connsiteX1-531" fmla="*/ 2799440 w 5715924"/>
                <a:gd name="connsiteY1-532" fmla="*/ 645396 h 1170120"/>
                <a:gd name="connsiteX2-533" fmla="*/ 5715924 w 5715924"/>
                <a:gd name="connsiteY2-534" fmla="*/ 21294 h 1170120"/>
                <a:gd name="connsiteX0-535" fmla="*/ 0 w 5715924"/>
                <a:gd name="connsiteY0-536" fmla="*/ 1167107 h 1167107"/>
                <a:gd name="connsiteX1-537" fmla="*/ 2799440 w 5715924"/>
                <a:gd name="connsiteY1-538" fmla="*/ 642383 h 1167107"/>
                <a:gd name="connsiteX2-539" fmla="*/ 5715924 w 5715924"/>
                <a:gd name="connsiteY2-540" fmla="*/ 18281 h 1167107"/>
                <a:gd name="connsiteX0-541" fmla="*/ 0 w 5715924"/>
                <a:gd name="connsiteY0-542" fmla="*/ 1228079 h 1228079"/>
                <a:gd name="connsiteX1-543" fmla="*/ 2799440 w 5715924"/>
                <a:gd name="connsiteY1-544" fmla="*/ 703355 h 1228079"/>
                <a:gd name="connsiteX2-545" fmla="*/ 5715924 w 5715924"/>
                <a:gd name="connsiteY2-546" fmla="*/ 79253 h 1228079"/>
              </a:gdLst>
              <a:cxnLst>
                <a:cxn ang="0">
                  <a:pos x="connsiteX0-541" y="connsiteY0-542"/>
                </a:cxn>
                <a:cxn ang="0">
                  <a:pos x="connsiteX1-543" y="connsiteY1-544"/>
                </a:cxn>
                <a:cxn ang="0">
                  <a:pos x="connsiteX2-545" y="connsiteY2-546"/>
                </a:cxn>
              </a:cxnLst>
              <a:rect l="l" t="t" r="r" b="b"/>
              <a:pathLst>
                <a:path w="5715924" h="1228079">
                  <a:moveTo>
                    <a:pt x="0" y="1228079"/>
                  </a:moveTo>
                  <a:cubicBezTo>
                    <a:pt x="608367" y="777291"/>
                    <a:pt x="1967436" y="297926"/>
                    <a:pt x="2799440" y="703355"/>
                  </a:cubicBezTo>
                  <a:cubicBezTo>
                    <a:pt x="3631444" y="1108784"/>
                    <a:pt x="4813613" y="-347713"/>
                    <a:pt x="5715924" y="79253"/>
                  </a:cubicBezTo>
                </a:path>
              </a:pathLst>
            </a:custGeom>
            <a:noFill/>
            <a:ln w="28575">
              <a:solidFill>
                <a:srgbClr val="002060"/>
              </a:solidFill>
              <a:prstDash val="sysDash"/>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a:bodyPr>
            <a:lstStyle/>
            <a:p>
              <a:pPr algn="ctr">
                <a:lnSpc>
                  <a:spcPct val="120000"/>
                </a:lnSpc>
              </a:pPr>
              <a:endParaRPr lang="zh-CN" altLang="en-US">
                <a:latin typeface="Arial" pitchFamily="34" charset="0"/>
                <a:ea typeface="微软雅黑" panose="020b0503020204020204" charset="-122"/>
                <a:sym typeface="Arial" pitchFamily="34" charset="0"/>
              </a:endParaRPr>
            </a:p>
          </p:txBody>
        </p:sp>
        <p:grpSp>
          <p:nvGrpSpPr>
            <p:cNvPr id="22" name="组合 21"/>
            <p:cNvGrpSpPr/>
            <p:nvPr/>
          </p:nvGrpSpPr>
          <p:grpSpPr>
            <a:xfrm>
              <a:off x="513" y="5427"/>
              <a:ext cx="536" cy="536"/>
              <a:chOff x="513" y="5427"/>
              <a:chExt cx="536" cy="536"/>
            </a:xfrm>
          </p:grpSpPr>
          <p:sp>
            <p:nvSpPr>
              <p:cNvPr id="20" name="椭圆 19"/>
              <p:cNvSpPr/>
              <p:nvPr>
                <p:custDataLst>
                  <p:tags r:id="rId4"/>
                </p:custDataLst>
              </p:nvPr>
            </p:nvSpPr>
            <p:spPr>
              <a:xfrm>
                <a:off x="513"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16" name="椭圆 15"/>
              <p:cNvSpPr/>
              <p:nvPr>
                <p:custDataLst>
                  <p:tags r:id="rId5"/>
                </p:custDataLst>
              </p:nvPr>
            </p:nvSpPr>
            <p:spPr>
              <a:xfrm>
                <a:off x="649" y="5582"/>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3" name="组合 22"/>
            <p:cNvGrpSpPr/>
            <p:nvPr/>
          </p:nvGrpSpPr>
          <p:grpSpPr>
            <a:xfrm>
              <a:off x="3529" y="4383"/>
              <a:ext cx="536" cy="536"/>
              <a:chOff x="513" y="5427"/>
              <a:chExt cx="536" cy="536"/>
            </a:xfrm>
          </p:grpSpPr>
          <p:sp>
            <p:nvSpPr>
              <p:cNvPr id="24" name="椭圆 23"/>
              <p:cNvSpPr/>
              <p:nvPr>
                <p:custDataLst>
                  <p:tags r:id="rId6"/>
                </p:custDataLst>
              </p:nvPr>
            </p:nvSpPr>
            <p:spPr>
              <a:xfrm>
                <a:off x="513"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25" name="椭圆 24"/>
              <p:cNvSpPr/>
              <p:nvPr>
                <p:custDataLst>
                  <p:tags r:id="rId7"/>
                </p:custDataLst>
              </p:nvPr>
            </p:nvSpPr>
            <p:spPr>
              <a:xfrm>
                <a:off x="665" y="5558"/>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6" name="组合 25"/>
            <p:cNvGrpSpPr/>
            <p:nvPr/>
          </p:nvGrpSpPr>
          <p:grpSpPr>
            <a:xfrm>
              <a:off x="8367" y="3551"/>
              <a:ext cx="536" cy="700"/>
              <a:chOff x="527" y="5263"/>
              <a:chExt cx="536" cy="700"/>
            </a:xfrm>
          </p:grpSpPr>
          <p:sp>
            <p:nvSpPr>
              <p:cNvPr id="27" name="椭圆 26"/>
              <p:cNvSpPr/>
              <p:nvPr>
                <p:custDataLst>
                  <p:tags r:id="rId8"/>
                </p:custDataLst>
              </p:nvPr>
            </p:nvSpPr>
            <p:spPr>
              <a:xfrm>
                <a:off x="527" y="5263"/>
                <a:ext cx="536" cy="700"/>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6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28" name="椭圆 27"/>
              <p:cNvSpPr/>
              <p:nvPr>
                <p:custDataLst>
                  <p:tags r:id="rId9"/>
                </p:custDataLst>
              </p:nvPr>
            </p:nvSpPr>
            <p:spPr>
              <a:xfrm>
                <a:off x="672" y="5372"/>
                <a:ext cx="241" cy="374"/>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9" name="组合 28"/>
            <p:cNvGrpSpPr/>
            <p:nvPr/>
          </p:nvGrpSpPr>
          <p:grpSpPr>
            <a:xfrm>
              <a:off x="5384" y="4700"/>
              <a:ext cx="536" cy="536"/>
              <a:chOff x="759" y="5427"/>
              <a:chExt cx="536" cy="536"/>
            </a:xfrm>
          </p:grpSpPr>
          <p:sp>
            <p:nvSpPr>
              <p:cNvPr id="30" name="椭圆 29"/>
              <p:cNvSpPr/>
              <p:nvPr>
                <p:custDataLst>
                  <p:tags r:id="rId10"/>
                </p:custDataLst>
              </p:nvPr>
            </p:nvSpPr>
            <p:spPr>
              <a:xfrm>
                <a:off x="759"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31" name="椭圆 30"/>
              <p:cNvSpPr/>
              <p:nvPr>
                <p:custDataLst>
                  <p:tags r:id="rId11"/>
                </p:custDataLst>
              </p:nvPr>
            </p:nvSpPr>
            <p:spPr>
              <a:xfrm>
                <a:off x="938" y="5558"/>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sp>
        <p:nvSpPr>
          <p:cNvPr id="34" name="文本框 33"/>
          <p:cNvSpPr txBox="1"/>
          <p:nvPr/>
        </p:nvSpPr>
        <p:spPr>
          <a:xfrm>
            <a:off x="654685" y="2967355"/>
            <a:ext cx="551815" cy="2622550"/>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隋唐：科举制确立</a:t>
            </a:r>
          </a:p>
        </p:txBody>
      </p:sp>
      <p:sp>
        <p:nvSpPr>
          <p:cNvPr id="35" name="文本框 34"/>
          <p:cNvSpPr txBox="1"/>
          <p:nvPr/>
        </p:nvSpPr>
        <p:spPr>
          <a:xfrm>
            <a:off x="3762375" y="2527935"/>
            <a:ext cx="551815" cy="2622550"/>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两宋：科举制完善</a:t>
            </a:r>
          </a:p>
        </p:txBody>
      </p:sp>
      <p:sp>
        <p:nvSpPr>
          <p:cNvPr id="36" name="文本框 35"/>
          <p:cNvSpPr txBox="1"/>
          <p:nvPr/>
        </p:nvSpPr>
        <p:spPr>
          <a:xfrm>
            <a:off x="5887085" y="2581275"/>
            <a:ext cx="551815" cy="2622550"/>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元朝：时断时续</a:t>
            </a:r>
          </a:p>
        </p:txBody>
      </p:sp>
      <p:sp>
        <p:nvSpPr>
          <p:cNvPr id="37" name="文本框 36"/>
          <p:cNvSpPr txBox="1"/>
          <p:nvPr/>
        </p:nvSpPr>
        <p:spPr>
          <a:xfrm>
            <a:off x="9066530" y="2046605"/>
            <a:ext cx="921385" cy="2935605"/>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明清：走向僵化，迂腐俗套，陈词滥调</a:t>
            </a:r>
            <a:endParaRPr lang="en-US" altLang="zh-CN" sz="2400" b="1">
              <a:solidFill>
                <a:schemeClr val="bg1"/>
              </a:solidFill>
              <a:latin typeface="黑体" panose="02010609060101010101" charset="-122"/>
              <a:ea typeface="黑体" panose="02010609060101010101" charset="-122"/>
            </a:endParaRPr>
          </a:p>
        </p:txBody>
      </p:sp>
      <p:sp>
        <p:nvSpPr>
          <p:cNvPr id="38" name="文本框 37"/>
          <p:cNvSpPr txBox="1"/>
          <p:nvPr/>
        </p:nvSpPr>
        <p:spPr>
          <a:xfrm>
            <a:off x="1891030" y="5819775"/>
            <a:ext cx="7581265" cy="521970"/>
          </a:xfrm>
          <a:prstGeom prst="rect">
            <a:avLst/>
          </a:prstGeom>
          <a:gradFill>
            <a:gsLst>
              <a:gs pos="0">
                <a:srgbClr val="9EE256"/>
              </a:gs>
              <a:gs pos="100000">
                <a:srgbClr val="52762D"/>
              </a:gs>
            </a:gsLst>
            <a:lin scaled="0"/>
          </a:gradFill>
        </p:spPr>
        <p:txBody>
          <a:bodyPr wrap="square" rtlCol="0">
            <a:spAutoFit/>
          </a:bodyPr>
          <a:lstStyle/>
          <a:p>
            <a:r>
              <a:rPr lang="zh-CN" altLang="en-US" sz="2800" b="1">
                <a:solidFill>
                  <a:schemeClr val="tx1"/>
                </a:solidFill>
                <a:latin typeface="DFKai-SB" panose="03000509000000000000" charset="-120"/>
                <a:ea typeface="DFKai-SB" panose="03000509000000000000" charset="-120"/>
              </a:rPr>
              <a:t>科举制弊端积重难返</a:t>
            </a:r>
          </a:p>
        </p:txBody>
      </p:sp>
      <p:sp>
        <p:nvSpPr>
          <p:cNvPr id="39" name="文本框 38"/>
          <p:cNvSpPr txBox="1"/>
          <p:nvPr/>
        </p:nvSpPr>
        <p:spPr>
          <a:xfrm>
            <a:off x="2242185" y="1114425"/>
            <a:ext cx="2807970" cy="46037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黑体" panose="02010609060101010101" charset="-122"/>
                <a:ea typeface="黑体" panose="02010609060101010101" charset="-122"/>
              </a:rPr>
              <a:t>科举制的一生</a:t>
            </a:r>
          </a:p>
        </p:txBody>
      </p:sp>
      <p:grpSp>
        <p:nvGrpSpPr>
          <p:cNvPr id="43" name="组合 42"/>
          <p:cNvGrpSpPr/>
          <p:nvPr/>
        </p:nvGrpSpPr>
        <p:grpSpPr>
          <a:xfrm>
            <a:off x="1113134" y="1239875"/>
            <a:ext cx="1030954" cy="287237"/>
            <a:chOff x="5604" y="2083"/>
            <a:chExt cx="1370" cy="582"/>
          </a:xfrm>
          <a:gradFill>
            <a:gsLst>
              <a:gs pos="0">
                <a:srgbClr val="FE4444"/>
              </a:gs>
              <a:gs pos="100000">
                <a:srgbClr val="832B2B"/>
              </a:gs>
            </a:gsLst>
            <a:lin scaled="0"/>
          </a:gradFill>
        </p:grpSpPr>
        <p:sp>
          <p:nvSpPr>
            <p:cNvPr id="40" name="燕尾形 39"/>
            <p:cNvSpPr/>
            <p:nvPr/>
          </p:nvSpPr>
          <p:spPr>
            <a:xfrm>
              <a:off x="5604" y="2088"/>
              <a:ext cx="512"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燕尾形 40"/>
            <p:cNvSpPr/>
            <p:nvPr/>
          </p:nvSpPr>
          <p:spPr>
            <a:xfrm>
              <a:off x="6020" y="2091"/>
              <a:ext cx="514"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燕尾形 41"/>
            <p:cNvSpPr/>
            <p:nvPr/>
          </p:nvSpPr>
          <p:spPr>
            <a:xfrm>
              <a:off x="6416" y="2083"/>
              <a:ext cx="558"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ppt_x</p:attrName>
                                        </p:attrNameLst>
                                      </p:cBhvr>
                                      <p:tavLst>
                                        <p:tav tm="0">
                                          <p:val>
                                            <p:strVal val="#ppt_x-#ppt_w*1.125000"/>
                                          </p:val>
                                        </p:tav>
                                        <p:tav tm="100000">
                                          <p:val>
                                            <p:strVal val="#ppt_x"/>
                                          </p:val>
                                        </p:tav>
                                      </p:tavLst>
                                    </p:anim>
                                    <p:animEffect transition="in" filter="wipe(right)">
                                      <p:cBhvr>
                                        <p:cTn id="8" dur="500"/>
                                        <p:tgtEl>
                                          <p:spTgt spid="43"/>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8" fill="hold" grpId="4"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p:tgtEl>
                                          <p:spTgt spid="39"/>
                                        </p:tgtEl>
                                        <p:attrNameLst>
                                          <p:attrName>ppt_x</p:attrName>
                                        </p:attrNameLst>
                                      </p:cBhvr>
                                      <p:tavLst>
                                        <p:tav tm="0">
                                          <p:val>
                                            <p:strVal val="#ppt_x-#ppt_w*1.125000"/>
                                          </p:val>
                                        </p:tav>
                                        <p:tav tm="100000">
                                          <p:val>
                                            <p:strVal val="#ppt_x"/>
                                          </p:val>
                                        </p:tav>
                                      </p:tavLst>
                                    </p:anim>
                                    <p:animEffect transition="in" filter="wipe(right)">
                                      <p:cBhvr>
                                        <p:cTn id="15" dur="500"/>
                                        <p:tgtEl>
                                          <p:spTgt spid="39"/>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blinds(horizontal)">
                                      <p:cBhvr>
                                        <p:cTn id="21" dur="500"/>
                                        <p:tgtEl>
                                          <p:spTgt spid="32"/>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vertical)">
                                      <p:cBhvr>
                                        <p:cTn id="27" dur="500"/>
                                        <p:tgtEl>
                                          <p:spTgt spid="34"/>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3" presetClass="entr" presetSubtype="5" fill="hold" grpId="1"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linds(vertical)">
                                      <p:cBhvr>
                                        <p:cTn id="33" dur="500"/>
                                        <p:tgtEl>
                                          <p:spTgt spid="35"/>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3" presetClass="entr" presetSubtype="5" fill="hold" grpId="2" nodeType="click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linds(vertical)">
                                      <p:cBhvr>
                                        <p:cTn id="39" dur="500"/>
                                        <p:tgtEl>
                                          <p:spTgt spid="36"/>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3" presetClass="entr" presetSubtype="5" fill="hold" grpId="3"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blinds(vertical)">
                                      <p:cBhvr>
                                        <p:cTn id="45" dur="500"/>
                                        <p:tgtEl>
                                          <p:spTgt spid="37"/>
                                        </p:tgtEl>
                                      </p:cBhvr>
                                    </p:animEffect>
                                  </p:childTnLst>
                                </p:cTn>
                              </p:par>
                            </p:childTnLst>
                          </p:cTn>
                        </p:par>
                      </p:childTnLst>
                    </p:cTn>
                  </p:par>
                  <p:par>
                    <p:cTn id="46" fill="hold" nodeType="clickPar">
                      <p:stCondLst>
                        <p:cond delay="indefinite"/>
                      </p:stCondLst>
                      <p:childTnLst>
                        <p:par>
                          <p:cTn id="47" fill="hold" nodeType="withGroup">
                            <p:stCondLst>
                              <p:cond delay="indefinite"/>
                            </p:stCondLst>
                          </p:cTn>
                        </p:par>
                        <p:par>
                          <p:cTn id="48" fill="hold" nodeType="afterGroup">
                            <p:stCondLst>
                              <p:cond delay="0"/>
                            </p:stCondLst>
                            <p:childTnLst>
                              <p:par>
                                <p:cTn id="49" presetID="3" presetClass="entr" presetSubtype="10" fill="hold" grpId="5" nodeType="clickEffect">
                                  <p:stCondLst>
                                    <p:cond delay="0"/>
                                  </p:stCondLst>
                                  <p:childTnLst>
                                    <p:set>
                                      <p:cBhvr>
                                        <p:cTn id="50" dur="1" fill="hold">
                                          <p:stCondLst>
                                            <p:cond delay="0"/>
                                          </p:stCondLst>
                                        </p:cTn>
                                        <p:tgtEl>
                                          <p:spTgt spid="38"/>
                                        </p:tgtEl>
                                        <p:attrNameLst>
                                          <p:attrName>style.visibility</p:attrName>
                                        </p:attrNameLst>
                                      </p:cBhvr>
                                      <p:to>
                                        <p:strVal val="visible"/>
                                      </p:to>
                                    </p:set>
                                    <p:animEffect transition="in" filter="blinds(horizontal)">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1"/>
      <p:bldP spid="36" grpId="2"/>
      <p:bldP spid="37" grpId="3"/>
      <p:bldP spid="39" grpId="4"/>
      <p:bldP spid="38" grpId="5"/>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zh-CN" altLang="en-US" sz="2400" b="1">
                <a:solidFill>
                  <a:srgbClr val="0E5572"/>
                </a:solidFill>
                <a:uFillTx/>
                <a:latin typeface="黑体" panose="02010609060101010101" charset="-122"/>
                <a:ea typeface="黑体" panose="02010609060101010101" charset="-122"/>
                <a:cs typeface="黑体" panose="02010609060101010101" charset="-122"/>
              </a:rPr>
              <a:t>1、科举制度的废除</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grpSp>
        <p:nvGrpSpPr>
          <p:cNvPr id="32" name="组合 31"/>
          <p:cNvGrpSpPr/>
          <p:nvPr/>
        </p:nvGrpSpPr>
        <p:grpSpPr>
          <a:xfrm>
            <a:off x="459740" y="1345565"/>
            <a:ext cx="9656607" cy="1531620"/>
            <a:chOff x="513" y="3551"/>
            <a:chExt cx="8846" cy="2412"/>
          </a:xfrm>
        </p:grpSpPr>
        <p:sp>
          <p:nvSpPr>
            <p:cNvPr id="13" name="任意多边形 12"/>
            <p:cNvSpPr/>
            <p:nvPr>
              <p:custDataLst>
                <p:tags r:id="rId3"/>
              </p:custDataLst>
            </p:nvPr>
          </p:nvSpPr>
          <p:spPr>
            <a:xfrm>
              <a:off x="740" y="3840"/>
              <a:ext cx="8619" cy="1852"/>
            </a:xfrm>
            <a:custGeom>
              <a:gdLst>
                <a:gd name="connsiteX0" fmla="*/ 0 w 7013359"/>
                <a:gd name="connsiteY0" fmla="*/ 1420427 h 1420427"/>
                <a:gd name="connsiteX1" fmla="*/ 1420427 w 7013359"/>
                <a:gd name="connsiteY1" fmla="*/ 790113 h 1420427"/>
                <a:gd name="connsiteX2" fmla="*/ 7013359 w 7013359"/>
                <a:gd name="connsiteY2" fmla="*/ 0 h 1420427"/>
                <a:gd name="connsiteX3" fmla="*/ 7013359 w 7013359"/>
                <a:gd name="connsiteY3" fmla="*/ 0 h 1420427"/>
                <a:gd name="connsiteX0-1" fmla="*/ 0 w 7013359"/>
                <a:gd name="connsiteY0-2" fmla="*/ 1420427 h 1420427"/>
                <a:gd name="connsiteX1-3" fmla="*/ 1313894 w 7013359"/>
                <a:gd name="connsiteY1-4" fmla="*/ 878889 h 1420427"/>
                <a:gd name="connsiteX2-5" fmla="*/ 7013359 w 7013359"/>
                <a:gd name="connsiteY2-6" fmla="*/ 0 h 1420427"/>
                <a:gd name="connsiteX3-7" fmla="*/ 7013359 w 7013359"/>
                <a:gd name="connsiteY3-8" fmla="*/ 0 h 1420427"/>
                <a:gd name="connsiteX0-9" fmla="*/ 0 w 7013359"/>
                <a:gd name="connsiteY0-10" fmla="*/ 1420427 h 1420427"/>
                <a:gd name="connsiteX1-11" fmla="*/ 1313894 w 7013359"/>
                <a:gd name="connsiteY1-12" fmla="*/ 878889 h 1420427"/>
                <a:gd name="connsiteX2-13" fmla="*/ 7013359 w 7013359"/>
                <a:gd name="connsiteY2-14" fmla="*/ 0 h 1420427"/>
                <a:gd name="connsiteX3-15" fmla="*/ 7013359 w 7013359"/>
                <a:gd name="connsiteY3-16" fmla="*/ 0 h 1420427"/>
                <a:gd name="connsiteX0-17" fmla="*/ 0 w 7013359"/>
                <a:gd name="connsiteY0-18" fmla="*/ 1420427 h 1420427"/>
                <a:gd name="connsiteX1-19" fmla="*/ 1313894 w 7013359"/>
                <a:gd name="connsiteY1-20" fmla="*/ 878889 h 1420427"/>
                <a:gd name="connsiteX2-21" fmla="*/ 2840854 w 7013359"/>
                <a:gd name="connsiteY2-22" fmla="*/ 701336 h 1420427"/>
                <a:gd name="connsiteX3-23" fmla="*/ 7013359 w 7013359"/>
                <a:gd name="connsiteY3-24" fmla="*/ 0 h 1420427"/>
                <a:gd name="connsiteX4" fmla="*/ 7013359 w 7013359"/>
                <a:gd name="connsiteY4" fmla="*/ 0 h 1420427"/>
                <a:gd name="connsiteX0-25" fmla="*/ 0 w 7013359"/>
                <a:gd name="connsiteY0-26" fmla="*/ 1420427 h 1420427"/>
                <a:gd name="connsiteX1-27" fmla="*/ 1313894 w 7013359"/>
                <a:gd name="connsiteY1-28" fmla="*/ 878889 h 1420427"/>
                <a:gd name="connsiteX2-29" fmla="*/ 2974019 w 7013359"/>
                <a:gd name="connsiteY2-30" fmla="*/ 1127464 h 1420427"/>
                <a:gd name="connsiteX3-31" fmla="*/ 7013359 w 7013359"/>
                <a:gd name="connsiteY3-32" fmla="*/ 0 h 1420427"/>
                <a:gd name="connsiteX4-33" fmla="*/ 7013359 w 7013359"/>
                <a:gd name="connsiteY4-34" fmla="*/ 0 h 1420427"/>
                <a:gd name="connsiteX0-35" fmla="*/ 0 w 7013359"/>
                <a:gd name="connsiteY0-36" fmla="*/ 1420427 h 1420427"/>
                <a:gd name="connsiteX1-37" fmla="*/ 1313894 w 7013359"/>
                <a:gd name="connsiteY1-38" fmla="*/ 878889 h 1420427"/>
                <a:gd name="connsiteX2-39" fmla="*/ 2974019 w 7013359"/>
                <a:gd name="connsiteY2-40" fmla="*/ 1127464 h 1420427"/>
                <a:gd name="connsiteX3-41" fmla="*/ 4429957 w 7013359"/>
                <a:gd name="connsiteY3-42" fmla="*/ 763480 h 1420427"/>
                <a:gd name="connsiteX4-43" fmla="*/ 7013359 w 7013359"/>
                <a:gd name="connsiteY4-44" fmla="*/ 0 h 1420427"/>
                <a:gd name="connsiteX5" fmla="*/ 7013359 w 7013359"/>
                <a:gd name="connsiteY5" fmla="*/ 0 h 1420427"/>
                <a:gd name="connsiteX0-45" fmla="*/ 0 w 7013359"/>
                <a:gd name="connsiteY0-46" fmla="*/ 1420427 h 1420427"/>
                <a:gd name="connsiteX1-47" fmla="*/ 1313894 w 7013359"/>
                <a:gd name="connsiteY1-48" fmla="*/ 878889 h 1420427"/>
                <a:gd name="connsiteX2-49" fmla="*/ 2974019 w 7013359"/>
                <a:gd name="connsiteY2-50" fmla="*/ 1127464 h 1420427"/>
                <a:gd name="connsiteX3-51" fmla="*/ 4279036 w 7013359"/>
                <a:gd name="connsiteY3-52" fmla="*/ 541538 h 1420427"/>
                <a:gd name="connsiteX4-53" fmla="*/ 7013359 w 7013359"/>
                <a:gd name="connsiteY4-54" fmla="*/ 0 h 1420427"/>
                <a:gd name="connsiteX5-55" fmla="*/ 7013359 w 7013359"/>
                <a:gd name="connsiteY5-56" fmla="*/ 0 h 1420427"/>
                <a:gd name="connsiteX0-57" fmla="*/ 0 w 7013359"/>
                <a:gd name="connsiteY0-58" fmla="*/ 1420427 h 1420427"/>
                <a:gd name="connsiteX1-59" fmla="*/ 1313894 w 7013359"/>
                <a:gd name="connsiteY1-60" fmla="*/ 878889 h 1420427"/>
                <a:gd name="connsiteX2-61" fmla="*/ 2974019 w 7013359"/>
                <a:gd name="connsiteY2-62" fmla="*/ 1127464 h 1420427"/>
                <a:gd name="connsiteX3-63" fmla="*/ 4243525 w 7013359"/>
                <a:gd name="connsiteY3-64" fmla="*/ 523783 h 1420427"/>
                <a:gd name="connsiteX4-65" fmla="*/ 7013359 w 7013359"/>
                <a:gd name="connsiteY4-66" fmla="*/ 0 h 1420427"/>
                <a:gd name="connsiteX5-67" fmla="*/ 7013359 w 7013359"/>
                <a:gd name="connsiteY5-68" fmla="*/ 0 h 1420427"/>
                <a:gd name="connsiteX0-69" fmla="*/ 0 w 7013359"/>
                <a:gd name="connsiteY0-70" fmla="*/ 1420427 h 1420427"/>
                <a:gd name="connsiteX1-71" fmla="*/ 1313894 w 7013359"/>
                <a:gd name="connsiteY1-72" fmla="*/ 878889 h 1420427"/>
                <a:gd name="connsiteX2-73" fmla="*/ 2974019 w 7013359"/>
                <a:gd name="connsiteY2-74" fmla="*/ 1127464 h 1420427"/>
                <a:gd name="connsiteX3-75" fmla="*/ 4243525 w 7013359"/>
                <a:gd name="connsiteY3-76" fmla="*/ 523783 h 1420427"/>
                <a:gd name="connsiteX4-77" fmla="*/ 5690586 w 7013359"/>
                <a:gd name="connsiteY4-78" fmla="*/ 221942 h 1420427"/>
                <a:gd name="connsiteX5-79" fmla="*/ 7013359 w 7013359"/>
                <a:gd name="connsiteY5-80" fmla="*/ 0 h 1420427"/>
                <a:gd name="connsiteX6" fmla="*/ 7013359 w 7013359"/>
                <a:gd name="connsiteY6" fmla="*/ 0 h 1420427"/>
                <a:gd name="connsiteX0-81" fmla="*/ 0 w 7013359"/>
                <a:gd name="connsiteY0-82" fmla="*/ 1420427 h 1420427"/>
                <a:gd name="connsiteX1-83" fmla="*/ 1313894 w 7013359"/>
                <a:gd name="connsiteY1-84" fmla="*/ 878889 h 1420427"/>
                <a:gd name="connsiteX2-85" fmla="*/ 2974019 w 7013359"/>
                <a:gd name="connsiteY2-86" fmla="*/ 1127464 h 1420427"/>
                <a:gd name="connsiteX3-87" fmla="*/ 4243525 w 7013359"/>
                <a:gd name="connsiteY3-88" fmla="*/ 523783 h 1420427"/>
                <a:gd name="connsiteX4-89" fmla="*/ 5734974 w 7013359"/>
                <a:gd name="connsiteY4-90" fmla="*/ 346229 h 1420427"/>
                <a:gd name="connsiteX5-91" fmla="*/ 7013359 w 7013359"/>
                <a:gd name="connsiteY5-92" fmla="*/ 0 h 1420427"/>
                <a:gd name="connsiteX6-93" fmla="*/ 7013359 w 7013359"/>
                <a:gd name="connsiteY6-94" fmla="*/ 0 h 1420427"/>
                <a:gd name="connsiteX0-95" fmla="*/ 0 w 7013359"/>
                <a:gd name="connsiteY0-96" fmla="*/ 1420427 h 1420427"/>
                <a:gd name="connsiteX1-97" fmla="*/ 1313894 w 7013359"/>
                <a:gd name="connsiteY1-98" fmla="*/ 878889 h 1420427"/>
                <a:gd name="connsiteX2-99" fmla="*/ 2974019 w 7013359"/>
                <a:gd name="connsiteY2-100" fmla="*/ 1127464 h 1420427"/>
                <a:gd name="connsiteX3-101" fmla="*/ 4243525 w 7013359"/>
                <a:gd name="connsiteY3-102" fmla="*/ 523783 h 1420427"/>
                <a:gd name="connsiteX4-103" fmla="*/ 5734974 w 7013359"/>
                <a:gd name="connsiteY4-104" fmla="*/ 346229 h 1420427"/>
                <a:gd name="connsiteX5-105" fmla="*/ 7013359 w 7013359"/>
                <a:gd name="connsiteY5-106" fmla="*/ 0 h 1420427"/>
                <a:gd name="connsiteX6-107" fmla="*/ 7013359 w 7013359"/>
                <a:gd name="connsiteY6-108" fmla="*/ 0 h 1420427"/>
                <a:gd name="connsiteX0-109" fmla="*/ 0 w 7013359"/>
                <a:gd name="connsiteY0-110" fmla="*/ 1420427 h 1420427"/>
                <a:gd name="connsiteX1-111" fmla="*/ 1340527 w 7013359"/>
                <a:gd name="connsiteY1-112" fmla="*/ 887766 h 1420427"/>
                <a:gd name="connsiteX2-113" fmla="*/ 2974019 w 7013359"/>
                <a:gd name="connsiteY2-114" fmla="*/ 1127464 h 1420427"/>
                <a:gd name="connsiteX3-115" fmla="*/ 4243525 w 7013359"/>
                <a:gd name="connsiteY3-116" fmla="*/ 523783 h 1420427"/>
                <a:gd name="connsiteX4-117" fmla="*/ 5734974 w 7013359"/>
                <a:gd name="connsiteY4-118" fmla="*/ 346229 h 1420427"/>
                <a:gd name="connsiteX5-119" fmla="*/ 7013359 w 7013359"/>
                <a:gd name="connsiteY5-120" fmla="*/ 0 h 1420427"/>
                <a:gd name="connsiteX6-121" fmla="*/ 7013359 w 7013359"/>
                <a:gd name="connsiteY6-122" fmla="*/ 0 h 1420427"/>
                <a:gd name="connsiteX0-123" fmla="*/ 0 w 7013359"/>
                <a:gd name="connsiteY0-124" fmla="*/ 1420427 h 1420427"/>
                <a:gd name="connsiteX1-125" fmla="*/ 1340527 w 7013359"/>
                <a:gd name="connsiteY1-126" fmla="*/ 887766 h 1420427"/>
                <a:gd name="connsiteX2-127" fmla="*/ 2807332 w 7013359"/>
                <a:gd name="connsiteY2-128" fmla="*/ 1132227 h 1420427"/>
                <a:gd name="connsiteX3-129" fmla="*/ 4243525 w 7013359"/>
                <a:gd name="connsiteY3-130" fmla="*/ 523783 h 1420427"/>
                <a:gd name="connsiteX4-131" fmla="*/ 5734974 w 7013359"/>
                <a:gd name="connsiteY4-132" fmla="*/ 346229 h 1420427"/>
                <a:gd name="connsiteX5-133" fmla="*/ 7013359 w 7013359"/>
                <a:gd name="connsiteY5-134" fmla="*/ 0 h 1420427"/>
                <a:gd name="connsiteX6-135" fmla="*/ 7013359 w 7013359"/>
                <a:gd name="connsiteY6-136" fmla="*/ 0 h 1420427"/>
                <a:gd name="connsiteX0-137" fmla="*/ 0 w 7013359"/>
                <a:gd name="connsiteY0-138" fmla="*/ 1420427 h 1420427"/>
                <a:gd name="connsiteX1-139" fmla="*/ 1340527 w 7013359"/>
                <a:gd name="connsiteY1-140" fmla="*/ 887766 h 1420427"/>
                <a:gd name="connsiteX2-141" fmla="*/ 2807332 w 7013359"/>
                <a:gd name="connsiteY2-142" fmla="*/ 1132227 h 1420427"/>
                <a:gd name="connsiteX3-143" fmla="*/ 4281625 w 7013359"/>
                <a:gd name="connsiteY3-144" fmla="*/ 533308 h 1420427"/>
                <a:gd name="connsiteX4-145" fmla="*/ 5734974 w 7013359"/>
                <a:gd name="connsiteY4-146" fmla="*/ 346229 h 1420427"/>
                <a:gd name="connsiteX5-147" fmla="*/ 7013359 w 7013359"/>
                <a:gd name="connsiteY5-148" fmla="*/ 0 h 1420427"/>
                <a:gd name="connsiteX6-149" fmla="*/ 7013359 w 7013359"/>
                <a:gd name="connsiteY6-150" fmla="*/ 0 h 1420427"/>
                <a:gd name="connsiteX0-151" fmla="*/ 0 w 7013359"/>
                <a:gd name="connsiteY0-152" fmla="*/ 1420427 h 1420427"/>
                <a:gd name="connsiteX1-153" fmla="*/ 1340527 w 7013359"/>
                <a:gd name="connsiteY1-154" fmla="*/ 887766 h 1420427"/>
                <a:gd name="connsiteX2-155" fmla="*/ 2807332 w 7013359"/>
                <a:gd name="connsiteY2-156" fmla="*/ 1132227 h 1420427"/>
                <a:gd name="connsiteX3-157" fmla="*/ 4281625 w 7013359"/>
                <a:gd name="connsiteY3-158" fmla="*/ 533308 h 1420427"/>
                <a:gd name="connsiteX4-159" fmla="*/ 5734974 w 7013359"/>
                <a:gd name="connsiteY4-160" fmla="*/ 346229 h 1420427"/>
                <a:gd name="connsiteX5-161" fmla="*/ 7013359 w 7013359"/>
                <a:gd name="connsiteY5-162" fmla="*/ 0 h 1420427"/>
                <a:gd name="connsiteX6-163" fmla="*/ 7013359 w 7013359"/>
                <a:gd name="connsiteY6-164" fmla="*/ 0 h 1420427"/>
                <a:gd name="connsiteX0-165" fmla="*/ 0 w 7013359"/>
                <a:gd name="connsiteY0-166" fmla="*/ 1420427 h 1420427"/>
                <a:gd name="connsiteX1-167" fmla="*/ 1340527 w 7013359"/>
                <a:gd name="connsiteY1-168" fmla="*/ 887766 h 1420427"/>
                <a:gd name="connsiteX2-169" fmla="*/ 2807332 w 7013359"/>
                <a:gd name="connsiteY2-170" fmla="*/ 1132227 h 1420427"/>
                <a:gd name="connsiteX3-171" fmla="*/ 4262575 w 7013359"/>
                <a:gd name="connsiteY3-172" fmla="*/ 538070 h 1420427"/>
                <a:gd name="connsiteX4-173" fmla="*/ 5734974 w 7013359"/>
                <a:gd name="connsiteY4-174" fmla="*/ 346229 h 1420427"/>
                <a:gd name="connsiteX5-175" fmla="*/ 7013359 w 7013359"/>
                <a:gd name="connsiteY5-176" fmla="*/ 0 h 1420427"/>
                <a:gd name="connsiteX6-177" fmla="*/ 7013359 w 7013359"/>
                <a:gd name="connsiteY6-178" fmla="*/ 0 h 1420427"/>
                <a:gd name="connsiteX0-179" fmla="*/ 0 w 7013359"/>
                <a:gd name="connsiteY0-180" fmla="*/ 1420427 h 1420427"/>
                <a:gd name="connsiteX1-181" fmla="*/ 1340527 w 7013359"/>
                <a:gd name="connsiteY1-182" fmla="*/ 887766 h 1420427"/>
                <a:gd name="connsiteX2-183" fmla="*/ 2807332 w 7013359"/>
                <a:gd name="connsiteY2-184" fmla="*/ 1132227 h 1420427"/>
                <a:gd name="connsiteX3-185" fmla="*/ 4276863 w 7013359"/>
                <a:gd name="connsiteY3-186" fmla="*/ 530927 h 1420427"/>
                <a:gd name="connsiteX4-187" fmla="*/ 5734974 w 7013359"/>
                <a:gd name="connsiteY4-188" fmla="*/ 346229 h 1420427"/>
                <a:gd name="connsiteX5-189" fmla="*/ 7013359 w 7013359"/>
                <a:gd name="connsiteY5-190" fmla="*/ 0 h 1420427"/>
                <a:gd name="connsiteX6-191" fmla="*/ 7013359 w 7013359"/>
                <a:gd name="connsiteY6-192" fmla="*/ 0 h 1420427"/>
                <a:gd name="connsiteX0-193" fmla="*/ 0 w 7013359"/>
                <a:gd name="connsiteY0-194" fmla="*/ 1420427 h 1420427"/>
                <a:gd name="connsiteX1-195" fmla="*/ 1340527 w 7013359"/>
                <a:gd name="connsiteY1-196" fmla="*/ 887766 h 1420427"/>
                <a:gd name="connsiteX2-197" fmla="*/ 2807332 w 7013359"/>
                <a:gd name="connsiteY2-198" fmla="*/ 1132227 h 1420427"/>
                <a:gd name="connsiteX3-199" fmla="*/ 4276863 w 7013359"/>
                <a:gd name="connsiteY3-200" fmla="*/ 530927 h 1420427"/>
                <a:gd name="connsiteX4-201" fmla="*/ 5734974 w 7013359"/>
                <a:gd name="connsiteY4-202" fmla="*/ 346229 h 1420427"/>
                <a:gd name="connsiteX5-203" fmla="*/ 7013359 w 7013359"/>
                <a:gd name="connsiteY5-204" fmla="*/ 0 h 1420427"/>
                <a:gd name="connsiteX6-205" fmla="*/ 7013359 w 7013359"/>
                <a:gd name="connsiteY6-206" fmla="*/ 0 h 1420427"/>
                <a:gd name="connsiteX0-207" fmla="*/ 0 w 7013359"/>
                <a:gd name="connsiteY0-208" fmla="*/ 1420427 h 1420427"/>
                <a:gd name="connsiteX1-209" fmla="*/ 1340527 w 7013359"/>
                <a:gd name="connsiteY1-210" fmla="*/ 887766 h 1420427"/>
                <a:gd name="connsiteX2-211" fmla="*/ 2807332 w 7013359"/>
                <a:gd name="connsiteY2-212" fmla="*/ 1132227 h 1420427"/>
                <a:gd name="connsiteX3-213" fmla="*/ 4276863 w 7013359"/>
                <a:gd name="connsiteY3-214" fmla="*/ 530927 h 1420427"/>
                <a:gd name="connsiteX4-215" fmla="*/ 5734974 w 7013359"/>
                <a:gd name="connsiteY4-216" fmla="*/ 346229 h 1420427"/>
                <a:gd name="connsiteX5-217" fmla="*/ 7013359 w 7013359"/>
                <a:gd name="connsiteY5-218" fmla="*/ 0 h 1420427"/>
                <a:gd name="connsiteX6-219" fmla="*/ 7013359 w 7013359"/>
                <a:gd name="connsiteY6-220" fmla="*/ 0 h 1420427"/>
                <a:gd name="connsiteX0-221" fmla="*/ 0 w 7013359"/>
                <a:gd name="connsiteY0-222" fmla="*/ 1420427 h 1420427"/>
                <a:gd name="connsiteX1-223" fmla="*/ 1340527 w 7013359"/>
                <a:gd name="connsiteY1-224" fmla="*/ 887766 h 1420427"/>
                <a:gd name="connsiteX2-225" fmla="*/ 2807332 w 7013359"/>
                <a:gd name="connsiteY2-226" fmla="*/ 1132227 h 1420427"/>
                <a:gd name="connsiteX3-227" fmla="*/ 4276863 w 7013359"/>
                <a:gd name="connsiteY3-228" fmla="*/ 530927 h 1420427"/>
                <a:gd name="connsiteX4-229" fmla="*/ 5734974 w 7013359"/>
                <a:gd name="connsiteY4-230" fmla="*/ 346229 h 1420427"/>
                <a:gd name="connsiteX5-231" fmla="*/ 7013359 w 7013359"/>
                <a:gd name="connsiteY5-232" fmla="*/ 0 h 1420427"/>
                <a:gd name="connsiteX6-233" fmla="*/ 7013359 w 7013359"/>
                <a:gd name="connsiteY6-234" fmla="*/ 0 h 1420427"/>
                <a:gd name="connsiteX0-235" fmla="*/ 0 w 7013359"/>
                <a:gd name="connsiteY0-236" fmla="*/ 1420427 h 1420427"/>
                <a:gd name="connsiteX1-237" fmla="*/ 1340527 w 7013359"/>
                <a:gd name="connsiteY1-238" fmla="*/ 887766 h 1420427"/>
                <a:gd name="connsiteX2-239" fmla="*/ 2807332 w 7013359"/>
                <a:gd name="connsiteY2-240" fmla="*/ 1132227 h 1420427"/>
                <a:gd name="connsiteX3-241" fmla="*/ 4276863 w 7013359"/>
                <a:gd name="connsiteY3-242" fmla="*/ 530927 h 1420427"/>
                <a:gd name="connsiteX4-243" fmla="*/ 5734974 w 7013359"/>
                <a:gd name="connsiteY4-244" fmla="*/ 346229 h 1420427"/>
                <a:gd name="connsiteX5-245" fmla="*/ 7013359 w 7013359"/>
                <a:gd name="connsiteY5-246" fmla="*/ 0 h 1420427"/>
                <a:gd name="connsiteX6-247" fmla="*/ 7013359 w 7013359"/>
                <a:gd name="connsiteY6-248" fmla="*/ 0 h 1420427"/>
                <a:gd name="connsiteX0-249" fmla="*/ 0 w 7013359"/>
                <a:gd name="connsiteY0-250" fmla="*/ 1420427 h 1420427"/>
                <a:gd name="connsiteX1-251" fmla="*/ 1340527 w 7013359"/>
                <a:gd name="connsiteY1-252" fmla="*/ 887766 h 1420427"/>
                <a:gd name="connsiteX2-253" fmla="*/ 2807332 w 7013359"/>
                <a:gd name="connsiteY2-254" fmla="*/ 1132227 h 1420427"/>
                <a:gd name="connsiteX3-255" fmla="*/ 4276863 w 7013359"/>
                <a:gd name="connsiteY3-256" fmla="*/ 530927 h 1420427"/>
                <a:gd name="connsiteX4-257" fmla="*/ 5734974 w 7013359"/>
                <a:gd name="connsiteY4-258" fmla="*/ 346229 h 1420427"/>
                <a:gd name="connsiteX5-259" fmla="*/ 7013359 w 7013359"/>
                <a:gd name="connsiteY5-260" fmla="*/ 0 h 1420427"/>
                <a:gd name="connsiteX6-261" fmla="*/ 7013359 w 7013359"/>
                <a:gd name="connsiteY6-262" fmla="*/ 0 h 1420427"/>
                <a:gd name="connsiteX0-263" fmla="*/ 0 w 7013359"/>
                <a:gd name="connsiteY0-264" fmla="*/ 1420427 h 1420427"/>
                <a:gd name="connsiteX1-265" fmla="*/ 1340527 w 7013359"/>
                <a:gd name="connsiteY1-266" fmla="*/ 887766 h 1420427"/>
                <a:gd name="connsiteX2-267" fmla="*/ 2807332 w 7013359"/>
                <a:gd name="connsiteY2-268" fmla="*/ 1132227 h 1420427"/>
                <a:gd name="connsiteX3-269" fmla="*/ 4276863 w 7013359"/>
                <a:gd name="connsiteY3-270" fmla="*/ 530927 h 1420427"/>
                <a:gd name="connsiteX4-271" fmla="*/ 5734974 w 7013359"/>
                <a:gd name="connsiteY4-272" fmla="*/ 346229 h 1420427"/>
                <a:gd name="connsiteX5-273" fmla="*/ 7013359 w 7013359"/>
                <a:gd name="connsiteY5-274" fmla="*/ 0 h 1420427"/>
                <a:gd name="connsiteX6-275" fmla="*/ 7013359 w 7013359"/>
                <a:gd name="connsiteY6-276" fmla="*/ 0 h 1420427"/>
                <a:gd name="connsiteX0-277" fmla="*/ 0 w 7013359"/>
                <a:gd name="connsiteY0-278" fmla="*/ 1420427 h 1420427"/>
                <a:gd name="connsiteX1-279" fmla="*/ 1340527 w 7013359"/>
                <a:gd name="connsiteY1-280" fmla="*/ 887766 h 1420427"/>
                <a:gd name="connsiteX2-281" fmla="*/ 2807332 w 7013359"/>
                <a:gd name="connsiteY2-282" fmla="*/ 1132227 h 1420427"/>
                <a:gd name="connsiteX3-283" fmla="*/ 4276863 w 7013359"/>
                <a:gd name="connsiteY3-284" fmla="*/ 530927 h 1420427"/>
                <a:gd name="connsiteX4-285" fmla="*/ 5734974 w 7013359"/>
                <a:gd name="connsiteY4-286" fmla="*/ 585926 h 1420427"/>
                <a:gd name="connsiteX5-287" fmla="*/ 7013359 w 7013359"/>
                <a:gd name="connsiteY5-288" fmla="*/ 0 h 1420427"/>
                <a:gd name="connsiteX6-289" fmla="*/ 7013359 w 7013359"/>
                <a:gd name="connsiteY6-290" fmla="*/ 0 h 1420427"/>
                <a:gd name="connsiteX0-291" fmla="*/ 0 w 7013359"/>
                <a:gd name="connsiteY0-292" fmla="*/ 1420427 h 1420427"/>
                <a:gd name="connsiteX1-293" fmla="*/ 1340527 w 7013359"/>
                <a:gd name="connsiteY1-294" fmla="*/ 887766 h 1420427"/>
                <a:gd name="connsiteX2-295" fmla="*/ 2807332 w 7013359"/>
                <a:gd name="connsiteY2-296" fmla="*/ 1132227 h 1420427"/>
                <a:gd name="connsiteX3-297" fmla="*/ 4276863 w 7013359"/>
                <a:gd name="connsiteY3-298" fmla="*/ 530927 h 1420427"/>
                <a:gd name="connsiteX4-299" fmla="*/ 5734974 w 7013359"/>
                <a:gd name="connsiteY4-300" fmla="*/ 585926 h 1420427"/>
                <a:gd name="connsiteX5-301" fmla="*/ 7013359 w 7013359"/>
                <a:gd name="connsiteY5-302" fmla="*/ 0 h 1420427"/>
                <a:gd name="connsiteX6-303" fmla="*/ 7013359 w 7013359"/>
                <a:gd name="connsiteY6-304" fmla="*/ 0 h 1420427"/>
                <a:gd name="connsiteX0-305" fmla="*/ 0 w 7013359"/>
                <a:gd name="connsiteY0-306" fmla="*/ 1420427 h 1420427"/>
                <a:gd name="connsiteX1-307" fmla="*/ 1340527 w 7013359"/>
                <a:gd name="connsiteY1-308" fmla="*/ 887766 h 1420427"/>
                <a:gd name="connsiteX2-309" fmla="*/ 2807332 w 7013359"/>
                <a:gd name="connsiteY2-310" fmla="*/ 1132227 h 1420427"/>
                <a:gd name="connsiteX3-311" fmla="*/ 4276863 w 7013359"/>
                <a:gd name="connsiteY3-312" fmla="*/ 530927 h 1420427"/>
                <a:gd name="connsiteX4-313" fmla="*/ 5734974 w 7013359"/>
                <a:gd name="connsiteY4-314" fmla="*/ 585926 h 1420427"/>
                <a:gd name="connsiteX5-315" fmla="*/ 7013359 w 7013359"/>
                <a:gd name="connsiteY5-316" fmla="*/ 0 h 1420427"/>
                <a:gd name="connsiteX6-317" fmla="*/ 7013359 w 7013359"/>
                <a:gd name="connsiteY6-318" fmla="*/ 0 h 1420427"/>
                <a:gd name="connsiteX0-319" fmla="*/ 0 w 7013359"/>
                <a:gd name="connsiteY0-320" fmla="*/ 1420427 h 1420427"/>
                <a:gd name="connsiteX1-321" fmla="*/ 1340527 w 7013359"/>
                <a:gd name="connsiteY1-322" fmla="*/ 887766 h 1420427"/>
                <a:gd name="connsiteX2-323" fmla="*/ 2807332 w 7013359"/>
                <a:gd name="connsiteY2-324" fmla="*/ 1132227 h 1420427"/>
                <a:gd name="connsiteX3-325" fmla="*/ 4276863 w 7013359"/>
                <a:gd name="connsiteY3-326" fmla="*/ 530927 h 1420427"/>
                <a:gd name="connsiteX4-327" fmla="*/ 5734974 w 7013359"/>
                <a:gd name="connsiteY4-328" fmla="*/ 585926 h 1420427"/>
                <a:gd name="connsiteX5-329" fmla="*/ 7013359 w 7013359"/>
                <a:gd name="connsiteY5-330" fmla="*/ 0 h 1420427"/>
                <a:gd name="connsiteX6-331" fmla="*/ 7013359 w 7013359"/>
                <a:gd name="connsiteY6-332" fmla="*/ 0 h 1420427"/>
                <a:gd name="connsiteX0-333" fmla="*/ 0 w 7013359"/>
                <a:gd name="connsiteY0-334" fmla="*/ 1420427 h 1420427"/>
                <a:gd name="connsiteX1-335" fmla="*/ 1340527 w 7013359"/>
                <a:gd name="connsiteY1-336" fmla="*/ 887766 h 1420427"/>
                <a:gd name="connsiteX2-337" fmla="*/ 2807332 w 7013359"/>
                <a:gd name="connsiteY2-338" fmla="*/ 1132227 h 1420427"/>
                <a:gd name="connsiteX3-339" fmla="*/ 4276863 w 7013359"/>
                <a:gd name="connsiteY3-340" fmla="*/ 530927 h 1420427"/>
                <a:gd name="connsiteX4-341" fmla="*/ 5734974 w 7013359"/>
                <a:gd name="connsiteY4-342" fmla="*/ 585926 h 1420427"/>
                <a:gd name="connsiteX5-343" fmla="*/ 7013359 w 7013359"/>
                <a:gd name="connsiteY5-344" fmla="*/ 0 h 1420427"/>
                <a:gd name="connsiteX6-345" fmla="*/ 7013359 w 7013359"/>
                <a:gd name="connsiteY6-346" fmla="*/ 0 h 1420427"/>
                <a:gd name="connsiteX0-347" fmla="*/ 0 w 7013359"/>
                <a:gd name="connsiteY0-348" fmla="*/ 1420427 h 1420427"/>
                <a:gd name="connsiteX1-349" fmla="*/ 1340527 w 7013359"/>
                <a:gd name="connsiteY1-350" fmla="*/ 887766 h 1420427"/>
                <a:gd name="connsiteX2-351" fmla="*/ 2807332 w 7013359"/>
                <a:gd name="connsiteY2-352" fmla="*/ 1132227 h 1420427"/>
                <a:gd name="connsiteX3-353" fmla="*/ 4276863 w 7013359"/>
                <a:gd name="connsiteY3-354" fmla="*/ 530927 h 1420427"/>
                <a:gd name="connsiteX4-355" fmla="*/ 5734974 w 7013359"/>
                <a:gd name="connsiteY4-356" fmla="*/ 585926 h 1420427"/>
                <a:gd name="connsiteX5-357" fmla="*/ 7013359 w 7013359"/>
                <a:gd name="connsiteY5-358" fmla="*/ 0 h 1420427"/>
                <a:gd name="connsiteX6-359" fmla="*/ 7013359 w 7013359"/>
                <a:gd name="connsiteY6-360" fmla="*/ 0 h 1420427"/>
                <a:gd name="connsiteX0-361" fmla="*/ 0 w 7013359"/>
                <a:gd name="connsiteY0-362" fmla="*/ 1420427 h 1420427"/>
                <a:gd name="connsiteX1-363" fmla="*/ 1340527 w 7013359"/>
                <a:gd name="connsiteY1-364" fmla="*/ 887766 h 1420427"/>
                <a:gd name="connsiteX2-365" fmla="*/ 2807332 w 7013359"/>
                <a:gd name="connsiteY2-366" fmla="*/ 1132227 h 1420427"/>
                <a:gd name="connsiteX3-367" fmla="*/ 4276863 w 7013359"/>
                <a:gd name="connsiteY3-368" fmla="*/ 530927 h 1420427"/>
                <a:gd name="connsiteX4-369" fmla="*/ 5734974 w 7013359"/>
                <a:gd name="connsiteY4-370" fmla="*/ 585926 h 1420427"/>
                <a:gd name="connsiteX5-371" fmla="*/ 7013359 w 7013359"/>
                <a:gd name="connsiteY5-372" fmla="*/ 0 h 1420427"/>
                <a:gd name="connsiteX6-373" fmla="*/ 7013359 w 7013359"/>
                <a:gd name="connsiteY6-374" fmla="*/ 0 h 1420427"/>
                <a:gd name="connsiteX0-375" fmla="*/ 0 w 7013359"/>
                <a:gd name="connsiteY0-376" fmla="*/ 1420427 h 1420427"/>
                <a:gd name="connsiteX1-377" fmla="*/ 1340527 w 7013359"/>
                <a:gd name="connsiteY1-378" fmla="*/ 887766 h 1420427"/>
                <a:gd name="connsiteX2-379" fmla="*/ 2807332 w 7013359"/>
                <a:gd name="connsiteY2-380" fmla="*/ 1132227 h 1420427"/>
                <a:gd name="connsiteX3-381" fmla="*/ 4276863 w 7013359"/>
                <a:gd name="connsiteY3-382" fmla="*/ 530927 h 1420427"/>
                <a:gd name="connsiteX4-383" fmla="*/ 5734974 w 7013359"/>
                <a:gd name="connsiteY4-384" fmla="*/ 585926 h 1420427"/>
                <a:gd name="connsiteX5-385" fmla="*/ 7013359 w 7013359"/>
                <a:gd name="connsiteY5-386" fmla="*/ 0 h 1420427"/>
                <a:gd name="connsiteX0-387" fmla="*/ 0 w 5734974"/>
                <a:gd name="connsiteY0-388" fmla="*/ 903680 h 903680"/>
                <a:gd name="connsiteX1-389" fmla="*/ 1340527 w 5734974"/>
                <a:gd name="connsiteY1-390" fmla="*/ 371019 h 903680"/>
                <a:gd name="connsiteX2-391" fmla="*/ 2807332 w 5734974"/>
                <a:gd name="connsiteY2-392" fmla="*/ 615480 h 903680"/>
                <a:gd name="connsiteX3-393" fmla="*/ 4276863 w 5734974"/>
                <a:gd name="connsiteY3-394" fmla="*/ 14180 h 903680"/>
                <a:gd name="connsiteX4-395" fmla="*/ 5734974 w 5734974"/>
                <a:gd name="connsiteY4-396" fmla="*/ 69179 h 903680"/>
                <a:gd name="connsiteX0-397" fmla="*/ 0 w 5734974"/>
                <a:gd name="connsiteY0-398" fmla="*/ 1129776 h 1129776"/>
                <a:gd name="connsiteX1-399" fmla="*/ 1340527 w 5734974"/>
                <a:gd name="connsiteY1-400" fmla="*/ 597115 h 1129776"/>
                <a:gd name="connsiteX2-401" fmla="*/ 2807332 w 5734974"/>
                <a:gd name="connsiteY2-402" fmla="*/ 841576 h 1129776"/>
                <a:gd name="connsiteX3-403" fmla="*/ 4276863 w 5734974"/>
                <a:gd name="connsiteY3-404" fmla="*/ 240276 h 1129776"/>
                <a:gd name="connsiteX4-405" fmla="*/ 5734974 w 5734974"/>
                <a:gd name="connsiteY4-406" fmla="*/ 0 h 1129776"/>
                <a:gd name="connsiteX0-407" fmla="*/ 0 w 5734974"/>
                <a:gd name="connsiteY0-408" fmla="*/ 1131360 h 1131360"/>
                <a:gd name="connsiteX1-409" fmla="*/ 1340527 w 5734974"/>
                <a:gd name="connsiteY1-410" fmla="*/ 598699 h 1131360"/>
                <a:gd name="connsiteX2-411" fmla="*/ 2807332 w 5734974"/>
                <a:gd name="connsiteY2-412" fmla="*/ 843160 h 1131360"/>
                <a:gd name="connsiteX3-413" fmla="*/ 4276863 w 5734974"/>
                <a:gd name="connsiteY3-414" fmla="*/ 241860 h 1131360"/>
                <a:gd name="connsiteX4-415" fmla="*/ 5734974 w 5734974"/>
                <a:gd name="connsiteY4-416" fmla="*/ 1584 h 1131360"/>
                <a:gd name="connsiteX0-417" fmla="*/ 0 w 5734974"/>
                <a:gd name="connsiteY0-418" fmla="*/ 1131360 h 1131360"/>
                <a:gd name="connsiteX1-419" fmla="*/ 1835827 w 5734974"/>
                <a:gd name="connsiteY1-420" fmla="*/ 598699 h 1131360"/>
                <a:gd name="connsiteX2-421" fmla="*/ 2807332 w 5734974"/>
                <a:gd name="connsiteY2-422" fmla="*/ 843160 h 1131360"/>
                <a:gd name="connsiteX3-423" fmla="*/ 4276863 w 5734974"/>
                <a:gd name="connsiteY3-424" fmla="*/ 241860 h 1131360"/>
                <a:gd name="connsiteX4-425" fmla="*/ 5734974 w 5734974"/>
                <a:gd name="connsiteY4-426" fmla="*/ 1584 h 1131360"/>
                <a:gd name="connsiteX0-427" fmla="*/ 0 w 5734974"/>
                <a:gd name="connsiteY0-428" fmla="*/ 1131360 h 1131360"/>
                <a:gd name="connsiteX1-429" fmla="*/ 1835827 w 5734974"/>
                <a:gd name="connsiteY1-430" fmla="*/ 598699 h 1131360"/>
                <a:gd name="connsiteX2-431" fmla="*/ 3759832 w 5734974"/>
                <a:gd name="connsiteY2-432" fmla="*/ 843160 h 1131360"/>
                <a:gd name="connsiteX3-433" fmla="*/ 4276863 w 5734974"/>
                <a:gd name="connsiteY3-434" fmla="*/ 241860 h 1131360"/>
                <a:gd name="connsiteX4-435" fmla="*/ 5734974 w 5734974"/>
                <a:gd name="connsiteY4-436" fmla="*/ 1584 h 1131360"/>
                <a:gd name="connsiteX0-437" fmla="*/ 0 w 5734974"/>
                <a:gd name="connsiteY0-438" fmla="*/ 1129776 h 1129776"/>
                <a:gd name="connsiteX1-439" fmla="*/ 1835827 w 5734974"/>
                <a:gd name="connsiteY1-440" fmla="*/ 597115 h 1129776"/>
                <a:gd name="connsiteX2-441" fmla="*/ 3759832 w 5734974"/>
                <a:gd name="connsiteY2-442" fmla="*/ 841576 h 1129776"/>
                <a:gd name="connsiteX3-443" fmla="*/ 5734974 w 5734974"/>
                <a:gd name="connsiteY3-444" fmla="*/ 0 h 1129776"/>
                <a:gd name="connsiteX0-445" fmla="*/ 0 w 5734974"/>
                <a:gd name="connsiteY0-446" fmla="*/ 1129776 h 1129776"/>
                <a:gd name="connsiteX1-447" fmla="*/ 1821540 w 5734974"/>
                <a:gd name="connsiteY1-448" fmla="*/ 592352 h 1129776"/>
                <a:gd name="connsiteX2-449" fmla="*/ 3759832 w 5734974"/>
                <a:gd name="connsiteY2-450" fmla="*/ 841576 h 1129776"/>
                <a:gd name="connsiteX3-451" fmla="*/ 5734974 w 5734974"/>
                <a:gd name="connsiteY3-452" fmla="*/ 0 h 1129776"/>
                <a:gd name="connsiteX0-453" fmla="*/ 0 w 5734974"/>
                <a:gd name="connsiteY0-454" fmla="*/ 1129776 h 1129776"/>
                <a:gd name="connsiteX1-455" fmla="*/ 1821540 w 5734974"/>
                <a:gd name="connsiteY1-456" fmla="*/ 592352 h 1129776"/>
                <a:gd name="connsiteX2-457" fmla="*/ 3783644 w 5734974"/>
                <a:gd name="connsiteY2-458" fmla="*/ 846338 h 1129776"/>
                <a:gd name="connsiteX3-459" fmla="*/ 5734974 w 5734974"/>
                <a:gd name="connsiteY3-460" fmla="*/ 0 h 1129776"/>
                <a:gd name="connsiteX0-461" fmla="*/ 0 w 5734974"/>
                <a:gd name="connsiteY0-462" fmla="*/ 1129776 h 1129776"/>
                <a:gd name="connsiteX1-463" fmla="*/ 1821540 w 5734974"/>
                <a:gd name="connsiteY1-464" fmla="*/ 592352 h 1129776"/>
                <a:gd name="connsiteX2-465" fmla="*/ 3783644 w 5734974"/>
                <a:gd name="connsiteY2-466" fmla="*/ 846338 h 1129776"/>
                <a:gd name="connsiteX3-467" fmla="*/ 5734974 w 5734974"/>
                <a:gd name="connsiteY3-468" fmla="*/ 0 h 1129776"/>
                <a:gd name="connsiteX0-469" fmla="*/ 0 w 5734974"/>
                <a:gd name="connsiteY0-470" fmla="*/ 1129776 h 1129776"/>
                <a:gd name="connsiteX1-471" fmla="*/ 1821540 w 5734974"/>
                <a:gd name="connsiteY1-472" fmla="*/ 592352 h 1129776"/>
                <a:gd name="connsiteX2-473" fmla="*/ 3783644 w 5734974"/>
                <a:gd name="connsiteY2-474" fmla="*/ 846338 h 1129776"/>
                <a:gd name="connsiteX3-475" fmla="*/ 5734974 w 5734974"/>
                <a:gd name="connsiteY3-476" fmla="*/ 0 h 1129776"/>
                <a:gd name="connsiteX0-477" fmla="*/ 0 w 5734974"/>
                <a:gd name="connsiteY0-478" fmla="*/ 1129776 h 1129776"/>
                <a:gd name="connsiteX1-479" fmla="*/ 1821540 w 5734974"/>
                <a:gd name="connsiteY1-480" fmla="*/ 592352 h 1129776"/>
                <a:gd name="connsiteX2-481" fmla="*/ 3783644 w 5734974"/>
                <a:gd name="connsiteY2-482" fmla="*/ 846338 h 1129776"/>
                <a:gd name="connsiteX3-483" fmla="*/ 5734974 w 5734974"/>
                <a:gd name="connsiteY3-484" fmla="*/ 0 h 1129776"/>
                <a:gd name="connsiteX0-485" fmla="*/ 0 w 5734974"/>
                <a:gd name="connsiteY0-486" fmla="*/ 1129776 h 1129776"/>
                <a:gd name="connsiteX1-487" fmla="*/ 2799440 w 5734974"/>
                <a:gd name="connsiteY1-488" fmla="*/ 605052 h 1129776"/>
                <a:gd name="connsiteX2-489" fmla="*/ 3783644 w 5734974"/>
                <a:gd name="connsiteY2-490" fmla="*/ 846338 h 1129776"/>
                <a:gd name="connsiteX3-491" fmla="*/ 5734974 w 5734974"/>
                <a:gd name="connsiteY3-492" fmla="*/ 0 h 1129776"/>
                <a:gd name="connsiteX0-493" fmla="*/ 0 w 5734974"/>
                <a:gd name="connsiteY0-494" fmla="*/ 1129776 h 1129776"/>
                <a:gd name="connsiteX1-495" fmla="*/ 2799440 w 5734974"/>
                <a:gd name="connsiteY1-496" fmla="*/ 605052 h 1129776"/>
                <a:gd name="connsiteX2-497" fmla="*/ 5734974 w 5734974"/>
                <a:gd name="connsiteY2-498" fmla="*/ 0 h 1129776"/>
                <a:gd name="connsiteX0-499" fmla="*/ 0 w 5734974"/>
                <a:gd name="connsiteY0-500" fmla="*/ 1129776 h 1129776"/>
                <a:gd name="connsiteX1-501" fmla="*/ 2799440 w 5734974"/>
                <a:gd name="connsiteY1-502" fmla="*/ 605052 h 1129776"/>
                <a:gd name="connsiteX2-503" fmla="*/ 5734974 w 5734974"/>
                <a:gd name="connsiteY2-504" fmla="*/ 0 h 1129776"/>
                <a:gd name="connsiteX0-505" fmla="*/ 0 w 5734974"/>
                <a:gd name="connsiteY0-506" fmla="*/ 1129776 h 1129776"/>
                <a:gd name="connsiteX1-507" fmla="*/ 2799440 w 5734974"/>
                <a:gd name="connsiteY1-508" fmla="*/ 605052 h 1129776"/>
                <a:gd name="connsiteX2-509" fmla="*/ 5734974 w 5734974"/>
                <a:gd name="connsiteY2-510" fmla="*/ 0 h 1129776"/>
                <a:gd name="connsiteX0-511" fmla="*/ 0 w 5715924"/>
                <a:gd name="connsiteY0-512" fmla="*/ 1148826 h 1148826"/>
                <a:gd name="connsiteX1-513" fmla="*/ 2799440 w 5715924"/>
                <a:gd name="connsiteY1-514" fmla="*/ 624102 h 1148826"/>
                <a:gd name="connsiteX2-515" fmla="*/ 5715924 w 5715924"/>
                <a:gd name="connsiteY2-516" fmla="*/ 0 h 1148826"/>
                <a:gd name="connsiteX0-517" fmla="*/ 0 w 5715924"/>
                <a:gd name="connsiteY0-518" fmla="*/ 1181345 h 1181345"/>
                <a:gd name="connsiteX1-519" fmla="*/ 2799440 w 5715924"/>
                <a:gd name="connsiteY1-520" fmla="*/ 656621 h 1181345"/>
                <a:gd name="connsiteX2-521" fmla="*/ 5715924 w 5715924"/>
                <a:gd name="connsiteY2-522" fmla="*/ 32519 h 1181345"/>
                <a:gd name="connsiteX0-523" fmla="*/ 0 w 5715924"/>
                <a:gd name="connsiteY0-524" fmla="*/ 1170120 h 1170120"/>
                <a:gd name="connsiteX1-525" fmla="*/ 2799440 w 5715924"/>
                <a:gd name="connsiteY1-526" fmla="*/ 645396 h 1170120"/>
                <a:gd name="connsiteX2-527" fmla="*/ 5715924 w 5715924"/>
                <a:gd name="connsiteY2-528" fmla="*/ 21294 h 1170120"/>
                <a:gd name="connsiteX0-529" fmla="*/ 0 w 5715924"/>
                <a:gd name="connsiteY0-530" fmla="*/ 1170120 h 1170120"/>
                <a:gd name="connsiteX1-531" fmla="*/ 2799440 w 5715924"/>
                <a:gd name="connsiteY1-532" fmla="*/ 645396 h 1170120"/>
                <a:gd name="connsiteX2-533" fmla="*/ 5715924 w 5715924"/>
                <a:gd name="connsiteY2-534" fmla="*/ 21294 h 1170120"/>
                <a:gd name="connsiteX0-535" fmla="*/ 0 w 5715924"/>
                <a:gd name="connsiteY0-536" fmla="*/ 1167107 h 1167107"/>
                <a:gd name="connsiteX1-537" fmla="*/ 2799440 w 5715924"/>
                <a:gd name="connsiteY1-538" fmla="*/ 642383 h 1167107"/>
                <a:gd name="connsiteX2-539" fmla="*/ 5715924 w 5715924"/>
                <a:gd name="connsiteY2-540" fmla="*/ 18281 h 1167107"/>
                <a:gd name="connsiteX0-541" fmla="*/ 0 w 5715924"/>
                <a:gd name="connsiteY0-542" fmla="*/ 1228079 h 1228079"/>
                <a:gd name="connsiteX1-543" fmla="*/ 2799440 w 5715924"/>
                <a:gd name="connsiteY1-544" fmla="*/ 703355 h 1228079"/>
                <a:gd name="connsiteX2-545" fmla="*/ 5715924 w 5715924"/>
                <a:gd name="connsiteY2-546" fmla="*/ 79253 h 1228079"/>
              </a:gdLst>
              <a:cxnLst>
                <a:cxn ang="0">
                  <a:pos x="connsiteX0-541" y="connsiteY0-542"/>
                </a:cxn>
                <a:cxn ang="0">
                  <a:pos x="connsiteX1-543" y="connsiteY1-544"/>
                </a:cxn>
                <a:cxn ang="0">
                  <a:pos x="connsiteX2-545" y="connsiteY2-546"/>
                </a:cxn>
              </a:cxnLst>
              <a:rect l="l" t="t" r="r" b="b"/>
              <a:pathLst>
                <a:path w="5715924" h="1228079">
                  <a:moveTo>
                    <a:pt x="0" y="1228079"/>
                  </a:moveTo>
                  <a:cubicBezTo>
                    <a:pt x="608367" y="777291"/>
                    <a:pt x="1967436" y="297926"/>
                    <a:pt x="2799440" y="703355"/>
                  </a:cubicBezTo>
                  <a:cubicBezTo>
                    <a:pt x="3631444" y="1108784"/>
                    <a:pt x="4813613" y="-347713"/>
                    <a:pt x="5715924" y="79253"/>
                  </a:cubicBezTo>
                </a:path>
              </a:pathLst>
            </a:custGeom>
            <a:noFill/>
            <a:ln w="28575">
              <a:solidFill>
                <a:srgbClr val="002060"/>
              </a:solidFill>
              <a:prstDash val="sysDash"/>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a:bodyPr>
            <a:lstStyle/>
            <a:p>
              <a:pPr algn="ctr">
                <a:lnSpc>
                  <a:spcPct val="120000"/>
                </a:lnSpc>
              </a:pPr>
              <a:endParaRPr lang="zh-CN" altLang="en-US">
                <a:latin typeface="Arial" pitchFamily="34" charset="0"/>
                <a:ea typeface="微软雅黑" panose="020b0503020204020204" charset="-122"/>
                <a:sym typeface="Arial" pitchFamily="34" charset="0"/>
              </a:endParaRPr>
            </a:p>
          </p:txBody>
        </p:sp>
        <p:grpSp>
          <p:nvGrpSpPr>
            <p:cNvPr id="22" name="组合 21"/>
            <p:cNvGrpSpPr/>
            <p:nvPr/>
          </p:nvGrpSpPr>
          <p:grpSpPr>
            <a:xfrm>
              <a:off x="513" y="5427"/>
              <a:ext cx="536" cy="536"/>
              <a:chOff x="513" y="5427"/>
              <a:chExt cx="536" cy="536"/>
            </a:xfrm>
          </p:grpSpPr>
          <p:sp>
            <p:nvSpPr>
              <p:cNvPr id="20" name="椭圆 19"/>
              <p:cNvSpPr/>
              <p:nvPr>
                <p:custDataLst>
                  <p:tags r:id="rId4"/>
                </p:custDataLst>
              </p:nvPr>
            </p:nvSpPr>
            <p:spPr>
              <a:xfrm>
                <a:off x="513"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16" name="椭圆 15"/>
              <p:cNvSpPr/>
              <p:nvPr>
                <p:custDataLst>
                  <p:tags r:id="rId5"/>
                </p:custDataLst>
              </p:nvPr>
            </p:nvSpPr>
            <p:spPr>
              <a:xfrm>
                <a:off x="649" y="5582"/>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3" name="组合 22"/>
            <p:cNvGrpSpPr/>
            <p:nvPr/>
          </p:nvGrpSpPr>
          <p:grpSpPr>
            <a:xfrm>
              <a:off x="3529" y="4383"/>
              <a:ext cx="536" cy="536"/>
              <a:chOff x="513" y="5427"/>
              <a:chExt cx="536" cy="536"/>
            </a:xfrm>
          </p:grpSpPr>
          <p:sp>
            <p:nvSpPr>
              <p:cNvPr id="24" name="椭圆 23"/>
              <p:cNvSpPr/>
              <p:nvPr>
                <p:custDataLst>
                  <p:tags r:id="rId6"/>
                </p:custDataLst>
              </p:nvPr>
            </p:nvSpPr>
            <p:spPr>
              <a:xfrm>
                <a:off x="513"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25" name="椭圆 24"/>
              <p:cNvSpPr/>
              <p:nvPr>
                <p:custDataLst>
                  <p:tags r:id="rId7"/>
                </p:custDataLst>
              </p:nvPr>
            </p:nvSpPr>
            <p:spPr>
              <a:xfrm>
                <a:off x="665" y="5558"/>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6" name="组合 25"/>
            <p:cNvGrpSpPr/>
            <p:nvPr/>
          </p:nvGrpSpPr>
          <p:grpSpPr>
            <a:xfrm>
              <a:off x="8367" y="3551"/>
              <a:ext cx="536" cy="700"/>
              <a:chOff x="527" y="5263"/>
              <a:chExt cx="536" cy="700"/>
            </a:xfrm>
          </p:grpSpPr>
          <p:sp>
            <p:nvSpPr>
              <p:cNvPr id="27" name="椭圆 26"/>
              <p:cNvSpPr/>
              <p:nvPr>
                <p:custDataLst>
                  <p:tags r:id="rId8"/>
                </p:custDataLst>
              </p:nvPr>
            </p:nvSpPr>
            <p:spPr>
              <a:xfrm>
                <a:off x="527" y="5263"/>
                <a:ext cx="536" cy="700"/>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6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28" name="椭圆 27"/>
              <p:cNvSpPr/>
              <p:nvPr>
                <p:custDataLst>
                  <p:tags r:id="rId9"/>
                </p:custDataLst>
              </p:nvPr>
            </p:nvSpPr>
            <p:spPr>
              <a:xfrm>
                <a:off x="672" y="5372"/>
                <a:ext cx="241" cy="374"/>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nvGrpSpPr>
            <p:cNvPr id="29" name="组合 28"/>
            <p:cNvGrpSpPr/>
            <p:nvPr/>
          </p:nvGrpSpPr>
          <p:grpSpPr>
            <a:xfrm>
              <a:off x="5384" y="4700"/>
              <a:ext cx="536" cy="536"/>
              <a:chOff x="759" y="5427"/>
              <a:chExt cx="536" cy="536"/>
            </a:xfrm>
          </p:grpSpPr>
          <p:sp>
            <p:nvSpPr>
              <p:cNvPr id="30" name="椭圆 29"/>
              <p:cNvSpPr/>
              <p:nvPr>
                <p:custDataLst>
                  <p:tags r:id="rId10"/>
                </p:custDataLst>
              </p:nvPr>
            </p:nvSpPr>
            <p:spPr>
              <a:xfrm>
                <a:off x="759" y="5427"/>
                <a:ext cx="536" cy="536"/>
              </a:xfrm>
              <a:prstGeom prst="ellipse">
                <a:avLst/>
              </a:prstGeom>
              <a:solidFill>
                <a:sysClr val="window" lastClr="FFFCFF"/>
              </a:solidFill>
              <a:ln w="38100">
                <a:solidFill>
                  <a:sysClr val="window" lastClr="FFFCFF">
                    <a:lumMod val="75000"/>
                  </a:sysClr>
                </a:solid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375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sp>
            <p:nvSpPr>
              <p:cNvPr id="31" name="椭圆 30"/>
              <p:cNvSpPr/>
              <p:nvPr>
                <p:custDataLst>
                  <p:tags r:id="rId11"/>
                </p:custDataLst>
              </p:nvPr>
            </p:nvSpPr>
            <p:spPr>
              <a:xfrm>
                <a:off x="938" y="5558"/>
                <a:ext cx="187" cy="187"/>
              </a:xfrm>
              <a:prstGeom prst="ellipse">
                <a:avLst/>
              </a:prstGeom>
              <a:solidFill>
                <a:srgbClr val="1F74AD"/>
              </a:solidFill>
              <a:ln w="38100">
                <a:noFill/>
              </a:ln>
            </p:spPr>
            <p:style>
              <a:lnRef idx="2">
                <a:srgbClr val="1F74AD">
                  <a:shade val="50000"/>
                </a:srgbClr>
              </a:lnRef>
              <a:fillRef idx="1">
                <a:srgbClr val="1F74AD"/>
              </a:fillRef>
              <a:effectRef idx="0">
                <a:srgbClr val="1F74AD"/>
              </a:effectRef>
              <a:fontRef idx="minor">
                <a:sysClr val="window" lastClr="FFFCFF"/>
              </a:fontRef>
            </p:style>
            <p:txBody>
              <a:bodyPr rtlCol="0" anchor="ctr">
                <a:normAutofit fontScale="25000" lnSpcReduction="20000"/>
              </a:bodyPr>
              <a:lstStyle/>
              <a:p>
                <a:pPr algn="ctr">
                  <a:lnSpc>
                    <a:spcPct val="140000"/>
                  </a:lnSpc>
                </a:pPr>
                <a:endParaRPr lang="zh-CN" altLang="en-US">
                  <a:solidFill>
                    <a:srgbClr val="FFFFFF"/>
                  </a:solidFill>
                  <a:latin typeface="Arial" pitchFamily="34" charset="0"/>
                  <a:ea typeface="微软雅黑" panose="020b0503020204020204" charset="-122"/>
                  <a:sym typeface="Arial" pitchFamily="34" charset="0"/>
                </a:endParaRPr>
              </a:p>
            </p:txBody>
          </p:sp>
        </p:grpSp>
      </p:grpSp>
      <p:sp>
        <p:nvSpPr>
          <p:cNvPr id="34" name="文本框 33"/>
          <p:cNvSpPr txBox="1"/>
          <p:nvPr/>
        </p:nvSpPr>
        <p:spPr>
          <a:xfrm>
            <a:off x="654685" y="2967355"/>
            <a:ext cx="551815" cy="2143125"/>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两次鸦片战争</a:t>
            </a:r>
          </a:p>
        </p:txBody>
      </p:sp>
      <p:sp>
        <p:nvSpPr>
          <p:cNvPr id="35" name="文本框 34"/>
          <p:cNvSpPr txBox="1"/>
          <p:nvPr/>
        </p:nvSpPr>
        <p:spPr>
          <a:xfrm>
            <a:off x="3762375" y="2527935"/>
            <a:ext cx="551815" cy="1960245"/>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中法战争</a:t>
            </a:r>
          </a:p>
        </p:txBody>
      </p:sp>
      <p:sp>
        <p:nvSpPr>
          <p:cNvPr id="36" name="文本框 35"/>
          <p:cNvSpPr txBox="1"/>
          <p:nvPr/>
        </p:nvSpPr>
        <p:spPr>
          <a:xfrm>
            <a:off x="5887085" y="2581275"/>
            <a:ext cx="551815" cy="2129155"/>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甲午中日战争</a:t>
            </a:r>
          </a:p>
        </p:txBody>
      </p:sp>
      <p:sp>
        <p:nvSpPr>
          <p:cNvPr id="37" name="文本框 36"/>
          <p:cNvSpPr txBox="1"/>
          <p:nvPr/>
        </p:nvSpPr>
        <p:spPr>
          <a:xfrm>
            <a:off x="9436100" y="2046605"/>
            <a:ext cx="551815" cy="2583815"/>
          </a:xfrm>
          <a:prstGeom prst="rect">
            <a:avLst/>
          </a:prstGeom>
          <a:gradFill>
            <a:gsLst>
              <a:gs pos="0">
                <a:srgbClr val="FE4444"/>
              </a:gs>
              <a:gs pos="100000">
                <a:srgbClr val="832B2B"/>
              </a:gs>
            </a:gsLst>
            <a:lin scaled="0"/>
          </a:gradFill>
          <a:ln>
            <a:solidFill>
              <a:schemeClr val="accent1"/>
            </a:solidFill>
          </a:ln>
        </p:spPr>
        <p:txBody>
          <a:bodyPr vert="eaVert" wrap="square" rtlCol="0">
            <a:spAutoFit/>
          </a:bodyPr>
          <a:lstStyle/>
          <a:p>
            <a:r>
              <a:rPr lang="zh-CN" altLang="en-US" sz="2400" b="1">
                <a:solidFill>
                  <a:schemeClr val="bg1"/>
                </a:solidFill>
                <a:latin typeface="黑体" panose="02010609060101010101" charset="-122"/>
                <a:ea typeface="黑体" panose="02010609060101010101" charset="-122"/>
              </a:rPr>
              <a:t>八国联军侵华战争</a:t>
            </a:r>
          </a:p>
        </p:txBody>
      </p:sp>
      <p:grpSp>
        <p:nvGrpSpPr>
          <p:cNvPr id="43" name="组合 42"/>
          <p:cNvGrpSpPr/>
          <p:nvPr/>
        </p:nvGrpSpPr>
        <p:grpSpPr>
          <a:xfrm>
            <a:off x="1113134" y="1239875"/>
            <a:ext cx="1030954" cy="287237"/>
            <a:chOff x="5604" y="2083"/>
            <a:chExt cx="1370" cy="582"/>
          </a:xfrm>
          <a:gradFill>
            <a:gsLst>
              <a:gs pos="0">
                <a:srgbClr val="FE4444"/>
              </a:gs>
              <a:gs pos="100000">
                <a:srgbClr val="832B2B"/>
              </a:gs>
            </a:gsLst>
            <a:lin scaled="0"/>
          </a:gradFill>
        </p:grpSpPr>
        <p:sp>
          <p:nvSpPr>
            <p:cNvPr id="40" name="燕尾形 39"/>
            <p:cNvSpPr/>
            <p:nvPr/>
          </p:nvSpPr>
          <p:spPr>
            <a:xfrm>
              <a:off x="5604" y="2088"/>
              <a:ext cx="512"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燕尾形 40"/>
            <p:cNvSpPr/>
            <p:nvPr/>
          </p:nvSpPr>
          <p:spPr>
            <a:xfrm>
              <a:off x="6020" y="2091"/>
              <a:ext cx="514"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燕尾形 41"/>
            <p:cNvSpPr/>
            <p:nvPr/>
          </p:nvSpPr>
          <p:spPr>
            <a:xfrm>
              <a:off x="6416" y="2083"/>
              <a:ext cx="558" cy="574"/>
            </a:xfrm>
            <a:prstGeom prst="chevron">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242185" y="1114425"/>
            <a:ext cx="2807970" cy="46037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黑体" panose="02010609060101010101" charset="-122"/>
                <a:ea typeface="黑体" panose="02010609060101010101" charset="-122"/>
              </a:rPr>
              <a:t>晚清的时局</a:t>
            </a:r>
          </a:p>
        </p:txBody>
      </p:sp>
      <p:sp>
        <p:nvSpPr>
          <p:cNvPr id="5" name="文本框 4"/>
          <p:cNvSpPr txBox="1"/>
          <p:nvPr/>
        </p:nvSpPr>
        <p:spPr>
          <a:xfrm>
            <a:off x="833120" y="5254625"/>
            <a:ext cx="8779510" cy="521970"/>
          </a:xfrm>
          <a:prstGeom prst="rect">
            <a:avLst/>
          </a:prstGeom>
          <a:gradFill>
            <a:gsLst>
              <a:gs pos="0">
                <a:srgbClr val="9EE256"/>
              </a:gs>
              <a:gs pos="100000">
                <a:srgbClr val="52762D"/>
              </a:gs>
            </a:gsLst>
            <a:lin scaled="0"/>
          </a:gradFill>
        </p:spPr>
        <p:txBody>
          <a:bodyPr wrap="square" rtlCol="0">
            <a:spAutoFit/>
          </a:bodyPr>
          <a:lstStyle/>
          <a:p>
            <a:r>
              <a:rPr lang="zh-CN" altLang="en-US" sz="2800" b="1">
                <a:solidFill>
                  <a:schemeClr val="tx1"/>
                </a:solidFill>
                <a:latin typeface="DFKai-SB" panose="03000509000000000000" charset="-120"/>
                <a:ea typeface="DFKai-SB" panose="03000509000000000000" charset="-120"/>
              </a:rPr>
              <a:t>民族危机加深，清政府面临统治危机，西学冲击旧学</a:t>
            </a:r>
          </a:p>
        </p:txBody>
      </p:sp>
      <p:sp>
        <p:nvSpPr>
          <p:cNvPr id="8" name="横卷形 7"/>
          <p:cNvSpPr/>
          <p:nvPr/>
        </p:nvSpPr>
        <p:spPr>
          <a:xfrm>
            <a:off x="4018915" y="5897880"/>
            <a:ext cx="4418330" cy="606425"/>
          </a:xfrm>
          <a:prstGeom prst="horizontalScroll">
            <a:avLst/>
          </a:prstGeom>
          <a:gradFill>
            <a:gsLst>
              <a:gs pos="0">
                <a:srgbClr val="FECF40"/>
              </a:gs>
              <a:gs pos="100000">
                <a:srgbClr val="846C21"/>
              </a:gs>
            </a:gsLst>
            <a:lin scaled="0"/>
          </a:gra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tx1"/>
                </a:solidFill>
                <a:latin typeface="DFKai-SB" panose="03000509000000000000" charset="-120"/>
                <a:ea typeface="DFKai-SB" panose="03000509000000000000" charset="-120"/>
              </a:rPr>
              <a:t>科举将何去何从？</a:t>
            </a:r>
          </a:p>
        </p:txBody>
      </p:sp>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p:tgtEl>
                                          <p:spTgt spid="43"/>
                                        </p:tgtEl>
                                        <p:attrNameLst>
                                          <p:attrName>ppt_x</p:attrName>
                                        </p:attrNameLst>
                                      </p:cBhvr>
                                      <p:tavLst>
                                        <p:tav tm="0">
                                          <p:val>
                                            <p:strVal val="#ppt_x-#ppt_w*1.125000"/>
                                          </p:val>
                                        </p:tav>
                                        <p:tav tm="100000">
                                          <p:val>
                                            <p:strVal val="#ppt_x"/>
                                          </p:val>
                                        </p:tav>
                                      </p:tavLst>
                                    </p:anim>
                                    <p:animEffect transition="in" filter="wipe(right)">
                                      <p:cBhvr>
                                        <p:cTn id="8" dur="500"/>
                                        <p:tgtEl>
                                          <p:spTgt spid="43"/>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8" fill="hold" grpId="4" nodeType="clickEffect">
                                  <p:stCondLst>
                                    <p:cond delay="0"/>
                                  </p:stCondLst>
                                  <p:childTnLst>
                                    <p:set>
                                      <p:cBhvr>
                                        <p:cTn id="13" dur="1" fill="hold">
                                          <p:stCondLst>
                                            <p:cond delay="0"/>
                                          </p:stCondLst>
                                        </p:cTn>
                                        <p:tgtEl>
                                          <p:spTgt spid="39"/>
                                        </p:tgtEl>
                                        <p:attrNameLst>
                                          <p:attrName>style.visibility</p:attrName>
                                        </p:attrNameLst>
                                      </p:cBhvr>
                                      <p:to>
                                        <p:strVal val="visible"/>
                                      </p:to>
                                    </p:set>
                                    <p:anim calcmode="lin" valueType="num">
                                      <p:cBhvr additive="base">
                                        <p:cTn id="14" dur="500"/>
                                        <p:tgtEl>
                                          <p:spTgt spid="39"/>
                                        </p:tgtEl>
                                        <p:attrNameLst>
                                          <p:attrName>ppt_x</p:attrName>
                                        </p:attrNameLst>
                                      </p:cBhvr>
                                      <p:tavLst>
                                        <p:tav tm="0">
                                          <p:val>
                                            <p:strVal val="#ppt_x-#ppt_w*1.125000"/>
                                          </p:val>
                                        </p:tav>
                                        <p:tav tm="100000">
                                          <p:val>
                                            <p:strVal val="#ppt_x"/>
                                          </p:val>
                                        </p:tav>
                                      </p:tavLst>
                                    </p:anim>
                                    <p:animEffect transition="in" filter="wipe(right)">
                                      <p:cBhvr>
                                        <p:cTn id="15" dur="500"/>
                                        <p:tgtEl>
                                          <p:spTgt spid="39"/>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3" presetClass="entr" presetSubtype="5"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blinds(vertical)">
                                      <p:cBhvr>
                                        <p:cTn id="21" dur="500"/>
                                        <p:tgtEl>
                                          <p:spTgt spid="32"/>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blinds(vertical)">
                                      <p:cBhvr>
                                        <p:cTn id="27" dur="500"/>
                                        <p:tgtEl>
                                          <p:spTgt spid="34"/>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3" presetClass="entr" presetSubtype="5" fill="hold" grpId="1" nodeType="click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blinds(vertical)">
                                      <p:cBhvr>
                                        <p:cTn id="33" dur="500"/>
                                        <p:tgtEl>
                                          <p:spTgt spid="35"/>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3" presetClass="entr" presetSubtype="5" fill="hold" grpId="2" nodeType="click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linds(vertical)">
                                      <p:cBhvr>
                                        <p:cTn id="39" dur="500"/>
                                        <p:tgtEl>
                                          <p:spTgt spid="36"/>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3" presetClass="entr" presetSubtype="5" fill="hold" grpId="3"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blinds(vertical)">
                                      <p:cBhvr>
                                        <p:cTn id="45" dur="500"/>
                                        <p:tgtEl>
                                          <p:spTgt spid="37"/>
                                        </p:tgtEl>
                                      </p:cBhvr>
                                    </p:animEffect>
                                  </p:childTnLst>
                                </p:cTn>
                              </p:par>
                            </p:childTnLst>
                          </p:cTn>
                        </p:par>
                      </p:childTnLst>
                    </p:cTn>
                  </p:par>
                  <p:par>
                    <p:cTn id="46" fill="hold" nodeType="clickPar">
                      <p:stCondLst>
                        <p:cond delay="indefinite"/>
                      </p:stCondLst>
                      <p:childTnLst>
                        <p:par>
                          <p:cTn id="47" fill="hold" nodeType="withGroup">
                            <p:stCondLst>
                              <p:cond delay="indefinite"/>
                            </p:stCondLst>
                          </p:cTn>
                        </p:par>
                        <p:par>
                          <p:cTn id="48" fill="hold" nodeType="afterGroup">
                            <p:stCondLst>
                              <p:cond delay="0"/>
                            </p:stCondLst>
                            <p:childTnLst>
                              <p:par>
                                <p:cTn id="49" presetID="12" presetClass="entr" presetSubtype="4" fill="hold" grpId="6" nodeType="click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500"/>
                                        <p:tgtEl>
                                          <p:spTgt spid="5"/>
                                        </p:tgtEl>
                                        <p:attrNameLst>
                                          <p:attrName>ppt_y</p:attrName>
                                        </p:attrNameLst>
                                      </p:cBhvr>
                                      <p:tavLst>
                                        <p:tav tm="0">
                                          <p:val>
                                            <p:strVal val="#ppt_y+#ppt_h*1.125000"/>
                                          </p:val>
                                        </p:tav>
                                        <p:tav tm="100000">
                                          <p:val>
                                            <p:strVal val="#ppt_y"/>
                                          </p:val>
                                        </p:tav>
                                      </p:tavLst>
                                    </p:anim>
                                    <p:animEffect transition="in" filter="wipe(up)">
                                      <p:cBhvr>
                                        <p:cTn id="52" dur="500"/>
                                        <p:tgtEl>
                                          <p:spTgt spid="5"/>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16" presetClass="entr" presetSubtype="21" fill="hold" grpId="5" nodeType="click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inVertical)">
                                      <p:cBhvr>
                                        <p:cTn id="5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1"/>
      <p:bldP spid="36" grpId="2"/>
      <p:bldP spid="37" grpId="3"/>
      <p:bldP spid="39" grpId="4"/>
      <p:bldP spid="8" grpId="5"/>
      <p:bldP spid="5" grpId="6"/>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zh-CN" altLang="en-US" sz="2400" b="1">
                <a:solidFill>
                  <a:srgbClr val="0E5572"/>
                </a:solidFill>
                <a:uFillTx/>
                <a:latin typeface="黑体" panose="02010609060101010101" charset="-122"/>
                <a:ea typeface="黑体" panose="02010609060101010101" charset="-122"/>
                <a:cs typeface="黑体" panose="02010609060101010101" charset="-122"/>
              </a:rPr>
              <a:t>1、科举制度的废除</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sp>
        <p:nvSpPr>
          <p:cNvPr id="9" name="文本框 8"/>
          <p:cNvSpPr txBox="1"/>
          <p:nvPr/>
        </p:nvSpPr>
        <p:spPr>
          <a:xfrm>
            <a:off x="332740" y="1829435"/>
            <a:ext cx="11433175" cy="1383665"/>
          </a:xfrm>
          <a:prstGeom prst="rect">
            <a:avLst/>
          </a:prstGeom>
          <a:noFill/>
          <a:ln w="9525">
            <a:solidFill>
              <a:schemeClr val="tx1"/>
            </a:solidFill>
            <a:prstDash val="dashDot"/>
          </a:ln>
          <a:effectLst>
            <a:outerShdw blurRad="50800" dist="38100" dir="8100000" sx="101000" sy="101000" algn="tr" rotWithShape="0">
              <a:prstClr val="black">
                <a:alpha val="40000"/>
              </a:prstClr>
            </a:outerShdw>
          </a:effectLst>
          <a:extLst>
            <a:ext uri="{909E8E84-426E-40DD-AFC4-6F175D3DCCD1}">
              <a14:hiddenFill xmlns:a14="http://schemas.microsoft.com/office/drawing/2010/main">
                <a:solidFill>
                  <a:schemeClr val="accent4">
                    <a:lumMod val="20000"/>
                    <a:lumOff val="80000"/>
                  </a:schemeClr>
                </a:solidFill>
              </a14:hiddenFill>
            </a:ext>
          </a:extLst>
        </p:spPr>
        <p:txBody>
          <a:bodyPr wrap="square" rtlCol="0">
            <a:spAutoFit/>
          </a:bodyPr>
          <a:lstStyle/>
          <a:p>
            <a:pPr marL="0" indent="0">
              <a:buNone/>
            </a:pPr>
            <a:r>
              <a:rPr lang="zh-CN" sz="2800" b="1">
                <a:latin typeface="楷体" panose="02010609060101010101" charset="-122"/>
                <a:ea typeface="楷体" panose="02010609060101010101" charset="-122"/>
                <a:cs typeface="楷体" panose="02010609060101010101" charset="-122"/>
                <a:sym typeface="+mn-ea"/>
              </a:rPr>
              <a:t>巍科进士，翰苑清才，而竟不知司马迁、范仲淹为何代人，汉祖、唐宗为何朝帝者，</a:t>
            </a:r>
            <a:r>
              <a:rPr sz="2800" b="1" err="1">
                <a:solidFill>
                  <a:srgbClr val="C00000"/>
                </a:solidFill>
                <a:latin typeface="楷体" panose="02010609060101010101" charset="-122"/>
                <a:ea typeface="楷体" panose="02010609060101010101" charset="-122"/>
                <a:cs typeface="楷体" panose="02010609060101010101" charset="-122"/>
                <a:sym typeface="+mn-ea"/>
              </a:rPr>
              <a:t>若问以亚非之舆地、欧美之政学</a:t>
            </a:r>
            <a:r>
              <a:rPr sz="2800" b="1" err="1">
                <a:latin typeface="楷体" panose="02010609060101010101" charset="-122"/>
                <a:ea typeface="楷体" panose="02010609060101010101" charset="-122"/>
                <a:cs typeface="楷体" panose="02010609060101010101" charset="-122"/>
                <a:sym typeface="+mn-ea"/>
              </a:rPr>
              <a:t>,张口瞪目,不知何语矣。</a:t>
            </a:r>
            <a:endParaRPr sz="2800" b="1">
              <a:solidFill>
                <a:schemeClr val="tx1"/>
              </a:solidFill>
              <a:latin typeface="楷体" panose="02010609060101010101" charset="-122"/>
              <a:ea typeface="楷体" panose="02010609060101010101" charset="-122"/>
              <a:cs typeface="楷体" panose="02010609060101010101" charset="-122"/>
            </a:endParaRPr>
          </a:p>
          <a:p>
            <a:pPr marL="0" indent="0">
              <a:buNone/>
            </a:pPr>
            <a:r>
              <a:rPr lang="en-US" altLang="zh-CN" sz="2800" b="1">
                <a:latin typeface="楷体" panose="02010609060101010101" charset="-122"/>
                <a:ea typeface="楷体" panose="02010609060101010101" charset="-122"/>
                <a:cs typeface="楷体" panose="02010609060101010101" charset="-122"/>
                <a:sym typeface="+mn-ea"/>
              </a:rPr>
              <a:t>            ——1898</a:t>
            </a:r>
            <a:r>
              <a:rPr sz="2800" b="1">
                <a:latin typeface="楷体" panose="02010609060101010101" charset="-122"/>
                <a:ea typeface="楷体" panose="02010609060101010101" charset="-122"/>
                <a:cs typeface="楷体" panose="02010609060101010101" charset="-122"/>
                <a:sym typeface="+mn-ea"/>
              </a:rPr>
              <a:t>年 康有为《请奏八股试帖楷法试士改用策论折》</a:t>
            </a:r>
            <a:endParaRPr lang="zh-CN" altLang="en-US" sz="2800" b="1">
              <a:latin typeface="楷体" panose="02010609060101010101" charset="-122"/>
              <a:ea typeface="楷体" panose="02010609060101010101" charset="-122"/>
              <a:cs typeface="楷体" panose="02010609060101010101" charset="-122"/>
              <a:sym typeface="+mn-ea"/>
            </a:endParaRPr>
          </a:p>
        </p:txBody>
      </p:sp>
      <p:pic>
        <p:nvPicPr>
          <p:cNvPr id="10" name="图片 9" descr="C:/Users/lenovo/AppData/Local/Temp/kaimatting/20200818184156/output_aiMatting_20200818184211.pngoutput_aiMatting_20200818184211"/>
          <p:cNvPicPr>
            <a:picLocks noChangeAspect="1"/>
          </p:cNvPicPr>
          <p:nvPr>
            <p:custDataLst>
              <p:tags r:id="rId4"/>
            </p:custDataLst>
          </p:nvPr>
        </p:nvPicPr>
        <p:blipFill>
          <a:blip r:embed="rId3"/>
          <a:stretch>
            <a:fillRect/>
          </a:stretch>
        </p:blipFill>
        <p:spPr>
          <a:xfrm flipH="1">
            <a:off x="8750935" y="3249295"/>
            <a:ext cx="3483610" cy="3615055"/>
          </a:xfrm>
          <a:prstGeom prst="rect">
            <a:avLst/>
          </a:prstGeom>
        </p:spPr>
      </p:pic>
      <p:sp>
        <p:nvSpPr>
          <p:cNvPr id="11" name="文本框 10"/>
          <p:cNvSpPr txBox="1"/>
          <p:nvPr/>
        </p:nvSpPr>
        <p:spPr>
          <a:xfrm>
            <a:off x="703580" y="3949065"/>
            <a:ext cx="7520305" cy="1660525"/>
          </a:xfrm>
          <a:prstGeom prst="rect">
            <a:avLst/>
          </a:prstGeom>
          <a:gradFill>
            <a:gsLst>
              <a:gs pos="0">
                <a:srgbClr val="9EE256"/>
              </a:gs>
              <a:gs pos="100000">
                <a:srgbClr val="52762D"/>
              </a:gs>
            </a:gsLst>
            <a:lin scaled="0"/>
          </a:gradFill>
        </p:spPr>
        <p:txBody>
          <a:bodyPr wrap="square" rtlCol="0">
            <a:spAutoFit/>
          </a:bodyPr>
          <a:lstStyle/>
          <a:p>
            <a:r>
              <a:rPr lang="en-US" altLang="zh-CN" sz="2800" b="1">
                <a:latin typeface="DFKai-SB" panose="03000509000000000000" charset="-120"/>
                <a:ea typeface="DFKai-SB" panose="03000509000000000000" charset="-120"/>
                <a:cs typeface="DFKai-SB" panose="03000509000000000000" charset="-120"/>
                <a:sym typeface="+mn-ea"/>
              </a:rPr>
              <a:t>1898</a:t>
            </a:r>
            <a:r>
              <a:rPr lang="zh-CN" altLang="en-US" sz="2800" b="1">
                <a:latin typeface="DFKai-SB" panose="03000509000000000000" charset="-120"/>
                <a:ea typeface="DFKai-SB" panose="03000509000000000000" charset="-120"/>
                <a:cs typeface="DFKai-SB" panose="03000509000000000000" charset="-120"/>
                <a:sym typeface="+mn-ea"/>
              </a:rPr>
              <a:t>年，加设经济特科，</a:t>
            </a:r>
            <a:r>
              <a:rPr lang="zh-CN" altLang="en-US" sz="2800" b="1">
                <a:solidFill>
                  <a:srgbClr val="C00000"/>
                </a:solidFill>
                <a:latin typeface="DFKai-SB" panose="03000509000000000000" charset="-120"/>
                <a:ea typeface="DFKai-SB" panose="03000509000000000000" charset="-120"/>
                <a:cs typeface="DFKai-SB" panose="03000509000000000000" charset="-120"/>
                <a:sym typeface="+mn-ea"/>
              </a:rPr>
              <a:t>选拔经时济变之才</a:t>
            </a:r>
            <a:endParaRPr lang="zh-CN" altLang="en-US" sz="2800" b="1">
              <a:solidFill>
                <a:srgbClr val="C00000"/>
              </a:solidFill>
              <a:latin typeface="DFKai-SB" panose="03000509000000000000" charset="-120"/>
              <a:ea typeface="DFKai-SB" panose="03000509000000000000" charset="-120"/>
              <a:cs typeface="DFKai-SB" panose="03000509000000000000" charset="-120"/>
            </a:endParaRPr>
          </a:p>
          <a:p>
            <a:r>
              <a:rPr lang="zh-CN" altLang="en-US" sz="2800" b="1">
                <a:latin typeface="DFKai-SB" panose="03000509000000000000" charset="-120"/>
                <a:ea typeface="DFKai-SB" panose="03000509000000000000" charset="-120"/>
                <a:cs typeface="DFKai-SB" panose="03000509000000000000" charset="-120"/>
                <a:sym typeface="+mn-ea"/>
              </a:rPr>
              <a:t>康有为废八股，</a:t>
            </a:r>
            <a:r>
              <a:rPr lang="zh-CN" altLang="en-US" sz="2800" b="1">
                <a:solidFill>
                  <a:srgbClr val="C00000"/>
                </a:solidFill>
                <a:latin typeface="DFKai-SB" panose="03000509000000000000" charset="-120"/>
                <a:ea typeface="DFKai-SB" panose="03000509000000000000" charset="-120"/>
                <a:cs typeface="DFKai-SB" panose="03000509000000000000" charset="-120"/>
                <a:sym typeface="+mn-ea"/>
              </a:rPr>
              <a:t>改试策论，以时务策命题</a:t>
            </a:r>
          </a:p>
          <a:p>
            <a:r>
              <a:rPr lang="zh-CN" altLang="en-US" sz="2800" b="1">
                <a:solidFill>
                  <a:schemeClr val="tx1"/>
                </a:solidFill>
                <a:latin typeface="DFKai-SB" panose="03000509000000000000" charset="-120"/>
                <a:ea typeface="DFKai-SB" panose="03000509000000000000" charset="-120"/>
                <a:cs typeface="DFKai-SB" panose="03000509000000000000" charset="-120"/>
                <a:sym typeface="+mn-ea"/>
              </a:rPr>
              <a:t>清政府于1905年</a:t>
            </a:r>
            <a:r>
              <a:rPr lang="zh-CN" altLang="en-US" sz="2800" b="1">
                <a:solidFill>
                  <a:srgbClr val="C00000"/>
                </a:solidFill>
                <a:latin typeface="DFKai-SB" panose="03000509000000000000" charset="-120"/>
                <a:ea typeface="DFKai-SB" panose="03000509000000000000" charset="-120"/>
                <a:cs typeface="DFKai-SB" panose="03000509000000000000" charset="-120"/>
                <a:sym typeface="+mn-ea"/>
              </a:rPr>
              <a:t>废除科举制</a:t>
            </a:r>
            <a:endParaRPr lang="zh-CN" altLang="en-US" b="1">
              <a:solidFill>
                <a:srgbClr val="C00000"/>
              </a:solidFill>
              <a:latin typeface="+mn-ea"/>
              <a:cs typeface="+mn-ea"/>
              <a:sym typeface="+mn-ea"/>
            </a:endParaRPr>
          </a:p>
          <a:p>
            <a:endParaRPr lang="en-US" altLang="zh-CN"/>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2</a:t>
            </a:r>
            <a:r>
              <a:rPr lang="zh-CN" altLang="en-US" sz="2400" b="1">
                <a:solidFill>
                  <a:srgbClr val="0E5572"/>
                </a:solidFill>
                <a:uFillTx/>
                <a:latin typeface="黑体" panose="02010609060101010101" charset="-122"/>
                <a:ea typeface="黑体" panose="02010609060101010101" charset="-122"/>
                <a:cs typeface="黑体" panose="02010609060101010101" charset="-122"/>
              </a:rPr>
              <a:t>、选官制度的改革</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sp>
        <p:nvSpPr>
          <p:cNvPr id="17" name="文本框 16"/>
          <p:cNvSpPr txBox="1"/>
          <p:nvPr/>
        </p:nvSpPr>
        <p:spPr>
          <a:xfrm>
            <a:off x="683895" y="1743710"/>
            <a:ext cx="5594985" cy="3107690"/>
          </a:xfrm>
          <a:prstGeom prst="rect">
            <a:avLst/>
          </a:prstGeom>
          <a:noFill/>
          <a:ln w="12700">
            <a:solidFill>
              <a:schemeClr val="tx1"/>
            </a:solidFill>
            <a:prstDash val="dash"/>
          </a:ln>
          <a:effectLst>
            <a:outerShdw blurRad="50800" dist="38100" dir="8100000" sx="101000" sy="101000" algn="tr" rotWithShape="0">
              <a:prstClr val="black">
                <a:alpha val="40000"/>
              </a:prstClr>
            </a:outerShdw>
          </a:effectLst>
          <a:extLst>
            <a:ext uri="{909E8E84-426E-40DD-AFC4-6F175D3DCCD1}">
              <a14:hiddenFill xmlns:a14="http://schemas.microsoft.com/office/drawing/2010/main">
                <a:solidFill>
                  <a:schemeClr val="accent4">
                    <a:lumMod val="20000"/>
                    <a:lumOff val="80000"/>
                  </a:schemeClr>
                </a:solidFill>
              </a14:hiddenFill>
            </a:ext>
          </a:extLst>
        </p:spPr>
        <p:txBody>
          <a:bodyPr wrap="square" rtlCol="0">
            <a:spAutoFit/>
          </a:bodyPr>
          <a:lstStyle/>
          <a:p>
            <a:pPr marL="0" indent="0">
              <a:buNone/>
            </a:pPr>
            <a:r>
              <a:rPr lang="zh-CN" altLang="en-US" sz="2800" b="1">
                <a:solidFill>
                  <a:srgbClr val="C00000"/>
                </a:solidFill>
                <a:latin typeface="楷体" panose="02010609060101010101" charset="-122"/>
                <a:ea typeface="楷体" panose="02010609060101010101" charset="-122"/>
                <a:cs typeface="楷体" panose="02010609060101010101" charset="-122"/>
                <a:sym typeface="+mn-ea"/>
              </a:rPr>
              <a:t>科举夙为外人诟病，学堂最为新政大端，</a:t>
            </a:r>
            <a:r>
              <a:rPr lang="zh-CN" altLang="en-US" sz="2800" b="1">
                <a:latin typeface="楷体" panose="02010609060101010101" charset="-122"/>
                <a:ea typeface="楷体" panose="02010609060101010101" charset="-122"/>
                <a:cs typeface="楷体" panose="02010609060101010101" charset="-122"/>
                <a:sym typeface="+mn-ea"/>
              </a:rPr>
              <a:t>一旦毅然决然舍其旧而新是谋，则风声所树，观听一倾，群且刮目相看，推诚相与。</a:t>
            </a:r>
            <a:endParaRPr lang="zh-CN" altLang="en-US" sz="2800" b="1">
              <a:solidFill>
                <a:schemeClr val="tx1"/>
              </a:solidFill>
              <a:latin typeface="楷体" panose="02010609060101010101" charset="-122"/>
              <a:ea typeface="楷体" panose="02010609060101010101" charset="-122"/>
              <a:cs typeface="楷体" panose="02010609060101010101" charset="-122"/>
            </a:endParaRPr>
          </a:p>
          <a:p>
            <a:pPr marL="0" indent="0">
              <a:buNone/>
            </a:pPr>
            <a:r>
              <a:rPr lang="en-US" altLang="zh-CN" sz="2800" b="1">
                <a:latin typeface="楷体" panose="02010609060101010101" charset="-122"/>
                <a:ea typeface="楷体" panose="02010609060101010101" charset="-122"/>
                <a:cs typeface="楷体" panose="02010609060101010101" charset="-122"/>
                <a:sym typeface="+mn-ea"/>
              </a:rPr>
              <a:t>            ——</a:t>
            </a:r>
            <a:r>
              <a:rPr lang="zh-CN" altLang="en-US" sz="2800" b="1">
                <a:latin typeface="楷体" panose="02010609060101010101" charset="-122"/>
                <a:ea typeface="楷体" panose="02010609060101010101" charset="-122"/>
                <a:cs typeface="楷体" panose="02010609060101010101" charset="-122"/>
                <a:sym typeface="+mn-ea"/>
              </a:rPr>
              <a:t>1905年8月31日 </a:t>
            </a:r>
            <a:r>
              <a:rPr sz="2800" b="1" err="1">
                <a:latin typeface="楷体" panose="02010609060101010101" charset="-122"/>
                <a:ea typeface="楷体" panose="02010609060101010101" charset="-122"/>
                <a:cs typeface="楷体" panose="02010609060101010101" charset="-122"/>
                <a:sym typeface="+mn-ea"/>
              </a:rPr>
              <a:t>张之洞、袁世凯等</a:t>
            </a:r>
            <a:r>
              <a:rPr lang="zh-CN" altLang="en-US" sz="2800" b="1">
                <a:latin typeface="楷体" panose="02010609060101010101" charset="-122"/>
                <a:ea typeface="楷体" panose="02010609060101010101" charset="-122"/>
                <a:cs typeface="楷体" panose="02010609060101010101" charset="-122"/>
                <a:sym typeface="+mn-ea"/>
              </a:rPr>
              <a:t>《</a:t>
            </a:r>
            <a:r>
              <a:rPr sz="2800" b="1" err="1">
                <a:latin typeface="楷体" panose="02010609060101010101" charset="-122"/>
                <a:ea typeface="楷体" panose="02010609060101010101" charset="-122"/>
                <a:cs typeface="楷体" panose="02010609060101010101" charset="-122"/>
                <a:sym typeface="+mn-ea"/>
              </a:rPr>
              <a:t>立停科举推广学校折》</a:t>
            </a:r>
            <a:endParaRPr lang="zh-CN" altLang="en-US" sz="2800" b="1">
              <a:latin typeface="楷体" panose="02010609060101010101" charset="-122"/>
              <a:ea typeface="楷体" panose="02010609060101010101" charset="-122"/>
              <a:cs typeface="楷体" panose="02010609060101010101" charset="-122"/>
              <a:sym typeface="+mn-ea"/>
            </a:endParaRPr>
          </a:p>
        </p:txBody>
      </p:sp>
      <p:pic>
        <p:nvPicPr>
          <p:cNvPr id="5" name="图片 4" descr="C:/Users/lenovo/AppData/Local/Temp/kaimatting/20200816152811/output_aiMatting_20200816152814.pngoutput_aiMatting_20200816152814"/>
          <p:cNvPicPr>
            <a:picLocks noChangeAspect="1"/>
          </p:cNvPicPr>
          <p:nvPr/>
        </p:nvPicPr>
        <p:blipFill>
          <a:blip r:embed="rId3"/>
          <a:stretch>
            <a:fillRect/>
          </a:stretch>
        </p:blipFill>
        <p:spPr>
          <a:xfrm>
            <a:off x="6811645" y="1482725"/>
            <a:ext cx="4531995" cy="3780155"/>
          </a:xfrm>
          <a:prstGeom prst="rect">
            <a:avLst/>
          </a:prstGeom>
        </p:spPr>
      </p:pic>
      <p:sp>
        <p:nvSpPr>
          <p:cNvPr id="7" name="文本框 6"/>
          <p:cNvSpPr txBox="1"/>
          <p:nvPr/>
        </p:nvSpPr>
        <p:spPr>
          <a:xfrm>
            <a:off x="2411730" y="5432425"/>
            <a:ext cx="6011545" cy="521970"/>
          </a:xfrm>
          <a:prstGeom prst="rect">
            <a:avLst/>
          </a:prstGeom>
          <a:gradFill>
            <a:gsLst>
              <a:gs pos="0">
                <a:srgbClr val="9EE256"/>
              </a:gs>
              <a:gs pos="100000">
                <a:srgbClr val="52762D"/>
              </a:gs>
            </a:gsLst>
            <a:lin scaled="0"/>
          </a:grad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设立学堂选官制度</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2</a:t>
            </a:r>
            <a:r>
              <a:rPr lang="zh-CN" altLang="en-US" sz="2400" b="1">
                <a:solidFill>
                  <a:srgbClr val="0E5572"/>
                </a:solidFill>
                <a:uFillTx/>
                <a:latin typeface="黑体" panose="02010609060101010101" charset="-122"/>
                <a:ea typeface="黑体" panose="02010609060101010101" charset="-122"/>
                <a:cs typeface="黑体" panose="02010609060101010101" charset="-122"/>
              </a:rPr>
              <a:t>、选官制度的改革</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sp>
        <p:nvSpPr>
          <p:cNvPr id="9" name="文本框 8"/>
          <p:cNvSpPr txBox="1"/>
          <p:nvPr/>
        </p:nvSpPr>
        <p:spPr>
          <a:xfrm>
            <a:off x="516890" y="1711325"/>
            <a:ext cx="5233670" cy="3107690"/>
          </a:xfrm>
          <a:prstGeom prst="rect">
            <a:avLst/>
          </a:prstGeom>
          <a:noFill/>
          <a:ln w="12700" cmpd="dbl">
            <a:solidFill>
              <a:schemeClr val="tx1"/>
            </a:solidFill>
            <a:prstDash val="dash"/>
          </a:ln>
        </p:spPr>
        <p:txBody>
          <a:bodyPr wrap="square" rtlCol="0" anchor="t">
            <a:spAutoFit/>
          </a:bodyPr>
          <a:lstStyle/>
          <a:p>
            <a:r>
              <a:rPr lang="zh-CN" altLang="en-US" sz="2800" b="1">
                <a:latin typeface="楷体" panose="02010609060101010101" charset="-122"/>
                <a:ea typeface="楷体" panose="02010609060101010101" charset="-122"/>
                <a:cs typeface="楷体" panose="02010609060101010101" charset="-122"/>
              </a:rPr>
              <a:t>每年举行一次归国留学生考试，考试结果分最优、优、中等3等，不同等级者分别被 赐予进士、举人、拔贡出身，再被分配相应官职。</a:t>
            </a:r>
          </a:p>
          <a:p>
            <a:r>
              <a:rPr lang="en-US" altLang="zh-CN" sz="2800" b="1">
                <a:latin typeface="楷体" panose="02010609060101010101" charset="-122"/>
                <a:ea typeface="楷体" panose="02010609060101010101" charset="-122"/>
                <a:cs typeface="楷体" panose="02010609060101010101" charset="-122"/>
              </a:rPr>
              <a:t>     ——《考验游学毕业生章程》</a:t>
            </a:r>
          </a:p>
        </p:txBody>
      </p:sp>
      <p:pic>
        <p:nvPicPr>
          <p:cNvPr id="10" name="图片 9"/>
          <p:cNvPicPr>
            <a:picLocks noChangeAspect="1"/>
          </p:cNvPicPr>
          <p:nvPr/>
        </p:nvPicPr>
        <p:blipFill>
          <a:blip r:embed="rId3"/>
          <a:stretch>
            <a:fillRect/>
          </a:stretch>
        </p:blipFill>
        <p:spPr>
          <a:xfrm>
            <a:off x="6293485" y="1653540"/>
            <a:ext cx="4388485" cy="3247390"/>
          </a:xfrm>
          <a:prstGeom prst="rect">
            <a:avLst/>
          </a:prstGeom>
          <a:effectLst>
            <a:softEdge rad="31750"/>
          </a:effectLst>
        </p:spPr>
      </p:pic>
      <p:sp>
        <p:nvSpPr>
          <p:cNvPr id="11" name="文本框 10"/>
          <p:cNvSpPr txBox="1"/>
          <p:nvPr/>
        </p:nvSpPr>
        <p:spPr>
          <a:xfrm>
            <a:off x="2411730" y="5432425"/>
            <a:ext cx="6011545" cy="521970"/>
          </a:xfrm>
          <a:prstGeom prst="rect">
            <a:avLst/>
          </a:prstGeom>
          <a:gradFill>
            <a:gsLst>
              <a:gs pos="0">
                <a:srgbClr val="9EE256"/>
              </a:gs>
              <a:gs pos="100000">
                <a:srgbClr val="52762D"/>
              </a:gs>
            </a:gsLst>
            <a:lin scaled="0"/>
          </a:grad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确立留学毕业生选官制度</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晚清时期的选官制度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zh-CN" altLang="en-US" sz="2400" b="1">
                <a:solidFill>
                  <a:srgbClr val="0E5572"/>
                </a:solidFill>
                <a:uFillTx/>
                <a:latin typeface="黑体" panose="02010609060101010101" charset="-122"/>
                <a:ea typeface="黑体" panose="02010609060101010101" charset="-122"/>
                <a:cs typeface="黑体" panose="02010609060101010101" charset="-122"/>
              </a:rPr>
              <a:t>【课堂探究】</a:t>
            </a:r>
          </a:p>
        </p:txBody>
      </p:sp>
      <p:sp>
        <p:nvSpPr>
          <p:cNvPr id="5" name="文本框 4"/>
          <p:cNvSpPr txBox="1"/>
          <p:nvPr/>
        </p:nvSpPr>
        <p:spPr>
          <a:xfrm>
            <a:off x="99695" y="930910"/>
            <a:ext cx="11963400" cy="4399915"/>
          </a:xfrm>
          <a:prstGeom prst="rect">
            <a:avLst/>
          </a:prstGeom>
          <a:noFill/>
          <a:ln w="19050">
            <a:solidFill>
              <a:schemeClr val="tx1"/>
            </a:solidFill>
            <a:prstDash val="dash"/>
          </a:ln>
        </p:spPr>
        <p:txBody>
          <a:bodyPr wrap="square" rtlCol="0">
            <a:spAutoFit/>
          </a:bodyPr>
          <a:lstStyle/>
          <a:p>
            <a:r>
              <a:rPr lang="en-US" altLang="zh-CN" sz="2000">
                <a:latin typeface="楷体" panose="02010609060101010101" charset="-122"/>
                <a:ea typeface="楷体" panose="02010609060101010101" charset="-122"/>
                <a:cs typeface="楷体" panose="02010609060101010101" charset="-122"/>
              </a:rPr>
              <a:t>材料一：1872-1875年，清政府每年派遣30名幼童赴美留学，共计派出120人。赴美幼童在美学习期间“于各种科学之进步，成绩极佳”。但是，由于顽固派对于留美幼童的“西化”心怀不满，所以清政府于1881年下令将他们分批撤回。他们归国后，大都成为外交、海军、航运、电报、铁路等领域的骨干力量。1877-1885年间，福州船政学堂也派遣了数批留学生共计近百人，分赴英、法、德等国学习海军专门技术。由于清政府的腐败和“财力不遗”， 以及顽固派的阻挠破坏，派遣留学生的运动在1886年以后中断，直到1896年才恢复。这一年，13名学生赴日留学，开官费生留日之风气。此后，赴欧留学者规模缩小，赴日留学者日众。</a:t>
            </a:r>
          </a:p>
          <a:p>
            <a:endParaRPr lang="en-US" altLang="zh-CN" sz="2000">
              <a:latin typeface="楷体" panose="02010609060101010101" charset="-122"/>
              <a:ea typeface="楷体" panose="02010609060101010101" charset="-122"/>
              <a:cs typeface="楷体" panose="02010609060101010101" charset="-122"/>
            </a:endParaRPr>
          </a:p>
          <a:p>
            <a:r>
              <a:rPr lang="en-US" altLang="zh-CN" sz="2000">
                <a:latin typeface="楷体" panose="02010609060101010101" charset="-122"/>
                <a:ea typeface="楷体" panose="02010609060101010101" charset="-122"/>
                <a:cs typeface="楷体" panose="02010609060101010101" charset="-122"/>
              </a:rPr>
              <a:t>材料二：20世纪初，清末新政急需人才，清政府提倡、鼓励官费、自费并举赴日留学。1905年废科举后，留学也成为知识分子的重要出路。日本政府采取主动吸引中国留学生的政策，加上赴日留学路途近、交通方便、文字习俗相似等，促成了此时的留日热潮。留日学生从1901年的200 多人，1903年增到1300多人，1904年2400多人，1905-1906年8000多人。以自费生为主的留日学生所学专业非常广泛，从政法、文史、军事、外语、师范到理工、农医、商业以及音乐、美术、体育等，其中以陆军和政法最热门。很多留日学生在日本积极参加爱国运动；归国的留日学生不少成为清末新政改革的骨干力量和新军的各级军官。</a:t>
            </a:r>
          </a:p>
        </p:txBody>
      </p:sp>
      <p:sp>
        <p:nvSpPr>
          <p:cNvPr id="7" name="文本框 6"/>
          <p:cNvSpPr txBox="1"/>
          <p:nvPr/>
        </p:nvSpPr>
        <p:spPr>
          <a:xfrm>
            <a:off x="27305" y="5699760"/>
            <a:ext cx="11964670" cy="1198880"/>
          </a:xfrm>
          <a:prstGeom prst="rect">
            <a:avLst/>
          </a:prstGeom>
          <a:gradFill>
            <a:gsLst>
              <a:gs pos="0">
                <a:srgbClr val="FECF40"/>
              </a:gs>
              <a:gs pos="100000">
                <a:srgbClr val="846C21"/>
              </a:gs>
            </a:gsLst>
            <a:lin scaled="0"/>
          </a:gradFill>
        </p:spPr>
        <p:txBody>
          <a:bodyPr wrap="square" rtlCol="0">
            <a:spAutoFit/>
          </a:bodyPr>
          <a:lstStyle/>
          <a:p>
            <a:r>
              <a:rPr lang="en-US" altLang="zh-CN" sz="2400">
                <a:latin typeface="楷体" panose="02010609060101010101" charset="-122"/>
                <a:ea typeface="楷体" panose="02010609060101010101" charset="-122"/>
                <a:cs typeface="楷体" panose="02010609060101010101" charset="-122"/>
                <a:sym typeface="+mn-ea"/>
              </a:rPr>
              <a:t>（1) 根据材料一，二并结合所学知识，指出与19世纪晚期相比，20世纪初清政府派追留学生运动出现的变化。</a:t>
            </a:r>
            <a:endParaRPr lang="en-US" altLang="zh-CN" sz="2400">
              <a:latin typeface="楷体" panose="02010609060101010101" charset="-122"/>
              <a:ea typeface="楷体" panose="02010609060101010101" charset="-122"/>
              <a:cs typeface="楷体" panose="02010609060101010101" charset="-122"/>
            </a:endParaRPr>
          </a:p>
          <a:p>
            <a:r>
              <a:rPr lang="en-US" altLang="zh-CN" sz="2400">
                <a:latin typeface="楷体" panose="02010609060101010101" charset="-122"/>
                <a:ea typeface="楷体" panose="02010609060101010101" charset="-122"/>
                <a:cs typeface="楷体" panose="02010609060101010101" charset="-122"/>
                <a:sym typeface="+mn-ea"/>
              </a:rPr>
              <a:t>（2) 结合材料及所学知识，概括清政府派遣留学生运动的影响。</a:t>
            </a:r>
          </a:p>
        </p:txBody>
      </p:sp>
      <p:sp>
        <p:nvSpPr>
          <p:cNvPr id="13" name="文本框 12"/>
          <p:cNvSpPr txBox="1"/>
          <p:nvPr/>
        </p:nvSpPr>
        <p:spPr>
          <a:xfrm>
            <a:off x="338455" y="2032000"/>
            <a:ext cx="11201400" cy="2245360"/>
          </a:xfrm>
          <a:prstGeom prst="rect">
            <a:avLst/>
          </a:prstGeom>
          <a:gradFill>
            <a:gsLst>
              <a:gs pos="0">
                <a:srgbClr val="9EE256"/>
              </a:gs>
              <a:gs pos="100000">
                <a:srgbClr val="52762D"/>
              </a:gs>
            </a:gsLst>
            <a:lin scaled="0"/>
          </a:gradFill>
        </p:spPr>
        <p:txBody>
          <a:bodyPr wrap="square" rtlCol="0">
            <a:spAutoFit/>
          </a:bodyPr>
          <a:lstStyle/>
          <a:p>
            <a:r>
              <a:rPr lang="en-US" altLang="zh-CN" sz="2800">
                <a:solidFill>
                  <a:schemeClr val="tx1"/>
                </a:solidFill>
                <a:latin typeface="DFKai-SB" panose="03000509000000000000" charset="-120"/>
                <a:ea typeface="DFKai-SB" panose="03000509000000000000" charset="-120"/>
                <a:cs typeface="DFKai-SB" panose="03000509000000000000" charset="-120"/>
              </a:rPr>
              <a:t>(1)由以欧美国家为主到以日本为主：由官费留学到官费、自费并举；由学习军事科技为主到全面学习先进文化：由饱受争议到受到鼓励：留学人数出现迅速增长</a:t>
            </a:r>
          </a:p>
          <a:p>
            <a:r>
              <a:rPr lang="en-US" altLang="zh-CN" sz="2800">
                <a:solidFill>
                  <a:schemeClr val="tx1"/>
                </a:solidFill>
                <a:latin typeface="DFKai-SB" panose="03000509000000000000" charset="-120"/>
                <a:ea typeface="DFKai-SB" panose="03000509000000000000" charset="-120"/>
                <a:cs typeface="DFKai-SB" panose="03000509000000000000" charset="-120"/>
              </a:rPr>
              <a:t>（2) 培养了大批近代化的人才：促进了西学的进一步传播：促进了中外交流：推动了近代化进程：一定程度上为改良和革命积蓄了力量</a:t>
            </a: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1"/>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民国时期的选官制度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1</a:t>
            </a:r>
            <a:r>
              <a:rPr lang="zh-CN" altLang="en-US" sz="2400" b="1">
                <a:solidFill>
                  <a:srgbClr val="0E5572"/>
                </a:solidFill>
                <a:uFillTx/>
                <a:latin typeface="黑体" panose="02010609060101010101" charset="-122"/>
                <a:ea typeface="黑体" panose="02010609060101010101" charset="-122"/>
                <a:cs typeface="黑体" panose="02010609060101010101" charset="-122"/>
              </a:rPr>
              <a:t>、南京临时政府时期</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grpSp>
        <p:nvGrpSpPr>
          <p:cNvPr id="5" name="组合 4"/>
          <p:cNvGrpSpPr/>
          <p:nvPr/>
        </p:nvGrpSpPr>
        <p:grpSpPr>
          <a:xfrm>
            <a:off x="1342979" y="1029970"/>
            <a:ext cx="2971211" cy="3559810"/>
            <a:chOff x="12717" y="1514"/>
            <a:chExt cx="6454" cy="9248"/>
          </a:xfrm>
        </p:grpSpPr>
        <p:pic>
          <p:nvPicPr>
            <p:cNvPr id="7" name="图片 6" descr="孙"/>
            <p:cNvPicPr>
              <a:picLocks noChangeAspect="1"/>
            </p:cNvPicPr>
            <p:nvPr/>
          </p:nvPicPr>
          <p:blipFill>
            <a:blip r:embed="rId3"/>
            <a:stretch>
              <a:fillRect/>
            </a:stretch>
          </p:blipFill>
          <p:spPr>
            <a:xfrm>
              <a:off x="13053" y="1514"/>
              <a:ext cx="6118" cy="9248"/>
            </a:xfrm>
            <a:prstGeom prst="rect">
              <a:avLst/>
            </a:prstGeom>
          </p:spPr>
        </p:pic>
        <p:sp>
          <p:nvSpPr>
            <p:cNvPr id="8" name="文本框 7"/>
            <p:cNvSpPr txBox="1"/>
            <p:nvPr/>
          </p:nvSpPr>
          <p:spPr>
            <a:xfrm>
              <a:off x="12717" y="1541"/>
              <a:ext cx="1065" cy="2745"/>
            </a:xfrm>
            <a:prstGeom prst="rect">
              <a:avLst/>
            </a:prstGeom>
            <a:noFill/>
          </p:spPr>
          <p:txBody>
            <a:bodyPr vert="eaVert" wrap="square" rtlCol="0">
              <a:spAutoFit/>
            </a:bodyPr>
            <a:lstStyle/>
            <a:p>
              <a:r>
                <a:rPr lang="zh-CN" altLang="en-US" sz="2000" b="1">
                  <a:latin typeface="楷体" panose="02010609060101010101" charset="-122"/>
                  <a:ea typeface="楷体" panose="02010609060101010101" charset="-122"/>
                </a:rPr>
                <a:t>孙中山</a:t>
              </a:r>
            </a:p>
          </p:txBody>
        </p:sp>
      </p:grpSp>
      <p:grpSp>
        <p:nvGrpSpPr>
          <p:cNvPr id="18" name="组合 17"/>
          <p:cNvGrpSpPr/>
          <p:nvPr/>
        </p:nvGrpSpPr>
        <p:grpSpPr>
          <a:xfrm>
            <a:off x="5956935" y="1196340"/>
            <a:ext cx="4392295" cy="3518983"/>
            <a:chOff x="13665" y="5773"/>
            <a:chExt cx="4990" cy="4842"/>
          </a:xfrm>
        </p:grpSpPr>
        <p:pic>
          <p:nvPicPr>
            <p:cNvPr id="15" name="图片 14"/>
            <p:cNvPicPr>
              <a:picLocks noChangeAspect="1"/>
            </p:cNvPicPr>
            <p:nvPr/>
          </p:nvPicPr>
          <p:blipFill>
            <a:blip r:embed="rId4"/>
            <a:stretch>
              <a:fillRect/>
            </a:stretch>
          </p:blipFill>
          <p:spPr>
            <a:xfrm>
              <a:off x="13665" y="5773"/>
              <a:ext cx="4486" cy="3870"/>
            </a:xfrm>
            <a:prstGeom prst="roundRect">
              <a:avLst/>
            </a:prstGeom>
          </p:spPr>
        </p:pic>
        <p:sp>
          <p:nvSpPr>
            <p:cNvPr id="16" name="文本框 15"/>
            <p:cNvSpPr txBox="1"/>
            <p:nvPr/>
          </p:nvSpPr>
          <p:spPr>
            <a:xfrm>
              <a:off x="13665" y="9643"/>
              <a:ext cx="4990" cy="972"/>
            </a:xfrm>
            <a:prstGeom prst="rect">
              <a:avLst/>
            </a:prstGeom>
            <a:noFill/>
          </p:spPr>
          <p:txBody>
            <a:bodyPr wrap="square" rtlCol="0">
              <a:spAutoFit/>
            </a:bodyPr>
            <a:lstStyle/>
            <a:p>
              <a:pPr marL="285750" indent="-285750">
                <a:buFont typeface="Wingdings"/>
                <a:buChar char="l"/>
              </a:pPr>
              <a:r>
                <a:rPr lang="en-US" altLang="zh-CN" sz="2000">
                  <a:latin typeface="微软雅黑" panose="020b0503020204020204" charset="-122"/>
                  <a:ea typeface="微软雅黑" panose="020b0503020204020204" charset="-122"/>
                  <a:cs typeface="微软雅黑" panose="020b0503020204020204" charset="-122"/>
                </a:rPr>
                <a:t>“</a:t>
              </a:r>
              <a:r>
                <a:rPr lang="zh-CN" altLang="en-US" sz="2000">
                  <a:latin typeface="微软雅黑" panose="020b0503020204020204" charset="-122"/>
                  <a:ea typeface="微软雅黑" panose="020b0503020204020204" charset="-122"/>
                  <a:cs typeface="微软雅黑" panose="020b0503020204020204" charset="-122"/>
                  <a:sym typeface="+mn-ea"/>
                </a:rPr>
                <a:t>五权</a:t>
              </a:r>
              <a:r>
                <a:rPr lang="en-US" altLang="zh-CN" sz="2000">
                  <a:latin typeface="微软雅黑" panose="020b0503020204020204" charset="-122"/>
                  <a:ea typeface="微软雅黑" panose="020b0503020204020204" charset="-122"/>
                  <a:cs typeface="微软雅黑" panose="020b0503020204020204" charset="-122"/>
                </a:rPr>
                <a:t>”</a:t>
              </a:r>
              <a:r>
                <a:rPr lang="zh-CN" altLang="en-US" sz="2000">
                  <a:latin typeface="微软雅黑" panose="020b0503020204020204" charset="-122"/>
                  <a:ea typeface="微软雅黑" panose="020b0503020204020204" charset="-122"/>
                  <a:cs typeface="微软雅黑" panose="020b0503020204020204" charset="-122"/>
                </a:rPr>
                <a:t>即立法、行政、司法、考试、监察</a:t>
              </a:r>
            </a:p>
          </p:txBody>
        </p:sp>
      </p:grpSp>
      <p:sp>
        <p:nvSpPr>
          <p:cNvPr id="13" name="文本框 12"/>
          <p:cNvSpPr txBox="1"/>
          <p:nvPr/>
        </p:nvSpPr>
        <p:spPr>
          <a:xfrm>
            <a:off x="689610" y="4783455"/>
            <a:ext cx="10017760" cy="1383665"/>
          </a:xfrm>
          <a:prstGeom prst="rect">
            <a:avLst/>
          </a:prstGeom>
          <a:gradFill>
            <a:gsLst>
              <a:gs pos="0">
                <a:srgbClr val="9EE256"/>
              </a:gs>
              <a:gs pos="100000">
                <a:srgbClr val="52762D"/>
              </a:gs>
            </a:gsLst>
            <a:lin scaled="0"/>
          </a:gradFill>
        </p:spPr>
        <p:txBody>
          <a:bodyPr wrap="square" rtlCol="0">
            <a:spAutoFit/>
          </a:bodyPr>
          <a:lstStyle/>
          <a:p>
            <a:pPr algn="just"/>
            <a:r>
              <a:rPr lang="zh-CN" altLang="en-US" sz="2800">
                <a:latin typeface="DFKai-SB" panose="03000509000000000000" charset="-120"/>
                <a:ea typeface="DFKai-SB" panose="03000509000000000000" charset="-120"/>
              </a:rPr>
              <a:t>重视文官选拔制度的建设，确立孙中山的文官考试思想</a:t>
            </a:r>
          </a:p>
          <a:p>
            <a:pPr algn="just"/>
            <a:r>
              <a:rPr lang="zh-CN" altLang="en-US" sz="2800">
                <a:latin typeface="DFKai-SB" panose="03000509000000000000" charset="-120"/>
                <a:ea typeface="DFKai-SB" panose="03000509000000000000" charset="-120"/>
                <a:cs typeface="华文楷体" panose="02010600040101010101" charset="-122"/>
                <a:sym typeface="+mn-ea"/>
              </a:rPr>
              <a:t>奠定了近代中国文官制度的基础，对日后民国文官制度的建设产生了重要影响</a:t>
            </a:r>
            <a:endParaRPr lang="zh-CN" altLang="en-US" sz="2800">
              <a:latin typeface="DFKai-SB" panose="03000509000000000000" charset="-120"/>
              <a:ea typeface="DFKai-SB" panose="03000509000000000000" charset="-120"/>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12" presetClass="entr" presetSubtype="8"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p:tgtEl>
                                          <p:spTgt spid="13"/>
                                        </p:tgtEl>
                                        <p:attrNameLst>
                                          <p:attrName>ppt_x</p:attrName>
                                        </p:attrNameLst>
                                      </p:cBhvr>
                                      <p:tavLst>
                                        <p:tav tm="0">
                                          <p:val>
                                            <p:strVal val="#ppt_x-#ppt_w*1.125000"/>
                                          </p:val>
                                        </p:tav>
                                        <p:tav tm="100000">
                                          <p:val>
                                            <p:strVal val="#ppt_x"/>
                                          </p:val>
                                        </p:tav>
                                      </p:tavLst>
                                    </p:anim>
                                    <p:animEffect transition="in" filter="wipe(right)">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民国时期的选官制度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2</a:t>
            </a:r>
            <a:r>
              <a:rPr lang="zh-CN" altLang="en-US" sz="2400" b="1">
                <a:solidFill>
                  <a:srgbClr val="0E5572"/>
                </a:solidFill>
                <a:uFillTx/>
                <a:latin typeface="黑体" panose="02010609060101010101" charset="-122"/>
                <a:ea typeface="黑体" panose="02010609060101010101" charset="-122"/>
                <a:cs typeface="黑体" panose="02010609060101010101" charset="-122"/>
              </a:rPr>
              <a:t>、北洋政府时期</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pic>
        <p:nvPicPr>
          <p:cNvPr id="9" name="图片 8" descr="C:/Users/lenovo/AppData/Local/Temp/kaimatting/20200817082822/output_aiMatting_20200817082825.pngoutput_aiMatting_20200817082825"/>
          <p:cNvPicPr>
            <a:picLocks noChangeAspect="1"/>
          </p:cNvPicPr>
          <p:nvPr/>
        </p:nvPicPr>
        <p:blipFill>
          <a:blip r:embed="rId3"/>
          <a:stretch>
            <a:fillRect/>
          </a:stretch>
        </p:blipFill>
        <p:spPr>
          <a:xfrm flipH="1">
            <a:off x="-59055" y="3138170"/>
            <a:ext cx="3098800" cy="3755390"/>
          </a:xfrm>
          <a:prstGeom prst="rect">
            <a:avLst/>
          </a:prstGeom>
        </p:spPr>
      </p:pic>
      <p:sp>
        <p:nvSpPr>
          <p:cNvPr id="19" name="横卷形 18"/>
          <p:cNvSpPr/>
          <p:nvPr/>
        </p:nvSpPr>
        <p:spPr>
          <a:xfrm>
            <a:off x="1352550" y="1411605"/>
            <a:ext cx="2399030" cy="719455"/>
          </a:xfrm>
          <a:prstGeom prst="horizontalScroll">
            <a:avLst/>
          </a:prstGeom>
          <a:gradFill>
            <a:gsLst>
              <a:gs pos="0">
                <a:srgbClr val="FECF40"/>
              </a:gs>
              <a:gs pos="100000">
                <a:srgbClr val="846C21"/>
              </a:gs>
            </a:gsLst>
            <a:lin scaled="0"/>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latin typeface="DFKai-SB" panose="03000509000000000000" charset="-120"/>
                <a:ea typeface="DFKai-SB" panose="03000509000000000000" charset="-120"/>
              </a:rPr>
              <a:t>法律：</a:t>
            </a:r>
          </a:p>
        </p:txBody>
      </p:sp>
      <p:sp>
        <p:nvSpPr>
          <p:cNvPr id="20" name="文本框 19"/>
          <p:cNvSpPr txBox="1"/>
          <p:nvPr/>
        </p:nvSpPr>
        <p:spPr>
          <a:xfrm>
            <a:off x="4930140" y="1377315"/>
            <a:ext cx="4857750" cy="829945"/>
          </a:xfrm>
          <a:prstGeom prst="rect">
            <a:avLst/>
          </a:prstGeom>
          <a:gradFill>
            <a:gsLst>
              <a:gs pos="0">
                <a:srgbClr val="9EE256"/>
              </a:gs>
              <a:gs pos="100000">
                <a:srgbClr val="52762D"/>
              </a:gs>
            </a:gsLst>
            <a:lin scaled="0"/>
          </a:gradFill>
        </p:spPr>
        <p:txBody>
          <a:bodyPr wrap="square" rtlCol="0">
            <a:spAutoFit/>
          </a:bodyPr>
          <a:lstStyle/>
          <a:p>
            <a:pPr algn="l"/>
            <a:r>
              <a:rPr lang="en-US" altLang="zh-CN" sz="2400">
                <a:latin typeface="DFKai-SB" panose="03000509000000000000" charset="-120"/>
                <a:ea typeface="DFKai-SB" panose="03000509000000000000" charset="-120"/>
                <a:cs typeface="DFKai-SB" panose="03000509000000000000" charset="-120"/>
              </a:rPr>
              <a:t>1913</a:t>
            </a:r>
            <a:r>
              <a:rPr lang="zh-CN" altLang="en-US" sz="2400">
                <a:latin typeface="DFKai-SB" panose="03000509000000000000" charset="-120"/>
                <a:ea typeface="DFKai-SB" panose="03000509000000000000" charset="-120"/>
                <a:cs typeface="DFKai-SB" panose="03000509000000000000" charset="-120"/>
              </a:rPr>
              <a:t>年《文官考试法草案》，标志文官考试制度建立</a:t>
            </a:r>
          </a:p>
        </p:txBody>
      </p:sp>
      <p:sp>
        <p:nvSpPr>
          <p:cNvPr id="21" name="横卷形 20"/>
          <p:cNvSpPr/>
          <p:nvPr/>
        </p:nvSpPr>
        <p:spPr>
          <a:xfrm>
            <a:off x="2820035" y="3782060"/>
            <a:ext cx="2399030" cy="719455"/>
          </a:xfrm>
          <a:prstGeom prst="horizontalScroll">
            <a:avLst/>
          </a:prstGeom>
          <a:gradFill>
            <a:gsLst>
              <a:gs pos="0">
                <a:srgbClr val="FECF40"/>
              </a:gs>
              <a:gs pos="100000">
                <a:srgbClr val="846C21"/>
              </a:gs>
            </a:gsLst>
            <a:lin scaled="0"/>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latin typeface="DFKai-SB" panose="03000509000000000000" charset="-120"/>
                <a:ea typeface="DFKai-SB" panose="03000509000000000000" charset="-120"/>
              </a:rPr>
              <a:t>方式：</a:t>
            </a:r>
          </a:p>
        </p:txBody>
      </p:sp>
      <p:sp>
        <p:nvSpPr>
          <p:cNvPr id="22" name="左大括号 21"/>
          <p:cNvSpPr/>
          <p:nvPr/>
        </p:nvSpPr>
        <p:spPr>
          <a:xfrm>
            <a:off x="5501640" y="3061335"/>
            <a:ext cx="465455" cy="228600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文本框 22"/>
          <p:cNvSpPr txBox="1"/>
          <p:nvPr/>
        </p:nvSpPr>
        <p:spPr>
          <a:xfrm>
            <a:off x="6065520" y="2921000"/>
            <a:ext cx="1609090" cy="460375"/>
          </a:xfrm>
          <a:prstGeom prst="rect">
            <a:avLst/>
          </a:prstGeom>
          <a:gradFill>
            <a:gsLst>
              <a:gs pos="0">
                <a:srgbClr val="9EE256"/>
              </a:gs>
              <a:gs pos="100000">
                <a:srgbClr val="52762D"/>
              </a:gs>
            </a:gsLst>
            <a:lin scaled="0"/>
          </a:gradFill>
        </p:spPr>
        <p:txBody>
          <a:bodyPr wrap="square" rtlCol="0">
            <a:spAutoFit/>
          </a:bodyPr>
          <a:lstStyle/>
          <a:p>
            <a:r>
              <a:rPr lang="zh-CN" altLang="en-US" sz="2400">
                <a:latin typeface="DFKai-SB" panose="03000509000000000000" charset="-120"/>
                <a:ea typeface="DFKai-SB" panose="03000509000000000000" charset="-120"/>
                <a:cs typeface="DFKai-SB" panose="03000509000000000000" charset="-120"/>
              </a:rPr>
              <a:t>考试</a:t>
            </a:r>
          </a:p>
        </p:txBody>
      </p:sp>
      <p:sp>
        <p:nvSpPr>
          <p:cNvPr id="24" name="文本框 23"/>
          <p:cNvSpPr txBox="1"/>
          <p:nvPr/>
        </p:nvSpPr>
        <p:spPr>
          <a:xfrm>
            <a:off x="6136640" y="5079365"/>
            <a:ext cx="1693545" cy="460375"/>
          </a:xfrm>
          <a:prstGeom prst="rect">
            <a:avLst/>
          </a:prstGeom>
          <a:gradFill>
            <a:gsLst>
              <a:gs pos="0">
                <a:srgbClr val="9EE256"/>
              </a:gs>
              <a:gs pos="100000">
                <a:srgbClr val="52762D"/>
              </a:gs>
            </a:gsLst>
            <a:lin scaled="0"/>
          </a:gradFill>
        </p:spPr>
        <p:txBody>
          <a:bodyPr wrap="square" rtlCol="0">
            <a:spAutoFit/>
          </a:bodyPr>
          <a:lstStyle/>
          <a:p>
            <a:pPr algn="l">
              <a:buClrTx/>
              <a:buSzTx/>
              <a:buFontTx/>
            </a:pPr>
            <a:r>
              <a:rPr lang="zh-CN" altLang="en-US" sz="2400">
                <a:latin typeface="DFKai-SB" panose="03000509000000000000" charset="-120"/>
                <a:ea typeface="DFKai-SB" panose="03000509000000000000" charset="-120"/>
                <a:cs typeface="DFKai-SB" panose="03000509000000000000" charset="-120"/>
              </a:rPr>
              <a:t>甄别</a:t>
            </a:r>
          </a:p>
        </p:txBody>
      </p:sp>
      <p:sp>
        <p:nvSpPr>
          <p:cNvPr id="25" name="文本框 24"/>
          <p:cNvSpPr txBox="1"/>
          <p:nvPr/>
        </p:nvSpPr>
        <p:spPr>
          <a:xfrm>
            <a:off x="7988935" y="2912745"/>
            <a:ext cx="2965450" cy="460375"/>
          </a:xfrm>
          <a:prstGeom prst="rect">
            <a:avLst/>
          </a:prstGeom>
          <a:noFill/>
        </p:spPr>
        <p:txBody>
          <a:bodyPr wrap="square" rtlCol="0">
            <a:spAutoFit/>
          </a:bodyPr>
          <a:lstStyle/>
          <a:p>
            <a:pPr algn="ctr"/>
            <a:r>
              <a:rPr lang="zh-CN" altLang="en-US" sz="2400" b="1"/>
              <a:t>政事堂铨叙局负责</a:t>
            </a:r>
          </a:p>
        </p:txBody>
      </p:sp>
      <p:sp>
        <p:nvSpPr>
          <p:cNvPr id="26" name="文本框 25"/>
          <p:cNvSpPr txBox="1"/>
          <p:nvPr/>
        </p:nvSpPr>
        <p:spPr>
          <a:xfrm>
            <a:off x="8037830" y="4910455"/>
            <a:ext cx="3867150" cy="1198880"/>
          </a:xfrm>
          <a:prstGeom prst="rect">
            <a:avLst/>
          </a:prstGeom>
          <a:noFill/>
        </p:spPr>
        <p:txBody>
          <a:bodyPr wrap="square" rtlCol="0">
            <a:spAutoFit/>
          </a:bodyPr>
          <a:lstStyle/>
          <a:p>
            <a:r>
              <a:rPr lang="zh-CN" altLang="en-US" sz="2400" b="1">
                <a:solidFill>
                  <a:schemeClr val="tx1"/>
                </a:solidFill>
              </a:rPr>
              <a:t>已经在文官职位上工作的人，检验毕业文凭、调查经历、检查工作成绩、考查学识</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2" presetClass="entr" presetSubtype="4" fill="hold" grpId="1"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p:tgtEl>
                                          <p:spTgt spid="20"/>
                                        </p:tgtEl>
                                        <p:attrNameLst>
                                          <p:attrName>ppt_y</p:attrName>
                                        </p:attrNameLst>
                                      </p:cBhvr>
                                      <p:tavLst>
                                        <p:tav tm="0">
                                          <p:val>
                                            <p:strVal val="#ppt_y+#ppt_h*1.125000"/>
                                          </p:val>
                                        </p:tav>
                                        <p:tav tm="100000">
                                          <p:val>
                                            <p:strVal val="#ppt_y"/>
                                          </p:val>
                                        </p:tav>
                                      </p:tavLst>
                                    </p:anim>
                                    <p:animEffect transition="in" filter="wipe(up)">
                                      <p:cBhvr>
                                        <p:cTn id="14" dur="500"/>
                                        <p:tgtEl>
                                          <p:spTgt spid="20"/>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5" fill="hold" grpId="2" nodeType="click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blinds(vertical)">
                                      <p:cBhvr>
                                        <p:cTn id="20" dur="500"/>
                                        <p:tgtEl>
                                          <p:spTgt spid="21"/>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 presetClass="entr" presetSubtype="0" fill="hold" grpId="3" nodeType="clickEffect">
                                  <p:stCondLst>
                                    <p:cond delay="0"/>
                                  </p:stCondLst>
                                  <p:childTnLst>
                                    <p:set>
                                      <p:cBhvr>
                                        <p:cTn id="25" dur="1" fill="hold">
                                          <p:stCondLst>
                                            <p:cond delay="0"/>
                                          </p:stCondLst>
                                        </p:cTn>
                                        <p:tgtEl>
                                          <p:spTgt spid="22"/>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2" presetClass="entr" presetSubtype="4" fill="hold" grpId="4" nodeType="click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ppt_y</p:attrName>
                                        </p:attrNameLst>
                                      </p:cBhvr>
                                      <p:tavLst>
                                        <p:tav tm="0">
                                          <p:val>
                                            <p:strVal val="#ppt_y+#ppt_h*1.125000"/>
                                          </p:val>
                                        </p:tav>
                                        <p:tav tm="100000">
                                          <p:val>
                                            <p:strVal val="#ppt_y"/>
                                          </p:val>
                                        </p:tav>
                                      </p:tavLst>
                                    </p:anim>
                                    <p:animEffect transition="in" filter="wipe(up)">
                                      <p:cBhvr>
                                        <p:cTn id="32" dur="500"/>
                                        <p:tgtEl>
                                          <p:spTgt spid="23"/>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12" presetClass="entr" presetSubtype="4" fill="hold" grpId="5" nodeType="click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p:tgtEl>
                                          <p:spTgt spid="24"/>
                                        </p:tgtEl>
                                        <p:attrNameLst>
                                          <p:attrName>ppt_y</p:attrName>
                                        </p:attrNameLst>
                                      </p:cBhvr>
                                      <p:tavLst>
                                        <p:tav tm="0">
                                          <p:val>
                                            <p:strVal val="#ppt_y+#ppt_h*1.125000"/>
                                          </p:val>
                                        </p:tav>
                                        <p:tav tm="100000">
                                          <p:val>
                                            <p:strVal val="#ppt_y"/>
                                          </p:val>
                                        </p:tav>
                                      </p:tavLst>
                                    </p:anim>
                                    <p:animEffect transition="in" filter="wipe(up)">
                                      <p:cBhvr>
                                        <p:cTn id="39" dur="500"/>
                                        <p:tgtEl>
                                          <p:spTgt spid="24"/>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12" presetClass="entr" presetSubtype="4" fill="hold" grpId="6" nodeType="click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p:tgtEl>
                                          <p:spTgt spid="25"/>
                                        </p:tgtEl>
                                        <p:attrNameLst>
                                          <p:attrName>ppt_y</p:attrName>
                                        </p:attrNameLst>
                                      </p:cBhvr>
                                      <p:tavLst>
                                        <p:tav tm="0">
                                          <p:val>
                                            <p:strVal val="#ppt_y+#ppt_h*1.125000"/>
                                          </p:val>
                                        </p:tav>
                                        <p:tav tm="100000">
                                          <p:val>
                                            <p:strVal val="#ppt_y"/>
                                          </p:val>
                                        </p:tav>
                                      </p:tavLst>
                                    </p:anim>
                                    <p:animEffect transition="in" filter="wipe(up)">
                                      <p:cBhvr>
                                        <p:cTn id="46" dur="500"/>
                                        <p:tgtEl>
                                          <p:spTgt spid="25"/>
                                        </p:tgtEl>
                                      </p:cBhvr>
                                    </p:animEffect>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12" presetClass="entr" presetSubtype="4" fill="hold" grpId="7" nodeType="click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additive="base">
                                        <p:cTn id="52" dur="500"/>
                                        <p:tgtEl>
                                          <p:spTgt spid="26"/>
                                        </p:tgtEl>
                                        <p:attrNameLst>
                                          <p:attrName>ppt_y</p:attrName>
                                        </p:attrNameLst>
                                      </p:cBhvr>
                                      <p:tavLst>
                                        <p:tav tm="0">
                                          <p:val>
                                            <p:strVal val="#ppt_y+#ppt_h*1.125000"/>
                                          </p:val>
                                        </p:tav>
                                        <p:tav tm="100000">
                                          <p:val>
                                            <p:strVal val="#ppt_y"/>
                                          </p:val>
                                        </p:tav>
                                      </p:tavLst>
                                    </p:anim>
                                    <p:animEffect transition="in" filter="wipe(up)">
                                      <p:cBhvr>
                                        <p:cTn id="5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1"/>
      <p:bldP spid="21" grpId="2"/>
      <p:bldP spid="22" grpId="3"/>
      <p:bldP spid="23" grpId="4"/>
      <p:bldP spid="24" grpId="5"/>
      <p:bldP spid="25" grpId="6"/>
      <p:bldP spid="26" grpId="7"/>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357441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35471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3174365"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民国时期的选官制度</a:t>
            </a:r>
          </a:p>
        </p:txBody>
      </p:sp>
      <p:sp>
        <p:nvSpPr>
          <p:cNvPr id="2" name="文本框 1"/>
          <p:cNvSpPr txBox="1"/>
          <p:nvPr/>
        </p:nvSpPr>
        <p:spPr>
          <a:xfrm>
            <a:off x="5803900" y="408305"/>
            <a:ext cx="3198495" cy="460375"/>
          </a:xfrm>
          <a:prstGeom prst="rect">
            <a:avLst/>
          </a:prstGeom>
          <a:noFill/>
        </p:spPr>
        <p:txBody>
          <a:bodyPr wrap="square" rtlCol="0">
            <a:spAutoFit/>
          </a:bodyPr>
          <a:lstStyle/>
          <a:p>
            <a:r>
              <a:rPr lang="en-US" altLang="zh-CN" sz="2400" b="1">
                <a:solidFill>
                  <a:srgbClr val="0E5572"/>
                </a:solidFill>
                <a:uFillTx/>
                <a:latin typeface="黑体" panose="02010609060101010101" charset="-122"/>
                <a:ea typeface="黑体" panose="02010609060101010101" charset="-122"/>
                <a:cs typeface="黑体" panose="02010609060101010101" charset="-122"/>
              </a:rPr>
              <a:t>3</a:t>
            </a:r>
            <a:r>
              <a:rPr lang="zh-CN" altLang="en-US" sz="2400" b="1">
                <a:solidFill>
                  <a:srgbClr val="0E5572"/>
                </a:solidFill>
                <a:uFillTx/>
                <a:latin typeface="黑体" panose="02010609060101010101" charset="-122"/>
                <a:ea typeface="黑体" panose="02010609060101010101" charset="-122"/>
                <a:cs typeface="黑体" panose="02010609060101010101" charset="-122"/>
              </a:rPr>
              <a:t>、南京国民政府时期</a:t>
            </a:r>
            <a:endParaRPr lang="en-US" altLang="zh-CN" sz="2400" b="1">
              <a:solidFill>
                <a:srgbClr val="0E5572"/>
              </a:solidFill>
              <a:uFillTx/>
              <a:latin typeface="黑体" panose="02010609060101010101" charset="-122"/>
              <a:ea typeface="黑体" panose="02010609060101010101" charset="-122"/>
              <a:cs typeface="黑体" panose="02010609060101010101" charset="-122"/>
            </a:endParaRPr>
          </a:p>
        </p:txBody>
      </p:sp>
      <p:sp>
        <p:nvSpPr>
          <p:cNvPr id="20" name="左大括号 19"/>
          <p:cNvSpPr/>
          <p:nvPr/>
        </p:nvSpPr>
        <p:spPr>
          <a:xfrm>
            <a:off x="4102100" y="4430395"/>
            <a:ext cx="127000" cy="2145030"/>
          </a:xfrm>
          <a:prstGeom prst="leftBrace">
            <a:avLst/>
          </a:prstGeom>
          <a:ln w="28575">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横卷形 20"/>
          <p:cNvSpPr/>
          <p:nvPr/>
        </p:nvSpPr>
        <p:spPr>
          <a:xfrm>
            <a:off x="109855" y="5009515"/>
            <a:ext cx="3792855" cy="1043940"/>
          </a:xfrm>
          <a:prstGeom prst="horizontalScroll">
            <a:avLst/>
          </a:prstGeom>
          <a:gradFill>
            <a:gsLst>
              <a:gs pos="0">
                <a:srgbClr val="FECF40"/>
              </a:gs>
              <a:gs pos="100000">
                <a:srgbClr val="846C21"/>
              </a:gs>
            </a:gsLst>
            <a:lin scaled="0"/>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a:latin typeface="DFKai-SB" panose="03000509000000000000" charset="-120"/>
                <a:ea typeface="DFKai-SB" panose="03000509000000000000" charset="-120"/>
              </a:rPr>
              <a:t>实行公务员制度</a:t>
            </a:r>
          </a:p>
        </p:txBody>
      </p:sp>
      <p:sp>
        <p:nvSpPr>
          <p:cNvPr id="22" name="文本框 21"/>
          <p:cNvSpPr txBox="1"/>
          <p:nvPr/>
        </p:nvSpPr>
        <p:spPr>
          <a:xfrm>
            <a:off x="4454525" y="4331335"/>
            <a:ext cx="1468120" cy="521970"/>
          </a:xfrm>
          <a:prstGeom prst="rect">
            <a:avLst/>
          </a:prstGeom>
          <a:gradFill>
            <a:gsLst>
              <a:gs pos="0">
                <a:srgbClr val="9EE256"/>
              </a:gs>
              <a:gs pos="100000">
                <a:srgbClr val="52762D"/>
              </a:gs>
            </a:gsLst>
            <a:lin scaled="0"/>
          </a:gradFill>
        </p:spPr>
        <p:txBody>
          <a:bodyPr wrap="square" rtlCol="0">
            <a:spAutoFit/>
          </a:bodyPr>
          <a:lstStyle/>
          <a:p>
            <a:r>
              <a:rPr lang="zh-CN" altLang="en-US" sz="2800">
                <a:latin typeface="DFKai-SB" panose="03000509000000000000" charset="-120"/>
                <a:ea typeface="DFKai-SB" panose="03000509000000000000" charset="-120"/>
              </a:rPr>
              <a:t>法律</a:t>
            </a:r>
          </a:p>
        </p:txBody>
      </p:sp>
      <p:sp>
        <p:nvSpPr>
          <p:cNvPr id="23" name="文本框 22"/>
          <p:cNvSpPr txBox="1"/>
          <p:nvPr/>
        </p:nvSpPr>
        <p:spPr>
          <a:xfrm>
            <a:off x="4398010" y="6137910"/>
            <a:ext cx="1468120" cy="521970"/>
          </a:xfrm>
          <a:prstGeom prst="rect">
            <a:avLst/>
          </a:prstGeom>
          <a:gradFill>
            <a:gsLst>
              <a:gs pos="0">
                <a:srgbClr val="9EE256"/>
              </a:gs>
              <a:gs pos="100000">
                <a:srgbClr val="52762D"/>
              </a:gs>
            </a:gsLst>
            <a:lin scaled="0"/>
          </a:gradFill>
        </p:spPr>
        <p:txBody>
          <a:bodyPr wrap="square" rtlCol="0">
            <a:spAutoFit/>
          </a:bodyPr>
          <a:lstStyle/>
          <a:p>
            <a:r>
              <a:rPr lang="zh-CN" altLang="en-US" sz="2800">
                <a:latin typeface="DFKai-SB" panose="03000509000000000000" charset="-120"/>
                <a:ea typeface="DFKai-SB" panose="03000509000000000000" charset="-120"/>
              </a:rPr>
              <a:t>方式</a:t>
            </a:r>
          </a:p>
        </p:txBody>
      </p:sp>
      <p:sp>
        <p:nvSpPr>
          <p:cNvPr id="24" name="文本框 23"/>
          <p:cNvSpPr txBox="1"/>
          <p:nvPr/>
        </p:nvSpPr>
        <p:spPr>
          <a:xfrm>
            <a:off x="6210935" y="6158865"/>
            <a:ext cx="2598420" cy="460375"/>
          </a:xfrm>
          <a:prstGeom prst="rect">
            <a:avLst/>
          </a:prstGeom>
          <a:noFill/>
        </p:spPr>
        <p:txBody>
          <a:bodyPr wrap="square" rtlCol="0">
            <a:spAutoFit/>
          </a:bodyPr>
          <a:lstStyle/>
          <a:p>
            <a:pPr algn="ctr"/>
            <a:r>
              <a:rPr lang="zh-CN" altLang="en-US" sz="2400" b="1">
                <a:sym typeface="+mn-ea"/>
              </a:rPr>
              <a:t>考选、铨叙</a:t>
            </a:r>
            <a:endParaRPr lang="zh-CN" altLang="en-US" sz="2400" b="1"/>
          </a:p>
        </p:txBody>
      </p:sp>
      <p:sp>
        <p:nvSpPr>
          <p:cNvPr id="26" name="文本框 25"/>
          <p:cNvSpPr txBox="1"/>
          <p:nvPr/>
        </p:nvSpPr>
        <p:spPr>
          <a:xfrm>
            <a:off x="6238875" y="4274820"/>
            <a:ext cx="3686175" cy="829945"/>
          </a:xfrm>
          <a:prstGeom prst="rect">
            <a:avLst/>
          </a:prstGeom>
          <a:noFill/>
        </p:spPr>
        <p:txBody>
          <a:bodyPr wrap="square" rtlCol="0">
            <a:spAutoFit/>
          </a:bodyPr>
          <a:lstStyle/>
          <a:p>
            <a:r>
              <a:rPr lang="en-US" altLang="zh-CN" sz="2400" b="1"/>
              <a:t>1929</a:t>
            </a:r>
            <a:r>
              <a:rPr lang="zh-CN" altLang="en-US" sz="2400" b="1"/>
              <a:t>年 第一部《考试法》</a:t>
            </a:r>
          </a:p>
          <a:p>
            <a:r>
              <a:rPr lang="en-US" altLang="zh-CN" sz="2400" b="1"/>
              <a:t>1933</a:t>
            </a:r>
            <a:r>
              <a:rPr lang="zh-CN" altLang="en-US" sz="2400" b="1"/>
              <a:t>年《公务员任用法》</a:t>
            </a:r>
          </a:p>
        </p:txBody>
      </p:sp>
      <p:grpSp>
        <p:nvGrpSpPr>
          <p:cNvPr id="28" name="组合 27"/>
          <p:cNvGrpSpPr/>
          <p:nvPr/>
        </p:nvGrpSpPr>
        <p:grpSpPr>
          <a:xfrm>
            <a:off x="80010" y="1352550"/>
            <a:ext cx="12132310" cy="2882900"/>
            <a:chOff x="126" y="2130"/>
            <a:chExt cx="19106" cy="4540"/>
          </a:xfrm>
        </p:grpSpPr>
        <p:grpSp>
          <p:nvGrpSpPr>
            <p:cNvPr id="17" name="组合 16"/>
            <p:cNvGrpSpPr/>
            <p:nvPr/>
          </p:nvGrpSpPr>
          <p:grpSpPr>
            <a:xfrm>
              <a:off x="154" y="2130"/>
              <a:ext cx="19078" cy="4540"/>
              <a:chOff x="-23" y="2774"/>
              <a:chExt cx="19078" cy="4540"/>
            </a:xfrm>
          </p:grpSpPr>
          <p:pic>
            <p:nvPicPr>
              <p:cNvPr id="10" name="图片 9" descr="下载"/>
              <p:cNvPicPr>
                <a:picLocks noChangeAspect="1"/>
              </p:cNvPicPr>
              <p:nvPr/>
            </p:nvPicPr>
            <p:blipFill>
              <a:blip r:embed="rId3"/>
              <a:srcRect l="14000" t="3003" r="7560" b="18348"/>
              <a:stretch>
                <a:fillRect/>
              </a:stretch>
            </p:blipFill>
            <p:spPr>
              <a:xfrm>
                <a:off x="-23" y="2803"/>
                <a:ext cx="6470" cy="4439"/>
              </a:xfrm>
              <a:prstGeom prst="rect">
                <a:avLst/>
              </a:prstGeom>
              <a:effectLst>
                <a:softEdge rad="31750"/>
              </a:effectLst>
            </p:spPr>
          </p:pic>
          <p:pic>
            <p:nvPicPr>
              <p:cNvPr id="11" name="图片 10" descr="timg"/>
              <p:cNvPicPr>
                <a:picLocks noChangeAspect="1"/>
              </p:cNvPicPr>
              <p:nvPr/>
            </p:nvPicPr>
            <p:blipFill>
              <a:blip r:embed="rId4"/>
              <a:srcRect l="5249" t="5331" r="4672" b="6973"/>
              <a:stretch>
                <a:fillRect/>
              </a:stretch>
            </p:blipFill>
            <p:spPr>
              <a:xfrm>
                <a:off x="13295" y="2793"/>
                <a:ext cx="5760" cy="4503"/>
              </a:xfrm>
              <a:prstGeom prst="rect">
                <a:avLst/>
              </a:prstGeom>
              <a:effectLst>
                <a:softEdge rad="31750"/>
              </a:effectLst>
            </p:spPr>
          </p:pic>
          <p:pic>
            <p:nvPicPr>
              <p:cNvPr id="14" name="图片 13" descr="timg (1)"/>
              <p:cNvPicPr>
                <a:picLocks noChangeAspect="1"/>
              </p:cNvPicPr>
              <p:nvPr/>
            </p:nvPicPr>
            <p:blipFill>
              <a:blip r:embed="rId5"/>
              <a:srcRect l="4628" t="9722" r="4905" b="10018"/>
              <a:stretch>
                <a:fillRect/>
              </a:stretch>
            </p:blipFill>
            <p:spPr>
              <a:xfrm>
                <a:off x="6568" y="2774"/>
                <a:ext cx="6346" cy="4541"/>
              </a:xfrm>
              <a:prstGeom prst="rect">
                <a:avLst/>
              </a:prstGeom>
              <a:effectLst>
                <a:softEdge rad="31750"/>
              </a:effectLst>
            </p:spPr>
          </p:pic>
        </p:grpSp>
        <p:sp>
          <p:nvSpPr>
            <p:cNvPr id="27" name="文本框 26"/>
            <p:cNvSpPr txBox="1"/>
            <p:nvPr/>
          </p:nvSpPr>
          <p:spPr>
            <a:xfrm>
              <a:off x="126" y="5933"/>
              <a:ext cx="3442" cy="628"/>
            </a:xfrm>
            <a:prstGeom prst="rect">
              <a:avLst/>
            </a:prstGeom>
            <a:solidFill>
              <a:schemeClr val="bg2"/>
            </a:solidFill>
          </p:spPr>
          <p:txBody>
            <a:bodyPr wrap="square" rtlCol="0">
              <a:spAutoFit/>
            </a:bodyPr>
            <a:lstStyle/>
            <a:p>
              <a:r>
                <a:rPr lang="zh-CN" altLang="en-US" sz="2000">
                  <a:latin typeface="黑体" panose="02010609060101010101" charset="-122"/>
                  <a:ea typeface="黑体" panose="02010609060101010101" charset="-122"/>
                </a:rPr>
                <a:t>国民政府考试院</a:t>
              </a:r>
            </a:p>
          </p:txBody>
        </p:sp>
      </p:grpSp>
      <p:sp>
        <p:nvSpPr>
          <p:cNvPr id="29" name="文本框 28"/>
          <p:cNvSpPr txBox="1"/>
          <p:nvPr/>
        </p:nvSpPr>
        <p:spPr>
          <a:xfrm>
            <a:off x="9830435" y="5206365"/>
            <a:ext cx="2102485" cy="521970"/>
          </a:xfrm>
          <a:prstGeom prst="rect">
            <a:avLst/>
          </a:prstGeom>
          <a:solidFill>
            <a:schemeClr val="accent1"/>
          </a:solidFill>
        </p:spPr>
        <p:txBody>
          <a:bodyPr wrap="square" rtlCol="0">
            <a:spAutoFit/>
          </a:bodyPr>
          <a:lstStyle/>
          <a:p>
            <a:r>
              <a:rPr lang="zh-CN" altLang="en-US" sz="2800">
                <a:solidFill>
                  <a:schemeClr val="bg1"/>
                </a:solidFill>
                <a:latin typeface="DFKai-SB" panose="03000509000000000000" charset="-120"/>
                <a:ea typeface="DFKai-SB" panose="03000509000000000000" charset="-120"/>
              </a:rPr>
              <a:t>继承与吸收</a:t>
            </a: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8" fill="hold" nodeType="clickEffect">
                                  <p:stCondLst>
                                    <p:cond delay="0"/>
                                  </p:stCondLst>
                                  <p:childTnLst>
                                    <p:set>
                                      <p:cBhvr>
                                        <p:cTn id="6" dur="3000" fill="hold">
                                          <p:stCondLst>
                                            <p:cond delay="0"/>
                                          </p:stCondLst>
                                        </p:cTn>
                                        <p:tgtEl>
                                          <p:spTgt spid="28"/>
                                        </p:tgtEl>
                                        <p:attrNameLst>
                                          <p:attrName>style.visibility</p:attrName>
                                        </p:attrNameLst>
                                      </p:cBhvr>
                                      <p:to>
                                        <p:strVal val="visible"/>
                                      </p:to>
                                    </p:set>
                                    <p:anim calcmode="lin" valueType="num">
                                      <p:cBhvr additive="base">
                                        <p:cTn id="7" dur="3000" fill="hold"/>
                                        <p:tgtEl>
                                          <p:spTgt spid="28"/>
                                        </p:tgtEl>
                                        <p:attrNameLst>
                                          <p:attrName>ppt_x</p:attrName>
                                        </p:attrNameLst>
                                      </p:cBhvr>
                                      <p:tavLst>
                                        <p:tav tm="0">
                                          <p:val>
                                            <p:strVal val="0-#ppt_w/2"/>
                                          </p:val>
                                        </p:tav>
                                        <p:tav tm="100000">
                                          <p:val>
                                            <p:strVal val="#ppt_x"/>
                                          </p:val>
                                        </p:tav>
                                      </p:tavLst>
                                    </p:anim>
                                    <p:anim calcmode="lin" valueType="num">
                                      <p:cBhvr additive="base">
                                        <p:cTn id="8" dur="30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500"/>
                                        <p:tgtEl>
                                          <p:spTgt spid="21"/>
                                        </p:tgtEl>
                                        <p:attrNameLst>
                                          <p:attrName>ppt_y</p:attrName>
                                        </p:attrNameLst>
                                      </p:cBhvr>
                                      <p:tavLst>
                                        <p:tav tm="0">
                                          <p:val>
                                            <p:strVal val="#ppt_y+#ppt_h*1.125000"/>
                                          </p:val>
                                        </p:tav>
                                        <p:tav tm="100000">
                                          <p:val>
                                            <p:strVal val="#ppt_y"/>
                                          </p:val>
                                        </p:tav>
                                      </p:tavLst>
                                    </p:anim>
                                    <p:animEffect transition="in" filter="wipe(up)">
                                      <p:cBhvr>
                                        <p:cTn id="15" dur="500"/>
                                        <p:tgtEl>
                                          <p:spTgt spid="21"/>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3" presetClass="entr" presetSubtype="10" fill="hold" grpId="2" nodeType="click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blinds(horizontal)">
                                      <p:cBhvr>
                                        <p:cTn id="26" dur="500"/>
                                        <p:tgtEl>
                                          <p:spTgt spid="22"/>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3" presetClass="entr" presetSubtype="10" fill="hold" grpId="3"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linds(horizontal)">
                                      <p:cBhvr>
                                        <p:cTn id="32" dur="500"/>
                                        <p:tgtEl>
                                          <p:spTgt spid="23"/>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3" presetClass="entr" presetSubtype="10" fill="hold" grpId="4"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blinds(horizontal)">
                                      <p:cBhvr>
                                        <p:cTn id="38" dur="500"/>
                                        <p:tgtEl>
                                          <p:spTgt spid="26"/>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3" presetClass="entr" presetSubtype="10" fill="hold" grpId="5"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blinds(horizontal)">
                                      <p:cBhvr>
                                        <p:cTn id="44" dur="500"/>
                                        <p:tgtEl>
                                          <p:spTgt spid="24"/>
                                        </p:tgtEl>
                                      </p:cBhvr>
                                    </p:animEffec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1" presetClass="entr" presetSubtype="0" fill="hold" grpId="6" nodeType="clickEffect">
                                  <p:stCondLst>
                                    <p:cond delay="0"/>
                                  </p:stCondLst>
                                  <p:childTnLst>
                                    <p:set>
                                      <p:cBhvr>
                                        <p:cTn id="49"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0" grpId="1"/>
      <p:bldP spid="22" grpId="2"/>
      <p:bldP spid="23" grpId="3"/>
      <p:bldP spid="26" grpId="4"/>
      <p:bldP spid="24" grpId="5"/>
      <p:bldP spid="29" grpId="6"/>
      <p:bldP spid="29" grpId="7"/>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426593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422529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4076700"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中华人民共和国的选官制度</a:t>
            </a:r>
          </a:p>
        </p:txBody>
      </p:sp>
      <p:pic>
        <p:nvPicPr>
          <p:cNvPr id="10" name="图片 9" descr="630 (2)"/>
          <p:cNvPicPr>
            <a:picLocks noChangeAspect="1"/>
          </p:cNvPicPr>
          <p:nvPr/>
        </p:nvPicPr>
        <p:blipFill>
          <a:blip r:embed="rId3"/>
          <a:stretch>
            <a:fillRect/>
          </a:stretch>
        </p:blipFill>
        <p:spPr>
          <a:xfrm>
            <a:off x="-37465" y="1173480"/>
            <a:ext cx="12239625" cy="5674995"/>
          </a:xfrm>
          <a:prstGeom prst="rect">
            <a:avLst/>
          </a:prstGeom>
        </p:spPr>
      </p:pic>
      <p:sp>
        <p:nvSpPr>
          <p:cNvPr id="11" name="矩形 10"/>
          <p:cNvSpPr/>
          <p:nvPr/>
        </p:nvSpPr>
        <p:spPr>
          <a:xfrm>
            <a:off x="-46355" y="1184910"/>
            <a:ext cx="12248515" cy="5701030"/>
          </a:xfrm>
          <a:prstGeom prst="rect">
            <a:avLst/>
          </a:prstGeom>
          <a:solidFill>
            <a:schemeClr val="tx1">
              <a:alpha val="1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60960" y="1665605"/>
            <a:ext cx="11063605" cy="521970"/>
          </a:xfrm>
          <a:prstGeom prst="rect">
            <a:avLst/>
          </a:prstGeom>
          <a:gradFill>
            <a:gsLst>
              <a:gs pos="0">
                <a:srgbClr val="9EE256"/>
              </a:gs>
              <a:gs pos="100000">
                <a:srgbClr val="52762D"/>
              </a:gs>
            </a:gsLst>
            <a:lin scaled="0"/>
          </a:gradFill>
        </p:spPr>
        <p:txBody>
          <a:bodyPr wrap="square" rtlCol="0">
            <a:spAutoFit/>
          </a:bodyPr>
          <a:lstStyle/>
          <a:p>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、干部制度（坚持党管干部的原则）</a:t>
            </a:r>
          </a:p>
        </p:txBody>
      </p:sp>
      <p:sp>
        <p:nvSpPr>
          <p:cNvPr id="17" name="文本框 16"/>
          <p:cNvSpPr txBox="1"/>
          <p:nvPr/>
        </p:nvSpPr>
        <p:spPr>
          <a:xfrm>
            <a:off x="-55245" y="2765425"/>
            <a:ext cx="11203940" cy="1814830"/>
          </a:xfrm>
          <a:prstGeom prst="rect">
            <a:avLst/>
          </a:prstGeom>
          <a:gradFill>
            <a:gsLst>
              <a:gs pos="0">
                <a:srgbClr val="9EE256"/>
              </a:gs>
              <a:gs pos="100000">
                <a:srgbClr val="52762D"/>
              </a:gs>
            </a:gsLst>
            <a:lin scaled="0"/>
          </a:gradFill>
        </p:spPr>
        <p:txBody>
          <a:bodyPr wrap="square" rtlCol="0">
            <a:spAutoFit/>
          </a:bodyPr>
          <a:lstStyle/>
          <a:p>
            <a:r>
              <a:rPr lang="zh-CN" altLang="en-US" sz="2800">
                <a:latin typeface="DFKai-SB" panose="03000509000000000000" charset="-120"/>
                <a:ea typeface="DFKai-SB" panose="03000509000000000000" charset="-120"/>
                <a:cs typeface="DFKai-SB" panose="03000509000000000000" charset="-120"/>
              </a:rPr>
              <a:t>2、公务员制度</a:t>
            </a: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）进程：</a:t>
            </a:r>
            <a:r>
              <a:rPr lang="en-US" altLang="zh-CN" sz="2800">
                <a:latin typeface="DFKai-SB" panose="03000509000000000000" charset="-120"/>
                <a:ea typeface="DFKai-SB" panose="03000509000000000000" charset="-120"/>
                <a:cs typeface="DFKai-SB" panose="03000509000000000000" charset="-120"/>
              </a:rPr>
              <a:t>1993</a:t>
            </a:r>
            <a:r>
              <a:rPr lang="zh-CN" altLang="en-US" sz="2800">
                <a:latin typeface="DFKai-SB" panose="03000509000000000000" charset="-120"/>
                <a:ea typeface="DFKai-SB" panose="03000509000000000000" charset="-120"/>
                <a:cs typeface="DFKai-SB" panose="03000509000000000000" charset="-120"/>
              </a:rPr>
              <a:t>年，开始推行；</a:t>
            </a:r>
            <a:r>
              <a:rPr lang="en-US" altLang="zh-CN" sz="2800">
                <a:latin typeface="DFKai-SB" panose="03000509000000000000" charset="-120"/>
                <a:ea typeface="DFKai-SB" panose="03000509000000000000" charset="-120"/>
                <a:cs typeface="DFKai-SB" panose="03000509000000000000" charset="-120"/>
              </a:rPr>
              <a:t>2005</a:t>
            </a:r>
            <a:r>
              <a:rPr lang="zh-CN" altLang="en-US" sz="2800">
                <a:latin typeface="DFKai-SB" panose="03000509000000000000" charset="-120"/>
                <a:ea typeface="DFKai-SB" panose="03000509000000000000" charset="-120"/>
                <a:cs typeface="DFKai-SB" panose="03000509000000000000" charset="-120"/>
              </a:rPr>
              <a:t>年，《中华人民共和国公务员法》颁布，标志公务员制度正式形成</a:t>
            </a:r>
          </a:p>
          <a:p>
            <a:r>
              <a:rPr lang="zh-CN" altLang="en-US" sz="2800">
                <a:latin typeface="DFKai-SB" panose="03000509000000000000" charset="-120"/>
                <a:ea typeface="DFKai-SB" panose="03000509000000000000" charset="-120"/>
                <a:cs typeface="DFKai-SB" panose="03000509000000000000" charset="-120"/>
              </a:rPr>
              <a:t>（</a:t>
            </a:r>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）意义：为国家管理人员的队伍建设增添了活力</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p:tgtEl>
                                          <p:spTgt spid="14"/>
                                        </p:tgtEl>
                                        <p:attrNameLst>
                                          <p:attrName>ppt_x</p:attrName>
                                        </p:attrNameLst>
                                      </p:cBhvr>
                                      <p:tavLst>
                                        <p:tav tm="0">
                                          <p:val>
                                            <p:strVal val="#ppt_x-#ppt_w*1.125000"/>
                                          </p:val>
                                        </p:tav>
                                        <p:tav tm="100000">
                                          <p:val>
                                            <p:strVal val="#ppt_x"/>
                                          </p:val>
                                        </p:tav>
                                      </p:tavLst>
                                    </p:anim>
                                    <p:animEffect transition="in" filter="wipe(right)">
                                      <p:cBhvr>
                                        <p:cTn id="8" dur="500"/>
                                        <p:tgtEl>
                                          <p:spTgt spid="14"/>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8" fill="hold" grpId="1"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
                                        <p:tgtEl>
                                          <p:spTgt spid="17"/>
                                        </p:tgtEl>
                                        <p:attrNameLst>
                                          <p:attrName>ppt_x</p:attrName>
                                        </p:attrNameLst>
                                      </p:cBhvr>
                                      <p:tavLst>
                                        <p:tav tm="0">
                                          <p:val>
                                            <p:strVal val="#ppt_x-#ppt_w*1.125000"/>
                                          </p:val>
                                        </p:tav>
                                        <p:tav tm="100000">
                                          <p:val>
                                            <p:strVal val="#ppt_x"/>
                                          </p:val>
                                        </p:tav>
                                      </p:tavLst>
                                    </p:anim>
                                    <p:animEffect transition="in" filter="wipe(right)">
                                      <p:cBhvr>
                                        <p:cTn id="1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200850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54000" y="177800"/>
            <a:ext cx="179832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344805" y="203835"/>
            <a:ext cx="1931670" cy="460375"/>
          </a:xfrm>
          <a:prstGeom prst="rect">
            <a:avLst/>
          </a:prstGeom>
          <a:noFill/>
        </p:spPr>
        <p:txBody>
          <a:bodyPr wrap="square" rtlCol="0">
            <a:spAutoFit/>
          </a:bodyPr>
          <a:lstStyle/>
          <a:p>
            <a:r>
              <a:rPr lang="zh-CN" altLang="en-US" sz="2400" b="1">
                <a:solidFill>
                  <a:schemeClr val="bg1"/>
                </a:solidFill>
                <a:latin typeface="方正兰亭超细黑简体" panose="02000000000000000000" charset="-122"/>
                <a:ea typeface="方正兰亭超细黑简体" panose="02000000000000000000" charset="-122"/>
              </a:rPr>
              <a:t>课堂小结</a:t>
            </a:r>
          </a:p>
        </p:txBody>
      </p:sp>
      <p:grpSp>
        <p:nvGrpSpPr>
          <p:cNvPr id="35" name="组合 34"/>
          <p:cNvGrpSpPr/>
          <p:nvPr/>
        </p:nvGrpSpPr>
        <p:grpSpPr>
          <a:xfrm>
            <a:off x="299284" y="978535"/>
            <a:ext cx="10429653" cy="5500370"/>
            <a:chOff x="467" y="1519"/>
            <a:chExt cx="17797" cy="8662"/>
          </a:xfrm>
        </p:grpSpPr>
        <p:sp>
          <p:nvSpPr>
            <p:cNvPr id="2" name="文本框 1"/>
            <p:cNvSpPr txBox="1"/>
            <p:nvPr/>
          </p:nvSpPr>
          <p:spPr>
            <a:xfrm>
              <a:off x="467" y="1519"/>
              <a:ext cx="942" cy="8548"/>
            </a:xfrm>
            <a:prstGeom prst="rect">
              <a:avLst/>
            </a:prstGeom>
            <a:noFill/>
          </p:spPr>
          <p:txBody>
            <a:bodyPr vert="eaVert" wrap="square" rtlCol="0">
              <a:spAutoFit/>
            </a:bodyPr>
            <a:lstStyle/>
            <a:p>
              <a:pPr indent="0" algn="ctr">
                <a:buFont typeface="Wingdings"/>
                <a:buNone/>
              </a:pPr>
              <a:r>
                <a:rPr lang="zh-CN" altLang="en-US" sz="2400">
                  <a:latin typeface="微软雅黑" panose="020b0503020204020204" charset="-122"/>
                  <a:ea typeface="微软雅黑" panose="020b0503020204020204" charset="-122"/>
                </a:rPr>
                <a:t>中国的近代以来中国的官员选拔与管理</a:t>
              </a:r>
            </a:p>
          </p:txBody>
        </p:sp>
        <p:sp>
          <p:nvSpPr>
            <p:cNvPr id="5" name="左大括号 4"/>
            <p:cNvSpPr/>
            <p:nvPr/>
          </p:nvSpPr>
          <p:spPr>
            <a:xfrm>
              <a:off x="1555" y="1914"/>
              <a:ext cx="567" cy="780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6" name="标题 3"/>
            <p:cNvSpPr>
              <a:spLocks noGrp="1"/>
            </p:cNvSpPr>
            <p:nvPr/>
          </p:nvSpPr>
          <p:spPr>
            <a:xfrm>
              <a:off x="2314" y="2166"/>
              <a:ext cx="5189" cy="91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晚清选官制度的变革</a:t>
              </a:r>
            </a:p>
          </p:txBody>
        </p:sp>
        <p:sp>
          <p:nvSpPr>
            <p:cNvPr id="18" name="左大括号 17"/>
            <p:cNvSpPr/>
            <p:nvPr/>
          </p:nvSpPr>
          <p:spPr>
            <a:xfrm>
              <a:off x="7973" y="1822"/>
              <a:ext cx="454" cy="1552"/>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19" name="标题 3"/>
            <p:cNvSpPr>
              <a:spLocks noGrp="1"/>
            </p:cNvSpPr>
            <p:nvPr/>
          </p:nvSpPr>
          <p:spPr>
            <a:xfrm>
              <a:off x="8836" y="1629"/>
              <a:ext cx="4726"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科举制度的废除</a:t>
              </a:r>
            </a:p>
          </p:txBody>
        </p:sp>
        <p:sp>
          <p:nvSpPr>
            <p:cNvPr id="20" name="标题 3"/>
            <p:cNvSpPr>
              <a:spLocks noGrp="1"/>
            </p:cNvSpPr>
            <p:nvPr/>
          </p:nvSpPr>
          <p:spPr>
            <a:xfrm>
              <a:off x="8885" y="2576"/>
              <a:ext cx="6021"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选官制度的改革</a:t>
              </a:r>
            </a:p>
          </p:txBody>
        </p:sp>
        <p:sp>
          <p:nvSpPr>
            <p:cNvPr id="21" name="标题 3"/>
            <p:cNvSpPr>
              <a:spLocks noGrp="1"/>
            </p:cNvSpPr>
            <p:nvPr/>
          </p:nvSpPr>
          <p:spPr>
            <a:xfrm>
              <a:off x="1953" y="5247"/>
              <a:ext cx="6712" cy="91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民国时期的官员选拔制度</a:t>
              </a:r>
            </a:p>
          </p:txBody>
        </p:sp>
        <p:sp>
          <p:nvSpPr>
            <p:cNvPr id="22" name="左大括号 21"/>
            <p:cNvSpPr/>
            <p:nvPr/>
          </p:nvSpPr>
          <p:spPr>
            <a:xfrm>
              <a:off x="8540" y="4343"/>
              <a:ext cx="718" cy="2788"/>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23" name="标题 3"/>
            <p:cNvSpPr>
              <a:spLocks noGrp="1"/>
            </p:cNvSpPr>
            <p:nvPr/>
          </p:nvSpPr>
          <p:spPr>
            <a:xfrm>
              <a:off x="9525" y="4117"/>
              <a:ext cx="7508"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0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南京临时政府时期</a:t>
              </a:r>
            </a:p>
          </p:txBody>
        </p:sp>
        <p:sp>
          <p:nvSpPr>
            <p:cNvPr id="24" name="标题 3"/>
            <p:cNvSpPr>
              <a:spLocks noGrp="1"/>
            </p:cNvSpPr>
            <p:nvPr/>
          </p:nvSpPr>
          <p:spPr>
            <a:xfrm>
              <a:off x="9549" y="5306"/>
              <a:ext cx="7318"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北洋政府时期</a:t>
              </a:r>
            </a:p>
          </p:txBody>
        </p:sp>
        <p:sp>
          <p:nvSpPr>
            <p:cNvPr id="25" name="标题 3"/>
            <p:cNvSpPr>
              <a:spLocks noGrp="1"/>
            </p:cNvSpPr>
            <p:nvPr/>
          </p:nvSpPr>
          <p:spPr>
            <a:xfrm>
              <a:off x="9427" y="6514"/>
              <a:ext cx="7396" cy="826"/>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南京国民政府时期</a:t>
              </a:r>
            </a:p>
          </p:txBody>
        </p:sp>
        <p:sp>
          <p:nvSpPr>
            <p:cNvPr id="26" name="标题 3"/>
            <p:cNvSpPr>
              <a:spLocks noGrp="1"/>
            </p:cNvSpPr>
            <p:nvPr/>
          </p:nvSpPr>
          <p:spPr>
            <a:xfrm>
              <a:off x="2314" y="8601"/>
              <a:ext cx="7553" cy="91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2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中华人民共和国的选官制度</a:t>
              </a:r>
            </a:p>
          </p:txBody>
        </p:sp>
        <p:sp>
          <p:nvSpPr>
            <p:cNvPr id="27" name="左大括号 26"/>
            <p:cNvSpPr/>
            <p:nvPr/>
          </p:nvSpPr>
          <p:spPr>
            <a:xfrm>
              <a:off x="9312" y="8038"/>
              <a:ext cx="454" cy="199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28" name="标题 3"/>
            <p:cNvSpPr>
              <a:spLocks noGrp="1"/>
            </p:cNvSpPr>
            <p:nvPr/>
          </p:nvSpPr>
          <p:spPr>
            <a:xfrm>
              <a:off x="9959" y="7738"/>
              <a:ext cx="8281"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干部制度</a:t>
              </a:r>
            </a:p>
          </p:txBody>
        </p:sp>
        <p:sp>
          <p:nvSpPr>
            <p:cNvPr id="29" name="标题 3"/>
            <p:cNvSpPr>
              <a:spLocks noGrp="1"/>
            </p:cNvSpPr>
            <p:nvPr/>
          </p:nvSpPr>
          <p:spPr>
            <a:xfrm>
              <a:off x="9983" y="9291"/>
              <a:ext cx="8281" cy="890"/>
            </a:xfrm>
            <a:prstGeom prst="rect">
              <a:avLst/>
            </a:prstGeom>
          </p:spPr>
          <p:txBody>
            <a:bodyPr vert="horz" lIns="68580" tIns="34290" rIns="68580" bIns="34290"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pPr algn="l">
                <a:lnSpc>
                  <a:spcPct val="110000"/>
                </a:lnSpc>
              </a:pPr>
              <a:r>
                <a:rPr lang="zh-CN" altLang="en-US" sz="2400">
                  <a:solidFill>
                    <a:schemeClr val="tx1"/>
                  </a:solidFill>
                  <a:latin typeface="微软雅黑" panose="020b0503020204020204" charset="-122"/>
                  <a:ea typeface="微软雅黑" panose="020b0503020204020204" charset="-122"/>
                  <a:cs typeface="微软雅黑" panose="020b0503020204020204" charset="-122"/>
                </a:rPr>
                <a:t>公务员制度</a:t>
              </a:r>
            </a:p>
          </p:txBody>
        </p:sp>
      </p:grpSp>
      <p:pic>
        <p:nvPicPr>
          <p:cNvPr id="36" name="New picture"/>
          <p:cNvPicPr/>
          <p:nvPr/>
        </p:nvPicPr>
        <p:blipFill>
          <a:blip r:embed="rId3"/>
          <a:stretch>
            <a:fillRect/>
          </a:stretch>
        </p:blipFill>
        <p:spPr>
          <a:xfrm>
            <a:off x="10375900" y="12026900"/>
            <a:ext cx="330200" cy="254000"/>
          </a:xfrm>
          <a:prstGeom prst="cube">
            <a:avLst/>
          </a:prstGeom>
        </p:spPr>
      </p:pic>
    </p:spTree>
    <p:custDataLst>
      <p:tags r:id="rId4"/>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LOR_SCHEME_PARENT_PAGE" val="2_1"/>
  <p:tag name="KSO_WM_UNIT_COLOR_SCHEME_SHAPE_ID" val="2"/>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LOR_SCHEME_PARENT_PAGE" val="2_1"/>
  <p:tag name="KSO_WM_UNIT_COLOR_SCHEME_SHAPE_ID" val="3"/>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LOR_SCHEME_PARENT_PAGE" val="2_1"/>
  <p:tag name="KSO_WM_UNIT_COLOR_SCHEME_SHAPE_ID" val="16"/>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LOR_SCHEME_PARENT_PAGE" val="2_1"/>
  <p:tag name="KSO_WM_UNIT_COLOR_SCHEME_SHAPE_ID" val="17"/>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LOR_SCHEME_PARENT_PAGE" val="2_1"/>
  <p:tag name="KSO_WM_UNIT_COLOR_SCHEME_SHAPE_ID" val="18"/>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SLIDE_COLORSCHEME_VERSION" val="3.2"/>
  <p:tag name="KSO_WM_UNIT_COLOR_SCHEME_PARENT_PAGE" val="2_1"/>
  <p:tag name="KSO_WM_UNIT_COLOR_SCHEME_SHAPE_ID" val="4"/>
</p:tagLst>
</file>

<file path=ppt/tags/tag7.xml><?xml version="1.0" encoding="utf-8"?>
<p:tagLst xmlns:p="http://schemas.openxmlformats.org/presentationml/2006/main">
  <p:tag name="KSO_WM_BEAUTIFY_FLAG" val="#wm#"/>
  <p:tag name="KSO_WM_TAG_VERSION" val="1.0"/>
  <p:tag name="KSO_WM_UNIT_COLOR_SCHEME_PARENT_PAGE" val="2_2"/>
  <p:tag name="KSO_WM_UNIT_COLOR_SCHEME_SHAPE_ID" val="2"/>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LOR_SCHEME_PARENT_PAGE" val="2_2"/>
  <p:tag name="KSO_WM_UNIT_COLOR_SCHEME_SHAPE_ID" val="3"/>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LOR_SCHEME_PARENT_PAGE" val="2_2"/>
  <p:tag name="KSO_WM_UNIT_COLOR_SCHEME_SHAPE_ID" val="4"/>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LOR_SCHEME_PARENT_PAGE" val="2_2"/>
  <p:tag name="KSO_WM_UNIT_COLOR_SCHEME_SHAPE_ID" val="5"/>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LOR_SCHEME_PARENT_PAGE" val="2_2"/>
  <p:tag name="KSO_WM_UNIT_COLOR_SCHEME_SHAPE_ID" val="6"/>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KSO_WM_SLIDE_COLORSCHEME_VERSION" val="3.2"/>
  <p:tag name="KSO_WM_UNIT_COLOR_SCHEME_PARENT_PAGE" val="2_2"/>
  <p:tag name="KSO_WM_UNIT_COLOR_SCHEME_SHAPE_ID" val="7"/>
</p:tagLst>
</file>

<file path=ppt/tags/tag13.xml><?xml version="1.0" encoding="utf-8"?>
<p:tagLst xmlns:p="http://schemas.openxmlformats.org/presentationml/2006/main">
  <p:tag name="KSO_WM_BEAUTIFY_FLAG" val="#wm#"/>
  <p:tag name="KSO_WM_TAG_VERSION" val="1.0"/>
  <p:tag name="KSO_WM_UNIT_COLOR_SCHEME_PARENT_PAGE" val="2_3"/>
  <p:tag name="KSO_WM_UNIT_COLOR_SCHEME_SHAPE_ID" val="2"/>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LOR_SCHEME_PARENT_PAGE" val="2_3"/>
  <p:tag name="KSO_WM_UNIT_COLOR_SCHEME_SHAPE_ID" val="3"/>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LOR_SCHEME_PARENT_PAGE" val="2_3"/>
  <p:tag name="KSO_WM_UNIT_COLOR_SCHEME_SHAPE_ID" val="4"/>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LOR_SCHEME_PARENT_PAGE" val="2_3"/>
  <p:tag name="KSO_WM_UNIT_COLOR_SCHEME_SHAPE_ID" val="5"/>
  <p:tag name="KSO_WM_UNIT_COMPATIBLE" val="0"/>
  <p:tag name="KSO_WM_UNIT_DIAGRAM_ISNUMVISUAL" val="0"/>
  <p:tag name="KSO_WM_UNIT_DIAGRAM_ISREFERUNIT" val="0"/>
  <p:tag name="KSO_WM_UNIT_HIGHLIGHT" val="0"/>
  <p:tag name="KSO_WM_UNIT_ID" val="_3**"/>
  <p:tag name="KSO_WM_UNIT_LAYERLEVEL" val="1"/>
</p:tagLst>
</file>

<file path=ppt/tags/tag17.xml><?xml version="1.0" encoding="utf-8"?>
<p:tagLst xmlns:p="http://schemas.openxmlformats.org/presentationml/2006/main">
  <p:tag name="KSO_WM_BEAUTIFY_FLAG" val="#wm#"/>
  <p:tag name="KSO_WM_TAG_VERSION" val="1.0"/>
  <p:tag name="KSO_WM_UNIT_COLOR_SCHEME_PARENT_PAGE" val="2_3"/>
  <p:tag name="KSO_WM_UNIT_COLOR_SCHEME_SHAPE_ID" val="6"/>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KSO_WM_SLIDE_COLORSCHEME_VERSION" val="3.2"/>
  <p:tag name="KSO_WM_UNIT_COLOR_SCHEME_PARENT_PAGE" val="2_3"/>
  <p:tag name="KSO_WM_UNIT_COLOR_SCHEME_SHAPE_ID" val="7"/>
</p:tagLst>
</file>

<file path=ppt/tags/tag19.xml><?xml version="1.0" encoding="utf-8"?>
<p:tagLst xmlns:p="http://schemas.openxmlformats.org/presentationml/2006/main">
  <p:tag name="KSO_WM_BEAUTIFY_FLAG" val="#wm#"/>
  <p:tag name="KSO_WM_TAG_VERSION" val="1.0"/>
  <p:tag name="KSO_WM_UNIT_COLOR_SCHEME_PARENT_PAGE" val="2_4"/>
  <p:tag name="KSO_WM_UNIT_COLOR_SCHEME_SHAPE_ID" val="2"/>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LOR_SCHEME_PARENT_PAGE" val="2_4"/>
  <p:tag name="KSO_WM_UNIT_COLOR_SCHEME_SHAPE_ID" val="3"/>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LOR_SCHEME_PARENT_PAGE" val="2_4"/>
  <p:tag name="KSO_WM_UNIT_COLOR_SCHEME_SHAPE_ID" val="4"/>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LOR_SCHEME_PARENT_PAGE" val="2_4"/>
  <p:tag name="KSO_WM_UNIT_COLOR_SCHEME_SHAPE_ID" val="5"/>
  <p:tag name="KSO_WM_UNIT_COMPATIBLE" val="0"/>
  <p:tag name="KSO_WM_UNIT_DIAGRAM_ISNUMVISUAL" val="0"/>
  <p:tag name="KSO_WM_UNIT_DIAGRAM_ISREFERUNIT" val="0"/>
  <p:tag name="KSO_WM_UNIT_HIGHLIGHT" val="0"/>
  <p:tag name="KSO_WM_UNIT_ID" val="_4**"/>
  <p:tag name="KSO_WM_UNIT_LAYERLEVEL" val="1"/>
</p:tagLst>
</file>

<file path=ppt/tags/tag23.xml><?xml version="1.0" encoding="utf-8"?>
<p:tagLst xmlns:p="http://schemas.openxmlformats.org/presentationml/2006/main">
  <p:tag name="KSO_WM_BEAUTIFY_FLAG" val="#wm#"/>
  <p:tag name="KSO_WM_TAG_VERSION" val="1.0"/>
  <p:tag name="KSO_WM_UNIT_COLOR_SCHEME_PARENT_PAGE" val="2_4"/>
  <p:tag name="KSO_WM_UNIT_COLOR_SCHEME_SHAPE_ID" val="6"/>
  <p:tag name="KSO_WM_UNIT_COMPATIBLE" val="0"/>
  <p:tag name="KSO_WM_UNIT_DIAGRAM_ISNUMVISUAL" val="0"/>
  <p:tag name="KSO_WM_UNIT_DIAGRAM_ISREFERUNIT" val="0"/>
  <p:tag name="KSO_WM_UNIT_HIGHLIGHT" val="0"/>
  <p:tag name="KSO_WM_UNIT_ID" val="_4**"/>
  <p:tag name="KSO_WM_UNIT_LAYERLEVEL" val="1"/>
</p:tagLst>
</file>

<file path=ppt/tags/tag24.xml><?xml version="1.0" encoding="utf-8"?>
<p:tagLst xmlns:p="http://schemas.openxmlformats.org/presentationml/2006/main">
  <p:tag name="KSO_WM_BEAUTIFY_FLAG" val="#wm#"/>
  <p:tag name="KSO_WM_TAG_VERSION" val="1.0"/>
  <p:tag name="KSO_WM_UNIT_COLOR_SCHEME_PARENT_PAGE" val="2_4"/>
  <p:tag name="KSO_WM_UNIT_COLOR_SCHEME_SHAPE_ID" val="7"/>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p="http://schemas.openxmlformats.org/presentationml/2006/main">
  <p:tag name="KSO_WM_SLIDE_COLORSCHEME_VERSION" val="3.2"/>
  <p:tag name="KSO_WM_UNIT_COLOR_SCHEME_PARENT_PAGE" val="2_4"/>
  <p:tag name="KSO_WM_UNIT_COLOR_SCHEME_SHAPE_ID" val="8"/>
</p:tagLst>
</file>

<file path=ppt/tags/tag26.xml><?xml version="1.0" encoding="utf-8"?>
<p:tagLst xmlns:p="http://schemas.openxmlformats.org/presentationml/2006/main">
  <p:tag name="KSO_WM_BEAUTIFY_FLAG" val="#wm#"/>
  <p:tag name="KSO_WM_TAG_VERSION" val="1.0"/>
  <p:tag name="KSO_WM_UNIT_COLOR_SCHEME_PARENT_PAGE" val="2_5"/>
  <p:tag name="KSO_WM_UNIT_COLOR_SCHEME_SHAPE_ID" val="2"/>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LOR_SCHEME_PARENT_PAGE" val="2_5"/>
  <p:tag name="KSO_WM_UNIT_COLOR_SCHEME_SHAPE_ID" val="3"/>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LOR_SCHEME_PARENT_PAGE" val="2_5"/>
  <p:tag name="KSO_WM_UNIT_COLOR_SCHEME_SHAPE_ID" val="4"/>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LOR_SCHEME_PARENT_PAGE" val="2_5"/>
  <p:tag name="KSO_WM_UNIT_COLOR_SCHEME_SHAPE_ID" val="5"/>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LOR_SCHEME_PARENT_PAGE" val="2_5"/>
  <p:tag name="KSO_WM_UNIT_COLOR_SCHEME_SHAPE_ID" val="6"/>
  <p:tag name="KSO_WM_UNIT_COMPATIBLE" val="0"/>
  <p:tag name="KSO_WM_UNIT_DIAGRAM_ISNUMVISUAL" val="0"/>
  <p:tag name="KSO_WM_UNIT_DIAGRAM_ISREFERUNIT" val="0"/>
  <p:tag name="KSO_WM_UNIT_HIGHLIGHT" val="0"/>
  <p:tag name="KSO_WM_UNIT_ID" val="_5**"/>
  <p:tag name="KSO_WM_UNIT_LAYERLEVEL" val="1"/>
</p:tagLst>
</file>

<file path=ppt/tags/tag31.xml><?xml version="1.0" encoding="utf-8"?>
<p:tagLst xmlns:p="http://schemas.openxmlformats.org/presentationml/2006/main">
  <p:tag name="KSO_WM_BEAUTIFY_FLAG" val="#wm#"/>
  <p:tag name="KSO_WM_TAG_VERSION" val="1.0"/>
  <p:tag name="KSO_WM_UNIT_COLOR_SCHEME_PARENT_PAGE" val="2_5"/>
  <p:tag name="KSO_WM_UNIT_COLOR_SCHEME_SHAPE_ID" val="7"/>
  <p:tag name="KSO_WM_UNIT_COMPATIBLE" val="0"/>
  <p:tag name="KSO_WM_UNIT_DIAGRAM_ISNUMVISUAL" val="0"/>
  <p:tag name="KSO_WM_UNIT_DIAGRAM_ISREFERUNIT" val="0"/>
  <p:tag name="KSO_WM_UNIT_HIGHLIGHT" val="0"/>
  <p:tag name="KSO_WM_UNIT_ID" val="_5**"/>
  <p:tag name="KSO_WM_UNIT_LAYERLEVEL" val="1"/>
</p:tagLst>
</file>

<file path=ppt/tags/tag32.xml><?xml version="1.0" encoding="utf-8"?>
<p:tagLst xmlns:p="http://schemas.openxmlformats.org/presentationml/2006/main">
  <p:tag name="KSO_WM_BEAUTIFY_FLAG" val="#wm#"/>
  <p:tag name="KSO_WM_TAG_VERSION" val="1.0"/>
  <p:tag name="KSO_WM_UNIT_COLOR_SCHEME_PARENT_PAGE" val="2_5"/>
  <p:tag name="KSO_WM_UNIT_COLOR_SCHEME_SHAPE_ID" val="8"/>
  <p:tag name="KSO_WM_UNIT_COMPATIBLE" val="0"/>
  <p:tag name="KSO_WM_UNIT_DIAGRAM_ISNUMVISUAL" val="0"/>
  <p:tag name="KSO_WM_UNIT_DIAGRAM_ISREFERUNIT" val="0"/>
  <p:tag name="KSO_WM_UNIT_HIGHLIGHT" val="0"/>
  <p:tag name="KSO_WM_UNIT_ID" val="_5**"/>
  <p:tag name="KSO_WM_UNIT_LAYERLEVEL" val="1"/>
</p:tagLst>
</file>

<file path=ppt/tags/tag33.xml><?xml version="1.0" encoding="utf-8"?>
<p:tagLst xmlns:p="http://schemas.openxmlformats.org/presentationml/2006/main">
  <p:tag name="KSO_WM_BEAUTIFY_FLAG" val="#wm#"/>
  <p:tag name="KSO_WM_TAG_VERSION" val="1.0"/>
  <p:tag name="KSO_WM_UNIT_COLOR_SCHEME_PARENT_PAGE" val="2_5"/>
  <p:tag name="KSO_WM_UNIT_COLOR_SCHEME_SHAPE_ID" val="9"/>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KSO_WM_SLIDE_COLORSCHEME_VERSION" val="3.2"/>
  <p:tag name="KSO_WM_UNIT_COLOR_SCHEME_PARENT_PAGE" val="2_5"/>
  <p:tag name="KSO_WM_UNIT_COLOR_SCHEME_SHAPE_ID" val="10"/>
</p:tagLst>
</file>

<file path=ppt/tags/tag35.xml><?xml version="1.0" encoding="utf-8"?>
<p:tagLst xmlns:p="http://schemas.openxmlformats.org/presentationml/2006/main">
  <p:tag name="KSO_WM_BEAUTIFY_FLAG" val="#wm#"/>
  <p:tag name="KSO_WM_TAG_VERSION" val="1.0"/>
  <p:tag name="KSO_WM_UNIT_COLOR_SCHEME_PARENT_PAGE" val="2_6"/>
  <p:tag name="KSO_WM_UNIT_COLOR_SCHEME_SHAPE_ID" val="2"/>
  <p:tag name="KSO_WM_UNIT_COMPATIBLE" val="0"/>
  <p:tag name="KSO_WM_UNIT_DIAGRAM_ISNUMVISUAL" val="0"/>
  <p:tag name="KSO_WM_UNIT_DIAGRAM_ISREFERUNIT" val="0"/>
  <p:tag name="KSO_WM_UNIT_HIGHLIGHT" val="0"/>
  <p:tag name="KSO_WM_UNIT_ID" val="_6**"/>
  <p:tag name="KSO_WM_UNIT_LAYERLEVEL" val="1"/>
</p:tagLst>
</file>

<file path=ppt/tags/tag36.xml><?xml version="1.0" encoding="utf-8"?>
<p:tagLst xmlns:p="http://schemas.openxmlformats.org/presentationml/2006/main">
  <p:tag name="KSO_WM_BEAUTIFY_FLAG" val="#wm#"/>
  <p:tag name="KSO_WM_TAG_VERSION" val="1.0"/>
  <p:tag name="KSO_WM_UNIT_COLOR_SCHEME_PARENT_PAGE" val="2_6"/>
  <p:tag name="KSO_WM_UNIT_COLOR_SCHEME_SHAPE_ID" val="3"/>
  <p:tag name="KSO_WM_UNIT_COMPATIBLE" val="0"/>
  <p:tag name="KSO_WM_UNIT_DIAGRAM_ISNUMVISUAL" val="0"/>
  <p:tag name="KSO_WM_UNIT_DIAGRAM_ISREFERUNIT" val="0"/>
  <p:tag name="KSO_WM_UNIT_HIGHLIGHT" val="0"/>
  <p:tag name="KSO_WM_UNIT_ID" val="_6**"/>
  <p:tag name="KSO_WM_UNIT_LAYERLEVEL" val="1"/>
</p:tagLst>
</file>

<file path=ppt/tags/tag37.xml><?xml version="1.0" encoding="utf-8"?>
<p:tagLst xmlns:p="http://schemas.openxmlformats.org/presentationml/2006/main">
  <p:tag name="KSO_WM_BEAUTIFY_FLAG" val="#wm#"/>
  <p:tag name="KSO_WM_TAG_VERSION" val="1.0"/>
  <p:tag name="KSO_WM_UNIT_COLOR_SCHEME_PARENT_PAGE" val="2_6"/>
  <p:tag name="KSO_WM_UNIT_COLOR_SCHEME_SHAPE_ID" val="4"/>
  <p:tag name="KSO_WM_UNIT_COMPATIBLE" val="0"/>
  <p:tag name="KSO_WM_UNIT_DIAGRAM_ISNUMVISUAL" val="0"/>
  <p:tag name="KSO_WM_UNIT_DIAGRAM_ISREFERUNIT" val="0"/>
  <p:tag name="KSO_WM_UNIT_HIGHLIGHT" val="0"/>
  <p:tag name="KSO_WM_UNIT_ID" val="_6**"/>
  <p:tag name="KSO_WM_UNIT_LAYERLEVEL" val="1"/>
</p:tagLst>
</file>

<file path=ppt/tags/tag38.xml><?xml version="1.0" encoding="utf-8"?>
<p:tagLst xmlns:p="http://schemas.openxmlformats.org/presentationml/2006/main">
  <p:tag name="KSO_WM_BEAUTIFY_FLAG" val="#wm#"/>
  <p:tag name="KSO_WM_TAG_VERSION" val="1.0"/>
  <p:tag name="KSO_WM_UNIT_COLOR_SCHEME_PARENT_PAGE" val="2_6"/>
  <p:tag name="KSO_WM_UNIT_COLOR_SCHEME_SHAPE_ID" val="5"/>
  <p:tag name="KSO_WM_UNIT_COMPATIBLE" val="0"/>
  <p:tag name="KSO_WM_UNIT_DIAGRAM_ISNUMVISUAL" val="0"/>
  <p:tag name="KSO_WM_UNIT_DIAGRAM_ISREFERUNIT" val="0"/>
  <p:tag name="KSO_WM_UNIT_HIGHLIGHT" val="0"/>
  <p:tag name="KSO_WM_UNIT_ID" val="_6**"/>
  <p:tag name="KSO_WM_UNIT_LAYERLEVEL" val="1"/>
</p:tagLst>
</file>

<file path=ppt/tags/tag39.xml><?xml version="1.0" encoding="utf-8"?>
<p:tagLst xmlns:p="http://schemas.openxmlformats.org/presentationml/2006/main">
  <p:tag name="KSO_WM_SLIDE_COLORSCHEME_VERSION" val="3.2"/>
  <p:tag name="KSO_WM_UNIT_COLOR_SCHEME_PARENT_PAGE" val="2_6"/>
  <p:tag name="KSO_WM_UNIT_COLOR_SCHEME_SHAPE_ID" val="6"/>
</p:tagLst>
</file>

<file path=ppt/tags/tag40.xml><?xml version="1.0" encoding="utf-8"?>
<p:tagLst xmlns:p="http://schemas.openxmlformats.org/presentationml/2006/main">
  <p:tag name="KSO_WM_BEAUTIFY_FLAG" val="#wm#"/>
  <p:tag name="KSO_WM_TAG_VERSION" val="1.0"/>
  <p:tag name="KSO_WM_UNIT_COLOR_SCHEME_PARENT_PAGE" val="2_7"/>
  <p:tag name="KSO_WM_UNIT_COLOR_SCHEME_SHAPE_ID" val="2"/>
  <p:tag name="KSO_WM_UNIT_COMPATIBLE" val="0"/>
  <p:tag name="KSO_WM_UNIT_DIAGRAM_ISNUMVISUAL" val="0"/>
  <p:tag name="KSO_WM_UNIT_DIAGRAM_ISREFERUNIT" val="0"/>
  <p:tag name="KSO_WM_UNIT_HIGHLIGHT" val="0"/>
  <p:tag name="KSO_WM_UNIT_ID" val="_7**"/>
  <p:tag name="KSO_WM_UNIT_LAYERLEVEL" val="1"/>
</p:tagLst>
</file>

<file path=ppt/tags/tag41.xml><?xml version="1.0" encoding="utf-8"?>
<p:tagLst xmlns:p="http://schemas.openxmlformats.org/presentationml/2006/main">
  <p:tag name="KSO_WM_BEAUTIFY_FLAG" val="#wm#"/>
  <p:tag name="KSO_WM_TAG_VERSION" val="1.0"/>
  <p:tag name="KSO_WM_UNIT_COLOR_SCHEME_PARENT_PAGE" val="2_7"/>
  <p:tag name="KSO_WM_UNIT_COLOR_SCHEME_SHAPE_ID" val="3"/>
  <p:tag name="KSO_WM_UNIT_COMPATIBLE" val="0"/>
  <p:tag name="KSO_WM_UNIT_DIAGRAM_ISNUMVISUAL" val="0"/>
  <p:tag name="KSO_WM_UNIT_DIAGRAM_ISREFERUNIT" val="0"/>
  <p:tag name="KSO_WM_UNIT_HIGHLIGHT" val="0"/>
  <p:tag name="KSO_WM_UNIT_ID" val="_7**"/>
  <p:tag name="KSO_WM_UNIT_LAYERLEVEL" val="1"/>
</p:tagLst>
</file>

<file path=ppt/tags/tag42.xml><?xml version="1.0" encoding="utf-8"?>
<p:tagLst xmlns:p="http://schemas.openxmlformats.org/presentationml/2006/main">
  <p:tag name="KSO_WM_BEAUTIFY_FLAG" val="#wm#"/>
  <p:tag name="KSO_WM_TAG_VERSION" val="1.0"/>
  <p:tag name="KSO_WM_UNIT_COLOR_SCHEME_PARENT_PAGE" val="2_7"/>
  <p:tag name="KSO_WM_UNIT_COLOR_SCHEME_SHAPE_ID" val="4"/>
  <p:tag name="KSO_WM_UNIT_COMPATIBLE" val="0"/>
  <p:tag name="KSO_WM_UNIT_DIAGRAM_ISNUMVISUAL" val="0"/>
  <p:tag name="KSO_WM_UNIT_DIAGRAM_ISREFERUNIT" val="0"/>
  <p:tag name="KSO_WM_UNIT_HIGHLIGHT" val="0"/>
  <p:tag name="KSO_WM_UNIT_ID" val="_7**"/>
  <p:tag name="KSO_WM_UNIT_LAYERLEVEL" val="1"/>
</p:tagLst>
</file>

<file path=ppt/tags/tag43.xml><?xml version="1.0" encoding="utf-8"?>
<p:tagLst xmlns:p="http://schemas.openxmlformats.org/presentationml/2006/main">
  <p:tag name="KSO_WM_SLIDE_COLORSCHEME_VERSION" val="3.2"/>
  <p:tag name="KSO_WM_UNIT_COLOR_SCHEME_PARENT_PAGE" val="2_7"/>
  <p:tag name="KSO_WM_UNIT_COLOR_SCHEME_SHAPE_ID" val="5"/>
</p:tagLst>
</file>

<file path=ppt/tags/tag44.xml><?xml version="1.0" encoding="utf-8"?>
<p:tagLst xmlns:p="http://schemas.openxmlformats.org/presentationml/2006/main">
  <p:tag name="KSO_WM_BEAUTIFY_FLAG" val="#wm#"/>
  <p:tag name="KSO_WM_TAG_VERSION" val="1.0"/>
  <p:tag name="KSO_WM_UNIT_COLOR_SCHEME_PARENT_PAGE" val="2_8"/>
  <p:tag name="KSO_WM_UNIT_COLOR_SCHEME_SHAPE_ID" val="2"/>
  <p:tag name="KSO_WM_UNIT_COMPATIBLE" val="0"/>
  <p:tag name="KSO_WM_UNIT_DIAGRAM_ISNUMVISUAL" val="0"/>
  <p:tag name="KSO_WM_UNIT_DIAGRAM_ISREFERUNIT" val="0"/>
  <p:tag name="KSO_WM_UNIT_HIGHLIGHT" val="0"/>
  <p:tag name="KSO_WM_UNIT_ID" val="_8**"/>
  <p:tag name="KSO_WM_UNIT_LAYERLEVEL" val="1"/>
</p:tagLst>
</file>

<file path=ppt/tags/tag45.xml><?xml version="1.0" encoding="utf-8"?>
<p:tagLst xmlns:p="http://schemas.openxmlformats.org/presentationml/2006/main">
  <p:tag name="KSO_WM_BEAUTIFY_FLAG" val="#wm#"/>
  <p:tag name="KSO_WM_TAG_VERSION" val="1.0"/>
  <p:tag name="KSO_WM_UNIT_COLOR_SCHEME_PARENT_PAGE" val="2_8"/>
  <p:tag name="KSO_WM_UNIT_COLOR_SCHEME_SHAPE_ID" val="3"/>
  <p:tag name="KSO_WM_UNIT_COMPATIBLE" val="0"/>
  <p:tag name="KSO_WM_UNIT_DIAGRAM_ISNUMVISUAL" val="0"/>
  <p:tag name="KSO_WM_UNIT_DIAGRAM_ISREFERUNIT" val="0"/>
  <p:tag name="KSO_WM_UNIT_HIGHLIGHT" val="0"/>
  <p:tag name="KSO_WM_UNIT_ID" val="_8**"/>
  <p:tag name="KSO_WM_UNIT_LAYERLEVEL" val="1"/>
</p:tagLst>
</file>

<file path=ppt/tags/tag46.xml><?xml version="1.0" encoding="utf-8"?>
<p:tagLst xmlns:p="http://schemas.openxmlformats.org/presentationml/2006/main">
  <p:tag name="KSO_WM_BEAUTIFY_FLAG" val="#wm#"/>
  <p:tag name="KSO_WM_TAG_VERSION" val="1.0"/>
  <p:tag name="KSO_WM_UNIT_COLOR_SCHEME_PARENT_PAGE" val="2_8"/>
  <p:tag name="KSO_WM_UNIT_COLOR_SCHEME_SHAPE_ID" val="4"/>
  <p:tag name="KSO_WM_UNIT_COMPATIBLE" val="0"/>
  <p:tag name="KSO_WM_UNIT_DIAGRAM_ISNUMVISUAL" val="0"/>
  <p:tag name="KSO_WM_UNIT_DIAGRAM_ISREFERUNIT" val="0"/>
  <p:tag name="KSO_WM_UNIT_HIGHLIGHT" val="0"/>
  <p:tag name="KSO_WM_UNIT_ID" val="_8**"/>
  <p:tag name="KSO_WM_UNIT_LAYERLEVEL" val="1"/>
</p:tagLst>
</file>

<file path=ppt/tags/tag47.xml><?xml version="1.0" encoding="utf-8"?>
<p:tagLst xmlns:p="http://schemas.openxmlformats.org/presentationml/2006/main">
  <p:tag name="KSO_WM_BEAUTIFY_FLAG" val="#wm#"/>
  <p:tag name="KSO_WM_TAG_VERSION" val="1.0"/>
  <p:tag name="KSO_WM_UNIT_COLOR_SCHEME_PARENT_PAGE" val="2_8"/>
  <p:tag name="KSO_WM_UNIT_COLOR_SCHEME_SHAPE_ID" val="5"/>
  <p:tag name="KSO_WM_UNIT_COMPATIBLE" val="0"/>
  <p:tag name="KSO_WM_UNIT_DIAGRAM_ISNUMVISUAL" val="0"/>
  <p:tag name="KSO_WM_UNIT_DIAGRAM_ISREFERUNIT" val="0"/>
  <p:tag name="KSO_WM_UNIT_HIGHLIGHT" val="0"/>
  <p:tag name="KSO_WM_UNIT_ID" val="_8**"/>
  <p:tag name="KSO_WM_UNIT_LAYERLEVEL" val="1"/>
</p:tagLst>
</file>

<file path=ppt/tags/tag48.xml><?xml version="1.0" encoding="utf-8"?>
<p:tagLst xmlns:p="http://schemas.openxmlformats.org/presentationml/2006/main">
  <p:tag name="KSO_WM_BEAUTIFY_FLAG" val="#wm#"/>
  <p:tag name="KSO_WM_TAG_VERSION" val="1.0"/>
  <p:tag name="KSO_WM_UNIT_COLOR_SCHEME_PARENT_PAGE" val="2_8"/>
  <p:tag name="KSO_WM_UNIT_COLOR_SCHEME_SHAPE_ID" val="6"/>
  <p:tag name="KSO_WM_UNIT_COMPATIBLE" val="0"/>
  <p:tag name="KSO_WM_UNIT_DIAGRAM_ISNUMVISUAL" val="0"/>
  <p:tag name="KSO_WM_UNIT_DIAGRAM_ISREFERUNIT" val="0"/>
  <p:tag name="KSO_WM_UNIT_HIGHLIGHT" val="0"/>
  <p:tag name="KSO_WM_UNIT_ID" val="_8**"/>
  <p:tag name="KSO_WM_UNIT_LAYERLEVEL" val="1"/>
</p:tagLst>
</file>

<file path=ppt/tags/tag49.xml><?xml version="1.0" encoding="utf-8"?>
<p:tagLst xmlns:p="http://schemas.openxmlformats.org/presentationml/2006/main">
  <p:tag name="KSO_WM_BEAUTIFY_FLAG" val="#wm#"/>
  <p:tag name="KSO_WM_TAG_VERSION" val="1.0"/>
  <p:tag name="KSO_WM_UNIT_COLOR_SCHEME_PARENT_PAGE" val="2_8"/>
  <p:tag name="KSO_WM_UNIT_COLOR_SCHEME_SHAPE_ID" val="7"/>
  <p:tag name="KSO_WM_UNIT_COMPATIBLE" val="0"/>
  <p:tag name="KSO_WM_UNIT_DIAGRAM_ISNUMVISUAL" val="0"/>
  <p:tag name="KSO_WM_UNIT_DIAGRAM_ISREFERUNIT" val="0"/>
  <p:tag name="KSO_WM_UNIT_HIGHLIGHT" val="0"/>
  <p:tag name="KSO_WM_UNIT_ID" val="_8**"/>
  <p:tag name="KSO_WM_UNIT_LAYERLEVEL" val="1"/>
</p:tagLst>
</file>

<file path=ppt/tags/tag50.xml><?xml version="1.0" encoding="utf-8"?>
<p:tagLst xmlns:p="http://schemas.openxmlformats.org/presentationml/2006/main">
  <p:tag name="KSO_WM_SLIDE_COLORSCHEME_VERSION" val="3.2"/>
  <p:tag name="KSO_WM_UNIT_COLOR_SCHEME_PARENT_PAGE" val="2_8"/>
  <p:tag name="KSO_WM_UNIT_COLOR_SCHEME_SHAPE_ID" val="8"/>
</p:tagLst>
</file>

<file path=ppt/tags/tag51.xml><?xml version="1.0" encoding="utf-8"?>
<p:tagLst xmlns:p="http://schemas.openxmlformats.org/presentationml/2006/main">
  <p:tag name="KSO_WM_BEAUTIFY_FLAG" val="#wm#"/>
  <p:tag name="KSO_WM_TAG_VERSION" val="1.0"/>
  <p:tag name="KSO_WM_UNIT_COLOR_SCHEME_PARENT_PAGE" val="2_9"/>
  <p:tag name="KSO_WM_UNIT_COLOR_SCHEME_SHAPE_ID" val="2"/>
  <p:tag name="KSO_WM_UNIT_COMPATIBLE" val="0"/>
  <p:tag name="KSO_WM_UNIT_DIAGRAM_ISNUMVISUAL" val="0"/>
  <p:tag name="KSO_WM_UNIT_DIAGRAM_ISREFERUNIT" val="0"/>
  <p:tag name="KSO_WM_UNIT_HIGHLIGHT" val="0"/>
  <p:tag name="KSO_WM_UNIT_ID" val="_9**"/>
  <p:tag name="KSO_WM_UNIT_LAYERLEVEL" val="1"/>
</p:tagLst>
</file>

<file path=ppt/tags/tag52.xml><?xml version="1.0" encoding="utf-8"?>
<p:tagLst xmlns:p="http://schemas.openxmlformats.org/presentationml/2006/main">
  <p:tag name="KSO_WM_BEAUTIFY_FLAG" val="#wm#"/>
  <p:tag name="KSO_WM_TAG_VERSION" val="1.0"/>
  <p:tag name="KSO_WM_UNIT_COLOR_SCHEME_PARENT_PAGE" val="2_9"/>
  <p:tag name="KSO_WM_UNIT_COLOR_SCHEME_SHAPE_ID" val="3"/>
  <p:tag name="KSO_WM_UNIT_COMPATIBLE" val="0"/>
  <p:tag name="KSO_WM_UNIT_DIAGRAM_ISNUMVISUAL" val="0"/>
  <p:tag name="KSO_WM_UNIT_DIAGRAM_ISREFERUNIT" val="0"/>
  <p:tag name="KSO_WM_UNIT_HIGHLIGHT" val="0"/>
  <p:tag name="KSO_WM_UNIT_ID" val="_9**"/>
  <p:tag name="KSO_WM_UNIT_LAYERLEVEL" val="1"/>
</p:tagLst>
</file>

<file path=ppt/tags/tag53.xml><?xml version="1.0" encoding="utf-8"?>
<p:tagLst xmlns:p="http://schemas.openxmlformats.org/presentationml/2006/main">
  <p:tag name="KSO_WM_BEAUTIFY_FLAG" val="#wm#"/>
  <p:tag name="KSO_WM_TAG_VERSION" val="1.0"/>
  <p:tag name="KSO_WM_UNIT_COLOR_SCHEME_PARENT_PAGE" val="2_9"/>
  <p:tag name="KSO_WM_UNIT_COLOR_SCHEME_SHAPE_ID" val="4"/>
  <p:tag name="KSO_WM_UNIT_COMPATIBLE" val="0"/>
  <p:tag name="KSO_WM_UNIT_DIAGRAM_ISNUMVISUAL" val="0"/>
  <p:tag name="KSO_WM_UNIT_DIAGRAM_ISREFERUNIT" val="0"/>
  <p:tag name="KSO_WM_UNIT_HIGHLIGHT" val="0"/>
  <p:tag name="KSO_WM_UNIT_ID" val="_9**"/>
  <p:tag name="KSO_WM_UNIT_LAYERLEVEL" val="1"/>
</p:tagLst>
</file>

<file path=ppt/tags/tag54.xml><?xml version="1.0" encoding="utf-8"?>
<p:tagLst xmlns:p="http://schemas.openxmlformats.org/presentationml/2006/main">
  <p:tag name="KSO_WM_BEAUTIFY_FLAG" val="#wm#"/>
  <p:tag name="KSO_WM_TAG_VERSION" val="1.0"/>
  <p:tag name="KSO_WM_UNIT_COLOR_SCHEME_PARENT_PAGE" val="2_9"/>
  <p:tag name="KSO_WM_UNIT_COLOR_SCHEME_SHAPE_ID" val="5"/>
  <p:tag name="KSO_WM_UNIT_COMPATIBLE" val="0"/>
  <p:tag name="KSO_WM_UNIT_DIAGRAM_ISNUMVISUAL" val="0"/>
  <p:tag name="KSO_WM_UNIT_DIAGRAM_ISREFERUNIT" val="0"/>
  <p:tag name="KSO_WM_UNIT_HIGHLIGHT" val="0"/>
  <p:tag name="KSO_WM_UNIT_ID" val="_9**"/>
  <p:tag name="KSO_WM_UNIT_LAYERLEVEL" val="1"/>
</p:tagLst>
</file>

<file path=ppt/tags/tag55.xml><?xml version="1.0" encoding="utf-8"?>
<p:tagLst xmlns:p="http://schemas.openxmlformats.org/presentationml/2006/main">
  <p:tag name="KSO_WM_BEAUTIFY_FLAG" val="#wm#"/>
  <p:tag name="KSO_WM_TAG_VERSION" val="1.0"/>
  <p:tag name="KSO_WM_UNIT_COLOR_SCHEME_PARENT_PAGE" val="2_9"/>
  <p:tag name="KSO_WM_UNIT_COLOR_SCHEME_SHAPE_ID" val="6"/>
  <p:tag name="KSO_WM_UNIT_COMPATIBLE" val="0"/>
  <p:tag name="KSO_WM_UNIT_DIAGRAM_ISNUMVISUAL" val="0"/>
  <p:tag name="KSO_WM_UNIT_DIAGRAM_ISREFERUNIT" val="0"/>
  <p:tag name="KSO_WM_UNIT_HIGHLIGHT" val="0"/>
  <p:tag name="KSO_WM_UNIT_ID" val="_9**"/>
  <p:tag name="KSO_WM_UNIT_LAYERLEVEL" val="1"/>
</p:tagLst>
</file>

<file path=ppt/tags/tag56.xml><?xml version="1.0" encoding="utf-8"?>
<p:tagLst xmlns:p="http://schemas.openxmlformats.org/presentationml/2006/main">
  <p:tag name="KSO_WM_SLIDE_COLORSCHEME_VERSION" val="3.2"/>
  <p:tag name="KSO_WM_UNIT_COLOR_SCHEME_PARENT_PAGE" val="2_9"/>
  <p:tag name="KSO_WM_UNIT_COLOR_SCHEME_SHAPE_ID" val="7"/>
</p:tagLst>
</file>

<file path=ppt/tags/tag57.xml><?xml version="1.0" encoding="utf-8"?>
<p:tagLst xmlns:p="http://schemas.openxmlformats.org/presentationml/2006/main">
  <p:tag name="KSO_WM_BEAUTIFY_FLAG" val="#wm#"/>
  <p:tag name="KSO_WM_TAG_VERSION" val="1.0"/>
  <p:tag name="KSO_WM_UNIT_COLOR_SCHEME_PARENT_PAGE" val="2_10"/>
  <p:tag name="KSO_WM_UNIT_COLOR_SCHEME_SHAPE_ID" val="3"/>
  <p:tag name="KSO_WM_UNIT_COMPATIBLE" val="0"/>
  <p:tag name="KSO_WM_UNIT_DIAGRAM_ISNUMVISUAL" val="0"/>
  <p:tag name="KSO_WM_UNIT_DIAGRAM_ISREFERUNIT" val="0"/>
  <p:tag name="KSO_WM_UNIT_HIGHLIGHT" val="0"/>
  <p:tag name="KSO_WM_UNIT_ID" val="_10**"/>
  <p:tag name="KSO_WM_UNIT_LAYERLEVEL" val="1"/>
</p:tagLst>
</file>

<file path=ppt/tags/tag58.xml><?xml version="1.0" encoding="utf-8"?>
<p:tagLst xmlns:p="http://schemas.openxmlformats.org/presentationml/2006/main">
  <p:tag name="KSO_WM_BEAUTIFY_FLAG" val="#wm#"/>
  <p:tag name="KSO_WM_TAG_VERSION" val="1.0"/>
  <p:tag name="KSO_WM_UNIT_COLOR_SCHEME_PARENT_PAGE" val="2_10"/>
  <p:tag name="KSO_WM_UNIT_COLOR_SCHEME_SHAPE_ID" val="4"/>
  <p:tag name="KSO_WM_UNIT_COMPATIBLE" val="0"/>
  <p:tag name="KSO_WM_UNIT_DIAGRAM_ISNUMVISUAL" val="0"/>
  <p:tag name="KSO_WM_UNIT_DIAGRAM_ISREFERUNIT" val="0"/>
  <p:tag name="KSO_WM_UNIT_HIGHLIGHT" val="0"/>
  <p:tag name="KSO_WM_UNIT_ID" val="_10**"/>
  <p:tag name="KSO_WM_UNIT_LAYERLEVEL" val="1"/>
</p:tagLst>
</file>

<file path=ppt/tags/tag59.xml><?xml version="1.0" encoding="utf-8"?>
<p:tagLst xmlns:p="http://schemas.openxmlformats.org/presentationml/2006/main">
  <p:tag name="KSO_WM_BEAUTIFY_FLAG" val="#wm#"/>
  <p:tag name="KSO_WM_TAG_VERSION" val="1.0"/>
  <p:tag name="KSO_WM_UNIT_COLOR_SCHEME_PARENT_PAGE" val="2_10"/>
  <p:tag name="KSO_WM_UNIT_COLOR_SCHEME_SHAPE_ID" val="5"/>
  <p:tag name="KSO_WM_UNIT_COMPATIBLE" val="0"/>
  <p:tag name="KSO_WM_UNIT_DIAGRAM_ISNUMVISUAL" val="0"/>
  <p:tag name="KSO_WM_UNIT_DIAGRAM_ISREFERUNIT" val="0"/>
  <p:tag name="KSO_WM_UNIT_HIGHLIGHT" val="0"/>
  <p:tag name="KSO_WM_UNIT_ID" val="_10**"/>
  <p:tag name="KSO_WM_UNIT_LAYERLEVEL" val="1"/>
</p:tagLst>
</file>

<file path=ppt/tags/tag60.xml><?xml version="1.0" encoding="utf-8"?>
<p:tagLst xmlns:p="http://schemas.openxmlformats.org/presentationml/2006/main">
  <p:tag name="KSO_WM_BEAUTIFY_FLAG" val="#wm#"/>
  <p:tag name="KSO_WM_TAG_VERSION" val="1.0"/>
  <p:tag name="KSO_WM_UNIT_COLOR_SCHEME_PARENT_PAGE" val="2_10"/>
  <p:tag name="KSO_WM_UNIT_COLOR_SCHEME_SHAPE_ID" val="7"/>
  <p:tag name="KSO_WM_UNIT_COMPATIBLE" val="0"/>
  <p:tag name="KSO_WM_UNIT_DIAGRAM_ISNUMVISUAL" val="0"/>
  <p:tag name="KSO_WM_UNIT_DIAGRAM_ISREFERUNIT" val="0"/>
  <p:tag name="KSO_WM_UNIT_HIGHLIGHT" val="0"/>
  <p:tag name="KSO_WM_UNIT_ID" val="_10**"/>
  <p:tag name="KSO_WM_UNIT_LAYERLEVEL" val="1"/>
</p:tagLst>
</file>

<file path=ppt/tags/tag61.xml><?xml version="1.0" encoding="utf-8"?>
<p:tagLst xmlns:p="http://schemas.openxmlformats.org/presentationml/2006/main">
  <p:tag name="KSO_WM_SLIDE_COLORSCHEME_VERSION" val="3.2"/>
  <p:tag name="KSO_WM_UNIT_COLOR_SCHEME_PARENT_PAGE" val="2_10"/>
  <p:tag name="KSO_WM_UNIT_COLOR_SCHEME_SHAPE_ID" val="2"/>
</p:tagLst>
</file>

<file path=ppt/tags/tag62.xml><?xml version="1.0" encoding="utf-8"?>
<p:tagLst xmlns:p="http://schemas.openxmlformats.org/presentationml/2006/main">
  <p:tag name="KSO_WM_BEAUTIFY_FLAG" val="#wm#"/>
  <p:tag name="KSO_WM_TAG_VERSION" val="1.0"/>
  <p:tag name="KSO_WM_UNIT_COLOR_SCHEME_PARENT_PAGE" val="2_11"/>
  <p:tag name="KSO_WM_UNIT_COLOR_SCHEME_SHAPE_ID" val="2"/>
  <p:tag name="KSO_WM_UNIT_COMPATIBLE" val="0"/>
  <p:tag name="KSO_WM_UNIT_DIAGRAM_ISNUMVISUAL" val="0"/>
  <p:tag name="KSO_WM_UNIT_DIAGRAM_ISREFERUNIT" val="0"/>
  <p:tag name="KSO_WM_UNIT_HIGHLIGHT" val="0"/>
  <p:tag name="KSO_WM_UNIT_ID" val="_11**"/>
  <p:tag name="KSO_WM_UNIT_LAYERLEVEL" val="1"/>
</p:tagLst>
</file>

<file path=ppt/tags/tag63.xml><?xml version="1.0" encoding="utf-8"?>
<p:tagLst xmlns:p="http://schemas.openxmlformats.org/presentationml/2006/main">
  <p:tag name="KSO_WM_BEAUTIFY_FLAG" val="#wm#"/>
  <p:tag name="KSO_WM_TAG_VERSION" val="1.0"/>
  <p:tag name="KSO_WM_UNIT_COLOR_SCHEME_PARENT_PAGE" val="2_11"/>
  <p:tag name="KSO_WM_UNIT_COLOR_SCHEME_SHAPE_ID" val="3"/>
  <p:tag name="KSO_WM_UNIT_COMPATIBLE" val="0"/>
  <p:tag name="KSO_WM_UNIT_DIAGRAM_ISNUMVISUAL" val="0"/>
  <p:tag name="KSO_WM_UNIT_DIAGRAM_ISREFERUNIT" val="0"/>
  <p:tag name="KSO_WM_UNIT_HIGHLIGHT" val="0"/>
  <p:tag name="KSO_WM_UNIT_ID" val="_11**"/>
  <p:tag name="KSO_WM_UNIT_LAYERLEVEL" val="1"/>
</p:tagLst>
</file>

<file path=ppt/tags/tag64.xml><?xml version="1.0" encoding="utf-8"?>
<p:tagLst xmlns:p="http://schemas.openxmlformats.org/presentationml/2006/main">
  <p:tag name="KSO_WM_BEAUTIFY_FLAG" val="#wm#"/>
  <p:tag name="KSO_WM_TAG_VERSION" val="1.0"/>
  <p:tag name="KSO_WM_UNIT_COLOR_SCHEME_PARENT_PAGE" val="2_11"/>
  <p:tag name="KSO_WM_UNIT_COLOR_SCHEME_SHAPE_ID" val="4"/>
  <p:tag name="KSO_WM_UNIT_COMPATIBLE" val="0"/>
  <p:tag name="KSO_WM_UNIT_DIAGRAM_ISNUMVISUAL" val="0"/>
  <p:tag name="KSO_WM_UNIT_DIAGRAM_ISREFERUNIT" val="0"/>
  <p:tag name="KSO_WM_UNIT_HIGHLIGHT" val="0"/>
  <p:tag name="KSO_WM_UNIT_ID" val="_11**"/>
  <p:tag name="KSO_WM_UNIT_LAYERLEVEL" val="1"/>
</p:tagLst>
</file>

<file path=ppt/tags/tag65.xml><?xml version="1.0" encoding="utf-8"?>
<p:tagLst xmlns:p="http://schemas.openxmlformats.org/presentationml/2006/main">
  <p:tag name="KSO_WM_BEAUTIFY_FLAG" val="#wm#"/>
  <p:tag name="KSO_WM_TAG_VERSION" val="1.0"/>
  <p:tag name="KSO_WM_UNIT_COLOR_SCHEME_PARENT_PAGE" val="2_11"/>
  <p:tag name="KSO_WM_UNIT_COLOR_SCHEME_SHAPE_ID" val="5"/>
  <p:tag name="KSO_WM_UNIT_COMPATIBLE" val="0"/>
  <p:tag name="KSO_WM_UNIT_DIAGRAM_ISNUMVISUAL" val="0"/>
  <p:tag name="KSO_WM_UNIT_DIAGRAM_ISREFERUNIT" val="0"/>
  <p:tag name="KSO_WM_UNIT_HIGHLIGHT" val="0"/>
  <p:tag name="KSO_WM_UNIT_ID" val="_11**"/>
  <p:tag name="KSO_WM_UNIT_LAYERLEVEL" val="1"/>
</p:tagLst>
</file>

<file path=ppt/tags/tag66.xml><?xml version="1.0" encoding="utf-8"?>
<p:tagLst xmlns:p="http://schemas.openxmlformats.org/presentationml/2006/main">
  <p:tag name="KSO_WM_SLIDE_COLORSCHEME_VERSION" val="3.2"/>
  <p:tag name="KSO_WM_UNIT_COLOR_SCHEME_PARENT_PAGE" val="2_11"/>
  <p:tag name="KSO_WM_UNIT_COLOR_SCHEME_SHAPE_ID" val="6"/>
</p:tagLst>
</file>

<file path=ppt/tags/tag67.xml><?xml version="1.0" encoding="utf-8"?>
<p:tagLst xmlns:p="http://schemas.openxmlformats.org/presentationml/2006/main">
  <p:tag name="KSO_WM_BEAUTIFY_FLAG" val="#wm#"/>
  <p:tag name="KSO_WM_TAG_VERSION" val="1.0"/>
  <p:tag name="KSO_WM_TEMPLATE_CATEGORY" val="diagram"/>
  <p:tag name="KSO_WM_TEMPLATE_INDEX" val="20193798"/>
  <p:tag name="KSO_WM_UNIT_COLOR_SCHEME_PARENT_PAGE" val="1_1"/>
  <p:tag name="KSO_WM_UNIT_COLOR_SCHEME_SHAPE_ID" val="2"/>
  <p:tag name="KSO_WM_UNIT_COMPATIBLE" val="0"/>
  <p:tag name="KSO_WM_UNIT_DIAGRAM_ISNUMVISUAL" val="0"/>
  <p:tag name="KSO_WM_UNIT_DIAGRAM_ISREFERUNIT" val="0"/>
  <p:tag name="KSO_WM_UNIT_HIGHLIGHT" val="0"/>
  <p:tag name="KSO_WM_UNIT_ID" val="_0**"/>
  <p:tag name="KSO_WM_UNIT_LAYERLEVEL" val="1"/>
</p:tagLst>
</file>

<file path=ppt/tags/tag68.xml><?xml version="1.0" encoding="utf-8"?>
<p:tagLst xmlns:p="http://schemas.openxmlformats.org/presentationml/2006/main">
  <p:tag name="KSO_WM_BEAUTIFY_FLAG" val="#wm#"/>
  <p:tag name="KSO_WM_TAG_VERSION" val="1.0"/>
  <p:tag name="KSO_WM_TEMPLATE_CATEGORY" val="diagram"/>
  <p:tag name="KSO_WM_TEMPLATE_INDEX" val="20193798"/>
  <p:tag name="KSO_WM_UNIT_COLOR_SCHEME_PARENT_PAGE" val="1_1"/>
  <p:tag name="KSO_WM_UNIT_COLOR_SCHEME_SHAPE_ID" val="3"/>
  <p:tag name="KSO_WM_UNIT_COMPATIBLE" val="0"/>
  <p:tag name="KSO_WM_UNIT_DIAGRAM_ISNUMVISUAL" val="0"/>
  <p:tag name="KSO_WM_UNIT_DIAGRAM_ISREFERUNIT" val="0"/>
  <p:tag name="KSO_WM_UNIT_HIGHLIGHT" val="0"/>
  <p:tag name="KSO_WM_UNIT_ID" val="_0**"/>
  <p:tag name="KSO_WM_UNIT_LAYERLEVEL" val="1"/>
</p:tagLst>
</file>

<file path=ppt/tags/tag69.xml><?xml version="1.0" encoding="utf-8"?>
<p:tagLst xmlns:p="http://schemas.openxmlformats.org/presentationml/2006/main">
  <p:tag name="KSO_WM_BEAUTIFY_FLAG" val="#wm#"/>
  <p:tag name="KSO_WM_TAG_VERSION" val="1.0"/>
  <p:tag name="KSO_WM_UNIT_COLOR_SCHEME_PARENT_PAGE" val="1_1"/>
  <p:tag name="KSO_WM_UNIT_COLOR_SCHEME_SHAPE_ID" val="4"/>
  <p:tag name="KSO_WM_UNIT_COMPATIBLE" val="0"/>
  <p:tag name="KSO_WM_UNIT_DIAGRAM_ISNUMVISUAL" val="0"/>
  <p:tag name="KSO_WM_UNIT_DIAGRAM_ISREFERUNIT" val="0"/>
  <p:tag name="KSO_WM_UNIT_HIGHLIGHT" val="0"/>
  <p:tag name="KSO_WM_UNIT_ID" val="_0**"/>
  <p:tag name="KSO_WM_UNIT_LAYERLEVEL" val="1"/>
</p:tagLst>
</file>

<file path=ppt/tags/tag70.xml><?xml version="1.0" encoding="utf-8"?>
<p:tagLst xmlns:p="http://schemas.openxmlformats.org/presentationml/2006/main">
  <p:tag name="KSO_WM_BEAUTIFY_FLAG" val="#wm#"/>
  <p:tag name="KSO_WM_TAG_VERSION" val="1.0"/>
  <p:tag name="KSO_WM_UNIT_COLOR_SCHEME_PARENT_PAGE" val="1_1"/>
  <p:tag name="KSO_WM_UNIT_COLOR_SCHEME_SHAPE_ID" val="5"/>
  <p:tag name="KSO_WM_UNIT_COMPATIBLE" val="0"/>
  <p:tag name="KSO_WM_UNIT_DIAGRAM_ISNUMVISUAL" val="0"/>
  <p:tag name="KSO_WM_UNIT_DIAGRAM_ISREFERUNIT" val="0"/>
  <p:tag name="KSO_WM_UNIT_HIGHLIGHT" val="0"/>
  <p:tag name="KSO_WM_UNIT_ID" val="_0**"/>
  <p:tag name="KSO_WM_UNIT_LAYERLEVEL" val="1"/>
</p:tagLst>
</file>

<file path=ppt/tags/tag71.xml><?xml version="1.0" encoding="utf-8"?>
<p:tagLst xmlns:p="http://schemas.openxmlformats.org/presentationml/2006/main">
  <p:tag name="KSO_WM_BEAUTIFY_FLAG" val="#wm#"/>
  <p:tag name="KSO_WM_TAG_VERSION" val="1.0"/>
  <p:tag name="KSO_WM_UNIT_COLOR_SCHEME_PARENT_PAGE" val="1_1"/>
  <p:tag name="KSO_WM_UNIT_COLOR_SCHEME_SHAPE_ID" val="6"/>
  <p:tag name="KSO_WM_UNIT_COMPATIBLE" val="0"/>
  <p:tag name="KSO_WM_UNIT_DIAGRAM_ISNUMVISUAL" val="0"/>
  <p:tag name="KSO_WM_UNIT_DIAGRAM_ISREFERUNIT" val="0"/>
  <p:tag name="KSO_WM_UNIT_HIGHLIGHT" val="0"/>
  <p:tag name="KSO_WM_UNIT_ID" val="_0**"/>
  <p:tag name="KSO_WM_UNIT_LAYERLEVEL" val="1"/>
</p:tagLst>
</file>

<file path=ppt/tags/tag72.xml><?xml version="1.0" encoding="utf-8"?>
<p:tagLst xmlns:p="http://schemas.openxmlformats.org/presentationml/2006/main">
  <p:tag name="KSO_WM_BEAUTIFY_FLAG" val="#wm#"/>
  <p:tag name="KSO_WM_SLIDE_COLORSCHEME_VERSION" val="3.2"/>
  <p:tag name="KSO_WM_TAG_VERSION" val="1.0"/>
  <p:tag name="KSO_WM_TEMPLATE_CATEGORY" val="diagram"/>
  <p:tag name="KSO_WM_TEMPLATE_INDEX" val="20193798"/>
  <p:tag name="KSO_WM_UNIT_COLOR_SCHEME_PARENT_PAGE" val="1_1"/>
  <p:tag name="KSO_WM_UNIT_COLOR_SCHEME_SHAPE_ID" val="7"/>
</p:tagLst>
</file>

<file path=ppt/tags/tag7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HIGHLIGHT" val="0"/>
  <p:tag name="KSO_WM_UNIT_ID" val="diagram160108_2*m_i*1_1"/>
  <p:tag name="KSO_WM_UNIT_INDEX" val="1_1"/>
  <p:tag name="KSO_WM_UNIT_LAYERLEVEL" val="1_1"/>
  <p:tag name="KSO_WM_UNIT_LINE_FILL_TYPE" val="2"/>
  <p:tag name="KSO_WM_UNIT_LINE_FORE_SCHEMECOLOR_INDEX" val="14"/>
  <p:tag name="KSO_WM_UNIT_TEXT_FILL_FORE_SCHEMECOLOR_INDEX" val="2"/>
  <p:tag name="KSO_WM_UNIT_TEXT_FILL_TYPE" val="1"/>
  <p:tag name="KSO_WM_UNIT_TYPE" val="m_i"/>
</p:tagLst>
</file>

<file path=ppt/tags/tag7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7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7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7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7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7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8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8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8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8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HIGHLIGHT" val="0"/>
  <p:tag name="KSO_WM_UNIT_ID" val="diagram160108_2*m_i*1_1"/>
  <p:tag name="KSO_WM_UNIT_INDEX" val="1_1"/>
  <p:tag name="KSO_WM_UNIT_LAYERLEVEL" val="1_1"/>
  <p:tag name="KSO_WM_UNIT_LINE_FILL_TYPE" val="2"/>
  <p:tag name="KSO_WM_UNIT_LINE_FORE_SCHEMECOLOR_INDEX" val="14"/>
  <p:tag name="KSO_WM_UNIT_TEXT_FILL_FORE_SCHEMECOLOR_INDEX" val="2"/>
  <p:tag name="KSO_WM_UNIT_TEXT_FILL_TYPE" val="1"/>
  <p:tag name="KSO_WM_UNIT_TYPE" val="m_i"/>
</p:tagLst>
</file>

<file path=ppt/tags/tag8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8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8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8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8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8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9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108_2*m_h_i*1_2_3"/>
  <p:tag name="KSO_WM_UNIT_INDEX" val="1_2_3"/>
  <p:tag name="KSO_WM_UNIT_LAYERLEVEL" val="1_1_1"/>
  <p:tag name="KSO_WM_UNIT_LINE_FILL_TYPE" val="2"/>
  <p:tag name="KSO_WM_UNIT_LINE_FORE_SCHEMECOLOR_INDEX" val="14"/>
  <p:tag name="KSO_WM_UNIT_TYPE" val="m_h_i"/>
</p:tagLst>
</file>

<file path=ppt/tags/tag9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108"/>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108_2*m_h_i*1_1_2"/>
  <p:tag name="KSO_WM_UNIT_INDEX" val="1_1_2"/>
  <p:tag name="KSO_WM_UNIT_LAYERLEVEL" val="1_1_1"/>
  <p:tag name="KSO_WM_UNIT_TYPE" val="m_h_i"/>
</p:tagLst>
</file>

<file path=ppt/tags/tag9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3.xml><?xml version="1.0" encoding="utf-8"?>
<p:tagLst xmlns:p="http://schemas.openxmlformats.org/presentationml/2006/main">
  <p:tag name="KSO_WM_UNIT_PLACING_PICTURE_USER_VIEWPORT" val="{&quot;height&quot;:4661,&quot;width&quot;:3974}"/>
</p:tagLst>
</file>

<file path=ppt/tags/tag9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5.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00.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01.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0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03.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主题">
      <a:dk1>
        <a:srgbClr val="000000"/>
      </a:dk1>
      <a:lt1>
        <a:srgbClr val="FFFFFF"/>
      </a:lt1>
      <a:dk2>
        <a:srgbClr val="44546A"/>
      </a:dk2>
      <a:lt2>
        <a:srgbClr val="E7E6E6"/>
      </a:lt2>
      <a:accent1>
        <a:srgbClr val="1E6BC5"/>
      </a:accent1>
      <a:accent2>
        <a:srgbClr val="E34D4D"/>
      </a:accent2>
      <a:accent3>
        <a:srgbClr val="C5CFCF"/>
      </a:accent3>
      <a:accent4>
        <a:srgbClr val="1EAAE3"/>
      </a:accent4>
      <a:accent5>
        <a:srgbClr val="4472C4"/>
      </a:accent5>
      <a:accent6>
        <a:srgbClr val="70AD47"/>
      </a:accent6>
      <a:hlink>
        <a:srgbClr val="0563C1"/>
      </a:hlink>
      <a:folHlink>
        <a:srgbClr val="954F72"/>
      </a:folHlink>
    </a:clrScheme>
    <a:fontScheme name="自定义 9">
      <a:majorFont>
        <a:latin typeface="Arial"/>
        <a:ea typeface="微软雅黑" panose="020b0503020204020204" charset="-122"/>
        <a:cs typeface="Arial"/>
      </a:majorFont>
      <a:minorFont>
        <a:latin typeface="Arial"/>
        <a:ea typeface="微软雅黑" panose="020b0503020204020204"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93</Paragraphs>
  <Slides>13</Slides>
  <Notes>11</Notes>
  <TotalTime>0</TotalTime>
  <HiddenSlides>0</HiddenSlides>
  <MMClips>0</MMClips>
  <ScaleCrop>0</ScaleCrop>
  <HeadingPairs>
    <vt:vector baseType="variant" size="4">
      <vt:variant>
        <vt:lpstr>Theme</vt:lpstr>
      </vt:variant>
      <vt:variant>
        <vt:i4>1</vt:i4>
      </vt:variant>
      <vt:variant>
        <vt:lpstr>Slide Titles</vt:lpstr>
      </vt:variant>
      <vt:variant>
        <vt:i4>13</vt:i4>
      </vt:variant>
    </vt:vector>
  </HeadingPairs>
  <TitlesOfParts>
    <vt:vector baseType="lpstr" size="14">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2020-09-21T09:19:04.262</cp:lastPrinted>
  <dcterms:created xsi:type="dcterms:W3CDTF">2020-09-21T09:19:04Z</dcterms:created>
  <dcterms:modified xsi:type="dcterms:W3CDTF">2020-09-21T01:19:18Z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