
<file path=[Content_Types].xml><?xml version="1.0" encoding="utf-8"?>
<Types xmlns="http://schemas.openxmlformats.org/package/2006/content-types">
  <Default Extension="rels" ContentType="application/vnd.openxmlformats-package.relationships+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Default Extension="gif" ContentType="image/gi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tags/tag638.xml" ContentType="application/vnd.openxmlformats-officedocument.presentationml.tags+xml"/>
  <Override PartName="/ppt/tags/tag639.xml" ContentType="application/vnd.openxmlformats-officedocument.presentationml.tags+xml"/>
  <Override PartName="/ppt/tags/tag64.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tags/tag648.xml" ContentType="application/vnd.openxmlformats-officedocument.presentationml.tags+xml"/>
  <Override PartName="/ppt/tags/tag649.xml" ContentType="application/vnd.openxmlformats-officedocument.presentationml.tags+xml"/>
  <Override PartName="/ppt/tags/tag65.xml" ContentType="application/vnd.openxmlformats-officedocument.presentationml.tags+xml"/>
  <Override PartName="/ppt/tags/tag650.xml" ContentType="application/vnd.openxmlformats-officedocument.presentationml.tags+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63.xml" ContentType="application/vnd.openxmlformats-officedocument.presentationml.tags+xml"/>
  <Override PartName="/ppt/tags/tag664.xml" ContentType="application/vnd.openxmlformats-officedocument.presentationml.tags+xml"/>
  <Override PartName="/ppt/tags/tag665.xml" ContentType="application/vnd.openxmlformats-officedocument.presentationml.tags+xml"/>
  <Override PartName="/ppt/tags/tag666.xml" ContentType="application/vnd.openxmlformats-officedocument.presentationml.tags+xml"/>
  <Override PartName="/ppt/tags/tag667.xml" ContentType="application/vnd.openxmlformats-officedocument.presentationml.tags+xml"/>
  <Override PartName="/ppt/tags/tag668.xml" ContentType="application/vnd.openxmlformats-officedocument.presentationml.tags+xml"/>
  <Override PartName="/ppt/tags/tag669.xml" ContentType="application/vnd.openxmlformats-officedocument.presentationml.tags+xml"/>
  <Override PartName="/ppt/tags/tag67.xml" ContentType="application/vnd.openxmlformats-officedocument.presentationml.tags+xml"/>
  <Override PartName="/ppt/tags/tag670.xml" ContentType="application/vnd.openxmlformats-officedocument.presentationml.tags+xml"/>
  <Override PartName="/ppt/tags/tag671.xml" ContentType="application/vnd.openxmlformats-officedocument.presentationml.tags+xml"/>
  <Override PartName="/ppt/tags/tag672.xml" ContentType="application/vnd.openxmlformats-officedocument.presentationml.tags+xml"/>
  <Override PartName="/ppt/tags/tag673.xml" ContentType="application/vnd.openxmlformats-officedocument.presentationml.tags+xml"/>
  <Override PartName="/ppt/tags/tag674.xml" ContentType="application/vnd.openxmlformats-officedocument.presentationml.tags+xml"/>
  <Override PartName="/ppt/tags/tag675.xml" ContentType="application/vnd.openxmlformats-officedocument.presentationml.tags+xml"/>
  <Override PartName="/ppt/tags/tag676.xml" ContentType="application/vnd.openxmlformats-officedocument.presentationml.tags+xml"/>
  <Override PartName="/ppt/tags/tag677.xml" ContentType="application/vnd.openxmlformats-officedocument.presentationml.tags+xml"/>
  <Override PartName="/ppt/tags/tag678.xml" ContentType="application/vnd.openxmlformats-officedocument.presentationml.tags+xml"/>
  <Override PartName="/ppt/tags/tag679.xml" ContentType="application/vnd.openxmlformats-officedocument.presentationml.tags+xml"/>
  <Override PartName="/ppt/tags/tag68.xml" ContentType="application/vnd.openxmlformats-officedocument.presentationml.tags+xml"/>
  <Override PartName="/ppt/tags/tag680.xml" ContentType="application/vnd.openxmlformats-officedocument.presentationml.tags+xml"/>
  <Override PartName="/ppt/tags/tag681.xml" ContentType="application/vnd.openxmlformats-officedocument.presentationml.tags+xml"/>
  <Override PartName="/ppt/tags/tag682.xml" ContentType="application/vnd.openxmlformats-officedocument.presentationml.tags+xml"/>
  <Override PartName="/ppt/tags/tag683.xml" ContentType="application/vnd.openxmlformats-officedocument.presentationml.tags+xml"/>
  <Override PartName="/ppt/tags/tag684.xml" ContentType="application/vnd.openxmlformats-officedocument.presentationml.tags+xml"/>
  <Override PartName="/ppt/tags/tag685.xml" ContentType="application/vnd.openxmlformats-officedocument.presentationml.tags+xml"/>
  <Override PartName="/ppt/tags/tag686.xml" ContentType="application/vnd.openxmlformats-officedocument.presentationml.tags+xml"/>
  <Override PartName="/ppt/tags/tag687.xml" ContentType="application/vnd.openxmlformats-officedocument.presentationml.tags+xml"/>
  <Override PartName="/ppt/tags/tag688.xml" ContentType="application/vnd.openxmlformats-officedocument.presentationml.tags+xml"/>
  <Override PartName="/ppt/tags/tag689.xml" ContentType="application/vnd.openxmlformats-officedocument.presentationml.tags+xml"/>
  <Override PartName="/ppt/tags/tag69.xml" ContentType="application/vnd.openxmlformats-officedocument.presentationml.tags+xml"/>
  <Override PartName="/ppt/tags/tag690.xml" ContentType="application/vnd.openxmlformats-officedocument.presentationml.tags+xml"/>
  <Override PartName="/ppt/tags/tag691.xml" ContentType="application/vnd.openxmlformats-officedocument.presentationml.tags+xml"/>
  <Override PartName="/ppt/tags/tag692.xml" ContentType="application/vnd.openxmlformats-officedocument.presentationml.tags+xml"/>
  <Override PartName="/ppt/tags/tag693.xml" ContentType="application/vnd.openxmlformats-officedocument.presentationml.tags+xml"/>
  <Override PartName="/ppt/tags/tag694.xml" ContentType="application/vnd.openxmlformats-officedocument.presentationml.tags+xml"/>
  <Override PartName="/ppt/tags/tag695.xml" ContentType="application/vnd.openxmlformats-officedocument.presentationml.tags+xml"/>
  <Override PartName="/ppt/tags/tag696.xml" ContentType="application/vnd.openxmlformats-officedocument.presentationml.tags+xml"/>
  <Override PartName="/ppt/tags/tag697.xml" ContentType="application/vnd.openxmlformats-officedocument.presentationml.tags+xml"/>
  <Override PartName="/ppt/tags/tag698.xml" ContentType="application/vnd.openxmlformats-officedocument.presentationml.tags+xml"/>
  <Override PartName="/ppt/tags/tag69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00.xml" ContentType="application/vnd.openxmlformats-officedocument.presentationml.tags+xml"/>
  <Override PartName="/ppt/tags/tag701.xml" ContentType="application/vnd.openxmlformats-officedocument.presentationml.tags+xml"/>
  <Override PartName="/ppt/tags/tag702.xml" ContentType="application/vnd.openxmlformats-officedocument.presentationml.tags+xml"/>
  <Override PartName="/ppt/tags/tag703.xml" ContentType="application/vnd.openxmlformats-officedocument.presentationml.tags+xml"/>
  <Override PartName="/ppt/tags/tag704.xml" ContentType="application/vnd.openxmlformats-officedocument.presentationml.tags+xml"/>
  <Override PartName="/ppt/tags/tag705.xml" ContentType="application/vnd.openxmlformats-officedocument.presentationml.tags+xml"/>
  <Override PartName="/ppt/tags/tag706.xml" ContentType="application/vnd.openxmlformats-officedocument.presentationml.tags+xml"/>
  <Override PartName="/ppt/tags/tag707.xml" ContentType="application/vnd.openxmlformats-officedocument.presentationml.tags+xml"/>
  <Override PartName="/ppt/tags/tag708.xml" ContentType="application/vnd.openxmlformats-officedocument.presentationml.tags+xml"/>
  <Override PartName="/ppt/tags/tag709.xml" ContentType="application/vnd.openxmlformats-officedocument.presentationml.tags+xml"/>
  <Override PartName="/ppt/tags/tag71.xml" ContentType="application/vnd.openxmlformats-officedocument.presentationml.tags+xml"/>
  <Override PartName="/ppt/tags/tag710.xml" ContentType="application/vnd.openxmlformats-officedocument.presentationml.tags+xml"/>
  <Override PartName="/ppt/tags/tag711.xml" ContentType="application/vnd.openxmlformats-officedocument.presentationml.tags+xml"/>
  <Override PartName="/ppt/tags/tag712.xml" ContentType="application/vnd.openxmlformats-officedocument.presentationml.tags+xml"/>
  <Override PartName="/ppt/tags/tag713.xml" ContentType="application/vnd.openxmlformats-officedocument.presentationml.tags+xml"/>
  <Override PartName="/ppt/tags/tag714.xml" ContentType="application/vnd.openxmlformats-officedocument.presentationml.tags+xml"/>
  <Override PartName="/ppt/tags/tag715.xml" ContentType="application/vnd.openxmlformats-officedocument.presentationml.tags+xml"/>
  <Override PartName="/ppt/tags/tag716.xml" ContentType="application/vnd.openxmlformats-officedocument.presentationml.tags+xml"/>
  <Override PartName="/ppt/tags/tag717.xml" ContentType="application/vnd.openxmlformats-officedocument.presentationml.tags+xml"/>
  <Override PartName="/ppt/tags/tag718.xml" ContentType="application/vnd.openxmlformats-officedocument.presentationml.tags+xml"/>
  <Override PartName="/ppt/tags/tag719.xml" ContentType="application/vnd.openxmlformats-officedocument.presentationml.tags+xml"/>
  <Override PartName="/ppt/tags/tag72.xml" ContentType="application/vnd.openxmlformats-officedocument.presentationml.tags+xml"/>
  <Override PartName="/ppt/tags/tag720.xml" ContentType="application/vnd.openxmlformats-officedocument.presentationml.tags+xml"/>
  <Override PartName="/ppt/tags/tag721.xml" ContentType="application/vnd.openxmlformats-officedocument.presentationml.tags+xml"/>
  <Override PartName="/ppt/tags/tag722.xml" ContentType="application/vnd.openxmlformats-officedocument.presentationml.tags+xml"/>
  <Override PartName="/ppt/tags/tag723.xml" ContentType="application/vnd.openxmlformats-officedocument.presentationml.tags+xml"/>
  <Override PartName="/ppt/tags/tag724.xml" ContentType="application/vnd.openxmlformats-officedocument.presentationml.tags+xml"/>
  <Override PartName="/ppt/tags/tag725.xml" ContentType="application/vnd.openxmlformats-officedocument.presentationml.tags+xml"/>
  <Override PartName="/ppt/tags/tag726.xml" ContentType="application/vnd.openxmlformats-officedocument.presentationml.tags+xml"/>
  <Override PartName="/ppt/tags/tag727.xml" ContentType="application/vnd.openxmlformats-officedocument.presentationml.tags+xml"/>
  <Override PartName="/ppt/tags/tag728.xml" ContentType="application/vnd.openxmlformats-officedocument.presentationml.tags+xml"/>
  <Override PartName="/ppt/tags/tag729.xml" ContentType="application/vnd.openxmlformats-officedocument.presentationml.tags+xml"/>
  <Override PartName="/ppt/tags/tag73.xml" ContentType="application/vnd.openxmlformats-officedocument.presentationml.tags+xml"/>
  <Override PartName="/ppt/tags/tag730.xml" ContentType="application/vnd.openxmlformats-officedocument.presentationml.tags+xml"/>
  <Override PartName="/ppt/tags/tag731.xml" ContentType="application/vnd.openxmlformats-officedocument.presentationml.tags+xml"/>
  <Override PartName="/ppt/tags/tag732.xml" ContentType="application/vnd.openxmlformats-officedocument.presentationml.tags+xml"/>
  <Override PartName="/ppt/tags/tag733.xml" ContentType="application/vnd.openxmlformats-officedocument.presentationml.tags+xml"/>
  <Override PartName="/ppt/tags/tag734.xml" ContentType="application/vnd.openxmlformats-officedocument.presentationml.tags+xml"/>
  <Override PartName="/ppt/tags/tag735.xml" ContentType="application/vnd.openxmlformats-officedocument.presentationml.tags+xml"/>
  <Override PartName="/ppt/tags/tag736.xml" ContentType="application/vnd.openxmlformats-officedocument.presentationml.tags+xml"/>
  <Override PartName="/ppt/tags/tag737.xml" ContentType="application/vnd.openxmlformats-officedocument.presentationml.tags+xml"/>
  <Override PartName="/ppt/tags/tag738.xml" ContentType="application/vnd.openxmlformats-officedocument.presentationml.tags+xml"/>
  <Override PartName="/ppt/tags/tag739.xml" ContentType="application/vnd.openxmlformats-officedocument.presentationml.tags+xml"/>
  <Override PartName="/ppt/tags/tag74.xml" ContentType="application/vnd.openxmlformats-officedocument.presentationml.tags+xml"/>
  <Override PartName="/ppt/tags/tag740.xml" ContentType="application/vnd.openxmlformats-officedocument.presentationml.tags+xml"/>
  <Override PartName="/ppt/tags/tag741.xml" ContentType="application/vnd.openxmlformats-officedocument.presentationml.tags+xml"/>
  <Override PartName="/ppt/tags/tag742.xml" ContentType="application/vnd.openxmlformats-officedocument.presentationml.tags+xml"/>
  <Override PartName="/ppt/tags/tag743.xml" ContentType="application/vnd.openxmlformats-officedocument.presentationml.tags+xml"/>
  <Override PartName="/ppt/tags/tag744.xml" ContentType="application/vnd.openxmlformats-officedocument.presentationml.tags+xml"/>
  <Override PartName="/ppt/tags/tag745.xml" ContentType="application/vnd.openxmlformats-officedocument.presentationml.tags+xml"/>
  <Override PartName="/ppt/tags/tag746.xml" ContentType="application/vnd.openxmlformats-officedocument.presentationml.tags+xml"/>
  <Override PartName="/ppt/tags/tag747.xml" ContentType="application/vnd.openxmlformats-officedocument.presentationml.tags+xml"/>
  <Override PartName="/ppt/tags/tag748.xml" ContentType="application/vnd.openxmlformats-officedocument.presentationml.tags+xml"/>
  <Override PartName="/ppt/tags/tag749.xml" ContentType="application/vnd.openxmlformats-officedocument.presentationml.tags+xml"/>
  <Override PartName="/ppt/tags/tag75.xml" ContentType="application/vnd.openxmlformats-officedocument.presentationml.tags+xml"/>
  <Override PartName="/ppt/tags/tag750.xml" ContentType="application/vnd.openxmlformats-officedocument.presentationml.tags+xml"/>
  <Override PartName="/ppt/tags/tag751.xml" ContentType="application/vnd.openxmlformats-officedocument.presentationml.tags+xml"/>
  <Override PartName="/ppt/tags/tag752.xml" ContentType="application/vnd.openxmlformats-officedocument.presentationml.tags+xml"/>
  <Override PartName="/ppt/tags/tag753.xml" ContentType="application/vnd.openxmlformats-officedocument.presentationml.tags+xml"/>
  <Override PartName="/ppt/tags/tag754.xml" ContentType="application/vnd.openxmlformats-officedocument.presentationml.tags+xml"/>
  <Override PartName="/ppt/tags/tag755.xml" ContentType="application/vnd.openxmlformats-officedocument.presentationml.tags+xml"/>
  <Override PartName="/ppt/tags/tag756.xml" ContentType="application/vnd.openxmlformats-officedocument.presentationml.tags+xml"/>
  <Override PartName="/ppt/tags/tag757.xml" ContentType="application/vnd.openxmlformats-officedocument.presentationml.tags+xml"/>
  <Override PartName="/ppt/tags/tag758.xml" ContentType="application/vnd.openxmlformats-officedocument.presentationml.tags+xml"/>
  <Override PartName="/ppt/tags/tag759.xml" ContentType="application/vnd.openxmlformats-officedocument.presentationml.tags+xml"/>
  <Override PartName="/ppt/tags/tag76.xml" ContentType="application/vnd.openxmlformats-officedocument.presentationml.tags+xml"/>
  <Override PartName="/ppt/tags/tag760.xml" ContentType="application/vnd.openxmlformats-officedocument.presentationml.tags+xml"/>
  <Override PartName="/ppt/tags/tag761.xml" ContentType="application/vnd.openxmlformats-officedocument.presentationml.tags+xml"/>
  <Override PartName="/ppt/tags/tag762.xml" ContentType="application/vnd.openxmlformats-officedocument.presentationml.tags+xml"/>
  <Override PartName="/ppt/tags/tag763.xml" ContentType="application/vnd.openxmlformats-officedocument.presentationml.tags+xml"/>
  <Override PartName="/ppt/tags/tag764.xml" ContentType="application/vnd.openxmlformats-officedocument.presentationml.tags+xml"/>
  <Override PartName="/ppt/tags/tag765.xml" ContentType="application/vnd.openxmlformats-officedocument.presentationml.tags+xml"/>
  <Override PartName="/ppt/tags/tag766.xml" ContentType="application/vnd.openxmlformats-officedocument.presentationml.tags+xml"/>
  <Override PartName="/ppt/tags/tag767.xml" ContentType="application/vnd.openxmlformats-officedocument.presentationml.tags+xml"/>
  <Override PartName="/ppt/tags/tag768.xml" ContentType="application/vnd.openxmlformats-officedocument.presentationml.tags+xml"/>
  <Override PartName="/ppt/tags/tag769.xml" ContentType="application/vnd.openxmlformats-officedocument.presentationml.tags+xml"/>
  <Override PartName="/ppt/tags/tag77.xml" ContentType="application/vnd.openxmlformats-officedocument.presentationml.tags+xml"/>
  <Override PartName="/ppt/tags/tag770.xml" ContentType="application/vnd.openxmlformats-officedocument.presentationml.tags+xml"/>
  <Override PartName="/ppt/tags/tag771.xml" ContentType="application/vnd.openxmlformats-officedocument.presentationml.tags+xml"/>
  <Override PartName="/ppt/tags/tag772.xml" ContentType="application/vnd.openxmlformats-officedocument.presentationml.tags+xml"/>
  <Override PartName="/ppt/tags/tag773.xml" ContentType="application/vnd.openxmlformats-officedocument.presentationml.tags+xml"/>
  <Override PartName="/ppt/tags/tag774.xml" ContentType="application/vnd.openxmlformats-officedocument.presentationml.tags+xml"/>
  <Override PartName="/ppt/tags/tag775.xml" ContentType="application/vnd.openxmlformats-officedocument.presentationml.tags+xml"/>
  <Override PartName="/ppt/tags/tag776.xml" ContentType="application/vnd.openxmlformats-officedocument.presentationml.tags+xml"/>
  <Override PartName="/ppt/tags/tag777.xml" ContentType="application/vnd.openxmlformats-officedocument.presentationml.tags+xml"/>
  <Override PartName="/ppt/tags/tag778.xml" ContentType="application/vnd.openxmlformats-officedocument.presentationml.tags+xml"/>
  <Override PartName="/ppt/tags/tag779.xml" ContentType="application/vnd.openxmlformats-officedocument.presentationml.tags+xml"/>
  <Override PartName="/ppt/tags/tag78.xml" ContentType="application/vnd.openxmlformats-officedocument.presentationml.tags+xml"/>
  <Override PartName="/ppt/tags/tag780.xml" ContentType="application/vnd.openxmlformats-officedocument.presentationml.tags+xml"/>
  <Override PartName="/ppt/tags/tag781.xml" ContentType="application/vnd.openxmlformats-officedocument.presentationml.tags+xml"/>
  <Override PartName="/ppt/tags/tag782.xml" ContentType="application/vnd.openxmlformats-officedocument.presentationml.tags+xml"/>
  <Override PartName="/ppt/tags/tag783.xml" ContentType="application/vnd.openxmlformats-officedocument.presentationml.tags+xml"/>
  <Override PartName="/ppt/tags/tag784.xml" ContentType="application/vnd.openxmlformats-officedocument.presentationml.tags+xml"/>
  <Override PartName="/ppt/tags/tag785.xml" ContentType="application/vnd.openxmlformats-officedocument.presentationml.tags+xml"/>
  <Override PartName="/ppt/tags/tag786.xml" ContentType="application/vnd.openxmlformats-officedocument.presentationml.tags+xml"/>
  <Override PartName="/ppt/tags/tag787.xml" ContentType="application/vnd.openxmlformats-officedocument.presentationml.tags+xml"/>
  <Override PartName="/ppt/tags/tag788.xml" ContentType="application/vnd.openxmlformats-officedocument.presentationml.tags+xml"/>
  <Override PartName="/ppt/tags/tag789.xml" ContentType="application/vnd.openxmlformats-officedocument.presentationml.tags+xml"/>
  <Override PartName="/ppt/tags/tag79.xml" ContentType="application/vnd.openxmlformats-officedocument.presentationml.tags+xml"/>
  <Override PartName="/ppt/tags/tag790.xml" ContentType="application/vnd.openxmlformats-officedocument.presentationml.tags+xml"/>
  <Override PartName="/ppt/tags/tag791.xml" ContentType="application/vnd.openxmlformats-officedocument.presentationml.tags+xml"/>
  <Override PartName="/ppt/tags/tag792.xml" ContentType="application/vnd.openxmlformats-officedocument.presentationml.tags+xml"/>
  <Override PartName="/ppt/tags/tag793.xml" ContentType="application/vnd.openxmlformats-officedocument.presentationml.tags+xml"/>
  <Override PartName="/ppt/tags/tag794.xml" ContentType="application/vnd.openxmlformats-officedocument.presentationml.tags+xml"/>
  <Override PartName="/ppt/tags/tag795.xml" ContentType="application/vnd.openxmlformats-officedocument.presentationml.tags+xml"/>
  <Override PartName="/ppt/tags/tag796.xml" ContentType="application/vnd.openxmlformats-officedocument.presentationml.tags+xml"/>
  <Override PartName="/ppt/tags/tag797.xml" ContentType="application/vnd.openxmlformats-officedocument.presentationml.tags+xml"/>
  <Override PartName="/ppt/tags/tag798.xml" ContentType="application/vnd.openxmlformats-officedocument.presentationml.tags+xml"/>
  <Override PartName="/ppt/tags/tag79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00.xml" ContentType="application/vnd.openxmlformats-officedocument.presentationml.tags+xml"/>
  <Override PartName="/ppt/tags/tag801.xml" ContentType="application/vnd.openxmlformats-officedocument.presentationml.tags+xml"/>
  <Override PartName="/ppt/tags/tag802.xml" ContentType="application/vnd.openxmlformats-officedocument.presentationml.tags+xml"/>
  <Override PartName="/ppt/tags/tag803.xml" ContentType="application/vnd.openxmlformats-officedocument.presentationml.tags+xml"/>
  <Override PartName="/ppt/tags/tag804.xml" ContentType="application/vnd.openxmlformats-officedocument.presentationml.tags+xml"/>
  <Override PartName="/ppt/tags/tag805.xml" ContentType="application/vnd.openxmlformats-officedocument.presentationml.tags+xml"/>
  <Override PartName="/ppt/tags/tag806.xml" ContentType="application/vnd.openxmlformats-officedocument.presentationml.tags+xml"/>
  <Override PartName="/ppt/tags/tag807.xml" ContentType="application/vnd.openxmlformats-officedocument.presentationml.tags+xml"/>
  <Override PartName="/ppt/tags/tag808.xml" ContentType="application/vnd.openxmlformats-officedocument.presentationml.tags+xml"/>
  <Override PartName="/ppt/tags/tag809.xml" ContentType="application/vnd.openxmlformats-officedocument.presentationml.tags+xml"/>
  <Override PartName="/ppt/tags/tag81.xml" ContentType="application/vnd.openxmlformats-officedocument.presentationml.tags+xml"/>
  <Override PartName="/ppt/tags/tag810.xml" ContentType="application/vnd.openxmlformats-officedocument.presentationml.tags+xml"/>
  <Override PartName="/ppt/tags/tag811.xml" ContentType="application/vnd.openxmlformats-officedocument.presentationml.tags+xml"/>
  <Override PartName="/ppt/tags/tag812.xml" ContentType="application/vnd.openxmlformats-officedocument.presentationml.tags+xml"/>
  <Override PartName="/ppt/tags/tag813.xml" ContentType="application/vnd.openxmlformats-officedocument.presentationml.tags+xml"/>
  <Override PartName="/ppt/tags/tag814.xml" ContentType="application/vnd.openxmlformats-officedocument.presentationml.tags+xml"/>
  <Override PartName="/ppt/tags/tag815.xml" ContentType="application/vnd.openxmlformats-officedocument.presentationml.tags+xml"/>
  <Override PartName="/ppt/tags/tag816.xml" ContentType="application/vnd.openxmlformats-officedocument.presentationml.tags+xml"/>
  <Override PartName="/ppt/tags/tag817.xml" ContentType="application/vnd.openxmlformats-officedocument.presentationml.tags+xml"/>
  <Override PartName="/ppt/tags/tag818.xml" ContentType="application/vnd.openxmlformats-officedocument.presentationml.tags+xml"/>
  <Override PartName="/ppt/tags/tag819.xml" ContentType="application/vnd.openxmlformats-officedocument.presentationml.tags+xml"/>
  <Override PartName="/ppt/tags/tag82.xml" ContentType="application/vnd.openxmlformats-officedocument.presentationml.tags+xml"/>
  <Override PartName="/ppt/tags/tag820.xml" ContentType="application/vnd.openxmlformats-officedocument.presentationml.tags+xml"/>
  <Override PartName="/ppt/tags/tag821.xml" ContentType="application/vnd.openxmlformats-officedocument.presentationml.tags+xml"/>
  <Override PartName="/ppt/tags/tag822.xml" ContentType="application/vnd.openxmlformats-officedocument.presentationml.tags+xml"/>
  <Override PartName="/ppt/tags/tag823.xml" ContentType="application/vnd.openxmlformats-officedocument.presentationml.tags+xml"/>
  <Override PartName="/ppt/tags/tag824.xml" ContentType="application/vnd.openxmlformats-officedocument.presentationml.tags+xml"/>
  <Override PartName="/ppt/tags/tag825.xml" ContentType="application/vnd.openxmlformats-officedocument.presentationml.tags+xml"/>
  <Override PartName="/ppt/tags/tag826.xml" ContentType="application/vnd.openxmlformats-officedocument.presentationml.tags+xml"/>
  <Override PartName="/ppt/tags/tag827.xml" ContentType="application/vnd.openxmlformats-officedocument.presentationml.tags+xml"/>
  <Override PartName="/ppt/tags/tag828.xml" ContentType="application/vnd.openxmlformats-officedocument.presentationml.tags+xml"/>
  <Override PartName="/ppt/tags/tag829.xml" ContentType="application/vnd.openxmlformats-officedocument.presentationml.tags+xml"/>
  <Override PartName="/ppt/tags/tag83.xml" ContentType="application/vnd.openxmlformats-officedocument.presentationml.tags+xml"/>
  <Override PartName="/ppt/tags/tag830.xml" ContentType="application/vnd.openxmlformats-officedocument.presentationml.tags+xml"/>
  <Override PartName="/ppt/tags/tag831.xml" ContentType="application/vnd.openxmlformats-officedocument.presentationml.tags+xml"/>
  <Override PartName="/ppt/tags/tag832.xml" ContentType="application/vnd.openxmlformats-officedocument.presentationml.tags+xml"/>
  <Override PartName="/ppt/tags/tag833.xml" ContentType="application/vnd.openxmlformats-officedocument.presentationml.tags+xml"/>
  <Override PartName="/ppt/tags/tag834.xml" ContentType="application/vnd.openxmlformats-officedocument.presentationml.tags+xml"/>
  <Override PartName="/ppt/tags/tag835.xml" ContentType="application/vnd.openxmlformats-officedocument.presentationml.tags+xml"/>
  <Override PartName="/ppt/tags/tag836.xml" ContentType="application/vnd.openxmlformats-officedocument.presentationml.tags+xml"/>
  <Override PartName="/ppt/tags/tag837.xml" ContentType="application/vnd.openxmlformats-officedocument.presentationml.tags+xml"/>
  <Override PartName="/ppt/tags/tag838.xml" ContentType="application/vnd.openxmlformats-officedocument.presentationml.tags+xml"/>
  <Override PartName="/ppt/tags/tag839.xml" ContentType="application/vnd.openxmlformats-officedocument.presentationml.tags+xml"/>
  <Override PartName="/ppt/tags/tag84.xml" ContentType="application/vnd.openxmlformats-officedocument.presentationml.tags+xml"/>
  <Override PartName="/ppt/tags/tag840.xml" ContentType="application/vnd.openxmlformats-officedocument.presentationml.tags+xml"/>
  <Override PartName="/ppt/tags/tag841.xml" ContentType="application/vnd.openxmlformats-officedocument.presentationml.tags+xml"/>
  <Override PartName="/ppt/tags/tag842.xml" ContentType="application/vnd.openxmlformats-officedocument.presentationml.tags+xml"/>
  <Override PartName="/ppt/tags/tag843.xml" ContentType="application/vnd.openxmlformats-officedocument.presentationml.tags+xml"/>
  <Override PartName="/ppt/tags/tag844.xml" ContentType="application/vnd.openxmlformats-officedocument.presentationml.tags+xml"/>
  <Override PartName="/ppt/tags/tag845.xml" ContentType="application/vnd.openxmlformats-officedocument.presentationml.tags+xml"/>
  <Override PartName="/ppt/tags/tag846.xml" ContentType="application/vnd.openxmlformats-officedocument.presentationml.tags+xml"/>
  <Override PartName="/ppt/tags/tag847.xml" ContentType="application/vnd.openxmlformats-officedocument.presentationml.tags+xml"/>
  <Override PartName="/ppt/tags/tag848.xml" ContentType="application/vnd.openxmlformats-officedocument.presentationml.tags+xml"/>
  <Override PartName="/ppt/tags/tag849.xml" ContentType="application/vnd.openxmlformats-officedocument.presentationml.tags+xml"/>
  <Override PartName="/ppt/tags/tag85.xml" ContentType="application/vnd.openxmlformats-officedocument.presentationml.tags+xml"/>
  <Override PartName="/ppt/tags/tag850.xml" ContentType="application/vnd.openxmlformats-officedocument.presentationml.tags+xml"/>
  <Override PartName="/ppt/tags/tag851.xml" ContentType="application/vnd.openxmlformats-officedocument.presentationml.tags+xml"/>
  <Override PartName="/ppt/tags/tag852.xml" ContentType="application/vnd.openxmlformats-officedocument.presentationml.tags+xml"/>
  <Override PartName="/ppt/tags/tag853.xml" ContentType="application/vnd.openxmlformats-officedocument.presentationml.tags+xml"/>
  <Override PartName="/ppt/tags/tag854.xml" ContentType="application/vnd.openxmlformats-officedocument.presentationml.tags+xml"/>
  <Override PartName="/ppt/tags/tag855.xml" ContentType="application/vnd.openxmlformats-officedocument.presentationml.tags+xml"/>
  <Override PartName="/ppt/tags/tag856.xml" ContentType="application/vnd.openxmlformats-officedocument.presentationml.tags+xml"/>
  <Override PartName="/ppt/tags/tag857.xml" ContentType="application/vnd.openxmlformats-officedocument.presentationml.tags+xml"/>
  <Override PartName="/ppt/tags/tag858.xml" ContentType="application/vnd.openxmlformats-officedocument.presentationml.tags+xml"/>
  <Override PartName="/ppt/tags/tag859.xml" ContentType="application/vnd.openxmlformats-officedocument.presentationml.tags+xml"/>
  <Override PartName="/ppt/tags/tag86.xml" ContentType="application/vnd.openxmlformats-officedocument.presentationml.tags+xml"/>
  <Override PartName="/ppt/tags/tag860.xml" ContentType="application/vnd.openxmlformats-officedocument.presentationml.tags+xml"/>
  <Override PartName="/ppt/tags/tag861.xml" ContentType="application/vnd.openxmlformats-officedocument.presentationml.tags+xml"/>
  <Override PartName="/ppt/tags/tag862.xml" ContentType="application/vnd.openxmlformats-officedocument.presentationml.tags+xml"/>
  <Override PartName="/ppt/tags/tag863.xml" ContentType="application/vnd.openxmlformats-officedocument.presentationml.tags+xml"/>
  <Override PartName="/ppt/tags/tag864.xml" ContentType="application/vnd.openxmlformats-officedocument.presentationml.tags+xml"/>
  <Override PartName="/ppt/tags/tag865.xml" ContentType="application/vnd.openxmlformats-officedocument.presentationml.tags+xml"/>
  <Override PartName="/ppt/tags/tag866.xml" ContentType="application/vnd.openxmlformats-officedocument.presentationml.tags+xml"/>
  <Override PartName="/ppt/tags/tag867.xml" ContentType="application/vnd.openxmlformats-officedocument.presentationml.tags+xml"/>
  <Override PartName="/ppt/tags/tag868.xml" ContentType="application/vnd.openxmlformats-officedocument.presentationml.tags+xml"/>
  <Override PartName="/ppt/tags/tag869.xml" ContentType="application/vnd.openxmlformats-officedocument.presentationml.tags+xml"/>
  <Override PartName="/ppt/tags/tag87.xml" ContentType="application/vnd.openxmlformats-officedocument.presentationml.tags+xml"/>
  <Override PartName="/ppt/tags/tag870.xml" ContentType="application/vnd.openxmlformats-officedocument.presentationml.tags+xml"/>
  <Override PartName="/ppt/tags/tag871.xml" ContentType="application/vnd.openxmlformats-officedocument.presentationml.tags+xml"/>
  <Override PartName="/ppt/tags/tag872.xml" ContentType="application/vnd.openxmlformats-officedocument.presentationml.tags+xml"/>
  <Override PartName="/ppt/tags/tag873.xml" ContentType="application/vnd.openxmlformats-officedocument.presentationml.tags+xml"/>
  <Override PartName="/ppt/tags/tag874.xml" ContentType="application/vnd.openxmlformats-officedocument.presentationml.tags+xml"/>
  <Override PartName="/ppt/tags/tag875.xml" ContentType="application/vnd.openxmlformats-officedocument.presentationml.tags+xml"/>
  <Override PartName="/ppt/tags/tag876.xml" ContentType="application/vnd.openxmlformats-officedocument.presentationml.tags+xml"/>
  <Override PartName="/ppt/tags/tag877.xml" ContentType="application/vnd.openxmlformats-officedocument.presentationml.tags+xml"/>
  <Override PartName="/ppt/tags/tag878.xml" ContentType="application/vnd.openxmlformats-officedocument.presentationml.tags+xml"/>
  <Override PartName="/ppt/tags/tag879.xml" ContentType="application/vnd.openxmlformats-officedocument.presentationml.tags+xml"/>
  <Override PartName="/ppt/tags/tag88.xml" ContentType="application/vnd.openxmlformats-officedocument.presentationml.tags+xml"/>
  <Override PartName="/ppt/tags/tag880.xml" ContentType="application/vnd.openxmlformats-officedocument.presentationml.tags+xml"/>
  <Override PartName="/ppt/tags/tag881.xml" ContentType="application/vnd.openxmlformats-officedocument.presentationml.tags+xml"/>
  <Override PartName="/ppt/tags/tag882.xml" ContentType="application/vnd.openxmlformats-officedocument.presentationml.tags+xml"/>
  <Override PartName="/ppt/tags/tag883.xml" ContentType="application/vnd.openxmlformats-officedocument.presentationml.tags+xml"/>
  <Override PartName="/ppt/tags/tag884.xml" ContentType="application/vnd.openxmlformats-officedocument.presentationml.tags+xml"/>
  <Override PartName="/ppt/tags/tag885.xml" ContentType="application/vnd.openxmlformats-officedocument.presentationml.tags+xml"/>
  <Override PartName="/ppt/tags/tag886.xml" ContentType="application/vnd.openxmlformats-officedocument.presentationml.tags+xml"/>
  <Override PartName="/ppt/tags/tag887.xml" ContentType="application/vnd.openxmlformats-officedocument.presentationml.tags+xml"/>
  <Override PartName="/ppt/tags/tag888.xml" ContentType="application/vnd.openxmlformats-officedocument.presentationml.tags+xml"/>
  <Override PartName="/ppt/tags/tag889.xml" ContentType="application/vnd.openxmlformats-officedocument.presentationml.tags+xml"/>
  <Override PartName="/ppt/tags/tag89.xml" ContentType="application/vnd.openxmlformats-officedocument.presentationml.tags+xml"/>
  <Override PartName="/ppt/tags/tag890.xml" ContentType="application/vnd.openxmlformats-officedocument.presentationml.tags+xml"/>
  <Override PartName="/ppt/tags/tag891.xml" ContentType="application/vnd.openxmlformats-officedocument.presentationml.tags+xml"/>
  <Override PartName="/ppt/tags/tag892.xml" ContentType="application/vnd.openxmlformats-officedocument.presentationml.tags+xml"/>
  <Override PartName="/ppt/tags/tag893.xml" ContentType="application/vnd.openxmlformats-officedocument.presentationml.tags+xml"/>
  <Override PartName="/ppt/tags/tag894.xml" ContentType="application/vnd.openxmlformats-officedocument.presentationml.tags+xml"/>
  <Override PartName="/ppt/tags/tag895.xml" ContentType="application/vnd.openxmlformats-officedocument.presentationml.tags+xml"/>
  <Override PartName="/ppt/tags/tag896.xml" ContentType="application/vnd.openxmlformats-officedocument.presentationml.tags+xml"/>
  <Override PartName="/ppt/tags/tag897.xml" ContentType="application/vnd.openxmlformats-officedocument.presentationml.tags+xml"/>
  <Override PartName="/ppt/tags/tag898.xml" ContentType="application/vnd.openxmlformats-officedocument.presentationml.tags+xml"/>
  <Override PartName="/ppt/tags/tag89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00.xml" ContentType="application/vnd.openxmlformats-officedocument.presentationml.tags+xml"/>
  <Override PartName="/ppt/tags/tag901.xml" ContentType="application/vnd.openxmlformats-officedocument.presentationml.tags+xml"/>
  <Override PartName="/ppt/tags/tag902.xml" ContentType="application/vnd.openxmlformats-officedocument.presentationml.tags+xml"/>
  <Override PartName="/ppt/tags/tag903.xml" ContentType="application/vnd.openxmlformats-officedocument.presentationml.tags+xml"/>
  <Override PartName="/ppt/tags/tag904.xml" ContentType="application/vnd.openxmlformats-officedocument.presentationml.tags+xml"/>
  <Override PartName="/ppt/tags/tag905.xml" ContentType="application/vnd.openxmlformats-officedocument.presentationml.tags+xml"/>
  <Override PartName="/ppt/tags/tag906.xml" ContentType="application/vnd.openxmlformats-officedocument.presentationml.tags+xml"/>
  <Override PartName="/ppt/tags/tag907.xml" ContentType="application/vnd.openxmlformats-officedocument.presentationml.tags+xml"/>
  <Override PartName="/ppt/tags/tag908.xml" ContentType="application/vnd.openxmlformats-officedocument.presentationml.tags+xml"/>
  <Override PartName="/ppt/tags/tag909.xml" ContentType="application/vnd.openxmlformats-officedocument.presentationml.tags+xml"/>
  <Override PartName="/ppt/tags/tag91.xml" ContentType="application/vnd.openxmlformats-officedocument.presentationml.tags+xml"/>
  <Override PartName="/ppt/tags/tag910.xml" ContentType="application/vnd.openxmlformats-officedocument.presentationml.tags+xml"/>
  <Override PartName="/ppt/tags/tag911.xml" ContentType="application/vnd.openxmlformats-officedocument.presentationml.tags+xml"/>
  <Override PartName="/ppt/tags/tag912.xml" ContentType="application/vnd.openxmlformats-officedocument.presentationml.tags+xml"/>
  <Override PartName="/ppt/tags/tag913.xml" ContentType="application/vnd.openxmlformats-officedocument.presentationml.tags+xml"/>
  <Override PartName="/ppt/tags/tag914.xml" ContentType="application/vnd.openxmlformats-officedocument.presentationml.tags+xml"/>
  <Override PartName="/ppt/tags/tag915.xml" ContentType="application/vnd.openxmlformats-officedocument.presentationml.tags+xml"/>
  <Override PartName="/ppt/tags/tag916.xml" ContentType="application/vnd.openxmlformats-officedocument.presentationml.tags+xml"/>
  <Override PartName="/ppt/tags/tag917.xml" ContentType="application/vnd.openxmlformats-officedocument.presentationml.tags+xml"/>
  <Override PartName="/ppt/tags/tag918.xml" ContentType="application/vnd.openxmlformats-officedocument.presentationml.tags+xml"/>
  <Override PartName="/ppt/tags/tag919.xml" ContentType="application/vnd.openxmlformats-officedocument.presentationml.tags+xml"/>
  <Override PartName="/ppt/tags/tag92.xml" ContentType="application/vnd.openxmlformats-officedocument.presentationml.tags+xml"/>
  <Override PartName="/ppt/tags/tag920.xml" ContentType="application/vnd.openxmlformats-officedocument.presentationml.tags+xml"/>
  <Override PartName="/ppt/tags/tag921.xml" ContentType="application/vnd.openxmlformats-officedocument.presentationml.tags+xml"/>
  <Override PartName="/ppt/tags/tag922.xml" ContentType="application/vnd.openxmlformats-officedocument.presentationml.tags+xml"/>
  <Override PartName="/ppt/tags/tag923.xml" ContentType="application/vnd.openxmlformats-officedocument.presentationml.tags+xml"/>
  <Override PartName="/ppt/tags/tag924.xml" ContentType="application/vnd.openxmlformats-officedocument.presentationml.tags+xml"/>
  <Override PartName="/ppt/tags/tag925.xml" ContentType="application/vnd.openxmlformats-officedocument.presentationml.tags+xml"/>
  <Override PartName="/ppt/tags/tag926.xml" ContentType="application/vnd.openxmlformats-officedocument.presentationml.tags+xml"/>
  <Override PartName="/ppt/tags/tag927.xml" ContentType="application/vnd.openxmlformats-officedocument.presentationml.tags+xml"/>
  <Override PartName="/ppt/tags/tag928.xml" ContentType="application/vnd.openxmlformats-officedocument.presentationml.tags+xml"/>
  <Override PartName="/ppt/tags/tag929.xml" ContentType="application/vnd.openxmlformats-officedocument.presentationml.tags+xml"/>
  <Override PartName="/ppt/tags/tag93.xml" ContentType="application/vnd.openxmlformats-officedocument.presentationml.tags+xml"/>
  <Override PartName="/ppt/tags/tag930.xml" ContentType="application/vnd.openxmlformats-officedocument.presentationml.tags+xml"/>
  <Override PartName="/ppt/tags/tag931.xml" ContentType="application/vnd.openxmlformats-officedocument.presentationml.tags+xml"/>
  <Override PartName="/ppt/tags/tag932.xml" ContentType="application/vnd.openxmlformats-officedocument.presentationml.tags+xml"/>
  <Override PartName="/ppt/tags/tag93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theme/theme16.xml" ContentType="application/vnd.openxmlformats-officedocument.theme+xml"/>
  <Override PartName="/ppt/theme/theme17.xml" ContentType="application/vnd.openxmlformats-officedocument.theme+xml"/>
  <Override PartName="/ppt/theme/theme18.xml" ContentType="application/vnd.openxmlformats-officedocument.theme+xml"/>
  <Override PartName="/ppt/theme/theme19.xml" ContentType="application/vnd.openxmlformats-officedocument.theme+xml"/>
  <Override PartName="/ppt/theme/theme2.xml" ContentType="application/vnd.openxmlformats-officedocument.theme+xml"/>
  <Override PartName="/ppt/theme/theme20.xml" ContentType="application/vnd.openxmlformats-officedocument.theme+xml"/>
  <Override PartName="/ppt/theme/theme21.xml" ContentType="application/vnd.openxmlformats-officedocument.theme+xml"/>
  <Override PartName="/ppt/theme/theme22.xml" ContentType="application/vnd.openxmlformats-officedocument.theme+xml"/>
  <Override PartName="/ppt/theme/theme23.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 id="2147483661" r:id="rId3"/>
    <p:sldMasterId id="2147483662" r:id="rId4"/>
    <p:sldMasterId id="2147483663" r:id="rId5"/>
    <p:sldMasterId id="2147483664" r:id="rId6"/>
    <p:sldMasterId id="2147483665" r:id="rId7"/>
    <p:sldMasterId id="2147483666" r:id="rId8"/>
    <p:sldMasterId id="2147483668" r:id="rId9"/>
    <p:sldMasterId id="2147483669" r:id="rId10"/>
    <p:sldMasterId id="2147483670" r:id="rId11"/>
    <p:sldMasterId id="2147483671" r:id="rId12"/>
    <p:sldMasterId id="2147483672" r:id="rId13"/>
    <p:sldMasterId id="2147483673" r:id="rId14"/>
    <p:sldMasterId id="2147483674" r:id="rId15"/>
    <p:sldMasterId id="2147483675" r:id="rId16"/>
    <p:sldMasterId id="2147483676" r:id="rId17"/>
    <p:sldMasterId id="2147483677" r:id="rId18"/>
    <p:sldMasterId id="2147483679" r:id="rId19"/>
    <p:sldMasterId id="2147483680" r:id="rId20"/>
    <p:sldMasterId id="2147483681" r:id="rId21"/>
    <p:sldMasterId id="2147483682" r:id="rId22"/>
  </p:sldMasterIdLst>
  <p:notesMasterIdLst>
    <p:notesMasterId r:id="rId23"/>
  </p:notesMasterIdLst>
  <p:sldIdLst>
    <p:sldId id="545" r:id="rId24"/>
    <p:sldId id="330" r:id="rId25"/>
    <p:sldId id="548" r:id="rId26"/>
    <p:sldId id="553" r:id="rId27"/>
    <p:sldId id="550" r:id="rId28"/>
    <p:sldId id="551" r:id="rId29"/>
    <p:sldId id="552" r:id="rId30"/>
    <p:sldId id="554" r:id="rId31"/>
    <p:sldId id="555" r:id="rId32"/>
    <p:sldId id="556" r:id="rId33"/>
    <p:sldId id="557" r:id="rId34"/>
    <p:sldId id="558" r:id="rId35"/>
    <p:sldId id="559" r:id="rId36"/>
    <p:sldId id="527" r:id="rId37"/>
    <p:sldId id="563" r:id="rId38"/>
    <p:sldId id="528" r:id="rId39"/>
    <p:sldId id="529" r:id="rId40"/>
    <p:sldId id="564" r:id="rId41"/>
    <p:sldId id="530" r:id="rId42"/>
    <p:sldId id="531" r:id="rId43"/>
    <p:sldId id="561" r:id="rId44"/>
    <p:sldId id="562" r:id="rId45"/>
    <p:sldId id="360" r:id="rId46"/>
    <p:sldId id="522" r:id="rId47"/>
    <p:sldId id="567" r:id="rId48"/>
    <p:sldId id="566" r:id="rId49"/>
    <p:sldId id="560" r:id="rId50"/>
    <p:sldId id="539" r:id="rId51"/>
    <p:sldId id="518" r:id="rId52"/>
    <p:sldId id="536" r:id="rId53"/>
    <p:sldId id="537" r:id="rId54"/>
    <p:sldId id="540" r:id="rId55"/>
    <p:sldId id="541" r:id="rId56"/>
    <p:sldId id="570" r:id="rId57"/>
    <p:sldId id="569" r:id="rId58"/>
    <p:sldId id="524" r:id="rId59"/>
    <p:sldId id="571" r:id="rId60"/>
    <p:sldId id="572" r:id="rId61"/>
  </p:sldIdLst>
  <p:sldSz cx="11522075" cy="7200900"/>
  <p:notesSz cx="6858000" cy="9144000"/>
  <p:custDataLst>
    <p:tags r:id="rId62"/>
  </p:custDataLst>
  <p:defaultTextStyle>
    <a:defPPr algn="l" rtl="0" eaLnBrk="1" hangingPunct="1">
      <a:defRPr kumimoji="0" lang="zh-CN"/>
    </a:defPPr>
    <a:lvl1pPr marL="0" indent="0" algn="l" defTabSz="1069975"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61" autoAdjust="0"/>
    <p:restoredTop sz="94620" autoAdjust="0"/>
  </p:normalViewPr>
  <p:slideViewPr>
    <p:cSldViewPr>
      <p:cViewPr varScale="1">
        <p:scale>
          <a:sx n="63" d="100"/>
          <a:sy n="63" d="100"/>
        </p:scale>
        <p:origin x="0" y="0"/>
      </p:cViewPr>
    </p:cSldViewPr>
  </p:slideViewPr>
  <p:notesViewPr>
    <p:cSldViewPr>
      <p:cViewPr varScale="1">
        <p:scale>
          <a:sx n="10" d="100"/>
          <a:sy n="10"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Master" Target="slideMasters/slideMaster10.xml" /><Relationship Id="rId11" Type="http://schemas.openxmlformats.org/officeDocument/2006/relationships/slideMaster" Target="slideMasters/slideMaster11.xml" /><Relationship Id="rId12" Type="http://schemas.openxmlformats.org/officeDocument/2006/relationships/slideMaster" Target="slideMasters/slideMaster12.xml" /><Relationship Id="rId13" Type="http://schemas.openxmlformats.org/officeDocument/2006/relationships/slideMaster" Target="slideMasters/slideMaster13.xml" /><Relationship Id="rId14" Type="http://schemas.openxmlformats.org/officeDocument/2006/relationships/slideMaster" Target="slideMasters/slideMaster14.xml" /><Relationship Id="rId15" Type="http://schemas.openxmlformats.org/officeDocument/2006/relationships/slideMaster" Target="slideMasters/slideMaster15.xml" /><Relationship Id="rId16" Type="http://schemas.openxmlformats.org/officeDocument/2006/relationships/slideMaster" Target="slideMasters/slideMaster16.xml" /><Relationship Id="rId17" Type="http://schemas.openxmlformats.org/officeDocument/2006/relationships/slideMaster" Target="slideMasters/slideMaster17.xml" /><Relationship Id="rId18" Type="http://schemas.openxmlformats.org/officeDocument/2006/relationships/slideMaster" Target="slideMasters/slideMaster18.xml" /><Relationship Id="rId19" Type="http://schemas.openxmlformats.org/officeDocument/2006/relationships/slideMaster" Target="slideMasters/slideMaster19.xml" /><Relationship Id="rId2" Type="http://schemas.openxmlformats.org/officeDocument/2006/relationships/slideMaster" Target="slideMasters/slideMaster2.xml" /><Relationship Id="rId20" Type="http://schemas.openxmlformats.org/officeDocument/2006/relationships/slideMaster" Target="slideMasters/slideMaster20.xml" /><Relationship Id="rId21" Type="http://schemas.openxmlformats.org/officeDocument/2006/relationships/slideMaster" Target="slideMasters/slideMaster21.xml" /><Relationship Id="rId22" Type="http://schemas.openxmlformats.org/officeDocument/2006/relationships/slideMaster" Target="slideMasters/slideMaster22.xml" /><Relationship Id="rId23" Type="http://schemas.openxmlformats.org/officeDocument/2006/relationships/notesMaster" Target="notesMasters/notesMaster1.xml" /><Relationship Id="rId24" Type="http://schemas.openxmlformats.org/officeDocument/2006/relationships/slide" Target="slides/slide1.xml" /><Relationship Id="rId25" Type="http://schemas.openxmlformats.org/officeDocument/2006/relationships/slide" Target="slides/slide2.xml" /><Relationship Id="rId26" Type="http://schemas.openxmlformats.org/officeDocument/2006/relationships/slide" Target="slides/slide3.xml" /><Relationship Id="rId27" Type="http://schemas.openxmlformats.org/officeDocument/2006/relationships/slide" Target="slides/slide4.xml" /><Relationship Id="rId28" Type="http://schemas.openxmlformats.org/officeDocument/2006/relationships/slide" Target="slides/slide5.xml" /><Relationship Id="rId29" Type="http://schemas.openxmlformats.org/officeDocument/2006/relationships/slide" Target="slides/slide6.xml" /><Relationship Id="rId3" Type="http://schemas.openxmlformats.org/officeDocument/2006/relationships/slideMaster" Target="slideMasters/slideMaster3.xml" /><Relationship Id="rId30" Type="http://schemas.openxmlformats.org/officeDocument/2006/relationships/slide" Target="slides/slide7.xml" /><Relationship Id="rId31" Type="http://schemas.openxmlformats.org/officeDocument/2006/relationships/slide" Target="slides/slide8.xml" /><Relationship Id="rId32" Type="http://schemas.openxmlformats.org/officeDocument/2006/relationships/slide" Target="slides/slide9.xml" /><Relationship Id="rId33" Type="http://schemas.openxmlformats.org/officeDocument/2006/relationships/slide" Target="slides/slide10.xml" /><Relationship Id="rId34" Type="http://schemas.openxmlformats.org/officeDocument/2006/relationships/slide" Target="slides/slide11.xml" /><Relationship Id="rId35" Type="http://schemas.openxmlformats.org/officeDocument/2006/relationships/slide" Target="slides/slide12.xml" /><Relationship Id="rId36" Type="http://schemas.openxmlformats.org/officeDocument/2006/relationships/slide" Target="slides/slide13.xml" /><Relationship Id="rId37" Type="http://schemas.openxmlformats.org/officeDocument/2006/relationships/slide" Target="slides/slide14.xml" /><Relationship Id="rId38" Type="http://schemas.openxmlformats.org/officeDocument/2006/relationships/slide" Target="slides/slide15.xml" /><Relationship Id="rId39" Type="http://schemas.openxmlformats.org/officeDocument/2006/relationships/slide" Target="slides/slide16.xml" /><Relationship Id="rId4" Type="http://schemas.openxmlformats.org/officeDocument/2006/relationships/slideMaster" Target="slideMasters/slideMaster4.xml" /><Relationship Id="rId40" Type="http://schemas.openxmlformats.org/officeDocument/2006/relationships/slide" Target="slides/slide17.xml" /><Relationship Id="rId41" Type="http://schemas.openxmlformats.org/officeDocument/2006/relationships/slide" Target="slides/slide18.xml" /><Relationship Id="rId42" Type="http://schemas.openxmlformats.org/officeDocument/2006/relationships/slide" Target="slides/slide19.xml" /><Relationship Id="rId43" Type="http://schemas.openxmlformats.org/officeDocument/2006/relationships/slide" Target="slides/slide20.xml" /><Relationship Id="rId44" Type="http://schemas.openxmlformats.org/officeDocument/2006/relationships/slide" Target="slides/slide21.xml" /><Relationship Id="rId45" Type="http://schemas.openxmlformats.org/officeDocument/2006/relationships/slide" Target="slides/slide22.xml" /><Relationship Id="rId46" Type="http://schemas.openxmlformats.org/officeDocument/2006/relationships/slide" Target="slides/slide23.xml" /><Relationship Id="rId47" Type="http://schemas.openxmlformats.org/officeDocument/2006/relationships/slide" Target="slides/slide24.xml" /><Relationship Id="rId48" Type="http://schemas.openxmlformats.org/officeDocument/2006/relationships/slide" Target="slides/slide25.xml" /><Relationship Id="rId49" Type="http://schemas.openxmlformats.org/officeDocument/2006/relationships/slide" Target="slides/slide26.xml" /><Relationship Id="rId5" Type="http://schemas.openxmlformats.org/officeDocument/2006/relationships/slideMaster" Target="slideMasters/slideMaster5.xml" /><Relationship Id="rId50" Type="http://schemas.openxmlformats.org/officeDocument/2006/relationships/slide" Target="slides/slide27.xml" /><Relationship Id="rId51" Type="http://schemas.openxmlformats.org/officeDocument/2006/relationships/slide" Target="slides/slide28.xml" /><Relationship Id="rId52" Type="http://schemas.openxmlformats.org/officeDocument/2006/relationships/slide" Target="slides/slide29.xml" /><Relationship Id="rId53" Type="http://schemas.openxmlformats.org/officeDocument/2006/relationships/slide" Target="slides/slide30.xml" /><Relationship Id="rId54" Type="http://schemas.openxmlformats.org/officeDocument/2006/relationships/slide" Target="slides/slide31.xml" /><Relationship Id="rId55" Type="http://schemas.openxmlformats.org/officeDocument/2006/relationships/slide" Target="slides/slide32.xml" /><Relationship Id="rId56" Type="http://schemas.openxmlformats.org/officeDocument/2006/relationships/slide" Target="slides/slide33.xml" /><Relationship Id="rId57" Type="http://schemas.openxmlformats.org/officeDocument/2006/relationships/slide" Target="slides/slide34.xml" /><Relationship Id="rId58" Type="http://schemas.openxmlformats.org/officeDocument/2006/relationships/slide" Target="slides/slide35.xml" /><Relationship Id="rId59" Type="http://schemas.openxmlformats.org/officeDocument/2006/relationships/slide" Target="slides/slide36.xml" /><Relationship Id="rId6" Type="http://schemas.openxmlformats.org/officeDocument/2006/relationships/slideMaster" Target="slideMasters/slideMaster6.xml" /><Relationship Id="rId60" Type="http://schemas.openxmlformats.org/officeDocument/2006/relationships/slide" Target="slides/slide37.xml" /><Relationship Id="rId61" Type="http://schemas.openxmlformats.org/officeDocument/2006/relationships/slide" Target="slides/slide38.xml" /><Relationship Id="rId62" Type="http://schemas.openxmlformats.org/officeDocument/2006/relationships/tags" Target="tags/tag933.xml" /><Relationship Id="rId63" Type="http://schemas.openxmlformats.org/officeDocument/2006/relationships/presProps" Target="presProps.xml" /><Relationship Id="rId64" Type="http://schemas.openxmlformats.org/officeDocument/2006/relationships/viewProps" Target="viewProps.xml" /><Relationship Id="rId65" Type="http://schemas.openxmlformats.org/officeDocument/2006/relationships/theme" Target="theme/theme1.xml" /><Relationship Id="rId66" Type="http://schemas.openxmlformats.org/officeDocument/2006/relationships/tableStyles" Target="tableStyles.xml" /><Relationship Id="rId7" Type="http://schemas.openxmlformats.org/officeDocument/2006/relationships/slideMaster" Target="slideMasters/slideMaster7.xml" /><Relationship Id="rId8" Type="http://schemas.openxmlformats.org/officeDocument/2006/relationships/slideMaster" Target="slideMasters/slideMaster8.xml" /><Relationship Id="rId9" Type="http://schemas.openxmlformats.org/officeDocument/2006/relationships/slideMaster" Target="slideMasters/slideMaster9.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31.emf"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271.xml" /><Relationship Id="rId2" Type="http://schemas.openxmlformats.org/officeDocument/2006/relationships/tags" Target="../tags/tag272.xml" /><Relationship Id="rId3" Type="http://schemas.openxmlformats.org/officeDocument/2006/relationships/tags" Target="../tags/tag273.xml" /><Relationship Id="rId4" Type="http://schemas.openxmlformats.org/officeDocument/2006/relationships/tags" Target="../tags/tag274.xml" /><Relationship Id="rId5" Type="http://schemas.openxmlformats.org/officeDocument/2006/relationships/tags" Target="../tags/tag275.xml" /><Relationship Id="rId6" Type="http://schemas.openxmlformats.org/officeDocument/2006/relationships/tags" Target="../tags/tag276.xml" /><Relationship Id="rId7" Type="http://schemas.openxmlformats.org/officeDocument/2006/relationships/tags" Target="../tags/tag277.xml" /><Relationship Id="rId8" Type="http://schemas.openxmlformats.org/officeDocument/2006/relationships/theme" Target="../theme/theme2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custDataLst>
            <p:tags r:id="rId1"/>
          </p:custDataLst>
        </p:nvPr>
      </p:nvGrpSpPr>
      <p:grpSpPr/>
      <p:sp>
        <p:nvSpPr>
          <p:cNvPr id="62466" name="页眉占位符 1"/>
          <p:cNvSpPr/>
          <p:nvPr>
            <p:ph type="hdr" sz="quarter"/>
            <p:custDataLst>
              <p:tags r:id="rId2"/>
            </p:custDataLst>
          </p:nvPr>
        </p:nvSpPr>
        <p:spPr>
          <a:xfrm>
            <a:off x="0" y="0"/>
            <a:ext cx="2971800" cy="457200"/>
          </a:xfrm>
          <a:prstGeom prst="rect">
            <a:avLst/>
          </a:prstGeom>
          <a:noFill/>
          <a:ln cap="flat">
            <a:noFill/>
            <a:prstDash val="solid"/>
            <a:bevel/>
            <a:headEnd type="none" w="med" len="med"/>
            <a:tailEnd type="none" w="med" len="med"/>
          </a:ln>
        </p:spPr>
        <p:txBody>
          <a:bodyPr vert="horz" lIns="91440" tIns="45720" rIns="91440" bIns="45720" anchor="t"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340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33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marL="0" lvl="0" indent="0" defTabSz="1068388" eaLnBrk="1" fontAlgn="base" hangingPunct="1"/>
            <a:endParaRPr lang="zh-CN" altLang="en-US" sz="1200"/>
          </a:p>
        </p:txBody>
      </p:sp>
      <p:sp>
        <p:nvSpPr>
          <p:cNvPr id="62467" name="日期占位符 2"/>
          <p:cNvSpPr/>
          <p:nvPr>
            <p:ph type="dt" idx="2"/>
            <p:custDataLst>
              <p:tags r:id="rId3"/>
            </p:custDataLst>
          </p:nvPr>
        </p:nvSpPr>
        <p:spPr>
          <a:xfrm>
            <a:off x="3884612" y="0"/>
            <a:ext cx="2971800" cy="457200"/>
          </a:xfrm>
          <a:prstGeom prst="rect">
            <a:avLst/>
          </a:prstGeom>
          <a:noFill/>
          <a:ln cap="flat">
            <a:noFill/>
            <a:prstDash val="solid"/>
            <a:bevel/>
            <a:headEnd type="none" w="med" len="med"/>
            <a:tailEnd type="none" w="med" len="med"/>
          </a:ln>
        </p:spPr>
        <p:txBody>
          <a:bodyPr vert="horz" lIns="91440" tIns="45720" rIns="91440" bIns="45720" anchor="t"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5554660-C420-4C7A-8B02-C9F4A0FBBC20}" type="datetime1">
              <a:rPr lang="zh-CN" altLang="en-US" sz="1200"/>
              <a:t>*</a:t>
            </a:fld>
            <a:endParaRPr lang="zh-CN" altLang="en-US" sz="1200"/>
          </a:p>
        </p:txBody>
      </p:sp>
      <p:sp>
        <p:nvSpPr>
          <p:cNvPr id="62468" name="幻灯片图像占位符 3"/>
          <p:cNvSpPr/>
          <p:nvPr>
            <p:ph type="sldImg" idx="5"/>
            <p:custDataLst>
              <p:tags r:id="rId4"/>
            </p:custDataLst>
          </p:nvPr>
        </p:nvSpPr>
        <p:spPr>
          <a:xfrm>
            <a:off x="685800" y="685800"/>
            <a:ext cx="5486400" cy="3429000"/>
          </a:xfrm>
          <a:prstGeom prst="rect">
            <a:avLst/>
          </a:prstGeom>
          <a:noFill/>
          <a:ln w="12700">
            <a:solidFill>
              <a:srgbClr val="000000"/>
            </a:solidFill>
            <a:bevel/>
          </a:ln>
        </p:spPr>
      </p:sp>
      <p:sp>
        <p:nvSpPr>
          <p:cNvPr id="62469" name="备注占位符 4"/>
          <p:cNvSpPr/>
          <p:nvPr>
            <p:ph type="body" sz="quarter" idx="1"/>
            <p:custDataLst>
              <p:tags r:id="rId5"/>
            </p:custDataLst>
          </p:nvPr>
        </p:nvSpPr>
        <p:spPr>
          <a:xfrm>
            <a:off x="685800" y="4343400"/>
            <a:ext cx="5486400" cy="4114800"/>
          </a:xfrm>
          <a:prstGeom prst="rect">
            <a:avLst/>
          </a:prstGeom>
          <a:noFill/>
          <a:ln>
            <a:noFill/>
            <a:miter lim="800000"/>
          </a:ln>
        </p:spPr>
        <p:txBody>
          <a:bodyPr lIns="91440" tIns="45720" rIns="91440" bIns="45720" anchor="t" anchorCtr="0"/>
          <a:lstStyle>
            <a:lvl1pPr marL="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62470" name="页脚占位符 5"/>
          <p:cNvSpPr/>
          <p:nvPr>
            <p:ph type="ftr" sz="quarter" idx="3"/>
            <p:custDataLst>
              <p:tags r:id="rId6"/>
            </p:custDataLst>
          </p:nvPr>
        </p:nvSpPr>
        <p:spPr>
          <a:xfrm>
            <a:off x="0" y="8685212"/>
            <a:ext cx="2971800" cy="457200"/>
          </a:xfrm>
          <a:prstGeom prst="rect">
            <a:avLst/>
          </a:prstGeom>
          <a:noFill/>
          <a:ln cap="flat">
            <a:noFill/>
            <a:prstDash val="solid"/>
            <a:bevel/>
            <a:headEnd type="none" w="med" len="med"/>
            <a:tailEnd type="none" w="med" len="med"/>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endParaRPr lang="zh-CN" altLang="en-US" sz="1200"/>
          </a:p>
        </p:txBody>
      </p:sp>
      <p:sp>
        <p:nvSpPr>
          <p:cNvPr id="62471" name="灯片编号占位符 6"/>
          <p:cNvSpPr/>
          <p:nvPr>
            <p:ph type="sldNum" sz="quarter" idx="4"/>
            <p:custDataLst>
              <p:tags r:id="rId7"/>
            </p:custDataLst>
          </p:nvPr>
        </p:nvSpPr>
        <p:spPr>
          <a:xfrm>
            <a:off x="3884612" y="8685212"/>
            <a:ext cx="2971800" cy="457200"/>
          </a:xfrm>
          <a:prstGeom prst="rect">
            <a:avLst/>
          </a:prstGeom>
          <a:noFill/>
          <a:ln cap="flat">
            <a:noFill/>
            <a:prstDash val="solid"/>
            <a:bevel/>
            <a:headEnd type="none" w="med" len="med"/>
            <a:tailEnd type="none" w="med" len="med"/>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BC7D382C-F0F1-4878-92A8-63E279EB9BFF}" type="slidenum">
              <a:rPr lang="zh-CN" altLang="en-US" sz="1200"/>
              <a:t>*</a:t>
            </a:fld>
            <a:endParaRPr lang="zh-CN" altLang="en-US" sz="1200"/>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 Id="rId3" Type="http://schemas.openxmlformats.org/officeDocument/2006/relationships/tags" Target="../tags/tag311.xml" /><Relationship Id="rId4" Type="http://schemas.openxmlformats.org/officeDocument/2006/relationships/tags" Target="../tags/tag312.xml" /><Relationship Id="rId5" Type="http://schemas.openxmlformats.org/officeDocument/2006/relationships/tags" Target="../tags/tag313.xml" /><Relationship Id="rId6" Type="http://schemas.openxmlformats.org/officeDocument/2006/relationships/tags" Target="../tags/tag314.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 Id="rId3" Type="http://schemas.openxmlformats.org/officeDocument/2006/relationships/tags" Target="../tags/tag336.xml" /><Relationship Id="rId4" Type="http://schemas.openxmlformats.org/officeDocument/2006/relationships/tags" Target="../tags/tag337.xml" /><Relationship Id="rId5" Type="http://schemas.openxmlformats.org/officeDocument/2006/relationships/tags" Target="../tags/tag338.xml" /><Relationship Id="rId6" Type="http://schemas.openxmlformats.org/officeDocument/2006/relationships/tags" Target="../tags/tag339.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 Id="rId3" Type="http://schemas.openxmlformats.org/officeDocument/2006/relationships/tags" Target="../tags/tag366.xml" /><Relationship Id="rId4" Type="http://schemas.openxmlformats.org/officeDocument/2006/relationships/tags" Target="../tags/tag367.xml" /><Relationship Id="rId5" Type="http://schemas.openxmlformats.org/officeDocument/2006/relationships/tags" Target="../tags/tag368.xml" /><Relationship Id="rId6" Type="http://schemas.openxmlformats.org/officeDocument/2006/relationships/tags" Target="../tags/tag369.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 Id="rId3" Type="http://schemas.openxmlformats.org/officeDocument/2006/relationships/tags" Target="../tags/tag384.xml" /><Relationship Id="rId4" Type="http://schemas.openxmlformats.org/officeDocument/2006/relationships/tags" Target="../tags/tag385.xml" /><Relationship Id="rId5" Type="http://schemas.openxmlformats.org/officeDocument/2006/relationships/tags" Target="../tags/tag386.xml" /><Relationship Id="rId6" Type="http://schemas.openxmlformats.org/officeDocument/2006/relationships/tags" Target="../tags/tag387.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 Id="rId3" Type="http://schemas.openxmlformats.org/officeDocument/2006/relationships/tags" Target="../tags/tag406.xml" /><Relationship Id="rId4" Type="http://schemas.openxmlformats.org/officeDocument/2006/relationships/tags" Target="../tags/tag407.xml" /><Relationship Id="rId5" Type="http://schemas.openxmlformats.org/officeDocument/2006/relationships/tags" Target="../tags/tag408.xml" /><Relationship Id="rId6" Type="http://schemas.openxmlformats.org/officeDocument/2006/relationships/tags" Target="../tags/tag409.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 Id="rId3" Type="http://schemas.openxmlformats.org/officeDocument/2006/relationships/tags" Target="../tags/tag424.xml" /><Relationship Id="rId4" Type="http://schemas.openxmlformats.org/officeDocument/2006/relationships/tags" Target="../tags/tag425.xml" /><Relationship Id="rId5" Type="http://schemas.openxmlformats.org/officeDocument/2006/relationships/tags" Target="../tags/tag426.xml" /><Relationship Id="rId6" Type="http://schemas.openxmlformats.org/officeDocument/2006/relationships/tags" Target="../tags/tag427.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 Id="rId3" Type="http://schemas.openxmlformats.org/officeDocument/2006/relationships/tags" Target="../tags/tag440.xml" /><Relationship Id="rId4" Type="http://schemas.openxmlformats.org/officeDocument/2006/relationships/tags" Target="../tags/tag441.xml" /><Relationship Id="rId5" Type="http://schemas.openxmlformats.org/officeDocument/2006/relationships/tags" Target="../tags/tag442.xml" /><Relationship Id="rId6" Type="http://schemas.openxmlformats.org/officeDocument/2006/relationships/tags" Target="../tags/tag443.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 Id="rId3" Type="http://schemas.openxmlformats.org/officeDocument/2006/relationships/tags" Target="../tags/tag455.xml" /><Relationship Id="rId4" Type="http://schemas.openxmlformats.org/officeDocument/2006/relationships/tags" Target="../tags/tag456.xml" /><Relationship Id="rId5" Type="http://schemas.openxmlformats.org/officeDocument/2006/relationships/tags" Target="../tags/tag457.xml" /><Relationship Id="rId6" Type="http://schemas.openxmlformats.org/officeDocument/2006/relationships/tags" Target="../tags/tag458.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 Id="rId3" Type="http://schemas.openxmlformats.org/officeDocument/2006/relationships/tags" Target="../tags/tag468.xml" /><Relationship Id="rId4" Type="http://schemas.openxmlformats.org/officeDocument/2006/relationships/tags" Target="../tags/tag469.xml" /><Relationship Id="rId5" Type="http://schemas.openxmlformats.org/officeDocument/2006/relationships/tags" Target="../tags/tag470.xml" /><Relationship Id="rId6" Type="http://schemas.openxmlformats.org/officeDocument/2006/relationships/tags" Target="../tags/tag47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 Id="rId3" Type="http://schemas.openxmlformats.org/officeDocument/2006/relationships/tags" Target="../tags/tag484.xml" /><Relationship Id="rId4" Type="http://schemas.openxmlformats.org/officeDocument/2006/relationships/tags" Target="../tags/tag485.xml" /><Relationship Id="rId5" Type="http://schemas.openxmlformats.org/officeDocument/2006/relationships/tags" Target="../tags/tag486.xml" /><Relationship Id="rId6" Type="http://schemas.openxmlformats.org/officeDocument/2006/relationships/tags" Target="../tags/tag487.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 Id="rId3" Type="http://schemas.openxmlformats.org/officeDocument/2006/relationships/tags" Target="../tags/tag496.xml" /><Relationship Id="rId4" Type="http://schemas.openxmlformats.org/officeDocument/2006/relationships/tags" Target="../tags/tag497.xml" /><Relationship Id="rId5" Type="http://schemas.openxmlformats.org/officeDocument/2006/relationships/tags" Target="../tags/tag498.xml" /><Relationship Id="rId6" Type="http://schemas.openxmlformats.org/officeDocument/2006/relationships/tags" Target="../tags/tag499.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 Id="rId3" Type="http://schemas.openxmlformats.org/officeDocument/2006/relationships/tags" Target="../tags/tag507.xml" /><Relationship Id="rId4" Type="http://schemas.openxmlformats.org/officeDocument/2006/relationships/tags" Target="../tags/tag508.xml" /><Relationship Id="rId5" Type="http://schemas.openxmlformats.org/officeDocument/2006/relationships/tags" Target="../tags/tag509.xml" /><Relationship Id="rId6" Type="http://schemas.openxmlformats.org/officeDocument/2006/relationships/tags" Target="../tags/tag510.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 Id="rId3" Type="http://schemas.openxmlformats.org/officeDocument/2006/relationships/tags" Target="../tags/tag526.xml" /><Relationship Id="rId4" Type="http://schemas.openxmlformats.org/officeDocument/2006/relationships/tags" Target="../tags/tag527.xml" /><Relationship Id="rId5" Type="http://schemas.openxmlformats.org/officeDocument/2006/relationships/tags" Target="../tags/tag528.xml" /><Relationship Id="rId6" Type="http://schemas.openxmlformats.org/officeDocument/2006/relationships/tags" Target="../tags/tag529.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 Id="rId3" Type="http://schemas.openxmlformats.org/officeDocument/2006/relationships/tags" Target="../tags/tag541.xml" /><Relationship Id="rId4" Type="http://schemas.openxmlformats.org/officeDocument/2006/relationships/tags" Target="../tags/tag542.xml" /><Relationship Id="rId5" Type="http://schemas.openxmlformats.org/officeDocument/2006/relationships/tags" Target="../tags/tag543.xml" /><Relationship Id="rId6" Type="http://schemas.openxmlformats.org/officeDocument/2006/relationships/tags" Target="../tags/tag544.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 Id="rId3" Type="http://schemas.openxmlformats.org/officeDocument/2006/relationships/tags" Target="../tags/tag552.xml" /><Relationship Id="rId4" Type="http://schemas.openxmlformats.org/officeDocument/2006/relationships/tags" Target="../tags/tag553.xml" /><Relationship Id="rId5" Type="http://schemas.openxmlformats.org/officeDocument/2006/relationships/tags" Target="../tags/tag554.xml" /><Relationship Id="rId6" Type="http://schemas.openxmlformats.org/officeDocument/2006/relationships/tags" Target="../tags/tag555.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 Id="rId3" Type="http://schemas.openxmlformats.org/officeDocument/2006/relationships/tags" Target="../tags/tag565.xml" /><Relationship Id="rId4" Type="http://schemas.openxmlformats.org/officeDocument/2006/relationships/tags" Target="../tags/tag566.xml" /><Relationship Id="rId5" Type="http://schemas.openxmlformats.org/officeDocument/2006/relationships/tags" Target="../tags/tag567.xml" /><Relationship Id="rId6" Type="http://schemas.openxmlformats.org/officeDocument/2006/relationships/tags" Target="../tags/tag568.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 Id="rId3" Type="http://schemas.openxmlformats.org/officeDocument/2006/relationships/tags" Target="../tags/tag606.xml" /><Relationship Id="rId4" Type="http://schemas.openxmlformats.org/officeDocument/2006/relationships/tags" Target="../tags/tag607.xml" /><Relationship Id="rId5" Type="http://schemas.openxmlformats.org/officeDocument/2006/relationships/tags" Target="../tags/tag608.xml" /><Relationship Id="rId6" Type="http://schemas.openxmlformats.org/officeDocument/2006/relationships/tags" Target="../tags/tag609.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 Id="rId3" Type="http://schemas.openxmlformats.org/officeDocument/2006/relationships/tags" Target="../tags/tag656.xml" /><Relationship Id="rId4" Type="http://schemas.openxmlformats.org/officeDocument/2006/relationships/tags" Target="../tags/tag657.xml" /><Relationship Id="rId5" Type="http://schemas.openxmlformats.org/officeDocument/2006/relationships/tags" Target="../tags/tag658.xml" /><Relationship Id="rId6" Type="http://schemas.openxmlformats.org/officeDocument/2006/relationships/tags" Target="../tags/tag659.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 Id="rId3" Type="http://schemas.openxmlformats.org/officeDocument/2006/relationships/tags" Target="../tags/tag674.xml" /><Relationship Id="rId4" Type="http://schemas.openxmlformats.org/officeDocument/2006/relationships/tags" Target="../tags/tag675.xml" /><Relationship Id="rId5" Type="http://schemas.openxmlformats.org/officeDocument/2006/relationships/tags" Target="../tags/tag676.xml" /><Relationship Id="rId6" Type="http://schemas.openxmlformats.org/officeDocument/2006/relationships/tags" Target="../tags/tag677.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 Id="rId3" Type="http://schemas.openxmlformats.org/officeDocument/2006/relationships/tags" Target="../tags/tag696.xml" /><Relationship Id="rId4" Type="http://schemas.openxmlformats.org/officeDocument/2006/relationships/tags" Target="../tags/tag697.xml" /><Relationship Id="rId5" Type="http://schemas.openxmlformats.org/officeDocument/2006/relationships/tags" Target="../tags/tag698.xml" /><Relationship Id="rId6" Type="http://schemas.openxmlformats.org/officeDocument/2006/relationships/tags" Target="../tags/tag699.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 Id="rId3" Type="http://schemas.openxmlformats.org/officeDocument/2006/relationships/tags" Target="../tags/tag715.xml" /><Relationship Id="rId4" Type="http://schemas.openxmlformats.org/officeDocument/2006/relationships/tags" Target="../tags/tag716.xml" /><Relationship Id="rId5" Type="http://schemas.openxmlformats.org/officeDocument/2006/relationships/tags" Target="../tags/tag717.xml" /><Relationship Id="rId6" Type="http://schemas.openxmlformats.org/officeDocument/2006/relationships/tags" Target="../tags/tag718.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 Id="rId3" Type="http://schemas.openxmlformats.org/officeDocument/2006/relationships/tags" Target="../tags/tag735.xml" /><Relationship Id="rId4" Type="http://schemas.openxmlformats.org/officeDocument/2006/relationships/tags" Target="../tags/tag736.xml" /><Relationship Id="rId5" Type="http://schemas.openxmlformats.org/officeDocument/2006/relationships/tags" Target="../tags/tag737.xml" /><Relationship Id="rId6" Type="http://schemas.openxmlformats.org/officeDocument/2006/relationships/tags" Target="../tags/tag738.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 Id="rId3" Type="http://schemas.openxmlformats.org/officeDocument/2006/relationships/tags" Target="../tags/tag757.xml" /><Relationship Id="rId4" Type="http://schemas.openxmlformats.org/officeDocument/2006/relationships/tags" Target="../tags/tag758.xml" /><Relationship Id="rId5" Type="http://schemas.openxmlformats.org/officeDocument/2006/relationships/tags" Target="../tags/tag759.xml" /><Relationship Id="rId6" Type="http://schemas.openxmlformats.org/officeDocument/2006/relationships/tags" Target="../tags/tag760.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 Id="rId3" Type="http://schemas.openxmlformats.org/officeDocument/2006/relationships/tags" Target="../tags/tag777.xml" /><Relationship Id="rId4" Type="http://schemas.openxmlformats.org/officeDocument/2006/relationships/tags" Target="../tags/tag778.xml" /><Relationship Id="rId5" Type="http://schemas.openxmlformats.org/officeDocument/2006/relationships/tags" Target="../tags/tag779.xml" /><Relationship Id="rId6" Type="http://schemas.openxmlformats.org/officeDocument/2006/relationships/tags" Target="../tags/tag780.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 Id="rId3" Type="http://schemas.openxmlformats.org/officeDocument/2006/relationships/tags" Target="../tags/tag801.xml" /><Relationship Id="rId4" Type="http://schemas.openxmlformats.org/officeDocument/2006/relationships/tags" Target="../tags/tag802.xml" /><Relationship Id="rId5" Type="http://schemas.openxmlformats.org/officeDocument/2006/relationships/tags" Target="../tags/tag803.xml" /><Relationship Id="rId6" Type="http://schemas.openxmlformats.org/officeDocument/2006/relationships/tags" Target="../tags/tag804.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 Id="rId3" Type="http://schemas.openxmlformats.org/officeDocument/2006/relationships/tags" Target="../tags/tag834.xml" /><Relationship Id="rId4" Type="http://schemas.openxmlformats.org/officeDocument/2006/relationships/tags" Target="../tags/tag835.xml" /><Relationship Id="rId5" Type="http://schemas.openxmlformats.org/officeDocument/2006/relationships/tags" Target="../tags/tag836.xml" /><Relationship Id="rId6" Type="http://schemas.openxmlformats.org/officeDocument/2006/relationships/tags" Target="../tags/tag837.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63490"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63491"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63492"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89B7260F-DAD0-4F57-9FD7-74ABC7F83D88}" type="slidenum">
              <a:rPr lang="zh-CN" altLang="en-US" sz="1200"/>
              <a:t>2</a:t>
            </a:fld>
            <a:endParaRPr lang="zh-CN"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64514"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64515"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64516"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5AF6CD9E-9F3D-4939-B037-180E04A33A3C}" type="slidenum">
              <a:rPr lang="zh-CN" altLang="en-US" sz="1200"/>
              <a:t>4</a:t>
            </a:fld>
            <a:endParaRPr lang="zh-CN"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65538" name="幻灯片图像占位符 218113"/>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65539" name="文本占位符 218114"/>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zh-CN" sz="1400">
              <a:solidFill>
                <a:schemeClr val="tx1"/>
              </a:solidFill>
              <a:latin typeface="Calibri" pitchFamily="34" charset="0"/>
              <a:ea typeface="宋体" pitchFamily="2" charset="-122"/>
            </a:endParaRPr>
          </a:p>
        </p:txBody>
      </p:sp>
      <p:sp>
        <p:nvSpPr>
          <p:cNvPr id="65540" name="灯片编号占位符 1"/>
          <p:cNvSpPr/>
          <p:nvPr>
            <p:ph type="sldNum"/>
            <p:custDataLst>
              <p:tags r:id="rId6"/>
            </p:custDataLst>
          </p:nvPr>
        </p:nvSpPr>
        <p:spPr>
          <a:xfrm>
            <a:off x="3884612" y="8685212"/>
            <a:ext cx="2971800" cy="458788"/>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421B0E3A-1125-497A-925A-7A1D0CD86684}" type="slidenum">
              <a:rPr lang="zh-CN" altLang="zh-CN" sz="1200">
                <a:latin typeface="Arial" pitchFamily="34" charset="0"/>
              </a:rPr>
              <a:t>6</a:t>
            </a:fld>
            <a:endParaRPr lang="zh-CN" altLang="zh-CN" sz="120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66562"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66563"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914400"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66564"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28DFBAFE-936E-4EED-B6CE-11A4EC0C36CE}" type="slidenum">
              <a:rPr lang="zh-CN" altLang="en-US" sz="1200"/>
              <a:t>8</a:t>
            </a:fld>
            <a:endParaRPr lang="zh-CN"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67586" name="幻灯片图像占位符 219137"/>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67587" name="文本占位符 219138"/>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zh-CN" sz="1400">
              <a:solidFill>
                <a:schemeClr val="tx1"/>
              </a:solidFill>
              <a:latin typeface="Calibri" pitchFamily="34" charset="0"/>
              <a:ea typeface="宋体" pitchFamily="2" charset="-122"/>
            </a:endParaRPr>
          </a:p>
        </p:txBody>
      </p:sp>
      <p:sp>
        <p:nvSpPr>
          <p:cNvPr id="67588" name="灯片编号占位符 1"/>
          <p:cNvSpPr/>
          <p:nvPr>
            <p:ph type="sldNum"/>
            <p:custDataLst>
              <p:tags r:id="rId6"/>
            </p:custDataLst>
          </p:nvPr>
        </p:nvSpPr>
        <p:spPr>
          <a:xfrm>
            <a:off x="3884612" y="8685212"/>
            <a:ext cx="2971800" cy="458788"/>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9348CE8E-D2B9-416A-BA6D-C373D691DA8F}" type="slidenum">
              <a:rPr lang="zh-CN" altLang="zh-CN" sz="1200">
                <a:latin typeface="Arial" pitchFamily="34" charset="0"/>
              </a:rPr>
              <a:t>9</a:t>
            </a:fld>
            <a:endParaRPr lang="zh-CN" altLang="zh-CN" sz="120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68610"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68611"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68612"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4D95C39B-EF5B-4D6F-B99F-42A41B671909}" type="slidenum">
              <a:rPr lang="zh-CN" altLang="en-US" sz="1200"/>
              <a:t>13</a:t>
            </a:fld>
            <a:endParaRPr lang="zh-CN" alt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69634"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69635"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69636"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A411815F-4DE3-4D5D-96F7-45A08E46DC3C}" type="slidenum">
              <a:rPr lang="zh-CN" altLang="en-US" sz="1200"/>
              <a:t>14</a:t>
            </a:fld>
            <a:endParaRPr lang="zh-CN" altLang="en-US"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70658"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70659"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914400"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70660"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A43B2D1F-BA01-4BFB-B1C1-7685EEDA0F6C}" type="slidenum">
              <a:rPr lang="zh-CN" altLang="en-US" sz="1200"/>
              <a:t>15</a:t>
            </a:fld>
            <a:endParaRPr lang="zh-CN" alt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71682"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71683"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71684"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F8D149CF-F487-4BE1-9197-88D2459471E8}" type="slidenum">
              <a:rPr lang="zh-CN" altLang="en-US" sz="1200"/>
              <a:t>16</a:t>
            </a:fld>
            <a:endParaRPr lang="zh-CN" alt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72706"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72707"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72708"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8369BD94-134F-4ECE-91E1-71E2CF2DB4DD}" type="slidenum">
              <a:rPr lang="zh-CN" altLang="en-US" sz="1200"/>
              <a:t>17</a:t>
            </a:fld>
            <a:endParaRPr lang="zh-CN" alt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73730"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73731"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wrap="square"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73732"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CCBB1200-0C29-40CF-AC6A-9B9F7011492F}" type="slidenum">
              <a:rPr lang="zh-CN" altLang="en-US" sz="1200">
                <a:latin typeface="Arial" pitchFamily="34" charset="0"/>
              </a:rPr>
              <a:t>18</a:t>
            </a:fld>
            <a:endParaRPr lang="zh-CN" altLang="en-US" sz="120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74754"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74755"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74756"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10B12A56-50FC-433C-BFEB-DAF3629E5957}" type="slidenum">
              <a:rPr lang="zh-CN" altLang="en-US" sz="1200"/>
              <a:t>19</a:t>
            </a:fld>
            <a:endParaRPr lang="zh-CN" alt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75778"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75779"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75780"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54BCE1B4-F72E-48C7-B982-217F82868F1C}" type="slidenum">
              <a:rPr lang="zh-CN" altLang="en-US" sz="1200"/>
              <a:t>20</a:t>
            </a:fld>
            <a:endParaRPr lang="zh-CN" alt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76802"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76803"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76804"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8EB9AC2C-473A-46FE-956F-538BF4FB04D7}" type="slidenum">
              <a:rPr lang="zh-CN" altLang="en-US" sz="1200"/>
              <a:t>21</a:t>
            </a:fld>
            <a:endParaRPr lang="zh-CN" altLang="en-US"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77826"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77827"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77828"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B502251D-2C7C-4411-AC38-A2031CA80698}" type="slidenum">
              <a:rPr lang="zh-CN" altLang="en-US" sz="1200"/>
              <a:t>22</a:t>
            </a:fld>
            <a:endParaRPr lang="zh-CN" altLang="en-US"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78850"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78851"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78852"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EAEE457A-4D38-4DB2-BE8C-78560A7DB3A9}" type="slidenum">
              <a:rPr lang="zh-CN" altLang="en-US" sz="1200"/>
              <a:t>23</a:t>
            </a:fld>
            <a:endParaRPr lang="zh-CN" altLang="en-US"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79874"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79875"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79876"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9F590BD2-9C9A-4E27-A34E-D651C484CFE7}" type="slidenum">
              <a:rPr lang="zh-CN" altLang="en-US" sz="1200"/>
              <a:t>24</a:t>
            </a:fld>
            <a:endParaRPr lang="zh-CN" altLang="en-US"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80898"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80899"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80900"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9338E984-B6A8-40CC-BBF8-D4103183C649}" type="slidenum">
              <a:rPr lang="zh-CN" altLang="en-US" sz="1200"/>
              <a:t>27</a:t>
            </a:fld>
            <a:endParaRPr lang="zh-CN" altLang="en-US" sz="12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81922"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81923"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81924"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DD1D59C7-C658-42A0-9517-5FFB3497CDA7}" type="slidenum">
              <a:rPr lang="zh-CN" altLang="en-US" sz="1200"/>
              <a:t>28</a:t>
            </a:fld>
            <a:endParaRPr lang="zh-CN" altLang="en-US"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82946"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82947"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82948"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DF127745-BBBD-4BB3-BCAE-1D106871763F}" type="slidenum">
              <a:rPr lang="zh-CN" altLang="en-US" sz="1200"/>
              <a:t>29</a:t>
            </a:fld>
            <a:endParaRPr lang="zh-CN" altLang="en-US" sz="120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83970"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83971"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83972"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670ED45E-9F58-47BF-A45C-9C8609D50A48}" type="slidenum">
              <a:rPr lang="zh-CN" altLang="en-US" sz="1200"/>
              <a:t>30</a:t>
            </a:fld>
            <a:endParaRPr lang="zh-CN" altLang="en-US" sz="12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84994"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84995"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84996"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5613921B-2F53-4883-8388-B46851DC2F55}" type="slidenum">
              <a:rPr lang="zh-CN" altLang="en-US" sz="1200"/>
              <a:t>31</a:t>
            </a:fld>
            <a:endParaRPr lang="zh-CN" altLang="en-US" sz="12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86018"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86019"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86020"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9E152DA9-9539-4DE1-9443-219E0F2A268F}" type="slidenum">
              <a:rPr lang="zh-CN" altLang="en-US" sz="1200"/>
              <a:t>32</a:t>
            </a:fld>
            <a:endParaRPr lang="zh-CN" altLang="en-US" sz="120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87042"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87043"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87044"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EDAD59C3-CE0E-4C56-8C8C-0A70EA2ABC2B}" type="slidenum">
              <a:rPr lang="zh-CN" altLang="en-US" sz="1200"/>
              <a:t>33</a:t>
            </a:fld>
            <a:endParaRPr lang="zh-CN" altLang="en-US" sz="120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88066"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88067"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88068"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AE8F44DF-9D4F-45AE-B170-8FD072885B37}" type="slidenum">
              <a:rPr lang="zh-CN" altLang="en-US" sz="1200"/>
              <a:t>35</a:t>
            </a:fld>
            <a:endParaRPr lang="zh-CN" altLang="en-US" sz="12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name="">
    <p:spTree>
      <p:nvGrpSpPr>
        <p:cNvPr id="1" name=""/>
        <p:cNvGrpSpPr/>
        <p:nvPr>
          <p:custDataLst>
            <p:tags r:id="rId3"/>
          </p:custDataLst>
        </p:nvPr>
      </p:nvGrpSpPr>
      <p:grpSpPr/>
      <p:sp>
        <p:nvSpPr>
          <p:cNvPr id="89090" name="幻灯片图像占位符 1"/>
          <p:cNvSpPr/>
          <p:nvPr>
            <p:ph type="sldImg"/>
            <p:custDataLst>
              <p:tags r:id="rId4"/>
            </p:custDataLst>
          </p:nvPr>
        </p:nvSpPr>
        <p:spPr>
          <a:xfrm>
            <a:off x="685800" y="685800"/>
            <a:ext cx="5486400" cy="3429000"/>
          </a:xfrm>
          <a:prstGeom prst="rect">
            <a:avLst/>
          </a:prstGeom>
          <a:noFill/>
          <a:ln w="12700" cap="flat">
            <a:solidFill>
              <a:srgbClr val="000000"/>
            </a:solidFill>
            <a:prstDash val="solid"/>
            <a:bevel/>
            <a:headEnd type="none" w="med" len="med"/>
            <a:tailEnd type="none" w="med" len="med"/>
          </a:ln>
        </p:spPr>
      </p:sp>
      <p:sp>
        <p:nvSpPr>
          <p:cNvPr id="89091" name="备注占位符 2"/>
          <p:cNvSpPr/>
          <p:nvPr>
            <p:ph type="body" idx="1"/>
            <p:custDataLst>
              <p:tags r:id="rId5"/>
            </p:custDataLst>
          </p:nvPr>
        </p:nvSpPr>
        <p:spPr>
          <a:xfrm>
            <a:off x="685800" y="4343400"/>
            <a:ext cx="5486400" cy="4114800"/>
          </a:xfrm>
          <a:prstGeom prst="rect">
            <a:avLst/>
          </a:prstGeom>
          <a:noFill/>
          <a:ln cap="flat">
            <a:noFill/>
            <a:prstDash val="solid"/>
            <a:miter lim="800000"/>
            <a:headEnd type="none" w="med" len="med"/>
            <a:tailEnd type="none" w="med" len="med"/>
          </a:ln>
        </p:spPr>
        <p:txBody>
          <a:bodyPr lIns="91440" tIns="45720" rIns="91440" bIns="45720" anchor="t" anchorCtr="0"/>
          <a:lstStyle>
            <a:lvl1pPr marL="0" indent="0" algn="l"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1pPr>
            <a:lvl2pPr marL="4572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2pPr>
            <a:lvl3pPr marL="9144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3pPr>
            <a:lvl4pPr marL="13716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4pPr>
            <a:lvl5pPr marL="1828800" indent="0" algn="l" defTabSz="4572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latin typeface="Calibri" pitchFamily="34" charset="0"/>
              </a:defRPr>
            </a:lvl5pPr>
          </a:lstStyle>
          <a:p>
            <a:pPr marL="0" lvl="0" indent="0" algn="l" defTabSz="1069975" rtl="0" eaLnBrk="1" fontAlgn="base" hangingPunct="1">
              <a:lnSpc>
                <a:spcPct val="100000"/>
              </a:lnSpc>
              <a:spcBef>
                <a:spcPct val="0"/>
              </a:spcBef>
              <a:spcAft>
                <a:spcPct val="0"/>
              </a:spcAft>
              <a:buClrTx/>
              <a:buSzTx/>
              <a:buFontTx/>
              <a:buNone/>
            </a:pPr>
            <a:endParaRPr lang="zh-CN" altLang="en-US" sz="1400">
              <a:solidFill>
                <a:schemeClr val="tx1"/>
              </a:solidFill>
              <a:latin typeface="Calibri" pitchFamily="34" charset="0"/>
              <a:ea typeface="宋体" pitchFamily="2" charset="-122"/>
            </a:endParaRPr>
          </a:p>
        </p:txBody>
      </p:sp>
      <p:sp>
        <p:nvSpPr>
          <p:cNvPr id="89092" name="灯片编号占位符 3"/>
          <p:cNvSpPr/>
          <p:nvPr>
            <p:ph type="sldNum"/>
            <p:custDataLst>
              <p:tags r:id="rId6"/>
            </p:custDataLst>
          </p:nvPr>
        </p:nvSpPr>
        <p:spPr>
          <a:xfrm>
            <a:off x="3884612" y="8685212"/>
            <a:ext cx="2971800" cy="457200"/>
          </a:xfrm>
          <a:prstGeom prst="rect">
            <a:avLst/>
          </a:prstGeom>
          <a:noFill/>
          <a:ln>
            <a:noFill/>
            <a:miter lim="800000"/>
          </a:ln>
        </p:spPr>
        <p:txBody>
          <a:bodyPr vert="horz" lIns="91440" tIns="45720" rIns="91440" bIns="45720" anchor="b"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a:fld id="{811AEB5B-E64D-4531-AA05-508C100EC217}" type="slidenum">
              <a:rPr lang="zh-CN" altLang="en-US" sz="1200"/>
              <a:t>36</a:t>
            </a:fld>
            <a:endParaRPr lang="zh-CN" altLang="en-US" sz="120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slideMaster" Target="../slideMasters/slideMaster2.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21.xml" /><Relationship Id="rId2" Type="http://schemas.openxmlformats.org/officeDocument/2006/relationships/tags" Target="../tags/tag22.xml" /><Relationship Id="rId3" Type="http://schemas.openxmlformats.org/officeDocument/2006/relationships/tags" Target="../tags/tag23.xml" /><Relationship Id="rId4" Type="http://schemas.openxmlformats.org/officeDocument/2006/relationships/tags" Target="../tags/tag24.xml" /><Relationship Id="rId5" Type="http://schemas.openxmlformats.org/officeDocument/2006/relationships/tags" Target="../tags/tag25.xml" /><Relationship Id="rId6" Type="http://schemas.openxmlformats.org/officeDocument/2006/relationships/tags" Target="../tags/tag26.xml" /><Relationship Id="rId7" Type="http://schemas.openxmlformats.org/officeDocument/2006/relationships/slideMaster" Target="../slideMasters/slideMaster3.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33.xml" /><Relationship Id="rId2" Type="http://schemas.openxmlformats.org/officeDocument/2006/relationships/tags" Target="../tags/tag34.xml" /><Relationship Id="rId3" Type="http://schemas.openxmlformats.org/officeDocument/2006/relationships/tags" Target="../tags/tag35.xml" /><Relationship Id="rId4" Type="http://schemas.openxmlformats.org/officeDocument/2006/relationships/tags" Target="../tags/tag36.xml" /><Relationship Id="rId5" Type="http://schemas.openxmlformats.org/officeDocument/2006/relationships/tags" Target="../tags/tag37.xml" /><Relationship Id="rId6" Type="http://schemas.openxmlformats.org/officeDocument/2006/relationships/tags" Target="../tags/tag38.xml" /><Relationship Id="rId7" Type="http://schemas.openxmlformats.org/officeDocument/2006/relationships/slideMaster" Target="../slideMasters/slideMaster4.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45.xml" /><Relationship Id="rId2" Type="http://schemas.openxmlformats.org/officeDocument/2006/relationships/tags" Target="../tags/tag46.xml" /><Relationship Id="rId3" Type="http://schemas.openxmlformats.org/officeDocument/2006/relationships/tags" Target="../tags/tag47.xml" /><Relationship Id="rId4" Type="http://schemas.openxmlformats.org/officeDocument/2006/relationships/tags" Target="../tags/tag48.xml" /><Relationship Id="rId5" Type="http://schemas.openxmlformats.org/officeDocument/2006/relationships/tags" Target="../tags/tag49.xml" /><Relationship Id="rId6" Type="http://schemas.openxmlformats.org/officeDocument/2006/relationships/tags" Target="../tags/tag50.xml" /><Relationship Id="rId7" Type="http://schemas.openxmlformats.org/officeDocument/2006/relationships/slideMaster" Target="../slideMasters/slideMaster5.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57.xml" /><Relationship Id="rId2" Type="http://schemas.openxmlformats.org/officeDocument/2006/relationships/tags" Target="../tags/tag58.xml" /><Relationship Id="rId3" Type="http://schemas.openxmlformats.org/officeDocument/2006/relationships/tags" Target="../tags/tag59.xml" /><Relationship Id="rId4" Type="http://schemas.openxmlformats.org/officeDocument/2006/relationships/tags" Target="../tags/tag60.xml" /><Relationship Id="rId5" Type="http://schemas.openxmlformats.org/officeDocument/2006/relationships/tags" Target="../tags/tag61.xml" /><Relationship Id="rId6" Type="http://schemas.openxmlformats.org/officeDocument/2006/relationships/tags" Target="../tags/tag62.xml" /><Relationship Id="rId7" Type="http://schemas.openxmlformats.org/officeDocument/2006/relationships/tags" Target="../tags/tag63.xml" /><Relationship Id="rId8" Type="http://schemas.openxmlformats.org/officeDocument/2006/relationships/slideMaster" Target="../slideMasters/slideMaster6.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70.xml" /><Relationship Id="rId10" Type="http://schemas.openxmlformats.org/officeDocument/2006/relationships/slideMaster" Target="../slideMasters/slideMaster7.xml" /><Relationship Id="rId2" Type="http://schemas.openxmlformats.org/officeDocument/2006/relationships/tags" Target="../tags/tag71.xml" /><Relationship Id="rId3" Type="http://schemas.openxmlformats.org/officeDocument/2006/relationships/tags" Target="../tags/tag72.xml" /><Relationship Id="rId4" Type="http://schemas.openxmlformats.org/officeDocument/2006/relationships/tags" Target="../tags/tag73.xml" /><Relationship Id="rId5" Type="http://schemas.openxmlformats.org/officeDocument/2006/relationships/tags" Target="../tags/tag74.xml" /><Relationship Id="rId6" Type="http://schemas.openxmlformats.org/officeDocument/2006/relationships/tags" Target="../tags/tag75.xml" /><Relationship Id="rId7" Type="http://schemas.openxmlformats.org/officeDocument/2006/relationships/tags" Target="../tags/tag76.xml" /><Relationship Id="rId8" Type="http://schemas.openxmlformats.org/officeDocument/2006/relationships/tags" Target="../tags/tag77.xml" /><Relationship Id="rId9" Type="http://schemas.openxmlformats.org/officeDocument/2006/relationships/tags" Target="../tags/tag78.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85.xml" /><Relationship Id="rId2" Type="http://schemas.openxmlformats.org/officeDocument/2006/relationships/tags" Target="../tags/tag86.xml" /><Relationship Id="rId3" Type="http://schemas.openxmlformats.org/officeDocument/2006/relationships/tags" Target="../tags/tag87.xml" /><Relationship Id="rId4" Type="http://schemas.openxmlformats.org/officeDocument/2006/relationships/tags" Target="../tags/tag88.xml" /><Relationship Id="rId5" Type="http://schemas.openxmlformats.org/officeDocument/2006/relationships/tags" Target="../tags/tag89.xml" /><Relationship Id="rId6" Type="http://schemas.openxmlformats.org/officeDocument/2006/relationships/slideMaster" Target="../slideMasters/slideMaster8.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96.xml" /><Relationship Id="rId2" Type="http://schemas.openxmlformats.org/officeDocument/2006/relationships/tags" Target="../tags/tag97.xml" /><Relationship Id="rId3" Type="http://schemas.openxmlformats.org/officeDocument/2006/relationships/tags" Target="../tags/tag98.xml" /><Relationship Id="rId4" Type="http://schemas.openxmlformats.org/officeDocument/2006/relationships/tags" Target="../tags/tag99.xml" /><Relationship Id="rId5" Type="http://schemas.openxmlformats.org/officeDocument/2006/relationships/tags" Target="../tags/tag100.xml" /><Relationship Id="rId6" Type="http://schemas.openxmlformats.org/officeDocument/2006/relationships/tags" Target="../tags/tag101.xml" /><Relationship Id="rId7" Type="http://schemas.openxmlformats.org/officeDocument/2006/relationships/tags" Target="../tags/tag102.xml" /><Relationship Id="rId8" Type="http://schemas.openxmlformats.org/officeDocument/2006/relationships/slideMaster" Target="../slideMasters/slideMaster9.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109.xml" /><Relationship Id="rId2" Type="http://schemas.openxmlformats.org/officeDocument/2006/relationships/tags" Target="../tags/tag110.xml" /><Relationship Id="rId3" Type="http://schemas.openxmlformats.org/officeDocument/2006/relationships/tags" Target="../tags/tag111.xml" /><Relationship Id="rId4" Type="http://schemas.openxmlformats.org/officeDocument/2006/relationships/tags" Target="../tags/tag112.xml" /><Relationship Id="rId5" Type="http://schemas.openxmlformats.org/officeDocument/2006/relationships/tags" Target="../tags/tag113.xml" /><Relationship Id="rId6" Type="http://schemas.openxmlformats.org/officeDocument/2006/relationships/tags" Target="../tags/tag114.xml" /><Relationship Id="rId7" Type="http://schemas.openxmlformats.org/officeDocument/2006/relationships/tags" Target="../tags/tag115.xml" /><Relationship Id="rId8" Type="http://schemas.openxmlformats.org/officeDocument/2006/relationships/slideMaster" Target="../slideMasters/slideMaster10.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122.xml" /><Relationship Id="rId2" Type="http://schemas.openxmlformats.org/officeDocument/2006/relationships/tags" Target="../tags/tag123.xml" /><Relationship Id="rId3" Type="http://schemas.openxmlformats.org/officeDocument/2006/relationships/tags" Target="../tags/tag124.xml" /><Relationship Id="rId4" Type="http://schemas.openxmlformats.org/officeDocument/2006/relationships/tags" Target="../tags/tag125.xml" /><Relationship Id="rId5" Type="http://schemas.openxmlformats.org/officeDocument/2006/relationships/tags" Target="../tags/tag126.xml" /><Relationship Id="rId6" Type="http://schemas.openxmlformats.org/officeDocument/2006/relationships/tags" Target="../tags/tag127.xml" /><Relationship Id="rId7" Type="http://schemas.openxmlformats.org/officeDocument/2006/relationships/slideMaster" Target="../slideMasters/slideMaster1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134.xml" /><Relationship Id="rId2" Type="http://schemas.openxmlformats.org/officeDocument/2006/relationships/tags" Target="../tags/tag135.xml" /><Relationship Id="rId3" Type="http://schemas.openxmlformats.org/officeDocument/2006/relationships/tags" Target="../tags/tag136.xml" /><Relationship Id="rId4" Type="http://schemas.openxmlformats.org/officeDocument/2006/relationships/tags" Target="../tags/tag137.xml" /><Relationship Id="rId5" Type="http://schemas.openxmlformats.org/officeDocument/2006/relationships/tags" Target="../tags/tag138.xml" /><Relationship Id="rId6" Type="http://schemas.openxmlformats.org/officeDocument/2006/relationships/tags" Target="../tags/tag139.xml" /><Relationship Id="rId7" Type="http://schemas.openxmlformats.org/officeDocument/2006/relationships/slideMaster" Target="../slideMasters/slideMaster1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146.xml" /><Relationship Id="rId2" Type="http://schemas.openxmlformats.org/officeDocument/2006/relationships/tags" Target="../tags/tag147.xml" /><Relationship Id="rId3" Type="http://schemas.openxmlformats.org/officeDocument/2006/relationships/tags" Target="../tags/tag148.xml" /><Relationship Id="rId4" Type="http://schemas.openxmlformats.org/officeDocument/2006/relationships/tags" Target="../tags/tag149.xml" /><Relationship Id="rId5" Type="http://schemas.openxmlformats.org/officeDocument/2006/relationships/tags" Target="../tags/tag150.xml" /><Relationship Id="rId6" Type="http://schemas.openxmlformats.org/officeDocument/2006/relationships/tags" Target="../tags/tag151.xml" /><Relationship Id="rId7" Type="http://schemas.openxmlformats.org/officeDocument/2006/relationships/slideMaster" Target="../slideMasters/slideMaster13.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158.xml" /><Relationship Id="rId2" Type="http://schemas.openxmlformats.org/officeDocument/2006/relationships/tags" Target="../tags/tag159.xml" /><Relationship Id="rId3" Type="http://schemas.openxmlformats.org/officeDocument/2006/relationships/tags" Target="../tags/tag160.xml" /><Relationship Id="rId4" Type="http://schemas.openxmlformats.org/officeDocument/2006/relationships/tags" Target="../tags/tag161.xml" /><Relationship Id="rId5" Type="http://schemas.openxmlformats.org/officeDocument/2006/relationships/tags" Target="../tags/tag162.xml" /><Relationship Id="rId6" Type="http://schemas.openxmlformats.org/officeDocument/2006/relationships/tags" Target="../tags/tag163.xml" /><Relationship Id="rId7" Type="http://schemas.openxmlformats.org/officeDocument/2006/relationships/slideMaster" Target="../slideMasters/slideMaster14.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170.xml" /><Relationship Id="rId2" Type="http://schemas.openxmlformats.org/officeDocument/2006/relationships/tags" Target="../tags/tag171.xml" /><Relationship Id="rId3" Type="http://schemas.openxmlformats.org/officeDocument/2006/relationships/tags" Target="../tags/tag172.xml" /><Relationship Id="rId4" Type="http://schemas.openxmlformats.org/officeDocument/2006/relationships/tags" Target="../tags/tag173.xml" /><Relationship Id="rId5" Type="http://schemas.openxmlformats.org/officeDocument/2006/relationships/tags" Target="../tags/tag174.xml" /><Relationship Id="rId6" Type="http://schemas.openxmlformats.org/officeDocument/2006/relationships/tags" Target="../tags/tag175.xml" /><Relationship Id="rId7" Type="http://schemas.openxmlformats.org/officeDocument/2006/relationships/slideMaster" Target="../slideMasters/slideMaster15.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182.xml" /><Relationship Id="rId2" Type="http://schemas.openxmlformats.org/officeDocument/2006/relationships/tags" Target="../tags/tag183.xml" /><Relationship Id="rId3" Type="http://schemas.openxmlformats.org/officeDocument/2006/relationships/tags" Target="../tags/tag184.xml" /><Relationship Id="rId4" Type="http://schemas.openxmlformats.org/officeDocument/2006/relationships/tags" Target="../tags/tag185.xml" /><Relationship Id="rId5" Type="http://schemas.openxmlformats.org/officeDocument/2006/relationships/tags" Target="../tags/tag186.xml" /><Relationship Id="rId6" Type="http://schemas.openxmlformats.org/officeDocument/2006/relationships/tags" Target="../tags/tag187.xml" /><Relationship Id="rId7" Type="http://schemas.openxmlformats.org/officeDocument/2006/relationships/tags" Target="../tags/tag188.xml" /><Relationship Id="rId8" Type="http://schemas.openxmlformats.org/officeDocument/2006/relationships/slideMaster" Target="../slideMasters/slideMaster16.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95.xml" /><Relationship Id="rId10" Type="http://schemas.openxmlformats.org/officeDocument/2006/relationships/slideMaster" Target="../slideMasters/slideMaster17.xml" /><Relationship Id="rId2" Type="http://schemas.openxmlformats.org/officeDocument/2006/relationships/tags" Target="../tags/tag196.xml" /><Relationship Id="rId3" Type="http://schemas.openxmlformats.org/officeDocument/2006/relationships/tags" Target="../tags/tag197.xml" /><Relationship Id="rId4" Type="http://schemas.openxmlformats.org/officeDocument/2006/relationships/tags" Target="../tags/tag198.xml" /><Relationship Id="rId5" Type="http://schemas.openxmlformats.org/officeDocument/2006/relationships/tags" Target="../tags/tag199.xml" /><Relationship Id="rId6" Type="http://schemas.openxmlformats.org/officeDocument/2006/relationships/tags" Target="../tags/tag200.xml" /><Relationship Id="rId7" Type="http://schemas.openxmlformats.org/officeDocument/2006/relationships/tags" Target="../tags/tag201.xml" /><Relationship Id="rId8" Type="http://schemas.openxmlformats.org/officeDocument/2006/relationships/tags" Target="../tags/tag202.xml" /><Relationship Id="rId9" Type="http://schemas.openxmlformats.org/officeDocument/2006/relationships/tags" Target="../tags/tag203.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210.xml" /><Relationship Id="rId2" Type="http://schemas.openxmlformats.org/officeDocument/2006/relationships/tags" Target="../tags/tag211.xml" /><Relationship Id="rId3" Type="http://schemas.openxmlformats.org/officeDocument/2006/relationships/tags" Target="../tags/tag212.xml" /><Relationship Id="rId4" Type="http://schemas.openxmlformats.org/officeDocument/2006/relationships/tags" Target="../tags/tag213.xml" /><Relationship Id="rId5" Type="http://schemas.openxmlformats.org/officeDocument/2006/relationships/tags" Target="../tags/tag214.xml" /><Relationship Id="rId6" Type="http://schemas.openxmlformats.org/officeDocument/2006/relationships/slideMaster" Target="../slideMasters/slideMaster18.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221.xml" /><Relationship Id="rId2" Type="http://schemas.openxmlformats.org/officeDocument/2006/relationships/tags" Target="../tags/tag222.xml" /><Relationship Id="rId3" Type="http://schemas.openxmlformats.org/officeDocument/2006/relationships/tags" Target="../tags/tag223.xml" /><Relationship Id="rId4" Type="http://schemas.openxmlformats.org/officeDocument/2006/relationships/tags" Target="../tags/tag224.xml" /><Relationship Id="rId5" Type="http://schemas.openxmlformats.org/officeDocument/2006/relationships/tags" Target="../tags/tag225.xml" /><Relationship Id="rId6" Type="http://schemas.openxmlformats.org/officeDocument/2006/relationships/tags" Target="../tags/tag226.xml" /><Relationship Id="rId7" Type="http://schemas.openxmlformats.org/officeDocument/2006/relationships/tags" Target="../tags/tag227.xml" /><Relationship Id="rId8" Type="http://schemas.openxmlformats.org/officeDocument/2006/relationships/slideMaster" Target="../slideMasters/slideMaster19.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234.xml" /><Relationship Id="rId2" Type="http://schemas.openxmlformats.org/officeDocument/2006/relationships/tags" Target="../tags/tag235.xml" /><Relationship Id="rId3" Type="http://schemas.openxmlformats.org/officeDocument/2006/relationships/tags" Target="../tags/tag236.xml" /><Relationship Id="rId4" Type="http://schemas.openxmlformats.org/officeDocument/2006/relationships/tags" Target="../tags/tag237.xml" /><Relationship Id="rId5" Type="http://schemas.openxmlformats.org/officeDocument/2006/relationships/tags" Target="../tags/tag238.xml" /><Relationship Id="rId6" Type="http://schemas.openxmlformats.org/officeDocument/2006/relationships/tags" Target="../tags/tag239.xml" /><Relationship Id="rId7" Type="http://schemas.openxmlformats.org/officeDocument/2006/relationships/tags" Target="../tags/tag240.xml" /><Relationship Id="rId8" Type="http://schemas.openxmlformats.org/officeDocument/2006/relationships/slideMaster" Target="../slideMasters/slideMaster20.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247.xml" /><Relationship Id="rId2" Type="http://schemas.openxmlformats.org/officeDocument/2006/relationships/tags" Target="../tags/tag248.xml" /><Relationship Id="rId3" Type="http://schemas.openxmlformats.org/officeDocument/2006/relationships/tags" Target="../tags/tag249.xml" /><Relationship Id="rId4" Type="http://schemas.openxmlformats.org/officeDocument/2006/relationships/tags" Target="../tags/tag250.xml" /><Relationship Id="rId5" Type="http://schemas.openxmlformats.org/officeDocument/2006/relationships/tags" Target="../tags/tag251.xml" /><Relationship Id="rId6" Type="http://schemas.openxmlformats.org/officeDocument/2006/relationships/tags" Target="../tags/tag252.xml" /><Relationship Id="rId7" Type="http://schemas.openxmlformats.org/officeDocument/2006/relationships/slideMaster" Target="../slideMasters/slideMaster21.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259.xml" /><Relationship Id="rId2" Type="http://schemas.openxmlformats.org/officeDocument/2006/relationships/tags" Target="../tags/tag260.xml" /><Relationship Id="rId3" Type="http://schemas.openxmlformats.org/officeDocument/2006/relationships/tags" Target="../tags/tag261.xml" /><Relationship Id="rId4" Type="http://schemas.openxmlformats.org/officeDocument/2006/relationships/tags" Target="../tags/tag262.xml" /><Relationship Id="rId5" Type="http://schemas.openxmlformats.org/officeDocument/2006/relationships/tags" Target="../tags/tag263.xml" /><Relationship Id="rId6" Type="http://schemas.openxmlformats.org/officeDocument/2006/relationships/tags" Target="../tags/tag264.xml" /><Relationship Id="rId7" Type="http://schemas.openxmlformats.org/officeDocument/2006/relationships/slideMaster" Target="../slideMasters/slideMaster22.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0" name="日期占位符 3"/>
          <p:cNvSpPr/>
          <p:nvPr>
            <p:ph type="dt" sz="half" idx="10"/>
            <p:custDataLst>
              <p:tags r:id="rId2"/>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3D7E4471-3C77-44D6-AD97-C9627827297F}" type="datetime1">
              <a:rPr lang="zh-CN" altLang="en-US" sz="1400">
                <a:solidFill>
                  <a:srgbClr val="898989"/>
                </a:solidFill>
              </a:rPr>
              <a:t>*</a:t>
            </a:fld>
          </a:p>
        </p:txBody>
      </p:sp>
      <p:sp>
        <p:nvSpPr>
          <p:cNvPr id="0" name="页脚占位符 4"/>
          <p:cNvSpPr/>
          <p:nvPr>
            <p:ph type="ftr" sz="quarter" idx="11"/>
            <p:custDataLst>
              <p:tags r:id="rId3"/>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4"/>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12DA317-1BD7-4F03-A706-81792AFA448F}" type="slidenum">
              <a:rPr lang="zh-CN" altLang="en-US" sz="1400">
                <a:solidFill>
                  <a:srgbClr val="898989"/>
                </a:solidFill>
              </a:rPr>
              <a:t>*</a:t>
            </a:fld>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0" name="日期占位符 3"/>
          <p:cNvSpPr/>
          <p:nvPr>
            <p:ph type="dt" sz="half" idx="10"/>
            <p:custDataLst>
              <p:tags r:id="rId2"/>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1CCB044E-A030-44AB-8D7F-49D0CC28EE77}" type="datetime1">
              <a:rPr lang="zh-CN" altLang="en-US" sz="1400">
                <a:solidFill>
                  <a:srgbClr val="898989"/>
                </a:solidFill>
              </a:rPr>
              <a:t>*</a:t>
            </a:fld>
          </a:p>
        </p:txBody>
      </p:sp>
      <p:sp>
        <p:nvSpPr>
          <p:cNvPr id="0" name="页脚占位符 4"/>
          <p:cNvSpPr/>
          <p:nvPr>
            <p:ph type="ftr" sz="quarter" idx="11"/>
            <p:custDataLst>
              <p:tags r:id="rId3"/>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4"/>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E32D8343-38B0-421A-B535-614AB2F861EB}" type="slidenum">
              <a:rPr lang="zh-CN" altLang="en-US" sz="1400">
                <a:solidFill>
                  <a:srgbClr val="898989"/>
                </a:solidFill>
              </a:rPr>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864156" y="2236947"/>
            <a:ext cx="9793764" cy="1543526"/>
          </a:xfrm>
        </p:spPr>
        <p:txBody>
          <a:bodyPr/>
          <a:lstStyle/>
          <a:p>
            <a:pPr fontAlgn="auto"/>
            <a:r>
              <a:rPr kumimoji="0" lang="zh-CN" altLang="en-US" sz="5100" b="0" i="0" u="none" strike="noStrike" kern="1200" cap="none" spc="0" normalizeH="0" baseline="0" noProof="1">
                <a:uLnTx/>
                <a:uFillTx/>
              </a:rPr>
              <a:t>单击此处编辑母版标题样式</a:t>
            </a:r>
          </a:p>
        </p:txBody>
      </p:sp>
      <p:sp>
        <p:nvSpPr>
          <p:cNvPr id="3" name="副标题 2"/>
          <p:cNvSpPr>
            <a:spLocks noGrp="1"/>
          </p:cNvSpPr>
          <p:nvPr>
            <p:ph type="subTitle" idx="1"/>
            <p:custDataLst>
              <p:tags r:id="rId3"/>
            </p:custDataLst>
          </p:nvPr>
        </p:nvSpPr>
        <p:spPr>
          <a:xfrm>
            <a:off x="1728311" y="4080510"/>
            <a:ext cx="8065453" cy="1840230"/>
          </a:xfrm>
        </p:spPr>
        <p:txBody>
          <a:bodyPr/>
          <a:lstStyle>
            <a:lvl1pPr marL="0" indent="0" algn="ctr">
              <a:buNone/>
              <a:defRPr>
                <a:solidFill>
                  <a:schemeClr val="tx1">
                    <a:tint val="75000"/>
                  </a:schemeClr>
                </a:solidFill>
              </a:defRPr>
            </a:lvl1pPr>
            <a:lvl2pPr marL="534670" indent="0" algn="ctr">
              <a:buNone/>
              <a:defRPr>
                <a:solidFill>
                  <a:schemeClr val="tx1">
                    <a:tint val="75000"/>
                  </a:schemeClr>
                </a:solidFill>
              </a:defRPr>
            </a:lvl2pPr>
            <a:lvl3pPr marL="1069975" indent="0" algn="ctr">
              <a:buNone/>
              <a:defRPr>
                <a:solidFill>
                  <a:schemeClr val="tx1">
                    <a:tint val="75000"/>
                  </a:schemeClr>
                </a:solidFill>
              </a:defRPr>
            </a:lvl3pPr>
            <a:lvl4pPr marL="1604645" indent="0" algn="ctr">
              <a:buNone/>
              <a:defRPr>
                <a:solidFill>
                  <a:schemeClr val="tx1">
                    <a:tint val="75000"/>
                  </a:schemeClr>
                </a:solidFill>
              </a:defRPr>
            </a:lvl4pPr>
            <a:lvl5pPr marL="2139950" indent="0" algn="ctr">
              <a:buNone/>
              <a:defRPr>
                <a:solidFill>
                  <a:schemeClr val="tx1">
                    <a:tint val="75000"/>
                  </a:schemeClr>
                </a:solidFill>
              </a:defRPr>
            </a:lvl5pPr>
            <a:lvl6pPr marL="2674620" indent="0" algn="ctr">
              <a:buNone/>
              <a:defRPr>
                <a:solidFill>
                  <a:schemeClr val="tx1">
                    <a:tint val="75000"/>
                  </a:schemeClr>
                </a:solidFill>
              </a:defRPr>
            </a:lvl6pPr>
            <a:lvl7pPr marL="3209290" indent="0" algn="ctr">
              <a:buNone/>
              <a:defRPr>
                <a:solidFill>
                  <a:schemeClr val="tx1">
                    <a:tint val="75000"/>
                  </a:schemeClr>
                </a:solidFill>
              </a:defRPr>
            </a:lvl7pPr>
            <a:lvl8pPr marL="3744595" indent="0" algn="ctr">
              <a:buNone/>
              <a:defRPr>
                <a:solidFill>
                  <a:schemeClr val="tx1">
                    <a:tint val="75000"/>
                  </a:schemeClr>
                </a:solidFill>
              </a:defRPr>
            </a:lvl8pPr>
            <a:lvl9pPr marL="4279265" indent="0" algn="ctr">
              <a:buNone/>
              <a:defRPr>
                <a:solidFill>
                  <a:schemeClr val="tx1">
                    <a:tint val="75000"/>
                  </a:schemeClr>
                </a:solidFill>
              </a:defRPr>
            </a:lvl9pPr>
          </a:lstStyle>
          <a:p>
            <a:pPr fontAlgn="auto"/>
            <a:r>
              <a:rPr kumimoji="0" lang="zh-CN" altLang="en-US" sz="3700" b="0" i="0" u="none" strike="noStrike" kern="1200" cap="none" spc="0" normalizeH="0" baseline="0" noProof="1">
                <a:uLnTx/>
                <a:uFillTx/>
              </a:rPr>
              <a:t>单击此处编辑母版副标题样式</a:t>
            </a:r>
          </a:p>
        </p:txBody>
      </p:sp>
      <p:sp>
        <p:nvSpPr>
          <p:cNvPr id="0" name="日期占位符 3"/>
          <p:cNvSpPr/>
          <p:nvPr>
            <p:ph type="dt" sz="half" idx="10"/>
            <p:custDataLst>
              <p:tags r:id="rId4"/>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3D7E4471-3C77-44D6-AD97-C9627827297F}" type="datetime1">
              <a:rPr lang="zh-CN" altLang="en-US" sz="1400">
                <a:solidFill>
                  <a:srgbClr val="898989"/>
                </a:solidFill>
              </a:rPr>
              <a:t>*</a:t>
            </a:fld>
          </a:p>
        </p:txBody>
      </p:sp>
      <p:sp>
        <p:nvSpPr>
          <p:cNvPr id="0" name="页脚占位符 4"/>
          <p:cNvSpPr/>
          <p:nvPr>
            <p:ph type="ftr" sz="quarter" idx="11"/>
            <p:custDataLst>
              <p:tags r:id="rId5"/>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6"/>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12DA317-1BD7-4F03-A706-81792AFA448F}" type="slidenum">
              <a:rPr lang="zh-CN" altLang="en-US" sz="1400">
                <a:solidFill>
                  <a:srgbClr val="898989"/>
                </a:solidFill>
              </a:rPr>
              <a:t>*</a:t>
            </a:fld>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76263" y="288925"/>
            <a:ext cx="10369550" cy="1200150"/>
          </a:xfrm>
        </p:spPr>
        <p:txBody>
          <a:bodyPr/>
          <a:lstStyle/>
          <a:p>
            <a:pPr fontAlgn="auto"/>
            <a:r>
              <a:rPr kumimoji="0" lang="zh-CN" altLang="en-US" sz="5100" b="0" i="0" u="none" strike="noStrike" kern="1200" cap="none" spc="0" normalizeH="0" baseline="0" noProof="1">
                <a:uLnTx/>
                <a:uFillTx/>
              </a:rPr>
              <a:t>单击此处编辑母版标题样式</a:t>
            </a:r>
          </a:p>
        </p:txBody>
      </p:sp>
      <p:sp>
        <p:nvSpPr>
          <p:cNvPr id="3" name="内容占位符 2"/>
          <p:cNvSpPr>
            <a:spLocks noGrp="1"/>
          </p:cNvSpPr>
          <p:nvPr>
            <p:ph idx="1"/>
            <p:custDataLst>
              <p:tags r:id="rId3"/>
            </p:custDataLst>
          </p:nvPr>
        </p:nvSpPr>
        <p:spPr>
          <a:xfrm>
            <a:off x="576263" y="1679575"/>
            <a:ext cx="10369550" cy="4752975"/>
          </a:xfrm>
        </p:spPr>
        <p:txBody>
          <a:bodyPr/>
          <a:lstStyle/>
          <a:p>
            <a:pPr lvl="0" fontAlgn="auto"/>
            <a:r>
              <a:rPr kumimoji="0" lang="zh-CN" altLang="en-US" sz="3700" b="0" i="0" u="none" strike="noStrike" kern="1200" cap="none" spc="0" normalizeH="0" baseline="0" noProof="1">
                <a:uLnTx/>
                <a:uFillTx/>
              </a:rPr>
              <a:t>单击此处编辑母版文本样式</a:t>
            </a:r>
          </a:p>
          <a:p>
            <a:pPr lvl="1" fontAlgn="auto"/>
            <a:r>
              <a:rPr kumimoji="0" lang="zh-CN" altLang="en-US" sz="3300" b="0" i="0" u="none" strike="noStrike" kern="1200" cap="none" spc="0" normalizeH="0" baseline="0" noProof="1">
                <a:uLnTx/>
                <a:uFillTx/>
              </a:rPr>
              <a:t>第二级</a:t>
            </a:r>
          </a:p>
          <a:p>
            <a:pPr lvl="2" fontAlgn="auto"/>
            <a:r>
              <a:rPr kumimoji="0" lang="zh-CN" altLang="en-US" sz="2800" b="0" i="0" u="none" strike="noStrike" kern="1200" cap="none" spc="0" normalizeH="0" baseline="0" noProof="1">
                <a:uLnTx/>
                <a:uFillTx/>
              </a:rPr>
              <a:t>第三级</a:t>
            </a:r>
          </a:p>
          <a:p>
            <a:pPr lvl="3" fontAlgn="auto"/>
            <a:r>
              <a:rPr kumimoji="0" lang="zh-CN" altLang="en-US" sz="2300" b="0" i="0" u="none" strike="noStrike" kern="1200" cap="none" spc="0" normalizeH="0" baseline="0" noProof="1">
                <a:uLnTx/>
                <a:uFillTx/>
              </a:rPr>
              <a:t>第四级</a:t>
            </a:r>
          </a:p>
          <a:p>
            <a:pPr lvl="4" fontAlgn="auto"/>
            <a:r>
              <a:rPr kumimoji="0" lang="zh-CN" altLang="en-US" sz="2300" b="0" i="0" u="none" strike="noStrike" kern="1200" cap="none" spc="0" normalizeH="0" baseline="0" noProof="1">
                <a:uLnTx/>
                <a:uFillTx/>
              </a:rPr>
              <a:t>第五级</a:t>
            </a:r>
          </a:p>
        </p:txBody>
      </p:sp>
      <p:sp>
        <p:nvSpPr>
          <p:cNvPr id="0" name="日期占位符 3"/>
          <p:cNvSpPr/>
          <p:nvPr>
            <p:ph type="dt" sz="half" idx="10"/>
            <p:custDataLst>
              <p:tags r:id="rId4"/>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3D7E4471-3C77-44D6-AD97-C9627827297F}" type="datetime1">
              <a:rPr lang="zh-CN" altLang="en-US" sz="1400">
                <a:solidFill>
                  <a:srgbClr val="898989"/>
                </a:solidFill>
              </a:rPr>
              <a:t>*</a:t>
            </a:fld>
          </a:p>
        </p:txBody>
      </p:sp>
      <p:sp>
        <p:nvSpPr>
          <p:cNvPr id="0" name="页脚占位符 4"/>
          <p:cNvSpPr/>
          <p:nvPr>
            <p:ph type="ftr" sz="quarter" idx="11"/>
            <p:custDataLst>
              <p:tags r:id="rId5"/>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6"/>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12DA317-1BD7-4F03-A706-81792AFA448F}" type="slidenum">
              <a:rPr lang="zh-CN" altLang="en-US" sz="1400">
                <a:solidFill>
                  <a:srgbClr val="898989"/>
                </a:solidFill>
              </a:rPr>
              <a:t>*</a:t>
            </a:fld>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910164" y="4627245"/>
            <a:ext cx="9793764" cy="1430179"/>
          </a:xfrm>
        </p:spPr>
        <p:txBody>
          <a:bodyPr anchor="t"/>
          <a:lstStyle>
            <a:lvl1pPr algn="l">
              <a:defRPr sz="4700" b="1" cap="all"/>
            </a:lvl1pPr>
          </a:lstStyle>
          <a:p>
            <a:pPr fontAlgn="auto"/>
            <a:r>
              <a:rPr kumimoji="0" lang="zh-CN" altLang="en-US" sz="4700" b="1" i="0" u="none" strike="noStrike" kern="1200" cap="all" spc="0" normalizeH="0" baseline="0" noProof="1">
                <a:uLnTx/>
                <a:uFillTx/>
              </a:rPr>
              <a:t>单击此处编辑母版标题样式</a:t>
            </a:r>
          </a:p>
        </p:txBody>
      </p:sp>
      <p:sp>
        <p:nvSpPr>
          <p:cNvPr id="3" name="文本占位符 2"/>
          <p:cNvSpPr>
            <a:spLocks noGrp="1"/>
          </p:cNvSpPr>
          <p:nvPr>
            <p:ph type="body" idx="1"/>
            <p:custDataLst>
              <p:tags r:id="rId3"/>
            </p:custDataLst>
          </p:nvPr>
        </p:nvSpPr>
        <p:spPr>
          <a:xfrm>
            <a:off x="910164" y="3052049"/>
            <a:ext cx="9793764" cy="1575196"/>
          </a:xfrm>
        </p:spPr>
        <p:txBody>
          <a:bodyPr anchor="b"/>
          <a:lstStyle>
            <a:lvl1pPr marL="0" indent="0">
              <a:buNone/>
              <a:defRPr sz="2300">
                <a:solidFill>
                  <a:schemeClr val="tx1">
                    <a:tint val="75000"/>
                  </a:schemeClr>
                </a:solidFill>
              </a:defRPr>
            </a:lvl1pPr>
            <a:lvl2pPr marL="534670" indent="0">
              <a:buNone/>
              <a:defRPr sz="2100">
                <a:solidFill>
                  <a:schemeClr val="tx1">
                    <a:tint val="75000"/>
                  </a:schemeClr>
                </a:solidFill>
              </a:defRPr>
            </a:lvl2pPr>
            <a:lvl3pPr marL="1069975" indent="0">
              <a:buNone/>
              <a:defRPr sz="1900">
                <a:solidFill>
                  <a:schemeClr val="tx1">
                    <a:tint val="75000"/>
                  </a:schemeClr>
                </a:solidFill>
              </a:defRPr>
            </a:lvl3pPr>
            <a:lvl4pPr marL="1604645" indent="0">
              <a:buNone/>
              <a:defRPr sz="1600">
                <a:solidFill>
                  <a:schemeClr val="tx1">
                    <a:tint val="75000"/>
                  </a:schemeClr>
                </a:solidFill>
              </a:defRPr>
            </a:lvl4pPr>
            <a:lvl5pPr marL="2139950" indent="0">
              <a:buNone/>
              <a:defRPr sz="1600">
                <a:solidFill>
                  <a:schemeClr val="tx1">
                    <a:tint val="75000"/>
                  </a:schemeClr>
                </a:solidFill>
              </a:defRPr>
            </a:lvl5pPr>
            <a:lvl6pPr marL="2674620" indent="0">
              <a:buNone/>
              <a:defRPr sz="1600">
                <a:solidFill>
                  <a:schemeClr val="tx1">
                    <a:tint val="75000"/>
                  </a:schemeClr>
                </a:solidFill>
              </a:defRPr>
            </a:lvl6pPr>
            <a:lvl7pPr marL="3209290" indent="0">
              <a:buNone/>
              <a:defRPr sz="1600">
                <a:solidFill>
                  <a:schemeClr val="tx1">
                    <a:tint val="75000"/>
                  </a:schemeClr>
                </a:solidFill>
              </a:defRPr>
            </a:lvl7pPr>
            <a:lvl8pPr marL="3744595" indent="0">
              <a:buNone/>
              <a:defRPr sz="1600">
                <a:solidFill>
                  <a:schemeClr val="tx1">
                    <a:tint val="75000"/>
                  </a:schemeClr>
                </a:solidFill>
              </a:defRPr>
            </a:lvl8pPr>
            <a:lvl9pPr marL="4279265" indent="0">
              <a:buNone/>
              <a:defRPr sz="1600">
                <a:solidFill>
                  <a:schemeClr val="tx1">
                    <a:tint val="75000"/>
                  </a:schemeClr>
                </a:solidFill>
              </a:defRPr>
            </a:lvl9pPr>
          </a:lstStyle>
          <a:p>
            <a:pPr lvl="0" fontAlgn="auto"/>
            <a:r>
              <a:rPr kumimoji="0" lang="zh-CN" altLang="en-US" sz="2300" b="0" i="0" u="none" strike="noStrike" kern="1200" cap="none" spc="0" normalizeH="0" baseline="0" noProof="1">
                <a:uLnTx/>
                <a:uFillTx/>
              </a:rPr>
              <a:t>单击此处编辑母版文本样式</a:t>
            </a:r>
          </a:p>
        </p:txBody>
      </p:sp>
      <p:sp>
        <p:nvSpPr>
          <p:cNvPr id="0" name="日期占位符 3"/>
          <p:cNvSpPr/>
          <p:nvPr>
            <p:ph type="dt" sz="half" idx="10"/>
            <p:custDataLst>
              <p:tags r:id="rId4"/>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3D7E4471-3C77-44D6-AD97-C9627827297F}" type="datetime1">
              <a:rPr lang="zh-CN" altLang="en-US" sz="1400">
                <a:solidFill>
                  <a:srgbClr val="898989"/>
                </a:solidFill>
              </a:rPr>
              <a:t>*</a:t>
            </a:fld>
          </a:p>
        </p:txBody>
      </p:sp>
      <p:sp>
        <p:nvSpPr>
          <p:cNvPr id="0" name="页脚占位符 4"/>
          <p:cNvSpPr/>
          <p:nvPr>
            <p:ph type="ftr" sz="quarter" idx="11"/>
            <p:custDataLst>
              <p:tags r:id="rId5"/>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6"/>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12DA317-1BD7-4F03-A706-81792AFA448F}" type="slidenum">
              <a:rPr lang="zh-CN" altLang="en-US" sz="1400">
                <a:solidFill>
                  <a:srgbClr val="898989"/>
                </a:solidFill>
              </a:rPr>
              <a:t>*</a:t>
            </a:fld>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76263" y="288925"/>
            <a:ext cx="10369550" cy="1200150"/>
          </a:xfrm>
        </p:spPr>
        <p:txBody>
          <a:bodyPr/>
          <a:lstStyle/>
          <a:p>
            <a:pPr fontAlgn="auto"/>
            <a:r>
              <a:rPr kumimoji="0" lang="zh-CN" altLang="en-US" sz="5100" b="0" i="0" u="none" strike="noStrike" kern="1200" cap="none" spc="0" normalizeH="0" baseline="0" noProof="1">
                <a:uLnTx/>
                <a:uFillTx/>
              </a:rPr>
              <a:t>单击此处编辑母版标题样式</a:t>
            </a:r>
          </a:p>
        </p:txBody>
      </p:sp>
      <p:sp>
        <p:nvSpPr>
          <p:cNvPr id="3" name="内容占位符 2"/>
          <p:cNvSpPr>
            <a:spLocks noGrp="1"/>
          </p:cNvSpPr>
          <p:nvPr>
            <p:ph sz="half" idx="1"/>
            <p:custDataLst>
              <p:tags r:id="rId3"/>
            </p:custDataLst>
          </p:nvPr>
        </p:nvSpPr>
        <p:spPr>
          <a:xfrm>
            <a:off x="726132"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fontAlgn="auto"/>
            <a:r>
              <a:rPr kumimoji="0" lang="zh-CN" altLang="en-US" sz="3300" b="0" i="0" u="none" strike="noStrike" kern="1200" cap="none" spc="0" normalizeH="0" baseline="0" noProof="1">
                <a:uLnTx/>
                <a:uFillTx/>
              </a:rPr>
              <a:t>单击此处编辑母版文本样式</a:t>
            </a:r>
          </a:p>
          <a:p>
            <a:pPr lvl="1" fontAlgn="auto"/>
            <a:r>
              <a:rPr kumimoji="0" lang="zh-CN" altLang="en-US" sz="2800" b="0" i="0" u="none" strike="noStrike" kern="1200" cap="none" spc="0" normalizeH="0" baseline="0" noProof="1">
                <a:uLnTx/>
                <a:uFillTx/>
              </a:rPr>
              <a:t>第二级</a:t>
            </a:r>
          </a:p>
          <a:p>
            <a:pPr lvl="2" fontAlgn="auto"/>
            <a:r>
              <a:rPr kumimoji="0" lang="zh-CN" altLang="en-US" sz="2300" b="0" i="0" u="none" strike="noStrike" kern="1200" cap="none" spc="0" normalizeH="0" baseline="0" noProof="1">
                <a:uLnTx/>
                <a:uFillTx/>
              </a:rPr>
              <a:t>第三级</a:t>
            </a:r>
          </a:p>
          <a:p>
            <a:pPr lvl="3" fontAlgn="auto"/>
            <a:r>
              <a:rPr kumimoji="0" lang="zh-CN" altLang="en-US" sz="2100" b="0" i="0" u="none" strike="noStrike" kern="1200" cap="none" spc="0" normalizeH="0" baseline="0" noProof="1">
                <a:uLnTx/>
                <a:uFillTx/>
              </a:rPr>
              <a:t>第四级</a:t>
            </a:r>
          </a:p>
          <a:p>
            <a:pPr lvl="4" fontAlgn="auto"/>
            <a:r>
              <a:rPr kumimoji="0" lang="zh-CN" altLang="en-US" sz="2100" b="0" i="0" u="none" strike="noStrike" kern="1200" cap="none" spc="0" normalizeH="0" baseline="0" noProof="1">
                <a:uLnTx/>
                <a:uFillTx/>
              </a:rPr>
              <a:t>第五级</a:t>
            </a:r>
          </a:p>
        </p:txBody>
      </p:sp>
      <p:sp>
        <p:nvSpPr>
          <p:cNvPr id="4" name="内容占位符 3"/>
          <p:cNvSpPr>
            <a:spLocks noGrp="1"/>
          </p:cNvSpPr>
          <p:nvPr>
            <p:ph sz="half" idx="2"/>
            <p:custDataLst>
              <p:tags r:id="rId4"/>
            </p:custDataLst>
          </p:nvPr>
        </p:nvSpPr>
        <p:spPr>
          <a:xfrm>
            <a:off x="7355326"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fontAlgn="auto"/>
            <a:r>
              <a:rPr kumimoji="0" lang="zh-CN" altLang="en-US" sz="3300" b="0" i="0" u="none" strike="noStrike" kern="1200" cap="none" spc="0" normalizeH="0" baseline="0" noProof="1">
                <a:uLnTx/>
                <a:uFillTx/>
              </a:rPr>
              <a:t>单击此处编辑母版文本样式</a:t>
            </a:r>
          </a:p>
          <a:p>
            <a:pPr lvl="1" fontAlgn="auto"/>
            <a:r>
              <a:rPr kumimoji="0" lang="zh-CN" altLang="en-US" sz="2800" b="0" i="0" u="none" strike="noStrike" kern="1200" cap="none" spc="0" normalizeH="0" baseline="0" noProof="1">
                <a:uLnTx/>
                <a:uFillTx/>
              </a:rPr>
              <a:t>第二级</a:t>
            </a:r>
          </a:p>
          <a:p>
            <a:pPr lvl="2" fontAlgn="auto"/>
            <a:r>
              <a:rPr kumimoji="0" lang="zh-CN" altLang="en-US" sz="2300" b="0" i="0" u="none" strike="noStrike" kern="1200" cap="none" spc="0" normalizeH="0" baseline="0" noProof="1">
                <a:uLnTx/>
                <a:uFillTx/>
              </a:rPr>
              <a:t>第三级</a:t>
            </a:r>
          </a:p>
          <a:p>
            <a:pPr lvl="3" fontAlgn="auto"/>
            <a:r>
              <a:rPr kumimoji="0" lang="zh-CN" altLang="en-US" sz="2100" b="0" i="0" u="none" strike="noStrike" kern="1200" cap="none" spc="0" normalizeH="0" baseline="0" noProof="1">
                <a:uLnTx/>
                <a:uFillTx/>
              </a:rPr>
              <a:t>第四级</a:t>
            </a:r>
          </a:p>
          <a:p>
            <a:pPr lvl="4" fontAlgn="auto"/>
            <a:r>
              <a:rPr kumimoji="0" lang="zh-CN" altLang="en-US" sz="2100" b="0" i="0" u="none" strike="noStrike" kern="1200" cap="none" spc="0" normalizeH="0" baseline="0" noProof="1">
                <a:uLnTx/>
                <a:uFillTx/>
              </a:rPr>
              <a:t>第五级</a:t>
            </a:r>
          </a:p>
        </p:txBody>
      </p:sp>
      <p:sp>
        <p:nvSpPr>
          <p:cNvPr id="0" name="日期占位符 3"/>
          <p:cNvSpPr/>
          <p:nvPr>
            <p:ph type="dt" sz="half" idx="10"/>
            <p:custDataLst>
              <p:tags r:id="rId5"/>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3D7E4471-3C77-44D6-AD97-C9627827297F}" type="datetime1">
              <a:rPr lang="zh-CN" altLang="en-US" sz="1400">
                <a:solidFill>
                  <a:srgbClr val="898989"/>
                </a:solidFill>
              </a:rPr>
              <a:t>*</a:t>
            </a:fld>
          </a:p>
        </p:txBody>
      </p:sp>
      <p:sp>
        <p:nvSpPr>
          <p:cNvPr id="0" name="页脚占位符 4"/>
          <p:cNvSpPr/>
          <p:nvPr>
            <p:ph type="ftr" sz="quarter" idx="11"/>
            <p:custDataLst>
              <p:tags r:id="rId6"/>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7"/>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12DA317-1BD7-4F03-A706-81792AFA448F}" type="slidenum">
              <a:rPr lang="zh-CN" altLang="en-US" sz="1400">
                <a:solidFill>
                  <a:srgbClr val="898989"/>
                </a:solidFill>
              </a:rPr>
              <a:t>*</a:t>
            </a:fld>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76104" y="288370"/>
            <a:ext cx="10369868" cy="1200150"/>
          </a:xfrm>
        </p:spPr>
        <p:txBody>
          <a:bodyPr/>
          <a:lstStyle>
            <a:lvl1pPr>
              <a:defRPr/>
            </a:lvl1pPr>
          </a:lstStyle>
          <a:p>
            <a:pPr fontAlgn="auto"/>
            <a:r>
              <a:rPr kumimoji="0" lang="zh-CN" altLang="en-US" sz="5100" b="0" i="0" u="none" strike="noStrike" kern="1200" cap="none" spc="0" normalizeH="0" baseline="0" noProof="1">
                <a:uLnTx/>
                <a:uFillTx/>
              </a:rPr>
              <a:t>单击此处编辑母版标题样式</a:t>
            </a:r>
          </a:p>
        </p:txBody>
      </p:sp>
      <p:sp>
        <p:nvSpPr>
          <p:cNvPr id="3" name="文本占位符 2"/>
          <p:cNvSpPr>
            <a:spLocks noGrp="1"/>
          </p:cNvSpPr>
          <p:nvPr>
            <p:ph type="body" idx="1"/>
            <p:custDataLst>
              <p:tags r:id="rId3"/>
            </p:custDataLst>
          </p:nvPr>
        </p:nvSpPr>
        <p:spPr>
          <a:xfrm>
            <a:off x="576104" y="1611869"/>
            <a:ext cx="5090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fontAlgn="auto"/>
            <a:r>
              <a:rPr kumimoji="0" lang="zh-CN" altLang="en-US" sz="2800" b="1" i="0" u="none" strike="noStrike" kern="1200" cap="none" spc="0" normalizeH="0" baseline="0" noProof="1">
                <a:uLnTx/>
                <a:uFillTx/>
              </a:rPr>
              <a:t>单击此处编辑母版文本样式</a:t>
            </a:r>
          </a:p>
        </p:txBody>
      </p:sp>
      <p:sp>
        <p:nvSpPr>
          <p:cNvPr id="4" name="内容占位符 3"/>
          <p:cNvSpPr>
            <a:spLocks noGrp="1"/>
          </p:cNvSpPr>
          <p:nvPr>
            <p:ph sz="half" idx="2"/>
            <p:custDataLst>
              <p:tags r:id="rId4"/>
            </p:custDataLst>
          </p:nvPr>
        </p:nvSpPr>
        <p:spPr>
          <a:xfrm>
            <a:off x="576104" y="2283619"/>
            <a:ext cx="5090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fontAlgn="auto"/>
            <a:r>
              <a:rPr kumimoji="0" lang="zh-CN" altLang="en-US" sz="2800" b="0" i="0" u="none" strike="noStrike" kern="1200" cap="none" spc="0" normalizeH="0" baseline="0" noProof="1">
                <a:uLnTx/>
                <a:uFillTx/>
              </a:rPr>
              <a:t>单击此处编辑母版文本样式</a:t>
            </a:r>
          </a:p>
          <a:p>
            <a:pPr lvl="1" fontAlgn="auto"/>
            <a:r>
              <a:rPr kumimoji="0" lang="zh-CN" altLang="en-US" sz="2300" b="0" i="0" u="none" strike="noStrike" kern="1200" cap="none" spc="0" normalizeH="0" baseline="0" noProof="1">
                <a:uLnTx/>
                <a:uFillTx/>
              </a:rPr>
              <a:t>第二级</a:t>
            </a:r>
          </a:p>
          <a:p>
            <a:pPr lvl="2" fontAlgn="auto"/>
            <a:r>
              <a:rPr kumimoji="0" lang="zh-CN" altLang="en-US" sz="2100" b="0" i="0" u="none" strike="noStrike" kern="1200" cap="none" spc="0" normalizeH="0" baseline="0" noProof="1">
                <a:uLnTx/>
                <a:uFillTx/>
              </a:rPr>
              <a:t>第三级</a:t>
            </a:r>
          </a:p>
          <a:p>
            <a:pPr lvl="3" fontAlgn="auto"/>
            <a:r>
              <a:rPr kumimoji="0" lang="zh-CN" altLang="en-US" sz="1900" b="0" i="0" u="none" strike="noStrike" kern="1200" cap="none" spc="0" normalizeH="0" baseline="0" noProof="1">
                <a:uLnTx/>
                <a:uFillTx/>
              </a:rPr>
              <a:t>第四级</a:t>
            </a:r>
          </a:p>
          <a:p>
            <a:pPr lvl="4" fontAlgn="auto"/>
            <a:r>
              <a:rPr kumimoji="0" lang="zh-CN" altLang="en-US" sz="1900" b="0" i="0" u="none" strike="noStrike" kern="1200" cap="none" spc="0" normalizeH="0" baseline="0" noProof="1">
                <a:uLnTx/>
                <a:uFillTx/>
              </a:rPr>
              <a:t>第五级</a:t>
            </a:r>
          </a:p>
        </p:txBody>
      </p:sp>
      <p:sp>
        <p:nvSpPr>
          <p:cNvPr id="5" name="文本占位符 4"/>
          <p:cNvSpPr>
            <a:spLocks noGrp="1"/>
          </p:cNvSpPr>
          <p:nvPr>
            <p:ph type="body" sz="quarter" idx="3"/>
            <p:custDataLst>
              <p:tags r:id="rId5"/>
            </p:custDataLst>
          </p:nvPr>
        </p:nvSpPr>
        <p:spPr>
          <a:xfrm>
            <a:off x="5853055" y="1611869"/>
            <a:ext cx="5092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fontAlgn="auto"/>
            <a:r>
              <a:rPr kumimoji="0" lang="zh-CN" altLang="en-US" sz="2800" b="1" i="0" u="none" strike="noStrike" kern="1200" cap="none" spc="0" normalizeH="0" baseline="0" noProof="1">
                <a:uLnTx/>
                <a:uFillTx/>
              </a:rPr>
              <a:t>单击此处编辑母版文本样式</a:t>
            </a:r>
          </a:p>
        </p:txBody>
      </p:sp>
      <p:sp>
        <p:nvSpPr>
          <p:cNvPr id="6" name="内容占位符 5"/>
          <p:cNvSpPr>
            <a:spLocks noGrp="1"/>
          </p:cNvSpPr>
          <p:nvPr>
            <p:ph sz="quarter" idx="4"/>
            <p:custDataLst>
              <p:tags r:id="rId6"/>
            </p:custDataLst>
          </p:nvPr>
        </p:nvSpPr>
        <p:spPr>
          <a:xfrm>
            <a:off x="5853055" y="2283619"/>
            <a:ext cx="5092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fontAlgn="auto"/>
            <a:r>
              <a:rPr kumimoji="0" lang="zh-CN" altLang="en-US" sz="2800" b="0" i="0" u="none" strike="noStrike" kern="1200" cap="none" spc="0" normalizeH="0" baseline="0" noProof="1">
                <a:uLnTx/>
                <a:uFillTx/>
              </a:rPr>
              <a:t>单击此处编辑母版文本样式</a:t>
            </a:r>
          </a:p>
          <a:p>
            <a:pPr lvl="1" fontAlgn="auto"/>
            <a:r>
              <a:rPr kumimoji="0" lang="zh-CN" altLang="en-US" sz="2300" b="0" i="0" u="none" strike="noStrike" kern="1200" cap="none" spc="0" normalizeH="0" baseline="0" noProof="1">
                <a:uLnTx/>
                <a:uFillTx/>
              </a:rPr>
              <a:t>第二级</a:t>
            </a:r>
          </a:p>
          <a:p>
            <a:pPr lvl="2" fontAlgn="auto"/>
            <a:r>
              <a:rPr kumimoji="0" lang="zh-CN" altLang="en-US" sz="2100" b="0" i="0" u="none" strike="noStrike" kern="1200" cap="none" spc="0" normalizeH="0" baseline="0" noProof="1">
                <a:uLnTx/>
                <a:uFillTx/>
              </a:rPr>
              <a:t>第三级</a:t>
            </a:r>
          </a:p>
          <a:p>
            <a:pPr lvl="3" fontAlgn="auto"/>
            <a:r>
              <a:rPr kumimoji="0" lang="zh-CN" altLang="en-US" sz="1900" b="0" i="0" u="none" strike="noStrike" kern="1200" cap="none" spc="0" normalizeH="0" baseline="0" noProof="1">
                <a:uLnTx/>
                <a:uFillTx/>
              </a:rPr>
              <a:t>第四级</a:t>
            </a:r>
          </a:p>
          <a:p>
            <a:pPr lvl="4" fontAlgn="auto"/>
            <a:r>
              <a:rPr kumimoji="0" lang="zh-CN" altLang="en-US" sz="1900" b="0" i="0" u="none" strike="noStrike" kern="1200" cap="none" spc="0" normalizeH="0" baseline="0" noProof="1">
                <a:uLnTx/>
                <a:uFillTx/>
              </a:rPr>
              <a:t>第五级</a:t>
            </a:r>
          </a:p>
        </p:txBody>
      </p:sp>
      <p:sp>
        <p:nvSpPr>
          <p:cNvPr id="0" name="日期占位符 3"/>
          <p:cNvSpPr/>
          <p:nvPr>
            <p:ph type="dt" sz="half" idx="10"/>
            <p:custDataLst>
              <p:tags r:id="rId7"/>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3D7E4471-3C77-44D6-AD97-C9627827297F}" type="datetime1">
              <a:rPr lang="zh-CN" altLang="en-US" sz="1400">
                <a:solidFill>
                  <a:srgbClr val="898989"/>
                </a:solidFill>
              </a:rPr>
              <a:t>*</a:t>
            </a:fld>
          </a:p>
        </p:txBody>
      </p:sp>
      <p:sp>
        <p:nvSpPr>
          <p:cNvPr id="0" name="页脚占位符 4"/>
          <p:cNvSpPr/>
          <p:nvPr>
            <p:ph type="ftr" sz="quarter" idx="11"/>
            <p:custDataLst>
              <p:tags r:id="rId8"/>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9"/>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12DA317-1BD7-4F03-A706-81792AFA448F}" type="slidenum">
              <a:rPr lang="zh-CN" altLang="en-US" sz="1400">
                <a:solidFill>
                  <a:srgbClr val="898989"/>
                </a:solidFill>
              </a:rPr>
              <a:t>*</a:t>
            </a:fld>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76263" y="288925"/>
            <a:ext cx="10369550" cy="1200150"/>
          </a:xfrm>
        </p:spPr>
        <p:txBody>
          <a:bodyPr/>
          <a:lstStyle/>
          <a:p>
            <a:pPr fontAlgn="auto"/>
            <a:r>
              <a:rPr kumimoji="0" lang="zh-CN" altLang="en-US" sz="5100" b="0" i="0" u="none" strike="noStrike" kern="1200" cap="none" spc="0" normalizeH="0" baseline="0" noProof="1">
                <a:uLnTx/>
                <a:uFillTx/>
              </a:rPr>
              <a:t>单击此处编辑母版标题样式</a:t>
            </a:r>
          </a:p>
        </p:txBody>
      </p:sp>
      <p:sp>
        <p:nvSpPr>
          <p:cNvPr id="0" name="日期占位符 3"/>
          <p:cNvSpPr/>
          <p:nvPr>
            <p:ph type="dt" sz="half" idx="10"/>
            <p:custDataLst>
              <p:tags r:id="rId3"/>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3D7E4471-3C77-44D6-AD97-C9627827297F}" type="datetime1">
              <a:rPr lang="zh-CN" altLang="en-US" sz="1400">
                <a:solidFill>
                  <a:srgbClr val="898989"/>
                </a:solidFill>
              </a:rPr>
              <a:t>*</a:t>
            </a:fld>
          </a:p>
        </p:txBody>
      </p:sp>
      <p:sp>
        <p:nvSpPr>
          <p:cNvPr id="0" name="页脚占位符 4"/>
          <p:cNvSpPr/>
          <p:nvPr>
            <p:ph type="ftr" sz="quarter" idx="11"/>
            <p:custDataLst>
              <p:tags r:id="rId4"/>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5"/>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12DA317-1BD7-4F03-A706-81792AFA448F}" type="slidenum">
              <a:rPr lang="zh-CN" altLang="en-US" sz="1400">
                <a:solidFill>
                  <a:srgbClr val="898989"/>
                </a:solidFill>
              </a:rPr>
              <a:t>*</a:t>
            </a:fld>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76105" y="286702"/>
            <a:ext cx="3790683" cy="1220153"/>
          </a:xfrm>
        </p:spPr>
        <p:txBody>
          <a:bodyPr anchor="b"/>
          <a:lstStyle>
            <a:lvl1pPr algn="l">
              <a:defRPr sz="2300" b="1"/>
            </a:lvl1pPr>
          </a:lstStyle>
          <a:p>
            <a:pPr fontAlgn="auto"/>
            <a:r>
              <a:rPr kumimoji="0" lang="zh-CN" altLang="en-US" sz="2300" b="1" i="0" u="none" strike="noStrike" kern="1200" cap="none" spc="0" normalizeH="0" baseline="0" noProof="1">
                <a:uLnTx/>
                <a:uFillTx/>
              </a:rPr>
              <a:t>单击此处编辑母版标题样式</a:t>
            </a:r>
          </a:p>
        </p:txBody>
      </p:sp>
      <p:sp>
        <p:nvSpPr>
          <p:cNvPr id="3" name="内容占位符 2"/>
          <p:cNvSpPr>
            <a:spLocks noGrp="1"/>
          </p:cNvSpPr>
          <p:nvPr>
            <p:ph idx="1"/>
            <p:custDataLst>
              <p:tags r:id="rId3"/>
            </p:custDataLst>
          </p:nvPr>
        </p:nvSpPr>
        <p:spPr>
          <a:xfrm>
            <a:off x="4504811" y="286703"/>
            <a:ext cx="6441160" cy="6145769"/>
          </a:xfrm>
        </p:spPr>
        <p:txBody>
          <a:bodyPr/>
          <a:lstStyle>
            <a:lvl1pPr>
              <a:defRPr sz="3700"/>
            </a:lvl1pPr>
            <a:lvl2pPr>
              <a:defRPr sz="3300"/>
            </a:lvl2pPr>
            <a:lvl3pPr>
              <a:defRPr sz="2800"/>
            </a:lvl3pPr>
            <a:lvl4pPr>
              <a:defRPr sz="2300"/>
            </a:lvl4pPr>
            <a:lvl5pPr>
              <a:defRPr sz="2300"/>
            </a:lvl5pPr>
            <a:lvl6pPr>
              <a:defRPr sz="2300"/>
            </a:lvl6pPr>
            <a:lvl7pPr>
              <a:defRPr sz="2300"/>
            </a:lvl7pPr>
            <a:lvl8pPr>
              <a:defRPr sz="2300"/>
            </a:lvl8pPr>
            <a:lvl9pPr>
              <a:defRPr sz="2300"/>
            </a:lvl9pPr>
          </a:lstStyle>
          <a:p>
            <a:pPr lvl="0" fontAlgn="auto"/>
            <a:r>
              <a:rPr kumimoji="0" lang="zh-CN" altLang="en-US" sz="3700" b="0" i="0" u="none" strike="noStrike" kern="1200" cap="none" spc="0" normalizeH="0" baseline="0" noProof="1">
                <a:uLnTx/>
                <a:uFillTx/>
              </a:rPr>
              <a:t>单击此处编辑母版文本样式</a:t>
            </a:r>
          </a:p>
          <a:p>
            <a:pPr lvl="1" fontAlgn="auto"/>
            <a:r>
              <a:rPr kumimoji="0" lang="zh-CN" altLang="en-US" sz="3300" b="0" i="0" u="none" strike="noStrike" kern="1200" cap="none" spc="0" normalizeH="0" baseline="0" noProof="1">
                <a:uLnTx/>
                <a:uFillTx/>
              </a:rPr>
              <a:t>第二级</a:t>
            </a:r>
          </a:p>
          <a:p>
            <a:pPr lvl="2" fontAlgn="auto"/>
            <a:r>
              <a:rPr kumimoji="0" lang="zh-CN" altLang="en-US" sz="2800" b="0" i="0" u="none" strike="noStrike" kern="1200" cap="none" spc="0" normalizeH="0" baseline="0" noProof="1">
                <a:uLnTx/>
                <a:uFillTx/>
              </a:rPr>
              <a:t>第三级</a:t>
            </a:r>
          </a:p>
          <a:p>
            <a:pPr lvl="3" fontAlgn="auto"/>
            <a:r>
              <a:rPr kumimoji="0" lang="zh-CN" altLang="en-US" sz="2300" b="0" i="0" u="none" strike="noStrike" kern="1200" cap="none" spc="0" normalizeH="0" baseline="0" noProof="1">
                <a:uLnTx/>
                <a:uFillTx/>
              </a:rPr>
              <a:t>第四级</a:t>
            </a:r>
          </a:p>
          <a:p>
            <a:pPr lvl="4" fontAlgn="auto"/>
            <a:r>
              <a:rPr kumimoji="0" lang="zh-CN" altLang="en-US" sz="2300" b="0" i="0" u="none" strike="noStrike" kern="1200" cap="none" spc="0" normalizeH="0" baseline="0" noProof="1">
                <a:uLnTx/>
                <a:uFillTx/>
              </a:rPr>
              <a:t>第五级</a:t>
            </a:r>
          </a:p>
        </p:txBody>
      </p:sp>
      <p:sp>
        <p:nvSpPr>
          <p:cNvPr id="4" name="文本占位符 3"/>
          <p:cNvSpPr>
            <a:spLocks noGrp="1"/>
          </p:cNvSpPr>
          <p:nvPr>
            <p:ph type="body" sz="half" idx="2"/>
            <p:custDataLst>
              <p:tags r:id="rId4"/>
            </p:custDataLst>
          </p:nvPr>
        </p:nvSpPr>
        <p:spPr>
          <a:xfrm>
            <a:off x="576105" y="1506856"/>
            <a:ext cx="3790683" cy="4925616"/>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fontAlgn="auto"/>
            <a:r>
              <a:rPr kumimoji="0" lang="zh-CN" altLang="en-US" sz="1600" b="0" i="0" u="none" strike="noStrike" kern="1200" cap="none" spc="0" normalizeH="0" baseline="0" noProof="1">
                <a:uLnTx/>
                <a:uFillTx/>
              </a:rPr>
              <a:t>单击此处编辑母版文本样式</a:t>
            </a:r>
          </a:p>
        </p:txBody>
      </p:sp>
      <p:sp>
        <p:nvSpPr>
          <p:cNvPr id="0" name="日期占位符 3"/>
          <p:cNvSpPr/>
          <p:nvPr>
            <p:ph type="dt" sz="half" idx="10"/>
            <p:custDataLst>
              <p:tags r:id="rId5"/>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3D7E4471-3C77-44D6-AD97-C9627827297F}" type="datetime1">
              <a:rPr lang="zh-CN" altLang="en-US" sz="1400">
                <a:solidFill>
                  <a:srgbClr val="898989"/>
                </a:solidFill>
              </a:rPr>
              <a:t>*</a:t>
            </a:fld>
          </a:p>
        </p:txBody>
      </p:sp>
      <p:sp>
        <p:nvSpPr>
          <p:cNvPr id="0" name="页脚占位符 4"/>
          <p:cNvSpPr/>
          <p:nvPr>
            <p:ph type="ftr" sz="quarter" idx="11"/>
            <p:custDataLst>
              <p:tags r:id="rId6"/>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7"/>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12DA317-1BD7-4F03-A706-81792AFA448F}" type="slidenum">
              <a:rPr lang="zh-CN" altLang="en-US" sz="1400">
                <a:solidFill>
                  <a:srgbClr val="898989"/>
                </a:solidFill>
              </a:rPr>
              <a:t>*</a:t>
            </a:fld>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2258407" y="5040630"/>
            <a:ext cx="6913245" cy="595075"/>
          </a:xfrm>
        </p:spPr>
        <p:txBody>
          <a:bodyPr anchor="b"/>
          <a:lstStyle>
            <a:lvl1pPr algn="l">
              <a:defRPr sz="2300" b="1"/>
            </a:lvl1pPr>
          </a:lstStyle>
          <a:p>
            <a:pPr fontAlgn="auto"/>
            <a:r>
              <a:rPr kumimoji="0" lang="zh-CN" altLang="en-US" sz="2300" b="1" i="0" u="none" strike="noStrike" kern="1200" cap="none" spc="0" normalizeH="0" baseline="0" noProof="1">
                <a:uLnTx/>
                <a:uFillTx/>
              </a:rPr>
              <a:t>单击此处编辑母版标题样式</a:t>
            </a:r>
          </a:p>
        </p:txBody>
      </p:sp>
      <p:sp>
        <p:nvSpPr>
          <p:cNvPr id="3" name="图片占位符 2"/>
          <p:cNvSpPr>
            <a:spLocks noGrp="1"/>
          </p:cNvSpPr>
          <p:nvPr>
            <p:ph type="pic" idx="1"/>
            <p:custDataLst>
              <p:tags r:id="rId3"/>
            </p:custDataLst>
          </p:nvPr>
        </p:nvSpPr>
        <p:spPr>
          <a:xfrm>
            <a:off x="2258407" y="643414"/>
            <a:ext cx="6913245" cy="4320540"/>
          </a:xfrm>
        </p:spPr>
        <p:txBody>
          <a:bodyPr/>
          <a:lstStyle>
            <a:lvl1pPr marL="0" indent="0">
              <a:buNone/>
              <a:defRPr sz="3700"/>
            </a:lvl1pPr>
            <a:lvl2pPr marL="534670" indent="0">
              <a:buNone/>
              <a:defRPr sz="3300"/>
            </a:lvl2pPr>
            <a:lvl3pPr marL="1069975" indent="0">
              <a:buNone/>
              <a:defRPr sz="2800"/>
            </a:lvl3pPr>
            <a:lvl4pPr marL="1604645" indent="0">
              <a:buNone/>
              <a:defRPr sz="2300"/>
            </a:lvl4pPr>
            <a:lvl5pPr marL="2139950" indent="0">
              <a:buNone/>
              <a:defRPr sz="2300"/>
            </a:lvl5pPr>
            <a:lvl6pPr marL="2674620" indent="0">
              <a:buNone/>
              <a:defRPr sz="2300"/>
            </a:lvl6pPr>
            <a:lvl7pPr marL="3209290" indent="0">
              <a:buNone/>
              <a:defRPr sz="2300"/>
            </a:lvl7pPr>
            <a:lvl8pPr marL="3744595" indent="0">
              <a:buNone/>
              <a:defRPr sz="2300"/>
            </a:lvl8pPr>
            <a:lvl9pPr marL="4279265" indent="0">
              <a:buNone/>
              <a:defRPr sz="2300"/>
            </a:lvl9pPr>
          </a:lstStyle>
          <a:p>
            <a:pPr fontAlgn="auto"/>
            <a:endParaRPr kumimoji="0" lang="zh-CN" altLang="en-US" sz="3700" b="0" i="0" u="none" strike="noStrike" kern="1200" cap="none" spc="0" normalizeH="0" baseline="0" noProof="1">
              <a:uLnTx/>
              <a:uFillTx/>
            </a:endParaRPr>
          </a:p>
        </p:txBody>
      </p:sp>
      <p:sp>
        <p:nvSpPr>
          <p:cNvPr id="4" name="文本占位符 3"/>
          <p:cNvSpPr>
            <a:spLocks noGrp="1"/>
          </p:cNvSpPr>
          <p:nvPr>
            <p:ph type="body" sz="half" idx="2"/>
            <p:custDataLst>
              <p:tags r:id="rId4"/>
            </p:custDataLst>
          </p:nvPr>
        </p:nvSpPr>
        <p:spPr>
          <a:xfrm>
            <a:off x="2258407" y="5635705"/>
            <a:ext cx="6913245" cy="845105"/>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fontAlgn="auto"/>
            <a:r>
              <a:rPr kumimoji="0" lang="zh-CN" altLang="en-US" sz="1600" b="0" i="0" u="none" strike="noStrike" kern="1200" cap="none" spc="0" normalizeH="0" baseline="0" noProof="1">
                <a:uLnTx/>
                <a:uFillTx/>
              </a:rPr>
              <a:t>单击此处编辑母版文本样式</a:t>
            </a:r>
          </a:p>
        </p:txBody>
      </p:sp>
      <p:sp>
        <p:nvSpPr>
          <p:cNvPr id="0" name="日期占位符 3"/>
          <p:cNvSpPr/>
          <p:nvPr>
            <p:ph type="dt" sz="half" idx="10"/>
            <p:custDataLst>
              <p:tags r:id="rId5"/>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3D7E4471-3C77-44D6-AD97-C9627827297F}" type="datetime1">
              <a:rPr lang="zh-CN" altLang="en-US" sz="1400">
                <a:solidFill>
                  <a:srgbClr val="898989"/>
                </a:solidFill>
              </a:rPr>
              <a:t>*</a:t>
            </a:fld>
          </a:p>
        </p:txBody>
      </p:sp>
      <p:sp>
        <p:nvSpPr>
          <p:cNvPr id="0" name="页脚占位符 4"/>
          <p:cNvSpPr/>
          <p:nvPr>
            <p:ph type="ftr" sz="quarter" idx="11"/>
            <p:custDataLst>
              <p:tags r:id="rId6"/>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7"/>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12DA317-1BD7-4F03-A706-81792AFA448F}" type="slidenum">
              <a:rPr lang="zh-CN" altLang="en-US" sz="1400">
                <a:solidFill>
                  <a:srgbClr val="898989"/>
                </a:solidFill>
              </a:rPr>
              <a:t>*</a:t>
            </a:fld>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76263" y="288925"/>
            <a:ext cx="10369550" cy="1200150"/>
          </a:xfrm>
        </p:spPr>
        <p:txBody>
          <a:bodyPr/>
          <a:lstStyle/>
          <a:p>
            <a:pPr fontAlgn="auto"/>
            <a:r>
              <a:rPr kumimoji="0" lang="zh-CN" altLang="en-US" sz="5100" b="0" i="0" u="none" strike="noStrike" kern="1200" cap="none" spc="0" normalizeH="0" baseline="0" noProof="1">
                <a:uLnTx/>
                <a:uFillTx/>
              </a:rPr>
              <a:t>单击此处编辑母版标题样式</a:t>
            </a:r>
          </a:p>
        </p:txBody>
      </p:sp>
      <p:sp>
        <p:nvSpPr>
          <p:cNvPr id="3" name="竖排文字占位符 2"/>
          <p:cNvSpPr>
            <a:spLocks noGrp="1"/>
          </p:cNvSpPr>
          <p:nvPr>
            <p:ph type="body" orient="vert" idx="1"/>
            <p:custDataLst>
              <p:tags r:id="rId3"/>
            </p:custDataLst>
          </p:nvPr>
        </p:nvSpPr>
        <p:spPr>
          <a:xfrm>
            <a:off x="576263" y="1679575"/>
            <a:ext cx="10369550" cy="4752975"/>
          </a:xfrm>
        </p:spPr>
        <p:txBody>
          <a:bodyPr vert="eaVert"/>
          <a:lstStyle/>
          <a:p>
            <a:pPr lvl="0" fontAlgn="auto"/>
            <a:r>
              <a:rPr kumimoji="0" lang="zh-CN" altLang="en-US" sz="3700" b="0" i="0" u="none" strike="noStrike" kern="1200" cap="none" spc="0" normalizeH="0" baseline="0" noProof="1">
                <a:uLnTx/>
                <a:uFillTx/>
              </a:rPr>
              <a:t>单击此处编辑母版文本样式</a:t>
            </a:r>
          </a:p>
          <a:p>
            <a:pPr lvl="1" fontAlgn="auto"/>
            <a:r>
              <a:rPr kumimoji="0" lang="zh-CN" altLang="en-US" sz="3300" b="0" i="0" u="none" strike="noStrike" kern="1200" cap="none" spc="0" normalizeH="0" baseline="0" noProof="1">
                <a:uLnTx/>
                <a:uFillTx/>
              </a:rPr>
              <a:t>第二级</a:t>
            </a:r>
          </a:p>
          <a:p>
            <a:pPr lvl="2" fontAlgn="auto"/>
            <a:r>
              <a:rPr kumimoji="0" lang="zh-CN" altLang="en-US" sz="2800" b="0" i="0" u="none" strike="noStrike" kern="1200" cap="none" spc="0" normalizeH="0" baseline="0" noProof="1">
                <a:uLnTx/>
                <a:uFillTx/>
              </a:rPr>
              <a:t>第三级</a:t>
            </a:r>
          </a:p>
          <a:p>
            <a:pPr lvl="3" fontAlgn="auto"/>
            <a:r>
              <a:rPr kumimoji="0" lang="zh-CN" altLang="en-US" sz="2300" b="0" i="0" u="none" strike="noStrike" kern="1200" cap="none" spc="0" normalizeH="0" baseline="0" noProof="1">
                <a:uLnTx/>
                <a:uFillTx/>
              </a:rPr>
              <a:t>第四级</a:t>
            </a:r>
          </a:p>
          <a:p>
            <a:pPr lvl="4" fontAlgn="auto"/>
            <a:r>
              <a:rPr kumimoji="0" lang="zh-CN" altLang="en-US" sz="2300" b="0" i="0" u="none" strike="noStrike" kern="1200" cap="none" spc="0" normalizeH="0" baseline="0" noProof="1">
                <a:uLnTx/>
                <a:uFillTx/>
              </a:rPr>
              <a:t>第五级</a:t>
            </a:r>
          </a:p>
        </p:txBody>
      </p:sp>
      <p:sp>
        <p:nvSpPr>
          <p:cNvPr id="0" name="日期占位符 3"/>
          <p:cNvSpPr/>
          <p:nvPr>
            <p:ph type="dt" sz="half" idx="10"/>
            <p:custDataLst>
              <p:tags r:id="rId4"/>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3D7E4471-3C77-44D6-AD97-C9627827297F}" type="datetime1">
              <a:rPr lang="zh-CN" altLang="en-US" sz="1400">
                <a:solidFill>
                  <a:srgbClr val="898989"/>
                </a:solidFill>
              </a:rPr>
              <a:t>*</a:t>
            </a:fld>
          </a:p>
        </p:txBody>
      </p:sp>
      <p:sp>
        <p:nvSpPr>
          <p:cNvPr id="0" name="页脚占位符 4"/>
          <p:cNvSpPr/>
          <p:nvPr>
            <p:ph type="ftr" sz="quarter" idx="11"/>
            <p:custDataLst>
              <p:tags r:id="rId5"/>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6"/>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12DA317-1BD7-4F03-A706-81792AFA448F}" type="slidenum">
              <a:rPr lang="zh-CN" altLang="en-US" sz="1400">
                <a:solidFill>
                  <a:srgbClr val="898989"/>
                </a:solidFill>
              </a:rPr>
              <a:t>*</a:t>
            </a:fld>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10525896" y="303372"/>
            <a:ext cx="3266589" cy="6450806"/>
          </a:xfrm>
        </p:spPr>
        <p:txBody>
          <a:bodyPr vert="eaVert"/>
          <a:lstStyle/>
          <a:p>
            <a:pPr fontAlgn="auto"/>
            <a:r>
              <a:rPr kumimoji="0" lang="zh-CN" altLang="en-US" sz="5100" b="0" i="0" u="none" strike="noStrike" kern="1200" cap="none" spc="0" normalizeH="0" baseline="0" noProof="1">
                <a:uLnTx/>
                <a:uFillTx/>
              </a:rPr>
              <a:t>单击此处编辑母版标题样式</a:t>
            </a:r>
          </a:p>
        </p:txBody>
      </p:sp>
      <p:sp>
        <p:nvSpPr>
          <p:cNvPr id="3" name="竖排文字占位符 2"/>
          <p:cNvSpPr>
            <a:spLocks noGrp="1"/>
          </p:cNvSpPr>
          <p:nvPr>
            <p:ph type="body" orient="vert" idx="1"/>
            <p:custDataLst>
              <p:tags r:id="rId3"/>
            </p:custDataLst>
          </p:nvPr>
        </p:nvSpPr>
        <p:spPr>
          <a:xfrm>
            <a:off x="726131" y="303372"/>
            <a:ext cx="9607730" cy="6450806"/>
          </a:xfrm>
        </p:spPr>
        <p:txBody>
          <a:bodyPr vert="eaVert"/>
          <a:lstStyle/>
          <a:p>
            <a:pPr lvl="0" fontAlgn="auto"/>
            <a:r>
              <a:rPr kumimoji="0" lang="zh-CN" altLang="en-US" sz="3700" b="0" i="0" u="none" strike="noStrike" kern="1200" cap="none" spc="0" normalizeH="0" baseline="0" noProof="1">
                <a:uLnTx/>
                <a:uFillTx/>
              </a:rPr>
              <a:t>单击此处编辑母版文本样式</a:t>
            </a:r>
          </a:p>
          <a:p>
            <a:pPr lvl="1" fontAlgn="auto"/>
            <a:r>
              <a:rPr kumimoji="0" lang="zh-CN" altLang="en-US" sz="3300" b="0" i="0" u="none" strike="noStrike" kern="1200" cap="none" spc="0" normalizeH="0" baseline="0" noProof="1">
                <a:uLnTx/>
                <a:uFillTx/>
              </a:rPr>
              <a:t>第二级</a:t>
            </a:r>
          </a:p>
          <a:p>
            <a:pPr lvl="2" fontAlgn="auto"/>
            <a:r>
              <a:rPr kumimoji="0" lang="zh-CN" altLang="en-US" sz="2800" b="0" i="0" u="none" strike="noStrike" kern="1200" cap="none" spc="0" normalizeH="0" baseline="0" noProof="1">
                <a:uLnTx/>
                <a:uFillTx/>
              </a:rPr>
              <a:t>第三级</a:t>
            </a:r>
          </a:p>
          <a:p>
            <a:pPr lvl="3" fontAlgn="auto"/>
            <a:r>
              <a:rPr kumimoji="0" lang="zh-CN" altLang="en-US" sz="2300" b="0" i="0" u="none" strike="noStrike" kern="1200" cap="none" spc="0" normalizeH="0" baseline="0" noProof="1">
                <a:uLnTx/>
                <a:uFillTx/>
              </a:rPr>
              <a:t>第四级</a:t>
            </a:r>
          </a:p>
          <a:p>
            <a:pPr lvl="4" fontAlgn="auto"/>
            <a:r>
              <a:rPr kumimoji="0" lang="zh-CN" altLang="en-US" sz="2300" b="0" i="0" u="none" strike="noStrike" kern="1200" cap="none" spc="0" normalizeH="0" baseline="0" noProof="1">
                <a:uLnTx/>
                <a:uFillTx/>
              </a:rPr>
              <a:t>第五级</a:t>
            </a:r>
          </a:p>
        </p:txBody>
      </p:sp>
      <p:sp>
        <p:nvSpPr>
          <p:cNvPr id="0" name="日期占位符 3"/>
          <p:cNvSpPr/>
          <p:nvPr>
            <p:ph type="dt" sz="half" idx="10"/>
            <p:custDataLst>
              <p:tags r:id="rId4"/>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3D7E4471-3C77-44D6-AD97-C9627827297F}" type="datetime1">
              <a:rPr lang="zh-CN" altLang="en-US" sz="1400">
                <a:solidFill>
                  <a:srgbClr val="898989"/>
                </a:solidFill>
              </a:rPr>
              <a:t>*</a:t>
            </a:fld>
          </a:p>
        </p:txBody>
      </p:sp>
      <p:sp>
        <p:nvSpPr>
          <p:cNvPr id="0" name="页脚占位符 4"/>
          <p:cNvSpPr/>
          <p:nvPr>
            <p:ph type="ftr" sz="quarter" idx="11"/>
            <p:custDataLst>
              <p:tags r:id="rId5"/>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6"/>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12DA317-1BD7-4F03-A706-81792AFA448F}" type="slidenum">
              <a:rPr lang="zh-CN" altLang="en-US" sz="1400">
                <a:solidFill>
                  <a:srgbClr val="898989"/>
                </a:solidFill>
              </a:rPr>
              <a:t>*</a:t>
            </a:fld>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864156" y="2236947"/>
            <a:ext cx="9793764" cy="1543526"/>
          </a:xfrm>
        </p:spPr>
        <p:txBody>
          <a:bodyPr/>
          <a:lstStyle/>
          <a:p>
            <a:pPr fontAlgn="auto"/>
            <a:r>
              <a:rPr kumimoji="0" lang="zh-CN" altLang="en-US" sz="5100" b="0" i="0" u="none" strike="noStrike" kern="1200" cap="none" spc="0" normalizeH="0" baseline="0" noProof="1">
                <a:uLnTx/>
                <a:uFillTx/>
              </a:rPr>
              <a:t>单击此处编辑母版标题样式</a:t>
            </a:r>
          </a:p>
        </p:txBody>
      </p:sp>
      <p:sp>
        <p:nvSpPr>
          <p:cNvPr id="3" name="副标题 2"/>
          <p:cNvSpPr>
            <a:spLocks noGrp="1"/>
          </p:cNvSpPr>
          <p:nvPr>
            <p:ph type="subTitle" idx="1"/>
            <p:custDataLst>
              <p:tags r:id="rId3"/>
            </p:custDataLst>
          </p:nvPr>
        </p:nvSpPr>
        <p:spPr>
          <a:xfrm>
            <a:off x="1728311" y="4080510"/>
            <a:ext cx="8065453" cy="1840230"/>
          </a:xfrm>
        </p:spPr>
        <p:txBody>
          <a:bodyPr/>
          <a:lstStyle>
            <a:lvl1pPr marL="0" indent="0" algn="ctr">
              <a:buNone/>
              <a:defRPr>
                <a:solidFill>
                  <a:schemeClr val="tx1">
                    <a:tint val="75000"/>
                  </a:schemeClr>
                </a:solidFill>
              </a:defRPr>
            </a:lvl1pPr>
            <a:lvl2pPr marL="534670" indent="0" algn="ctr">
              <a:buNone/>
              <a:defRPr>
                <a:solidFill>
                  <a:schemeClr val="tx1">
                    <a:tint val="75000"/>
                  </a:schemeClr>
                </a:solidFill>
              </a:defRPr>
            </a:lvl2pPr>
            <a:lvl3pPr marL="1069975" indent="0" algn="ctr">
              <a:buNone/>
              <a:defRPr>
                <a:solidFill>
                  <a:schemeClr val="tx1">
                    <a:tint val="75000"/>
                  </a:schemeClr>
                </a:solidFill>
              </a:defRPr>
            </a:lvl3pPr>
            <a:lvl4pPr marL="1604645" indent="0" algn="ctr">
              <a:buNone/>
              <a:defRPr>
                <a:solidFill>
                  <a:schemeClr val="tx1">
                    <a:tint val="75000"/>
                  </a:schemeClr>
                </a:solidFill>
              </a:defRPr>
            </a:lvl4pPr>
            <a:lvl5pPr marL="2139950" indent="0" algn="ctr">
              <a:buNone/>
              <a:defRPr>
                <a:solidFill>
                  <a:schemeClr val="tx1">
                    <a:tint val="75000"/>
                  </a:schemeClr>
                </a:solidFill>
              </a:defRPr>
            </a:lvl5pPr>
            <a:lvl6pPr marL="2674620" indent="0" algn="ctr">
              <a:buNone/>
              <a:defRPr>
                <a:solidFill>
                  <a:schemeClr val="tx1">
                    <a:tint val="75000"/>
                  </a:schemeClr>
                </a:solidFill>
              </a:defRPr>
            </a:lvl6pPr>
            <a:lvl7pPr marL="3209290" indent="0" algn="ctr">
              <a:buNone/>
              <a:defRPr>
                <a:solidFill>
                  <a:schemeClr val="tx1">
                    <a:tint val="75000"/>
                  </a:schemeClr>
                </a:solidFill>
              </a:defRPr>
            </a:lvl7pPr>
            <a:lvl8pPr marL="3744595" indent="0" algn="ctr">
              <a:buNone/>
              <a:defRPr>
                <a:solidFill>
                  <a:schemeClr val="tx1">
                    <a:tint val="75000"/>
                  </a:schemeClr>
                </a:solidFill>
              </a:defRPr>
            </a:lvl8pPr>
            <a:lvl9pPr marL="4279265" indent="0" algn="ctr">
              <a:buNone/>
              <a:defRPr>
                <a:solidFill>
                  <a:schemeClr val="tx1">
                    <a:tint val="75000"/>
                  </a:schemeClr>
                </a:solidFill>
              </a:defRPr>
            </a:lvl9pPr>
          </a:lstStyle>
          <a:p>
            <a:pPr fontAlgn="auto"/>
            <a:r>
              <a:rPr kumimoji="0" lang="zh-CN" altLang="en-US" sz="3700" b="0" i="0" u="none" strike="noStrike" kern="1200" cap="none" spc="0" normalizeH="0" baseline="0" noProof="1">
                <a:uLnTx/>
                <a:uFillTx/>
              </a:rPr>
              <a:t>单击此处编辑母版副标题样式</a:t>
            </a:r>
          </a:p>
        </p:txBody>
      </p:sp>
      <p:sp>
        <p:nvSpPr>
          <p:cNvPr id="0" name="日期占位符 3"/>
          <p:cNvSpPr/>
          <p:nvPr>
            <p:ph type="dt" sz="half" idx="10"/>
            <p:custDataLst>
              <p:tags r:id="rId4"/>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1CCB044E-A030-44AB-8D7F-49D0CC28EE77}" type="datetime1">
              <a:rPr lang="zh-CN" altLang="en-US" sz="1400">
                <a:solidFill>
                  <a:srgbClr val="898989"/>
                </a:solidFill>
              </a:rPr>
              <a:t>*</a:t>
            </a:fld>
          </a:p>
        </p:txBody>
      </p:sp>
      <p:sp>
        <p:nvSpPr>
          <p:cNvPr id="0" name="页脚占位符 4"/>
          <p:cNvSpPr/>
          <p:nvPr>
            <p:ph type="ftr" sz="quarter" idx="11"/>
            <p:custDataLst>
              <p:tags r:id="rId5"/>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6"/>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E32D8343-38B0-421A-B535-614AB2F861EB}" type="slidenum">
              <a:rPr lang="zh-CN" altLang="en-US" sz="1400">
                <a:solidFill>
                  <a:srgbClr val="898989"/>
                </a:solidFill>
              </a:rPr>
              <a:t>*</a:t>
            </a:fld>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76263" y="288925"/>
            <a:ext cx="10369550" cy="1200150"/>
          </a:xfrm>
        </p:spPr>
        <p:txBody>
          <a:bodyPr/>
          <a:lstStyle/>
          <a:p>
            <a:pPr fontAlgn="auto"/>
            <a:r>
              <a:rPr kumimoji="0" lang="zh-CN" altLang="en-US" sz="5100" b="0" i="0" u="none" strike="noStrike" kern="1200" cap="none" spc="0" normalizeH="0" baseline="0" noProof="1">
                <a:uLnTx/>
                <a:uFillTx/>
              </a:rPr>
              <a:t>单击此处编辑母版标题样式</a:t>
            </a:r>
          </a:p>
        </p:txBody>
      </p:sp>
      <p:sp>
        <p:nvSpPr>
          <p:cNvPr id="3" name="内容占位符 2"/>
          <p:cNvSpPr>
            <a:spLocks noGrp="1"/>
          </p:cNvSpPr>
          <p:nvPr>
            <p:ph idx="1"/>
            <p:custDataLst>
              <p:tags r:id="rId3"/>
            </p:custDataLst>
          </p:nvPr>
        </p:nvSpPr>
        <p:spPr>
          <a:xfrm>
            <a:off x="576263" y="1679575"/>
            <a:ext cx="10369550" cy="4752975"/>
          </a:xfrm>
        </p:spPr>
        <p:txBody>
          <a:bodyPr/>
          <a:lstStyle/>
          <a:p>
            <a:pPr lvl="0" fontAlgn="auto"/>
            <a:r>
              <a:rPr kumimoji="0" lang="zh-CN" altLang="en-US" sz="3700" b="0" i="0" u="none" strike="noStrike" kern="1200" cap="none" spc="0" normalizeH="0" baseline="0" noProof="1">
                <a:uLnTx/>
                <a:uFillTx/>
              </a:rPr>
              <a:t>单击此处编辑母版文本样式</a:t>
            </a:r>
          </a:p>
          <a:p>
            <a:pPr lvl="1" fontAlgn="auto"/>
            <a:r>
              <a:rPr kumimoji="0" lang="zh-CN" altLang="en-US" sz="3300" b="0" i="0" u="none" strike="noStrike" kern="1200" cap="none" spc="0" normalizeH="0" baseline="0" noProof="1">
                <a:uLnTx/>
                <a:uFillTx/>
              </a:rPr>
              <a:t>第二级</a:t>
            </a:r>
          </a:p>
          <a:p>
            <a:pPr lvl="2" fontAlgn="auto"/>
            <a:r>
              <a:rPr kumimoji="0" lang="zh-CN" altLang="en-US" sz="2800" b="0" i="0" u="none" strike="noStrike" kern="1200" cap="none" spc="0" normalizeH="0" baseline="0" noProof="1">
                <a:uLnTx/>
                <a:uFillTx/>
              </a:rPr>
              <a:t>第三级</a:t>
            </a:r>
          </a:p>
          <a:p>
            <a:pPr lvl="3" fontAlgn="auto"/>
            <a:r>
              <a:rPr kumimoji="0" lang="zh-CN" altLang="en-US" sz="2300" b="0" i="0" u="none" strike="noStrike" kern="1200" cap="none" spc="0" normalizeH="0" baseline="0" noProof="1">
                <a:uLnTx/>
                <a:uFillTx/>
              </a:rPr>
              <a:t>第四级</a:t>
            </a:r>
          </a:p>
          <a:p>
            <a:pPr lvl="4" fontAlgn="auto"/>
            <a:r>
              <a:rPr kumimoji="0" lang="zh-CN" altLang="en-US" sz="2300" b="0" i="0" u="none" strike="noStrike" kern="1200" cap="none" spc="0" normalizeH="0" baseline="0" noProof="1">
                <a:uLnTx/>
                <a:uFillTx/>
              </a:rPr>
              <a:t>第五级</a:t>
            </a:r>
          </a:p>
        </p:txBody>
      </p:sp>
      <p:sp>
        <p:nvSpPr>
          <p:cNvPr id="0" name="日期占位符 3"/>
          <p:cNvSpPr/>
          <p:nvPr>
            <p:ph type="dt" sz="half" idx="10"/>
            <p:custDataLst>
              <p:tags r:id="rId4"/>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1CCB044E-A030-44AB-8D7F-49D0CC28EE77}" type="datetime1">
              <a:rPr lang="zh-CN" altLang="en-US" sz="1400">
                <a:solidFill>
                  <a:srgbClr val="898989"/>
                </a:solidFill>
              </a:rPr>
              <a:t>*</a:t>
            </a:fld>
          </a:p>
        </p:txBody>
      </p:sp>
      <p:sp>
        <p:nvSpPr>
          <p:cNvPr id="0" name="页脚占位符 4"/>
          <p:cNvSpPr/>
          <p:nvPr>
            <p:ph type="ftr" sz="quarter" idx="11"/>
            <p:custDataLst>
              <p:tags r:id="rId5"/>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6"/>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E32D8343-38B0-421A-B535-614AB2F861EB}" type="slidenum">
              <a:rPr lang="zh-CN" altLang="en-US" sz="1400">
                <a:solidFill>
                  <a:srgbClr val="898989"/>
                </a:solidFill>
              </a:rPr>
              <a:t>*</a:t>
            </a:fld>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910164" y="4627245"/>
            <a:ext cx="9793764" cy="1430179"/>
          </a:xfrm>
        </p:spPr>
        <p:txBody>
          <a:bodyPr anchor="t"/>
          <a:lstStyle>
            <a:lvl1pPr algn="l">
              <a:defRPr sz="4700" b="1" cap="all"/>
            </a:lvl1pPr>
          </a:lstStyle>
          <a:p>
            <a:pPr fontAlgn="auto"/>
            <a:r>
              <a:rPr kumimoji="0" lang="zh-CN" altLang="en-US" sz="4700" b="1" i="0" u="none" strike="noStrike" kern="1200" cap="all" spc="0" normalizeH="0" baseline="0" noProof="1">
                <a:uLnTx/>
                <a:uFillTx/>
              </a:rPr>
              <a:t>单击此处编辑母版标题样式</a:t>
            </a:r>
          </a:p>
        </p:txBody>
      </p:sp>
      <p:sp>
        <p:nvSpPr>
          <p:cNvPr id="3" name="文本占位符 2"/>
          <p:cNvSpPr>
            <a:spLocks noGrp="1"/>
          </p:cNvSpPr>
          <p:nvPr>
            <p:ph type="body" idx="1"/>
            <p:custDataLst>
              <p:tags r:id="rId3"/>
            </p:custDataLst>
          </p:nvPr>
        </p:nvSpPr>
        <p:spPr>
          <a:xfrm>
            <a:off x="910164" y="3052049"/>
            <a:ext cx="9793764" cy="1575196"/>
          </a:xfrm>
        </p:spPr>
        <p:txBody>
          <a:bodyPr anchor="b"/>
          <a:lstStyle>
            <a:lvl1pPr marL="0" indent="0">
              <a:buNone/>
              <a:defRPr sz="2300">
                <a:solidFill>
                  <a:schemeClr val="tx1">
                    <a:tint val="75000"/>
                  </a:schemeClr>
                </a:solidFill>
              </a:defRPr>
            </a:lvl1pPr>
            <a:lvl2pPr marL="534670" indent="0">
              <a:buNone/>
              <a:defRPr sz="2100">
                <a:solidFill>
                  <a:schemeClr val="tx1">
                    <a:tint val="75000"/>
                  </a:schemeClr>
                </a:solidFill>
              </a:defRPr>
            </a:lvl2pPr>
            <a:lvl3pPr marL="1069975" indent="0">
              <a:buNone/>
              <a:defRPr sz="1900">
                <a:solidFill>
                  <a:schemeClr val="tx1">
                    <a:tint val="75000"/>
                  </a:schemeClr>
                </a:solidFill>
              </a:defRPr>
            </a:lvl3pPr>
            <a:lvl4pPr marL="1604645" indent="0">
              <a:buNone/>
              <a:defRPr sz="1600">
                <a:solidFill>
                  <a:schemeClr val="tx1">
                    <a:tint val="75000"/>
                  </a:schemeClr>
                </a:solidFill>
              </a:defRPr>
            </a:lvl4pPr>
            <a:lvl5pPr marL="2139950" indent="0">
              <a:buNone/>
              <a:defRPr sz="1600">
                <a:solidFill>
                  <a:schemeClr val="tx1">
                    <a:tint val="75000"/>
                  </a:schemeClr>
                </a:solidFill>
              </a:defRPr>
            </a:lvl5pPr>
            <a:lvl6pPr marL="2674620" indent="0">
              <a:buNone/>
              <a:defRPr sz="1600">
                <a:solidFill>
                  <a:schemeClr val="tx1">
                    <a:tint val="75000"/>
                  </a:schemeClr>
                </a:solidFill>
              </a:defRPr>
            </a:lvl6pPr>
            <a:lvl7pPr marL="3209290" indent="0">
              <a:buNone/>
              <a:defRPr sz="1600">
                <a:solidFill>
                  <a:schemeClr val="tx1">
                    <a:tint val="75000"/>
                  </a:schemeClr>
                </a:solidFill>
              </a:defRPr>
            </a:lvl7pPr>
            <a:lvl8pPr marL="3744595" indent="0">
              <a:buNone/>
              <a:defRPr sz="1600">
                <a:solidFill>
                  <a:schemeClr val="tx1">
                    <a:tint val="75000"/>
                  </a:schemeClr>
                </a:solidFill>
              </a:defRPr>
            </a:lvl8pPr>
            <a:lvl9pPr marL="4279265" indent="0">
              <a:buNone/>
              <a:defRPr sz="1600">
                <a:solidFill>
                  <a:schemeClr val="tx1">
                    <a:tint val="75000"/>
                  </a:schemeClr>
                </a:solidFill>
              </a:defRPr>
            </a:lvl9pPr>
          </a:lstStyle>
          <a:p>
            <a:pPr lvl="0" fontAlgn="auto"/>
            <a:r>
              <a:rPr kumimoji="0" lang="zh-CN" altLang="en-US" sz="2300" b="0" i="0" u="none" strike="noStrike" kern="1200" cap="none" spc="0" normalizeH="0" baseline="0" noProof="1">
                <a:uLnTx/>
                <a:uFillTx/>
              </a:rPr>
              <a:t>单击此处编辑母版文本样式</a:t>
            </a:r>
          </a:p>
        </p:txBody>
      </p:sp>
      <p:sp>
        <p:nvSpPr>
          <p:cNvPr id="0" name="日期占位符 3"/>
          <p:cNvSpPr/>
          <p:nvPr>
            <p:ph type="dt" sz="half" idx="10"/>
            <p:custDataLst>
              <p:tags r:id="rId4"/>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1CCB044E-A030-44AB-8D7F-49D0CC28EE77}" type="datetime1">
              <a:rPr lang="zh-CN" altLang="en-US" sz="1400">
                <a:solidFill>
                  <a:srgbClr val="898989"/>
                </a:solidFill>
              </a:rPr>
              <a:t>*</a:t>
            </a:fld>
          </a:p>
        </p:txBody>
      </p:sp>
      <p:sp>
        <p:nvSpPr>
          <p:cNvPr id="0" name="页脚占位符 4"/>
          <p:cNvSpPr/>
          <p:nvPr>
            <p:ph type="ftr" sz="quarter" idx="11"/>
            <p:custDataLst>
              <p:tags r:id="rId5"/>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6"/>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E32D8343-38B0-421A-B535-614AB2F861EB}" type="slidenum">
              <a:rPr lang="zh-CN" altLang="en-US" sz="1400">
                <a:solidFill>
                  <a:srgbClr val="898989"/>
                </a:solidFill>
              </a:rPr>
              <a:t>*</a:t>
            </a:fld>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76263" y="288925"/>
            <a:ext cx="10369550" cy="1200150"/>
          </a:xfrm>
        </p:spPr>
        <p:txBody>
          <a:bodyPr/>
          <a:lstStyle/>
          <a:p>
            <a:pPr fontAlgn="auto"/>
            <a:r>
              <a:rPr kumimoji="0" lang="zh-CN" altLang="en-US" sz="5100" b="0" i="0" u="none" strike="noStrike" kern="1200" cap="none" spc="0" normalizeH="0" baseline="0" noProof="1">
                <a:uLnTx/>
                <a:uFillTx/>
              </a:rPr>
              <a:t>单击此处编辑母版标题样式</a:t>
            </a:r>
          </a:p>
        </p:txBody>
      </p:sp>
      <p:sp>
        <p:nvSpPr>
          <p:cNvPr id="3" name="内容占位符 2"/>
          <p:cNvSpPr>
            <a:spLocks noGrp="1"/>
          </p:cNvSpPr>
          <p:nvPr>
            <p:ph sz="half" idx="1"/>
            <p:custDataLst>
              <p:tags r:id="rId3"/>
            </p:custDataLst>
          </p:nvPr>
        </p:nvSpPr>
        <p:spPr>
          <a:xfrm>
            <a:off x="726132"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fontAlgn="auto"/>
            <a:r>
              <a:rPr kumimoji="0" lang="zh-CN" altLang="en-US" sz="3300" b="0" i="0" u="none" strike="noStrike" kern="1200" cap="none" spc="0" normalizeH="0" baseline="0" noProof="1">
                <a:uLnTx/>
                <a:uFillTx/>
              </a:rPr>
              <a:t>单击此处编辑母版文本样式</a:t>
            </a:r>
          </a:p>
          <a:p>
            <a:pPr lvl="1" fontAlgn="auto"/>
            <a:r>
              <a:rPr kumimoji="0" lang="zh-CN" altLang="en-US" sz="2800" b="0" i="0" u="none" strike="noStrike" kern="1200" cap="none" spc="0" normalizeH="0" baseline="0" noProof="1">
                <a:uLnTx/>
                <a:uFillTx/>
              </a:rPr>
              <a:t>第二级</a:t>
            </a:r>
          </a:p>
          <a:p>
            <a:pPr lvl="2" fontAlgn="auto"/>
            <a:r>
              <a:rPr kumimoji="0" lang="zh-CN" altLang="en-US" sz="2300" b="0" i="0" u="none" strike="noStrike" kern="1200" cap="none" spc="0" normalizeH="0" baseline="0" noProof="1">
                <a:uLnTx/>
                <a:uFillTx/>
              </a:rPr>
              <a:t>第三级</a:t>
            </a:r>
          </a:p>
          <a:p>
            <a:pPr lvl="3" fontAlgn="auto"/>
            <a:r>
              <a:rPr kumimoji="0" lang="zh-CN" altLang="en-US" sz="2100" b="0" i="0" u="none" strike="noStrike" kern="1200" cap="none" spc="0" normalizeH="0" baseline="0" noProof="1">
                <a:uLnTx/>
                <a:uFillTx/>
              </a:rPr>
              <a:t>第四级</a:t>
            </a:r>
          </a:p>
          <a:p>
            <a:pPr lvl="4" fontAlgn="auto"/>
            <a:r>
              <a:rPr kumimoji="0" lang="zh-CN" altLang="en-US" sz="2100" b="0" i="0" u="none" strike="noStrike" kern="1200" cap="none" spc="0" normalizeH="0" baseline="0" noProof="1">
                <a:uLnTx/>
                <a:uFillTx/>
              </a:rPr>
              <a:t>第五级</a:t>
            </a:r>
          </a:p>
        </p:txBody>
      </p:sp>
      <p:sp>
        <p:nvSpPr>
          <p:cNvPr id="4" name="内容占位符 3"/>
          <p:cNvSpPr>
            <a:spLocks noGrp="1"/>
          </p:cNvSpPr>
          <p:nvPr>
            <p:ph sz="half" idx="2"/>
            <p:custDataLst>
              <p:tags r:id="rId4"/>
            </p:custDataLst>
          </p:nvPr>
        </p:nvSpPr>
        <p:spPr>
          <a:xfrm>
            <a:off x="7355326" y="1763554"/>
            <a:ext cx="6437159" cy="4990624"/>
          </a:xfrm>
        </p:spPr>
        <p:txBody>
          <a:bodyPr/>
          <a:lstStyle>
            <a:lvl1pPr>
              <a:defRPr sz="33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fontAlgn="auto"/>
            <a:r>
              <a:rPr kumimoji="0" lang="zh-CN" altLang="en-US" sz="3300" b="0" i="0" u="none" strike="noStrike" kern="1200" cap="none" spc="0" normalizeH="0" baseline="0" noProof="1">
                <a:uLnTx/>
                <a:uFillTx/>
              </a:rPr>
              <a:t>单击此处编辑母版文本样式</a:t>
            </a:r>
          </a:p>
          <a:p>
            <a:pPr lvl="1" fontAlgn="auto"/>
            <a:r>
              <a:rPr kumimoji="0" lang="zh-CN" altLang="en-US" sz="2800" b="0" i="0" u="none" strike="noStrike" kern="1200" cap="none" spc="0" normalizeH="0" baseline="0" noProof="1">
                <a:uLnTx/>
                <a:uFillTx/>
              </a:rPr>
              <a:t>第二级</a:t>
            </a:r>
          </a:p>
          <a:p>
            <a:pPr lvl="2" fontAlgn="auto"/>
            <a:r>
              <a:rPr kumimoji="0" lang="zh-CN" altLang="en-US" sz="2300" b="0" i="0" u="none" strike="noStrike" kern="1200" cap="none" spc="0" normalizeH="0" baseline="0" noProof="1">
                <a:uLnTx/>
                <a:uFillTx/>
              </a:rPr>
              <a:t>第三级</a:t>
            </a:r>
          </a:p>
          <a:p>
            <a:pPr lvl="3" fontAlgn="auto"/>
            <a:r>
              <a:rPr kumimoji="0" lang="zh-CN" altLang="en-US" sz="2100" b="0" i="0" u="none" strike="noStrike" kern="1200" cap="none" spc="0" normalizeH="0" baseline="0" noProof="1">
                <a:uLnTx/>
                <a:uFillTx/>
              </a:rPr>
              <a:t>第四级</a:t>
            </a:r>
          </a:p>
          <a:p>
            <a:pPr lvl="4" fontAlgn="auto"/>
            <a:r>
              <a:rPr kumimoji="0" lang="zh-CN" altLang="en-US" sz="2100" b="0" i="0" u="none" strike="noStrike" kern="1200" cap="none" spc="0" normalizeH="0" baseline="0" noProof="1">
                <a:uLnTx/>
                <a:uFillTx/>
              </a:rPr>
              <a:t>第五级</a:t>
            </a:r>
          </a:p>
        </p:txBody>
      </p:sp>
      <p:sp>
        <p:nvSpPr>
          <p:cNvPr id="0" name="日期占位符 3"/>
          <p:cNvSpPr/>
          <p:nvPr>
            <p:ph type="dt" sz="half" idx="10"/>
            <p:custDataLst>
              <p:tags r:id="rId5"/>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1CCB044E-A030-44AB-8D7F-49D0CC28EE77}" type="datetime1">
              <a:rPr lang="zh-CN" altLang="en-US" sz="1400">
                <a:solidFill>
                  <a:srgbClr val="898989"/>
                </a:solidFill>
              </a:rPr>
              <a:t>*</a:t>
            </a:fld>
          </a:p>
        </p:txBody>
      </p:sp>
      <p:sp>
        <p:nvSpPr>
          <p:cNvPr id="0" name="页脚占位符 4"/>
          <p:cNvSpPr/>
          <p:nvPr>
            <p:ph type="ftr" sz="quarter" idx="11"/>
            <p:custDataLst>
              <p:tags r:id="rId6"/>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7"/>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E32D8343-38B0-421A-B535-614AB2F861EB}" type="slidenum">
              <a:rPr lang="zh-CN" altLang="en-US" sz="1400">
                <a:solidFill>
                  <a:srgbClr val="898989"/>
                </a:solidFill>
              </a:rPr>
              <a:t>*</a:t>
            </a:fld>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76104" y="288370"/>
            <a:ext cx="10369868" cy="1200150"/>
          </a:xfrm>
        </p:spPr>
        <p:txBody>
          <a:bodyPr/>
          <a:lstStyle>
            <a:lvl1pPr>
              <a:defRPr/>
            </a:lvl1pPr>
          </a:lstStyle>
          <a:p>
            <a:pPr fontAlgn="auto"/>
            <a:r>
              <a:rPr kumimoji="0" lang="zh-CN" altLang="en-US" sz="5100" b="0" i="0" u="none" strike="noStrike" kern="1200" cap="none" spc="0" normalizeH="0" baseline="0" noProof="1">
                <a:uLnTx/>
                <a:uFillTx/>
              </a:rPr>
              <a:t>单击此处编辑母版标题样式</a:t>
            </a:r>
          </a:p>
        </p:txBody>
      </p:sp>
      <p:sp>
        <p:nvSpPr>
          <p:cNvPr id="3" name="文本占位符 2"/>
          <p:cNvSpPr>
            <a:spLocks noGrp="1"/>
          </p:cNvSpPr>
          <p:nvPr>
            <p:ph type="body" idx="1"/>
            <p:custDataLst>
              <p:tags r:id="rId3"/>
            </p:custDataLst>
          </p:nvPr>
        </p:nvSpPr>
        <p:spPr>
          <a:xfrm>
            <a:off x="576104" y="1611869"/>
            <a:ext cx="5090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fontAlgn="auto"/>
            <a:r>
              <a:rPr kumimoji="0" lang="zh-CN" altLang="en-US" sz="2800" b="1" i="0" u="none" strike="noStrike" kern="1200" cap="none" spc="0" normalizeH="0" baseline="0" noProof="1">
                <a:uLnTx/>
                <a:uFillTx/>
              </a:rPr>
              <a:t>单击此处编辑母版文本样式</a:t>
            </a:r>
          </a:p>
        </p:txBody>
      </p:sp>
      <p:sp>
        <p:nvSpPr>
          <p:cNvPr id="4" name="内容占位符 3"/>
          <p:cNvSpPr>
            <a:spLocks noGrp="1"/>
          </p:cNvSpPr>
          <p:nvPr>
            <p:ph sz="half" idx="2"/>
            <p:custDataLst>
              <p:tags r:id="rId4"/>
            </p:custDataLst>
          </p:nvPr>
        </p:nvSpPr>
        <p:spPr>
          <a:xfrm>
            <a:off x="576104" y="2283619"/>
            <a:ext cx="5090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fontAlgn="auto"/>
            <a:r>
              <a:rPr kumimoji="0" lang="zh-CN" altLang="en-US" sz="2800" b="0" i="0" u="none" strike="noStrike" kern="1200" cap="none" spc="0" normalizeH="0" baseline="0" noProof="1">
                <a:uLnTx/>
                <a:uFillTx/>
              </a:rPr>
              <a:t>单击此处编辑母版文本样式</a:t>
            </a:r>
          </a:p>
          <a:p>
            <a:pPr lvl="1" fontAlgn="auto"/>
            <a:r>
              <a:rPr kumimoji="0" lang="zh-CN" altLang="en-US" sz="2300" b="0" i="0" u="none" strike="noStrike" kern="1200" cap="none" spc="0" normalizeH="0" baseline="0" noProof="1">
                <a:uLnTx/>
                <a:uFillTx/>
              </a:rPr>
              <a:t>第二级</a:t>
            </a:r>
          </a:p>
          <a:p>
            <a:pPr lvl="2" fontAlgn="auto"/>
            <a:r>
              <a:rPr kumimoji="0" lang="zh-CN" altLang="en-US" sz="2100" b="0" i="0" u="none" strike="noStrike" kern="1200" cap="none" spc="0" normalizeH="0" baseline="0" noProof="1">
                <a:uLnTx/>
                <a:uFillTx/>
              </a:rPr>
              <a:t>第三级</a:t>
            </a:r>
          </a:p>
          <a:p>
            <a:pPr lvl="3" fontAlgn="auto"/>
            <a:r>
              <a:rPr kumimoji="0" lang="zh-CN" altLang="en-US" sz="1900" b="0" i="0" u="none" strike="noStrike" kern="1200" cap="none" spc="0" normalizeH="0" baseline="0" noProof="1">
                <a:uLnTx/>
                <a:uFillTx/>
              </a:rPr>
              <a:t>第四级</a:t>
            </a:r>
          </a:p>
          <a:p>
            <a:pPr lvl="4" fontAlgn="auto"/>
            <a:r>
              <a:rPr kumimoji="0" lang="zh-CN" altLang="en-US" sz="1900" b="0" i="0" u="none" strike="noStrike" kern="1200" cap="none" spc="0" normalizeH="0" baseline="0" noProof="1">
                <a:uLnTx/>
                <a:uFillTx/>
              </a:rPr>
              <a:t>第五级</a:t>
            </a:r>
          </a:p>
        </p:txBody>
      </p:sp>
      <p:sp>
        <p:nvSpPr>
          <p:cNvPr id="5" name="文本占位符 4"/>
          <p:cNvSpPr>
            <a:spLocks noGrp="1"/>
          </p:cNvSpPr>
          <p:nvPr>
            <p:ph type="body" sz="quarter" idx="3"/>
            <p:custDataLst>
              <p:tags r:id="rId5"/>
            </p:custDataLst>
          </p:nvPr>
        </p:nvSpPr>
        <p:spPr>
          <a:xfrm>
            <a:off x="5853055" y="1611869"/>
            <a:ext cx="5092917" cy="671750"/>
          </a:xfrm>
        </p:spPr>
        <p:txBody>
          <a:bodyPr anchor="b"/>
          <a:lstStyle>
            <a:lvl1pPr marL="0" indent="0">
              <a:buNone/>
              <a:defRPr sz="2800" b="1"/>
            </a:lvl1pPr>
            <a:lvl2pPr marL="534670" indent="0">
              <a:buNone/>
              <a:defRPr sz="2300" b="1"/>
            </a:lvl2pPr>
            <a:lvl3pPr marL="1069975" indent="0">
              <a:buNone/>
              <a:defRPr sz="2100" b="1"/>
            </a:lvl3pPr>
            <a:lvl4pPr marL="1604645" indent="0">
              <a:buNone/>
              <a:defRPr sz="1900" b="1"/>
            </a:lvl4pPr>
            <a:lvl5pPr marL="2139950" indent="0">
              <a:buNone/>
              <a:defRPr sz="1900" b="1"/>
            </a:lvl5pPr>
            <a:lvl6pPr marL="2674620" indent="0">
              <a:buNone/>
              <a:defRPr sz="1900" b="1"/>
            </a:lvl6pPr>
            <a:lvl7pPr marL="3209290" indent="0">
              <a:buNone/>
              <a:defRPr sz="1900" b="1"/>
            </a:lvl7pPr>
            <a:lvl8pPr marL="3744595" indent="0">
              <a:buNone/>
              <a:defRPr sz="1900" b="1"/>
            </a:lvl8pPr>
            <a:lvl9pPr marL="4279265" indent="0">
              <a:buNone/>
              <a:defRPr sz="1900" b="1"/>
            </a:lvl9pPr>
          </a:lstStyle>
          <a:p>
            <a:pPr lvl="0" fontAlgn="auto"/>
            <a:r>
              <a:rPr kumimoji="0" lang="zh-CN" altLang="en-US" sz="2800" b="1" i="0" u="none" strike="noStrike" kern="1200" cap="none" spc="0" normalizeH="0" baseline="0" noProof="1">
                <a:uLnTx/>
                <a:uFillTx/>
              </a:rPr>
              <a:t>单击此处编辑母版文本样式</a:t>
            </a:r>
          </a:p>
        </p:txBody>
      </p:sp>
      <p:sp>
        <p:nvSpPr>
          <p:cNvPr id="6" name="内容占位符 5"/>
          <p:cNvSpPr>
            <a:spLocks noGrp="1"/>
          </p:cNvSpPr>
          <p:nvPr>
            <p:ph sz="quarter" idx="4"/>
            <p:custDataLst>
              <p:tags r:id="rId6"/>
            </p:custDataLst>
          </p:nvPr>
        </p:nvSpPr>
        <p:spPr>
          <a:xfrm>
            <a:off x="5853055" y="2283619"/>
            <a:ext cx="5092917" cy="4148852"/>
          </a:xfrm>
        </p:spPr>
        <p:txBody>
          <a:bodyPr/>
          <a:lstStyle>
            <a:lvl1pPr>
              <a:defRPr sz="2800"/>
            </a:lvl1pPr>
            <a:lvl2pPr>
              <a:defRPr sz="2300"/>
            </a:lvl2pPr>
            <a:lvl3pPr>
              <a:defRPr sz="2100"/>
            </a:lvl3pPr>
            <a:lvl4pPr>
              <a:defRPr sz="1900"/>
            </a:lvl4pPr>
            <a:lvl5pPr>
              <a:defRPr sz="1900"/>
            </a:lvl5pPr>
            <a:lvl6pPr>
              <a:defRPr sz="1900"/>
            </a:lvl6pPr>
            <a:lvl7pPr>
              <a:defRPr sz="1900"/>
            </a:lvl7pPr>
            <a:lvl8pPr>
              <a:defRPr sz="1900"/>
            </a:lvl8pPr>
            <a:lvl9pPr>
              <a:defRPr sz="1900"/>
            </a:lvl9pPr>
          </a:lstStyle>
          <a:p>
            <a:pPr lvl="0" fontAlgn="auto"/>
            <a:r>
              <a:rPr kumimoji="0" lang="zh-CN" altLang="en-US" sz="2800" b="0" i="0" u="none" strike="noStrike" kern="1200" cap="none" spc="0" normalizeH="0" baseline="0" noProof="1">
                <a:uLnTx/>
                <a:uFillTx/>
              </a:rPr>
              <a:t>单击此处编辑母版文本样式</a:t>
            </a:r>
          </a:p>
          <a:p>
            <a:pPr lvl="1" fontAlgn="auto"/>
            <a:r>
              <a:rPr kumimoji="0" lang="zh-CN" altLang="en-US" sz="2300" b="0" i="0" u="none" strike="noStrike" kern="1200" cap="none" spc="0" normalizeH="0" baseline="0" noProof="1">
                <a:uLnTx/>
                <a:uFillTx/>
              </a:rPr>
              <a:t>第二级</a:t>
            </a:r>
          </a:p>
          <a:p>
            <a:pPr lvl="2" fontAlgn="auto"/>
            <a:r>
              <a:rPr kumimoji="0" lang="zh-CN" altLang="en-US" sz="2100" b="0" i="0" u="none" strike="noStrike" kern="1200" cap="none" spc="0" normalizeH="0" baseline="0" noProof="1">
                <a:uLnTx/>
                <a:uFillTx/>
              </a:rPr>
              <a:t>第三级</a:t>
            </a:r>
          </a:p>
          <a:p>
            <a:pPr lvl="3" fontAlgn="auto"/>
            <a:r>
              <a:rPr kumimoji="0" lang="zh-CN" altLang="en-US" sz="1900" b="0" i="0" u="none" strike="noStrike" kern="1200" cap="none" spc="0" normalizeH="0" baseline="0" noProof="1">
                <a:uLnTx/>
                <a:uFillTx/>
              </a:rPr>
              <a:t>第四级</a:t>
            </a:r>
          </a:p>
          <a:p>
            <a:pPr lvl="4" fontAlgn="auto"/>
            <a:r>
              <a:rPr kumimoji="0" lang="zh-CN" altLang="en-US" sz="1900" b="0" i="0" u="none" strike="noStrike" kern="1200" cap="none" spc="0" normalizeH="0" baseline="0" noProof="1">
                <a:uLnTx/>
                <a:uFillTx/>
              </a:rPr>
              <a:t>第五级</a:t>
            </a:r>
          </a:p>
        </p:txBody>
      </p:sp>
      <p:sp>
        <p:nvSpPr>
          <p:cNvPr id="0" name="日期占位符 3"/>
          <p:cNvSpPr/>
          <p:nvPr>
            <p:ph type="dt" sz="half" idx="10"/>
            <p:custDataLst>
              <p:tags r:id="rId7"/>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1CCB044E-A030-44AB-8D7F-49D0CC28EE77}" type="datetime1">
              <a:rPr lang="zh-CN" altLang="en-US" sz="1400">
                <a:solidFill>
                  <a:srgbClr val="898989"/>
                </a:solidFill>
              </a:rPr>
              <a:t>*</a:t>
            </a:fld>
          </a:p>
        </p:txBody>
      </p:sp>
      <p:sp>
        <p:nvSpPr>
          <p:cNvPr id="0" name="页脚占位符 4"/>
          <p:cNvSpPr/>
          <p:nvPr>
            <p:ph type="ftr" sz="quarter" idx="11"/>
            <p:custDataLst>
              <p:tags r:id="rId8"/>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9"/>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E32D8343-38B0-421A-B535-614AB2F861EB}" type="slidenum">
              <a:rPr lang="zh-CN" altLang="en-US" sz="1400">
                <a:solidFill>
                  <a:srgbClr val="898989"/>
                </a:solidFill>
              </a:rPr>
              <a:t>*</a:t>
            </a:fld>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76263" y="288925"/>
            <a:ext cx="10369550" cy="1200150"/>
          </a:xfrm>
        </p:spPr>
        <p:txBody>
          <a:bodyPr/>
          <a:lstStyle/>
          <a:p>
            <a:pPr fontAlgn="auto"/>
            <a:r>
              <a:rPr kumimoji="0" lang="zh-CN" altLang="en-US" sz="5100" b="0" i="0" u="none" strike="noStrike" kern="1200" cap="none" spc="0" normalizeH="0" baseline="0" noProof="1">
                <a:uLnTx/>
                <a:uFillTx/>
              </a:rPr>
              <a:t>单击此处编辑母版标题样式</a:t>
            </a:r>
          </a:p>
        </p:txBody>
      </p:sp>
      <p:sp>
        <p:nvSpPr>
          <p:cNvPr id="0" name="日期占位符 3"/>
          <p:cNvSpPr/>
          <p:nvPr>
            <p:ph type="dt" sz="half" idx="10"/>
            <p:custDataLst>
              <p:tags r:id="rId3"/>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1CCB044E-A030-44AB-8D7F-49D0CC28EE77}" type="datetime1">
              <a:rPr lang="zh-CN" altLang="en-US" sz="1400">
                <a:solidFill>
                  <a:srgbClr val="898989"/>
                </a:solidFill>
              </a:rPr>
              <a:t>*</a:t>
            </a:fld>
          </a:p>
        </p:txBody>
      </p:sp>
      <p:sp>
        <p:nvSpPr>
          <p:cNvPr id="0" name="页脚占位符 4"/>
          <p:cNvSpPr/>
          <p:nvPr>
            <p:ph type="ftr" sz="quarter" idx="11"/>
            <p:custDataLst>
              <p:tags r:id="rId4"/>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5"/>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E32D8343-38B0-421A-B535-614AB2F861EB}" type="slidenum">
              <a:rPr lang="zh-CN" altLang="en-US" sz="1400">
                <a:solidFill>
                  <a:srgbClr val="898989"/>
                </a:solidFill>
              </a:rPr>
              <a:t>*</a:t>
            </a:fld>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76105" y="286702"/>
            <a:ext cx="3790683" cy="1220153"/>
          </a:xfrm>
        </p:spPr>
        <p:txBody>
          <a:bodyPr anchor="b"/>
          <a:lstStyle>
            <a:lvl1pPr algn="l">
              <a:defRPr sz="2300" b="1"/>
            </a:lvl1pPr>
          </a:lstStyle>
          <a:p>
            <a:pPr fontAlgn="auto"/>
            <a:r>
              <a:rPr kumimoji="0" lang="zh-CN" altLang="en-US" sz="2300" b="1" i="0" u="none" strike="noStrike" kern="1200" cap="none" spc="0" normalizeH="0" baseline="0" noProof="1">
                <a:uLnTx/>
                <a:uFillTx/>
              </a:rPr>
              <a:t>单击此处编辑母版标题样式</a:t>
            </a:r>
          </a:p>
        </p:txBody>
      </p:sp>
      <p:sp>
        <p:nvSpPr>
          <p:cNvPr id="3" name="内容占位符 2"/>
          <p:cNvSpPr>
            <a:spLocks noGrp="1"/>
          </p:cNvSpPr>
          <p:nvPr>
            <p:ph idx="1"/>
            <p:custDataLst>
              <p:tags r:id="rId3"/>
            </p:custDataLst>
          </p:nvPr>
        </p:nvSpPr>
        <p:spPr>
          <a:xfrm>
            <a:off x="4504811" y="286703"/>
            <a:ext cx="6441160" cy="6145769"/>
          </a:xfrm>
        </p:spPr>
        <p:txBody>
          <a:bodyPr/>
          <a:lstStyle>
            <a:lvl1pPr>
              <a:defRPr sz="3700"/>
            </a:lvl1pPr>
            <a:lvl2pPr>
              <a:defRPr sz="3300"/>
            </a:lvl2pPr>
            <a:lvl3pPr>
              <a:defRPr sz="2800"/>
            </a:lvl3pPr>
            <a:lvl4pPr>
              <a:defRPr sz="2300"/>
            </a:lvl4pPr>
            <a:lvl5pPr>
              <a:defRPr sz="2300"/>
            </a:lvl5pPr>
            <a:lvl6pPr>
              <a:defRPr sz="2300"/>
            </a:lvl6pPr>
            <a:lvl7pPr>
              <a:defRPr sz="2300"/>
            </a:lvl7pPr>
            <a:lvl8pPr>
              <a:defRPr sz="2300"/>
            </a:lvl8pPr>
            <a:lvl9pPr>
              <a:defRPr sz="2300"/>
            </a:lvl9pPr>
          </a:lstStyle>
          <a:p>
            <a:pPr lvl="0" fontAlgn="auto"/>
            <a:r>
              <a:rPr kumimoji="0" lang="zh-CN" altLang="en-US" sz="3700" b="0" i="0" u="none" strike="noStrike" kern="1200" cap="none" spc="0" normalizeH="0" baseline="0" noProof="1">
                <a:uLnTx/>
                <a:uFillTx/>
              </a:rPr>
              <a:t>单击此处编辑母版文本样式</a:t>
            </a:r>
          </a:p>
          <a:p>
            <a:pPr lvl="1" fontAlgn="auto"/>
            <a:r>
              <a:rPr kumimoji="0" lang="zh-CN" altLang="en-US" sz="3300" b="0" i="0" u="none" strike="noStrike" kern="1200" cap="none" spc="0" normalizeH="0" baseline="0" noProof="1">
                <a:uLnTx/>
                <a:uFillTx/>
              </a:rPr>
              <a:t>第二级</a:t>
            </a:r>
          </a:p>
          <a:p>
            <a:pPr lvl="2" fontAlgn="auto"/>
            <a:r>
              <a:rPr kumimoji="0" lang="zh-CN" altLang="en-US" sz="2800" b="0" i="0" u="none" strike="noStrike" kern="1200" cap="none" spc="0" normalizeH="0" baseline="0" noProof="1">
                <a:uLnTx/>
                <a:uFillTx/>
              </a:rPr>
              <a:t>第三级</a:t>
            </a:r>
          </a:p>
          <a:p>
            <a:pPr lvl="3" fontAlgn="auto"/>
            <a:r>
              <a:rPr kumimoji="0" lang="zh-CN" altLang="en-US" sz="2300" b="0" i="0" u="none" strike="noStrike" kern="1200" cap="none" spc="0" normalizeH="0" baseline="0" noProof="1">
                <a:uLnTx/>
                <a:uFillTx/>
              </a:rPr>
              <a:t>第四级</a:t>
            </a:r>
          </a:p>
          <a:p>
            <a:pPr lvl="4" fontAlgn="auto"/>
            <a:r>
              <a:rPr kumimoji="0" lang="zh-CN" altLang="en-US" sz="2300" b="0" i="0" u="none" strike="noStrike" kern="1200" cap="none" spc="0" normalizeH="0" baseline="0" noProof="1">
                <a:uLnTx/>
                <a:uFillTx/>
              </a:rPr>
              <a:t>第五级</a:t>
            </a:r>
          </a:p>
        </p:txBody>
      </p:sp>
      <p:sp>
        <p:nvSpPr>
          <p:cNvPr id="4" name="文本占位符 3"/>
          <p:cNvSpPr>
            <a:spLocks noGrp="1"/>
          </p:cNvSpPr>
          <p:nvPr>
            <p:ph type="body" sz="half" idx="2"/>
            <p:custDataLst>
              <p:tags r:id="rId4"/>
            </p:custDataLst>
          </p:nvPr>
        </p:nvSpPr>
        <p:spPr>
          <a:xfrm>
            <a:off x="576105" y="1506856"/>
            <a:ext cx="3790683" cy="4925616"/>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fontAlgn="auto"/>
            <a:r>
              <a:rPr kumimoji="0" lang="zh-CN" altLang="en-US" sz="1600" b="0" i="0" u="none" strike="noStrike" kern="1200" cap="none" spc="0" normalizeH="0" baseline="0" noProof="1">
                <a:uLnTx/>
                <a:uFillTx/>
              </a:rPr>
              <a:t>单击此处编辑母版文本样式</a:t>
            </a:r>
          </a:p>
        </p:txBody>
      </p:sp>
      <p:sp>
        <p:nvSpPr>
          <p:cNvPr id="0" name="日期占位符 3"/>
          <p:cNvSpPr/>
          <p:nvPr>
            <p:ph type="dt" sz="half" idx="10"/>
            <p:custDataLst>
              <p:tags r:id="rId5"/>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1CCB044E-A030-44AB-8D7F-49D0CC28EE77}" type="datetime1">
              <a:rPr lang="zh-CN" altLang="en-US" sz="1400">
                <a:solidFill>
                  <a:srgbClr val="898989"/>
                </a:solidFill>
              </a:rPr>
              <a:t>*</a:t>
            </a:fld>
          </a:p>
        </p:txBody>
      </p:sp>
      <p:sp>
        <p:nvSpPr>
          <p:cNvPr id="0" name="页脚占位符 4"/>
          <p:cNvSpPr/>
          <p:nvPr>
            <p:ph type="ftr" sz="quarter" idx="11"/>
            <p:custDataLst>
              <p:tags r:id="rId6"/>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7"/>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E32D8343-38B0-421A-B535-614AB2F861EB}" type="slidenum">
              <a:rPr lang="zh-CN" altLang="en-US" sz="1400">
                <a:solidFill>
                  <a:srgbClr val="898989"/>
                </a:solidFill>
              </a:rPr>
              <a:t>*</a:t>
            </a:fld>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2258407" y="5040630"/>
            <a:ext cx="6913245" cy="595075"/>
          </a:xfrm>
        </p:spPr>
        <p:txBody>
          <a:bodyPr anchor="b"/>
          <a:lstStyle>
            <a:lvl1pPr algn="l">
              <a:defRPr sz="2300" b="1"/>
            </a:lvl1pPr>
          </a:lstStyle>
          <a:p>
            <a:pPr fontAlgn="auto"/>
            <a:r>
              <a:rPr kumimoji="0" lang="zh-CN" altLang="en-US" sz="2300" b="1" i="0" u="none" strike="noStrike" kern="1200" cap="none" spc="0" normalizeH="0" baseline="0" noProof="1">
                <a:uLnTx/>
                <a:uFillTx/>
              </a:rPr>
              <a:t>单击此处编辑母版标题样式</a:t>
            </a:r>
          </a:p>
        </p:txBody>
      </p:sp>
      <p:sp>
        <p:nvSpPr>
          <p:cNvPr id="3" name="图片占位符 2"/>
          <p:cNvSpPr>
            <a:spLocks noGrp="1"/>
          </p:cNvSpPr>
          <p:nvPr>
            <p:ph type="pic" idx="1"/>
            <p:custDataLst>
              <p:tags r:id="rId3"/>
            </p:custDataLst>
          </p:nvPr>
        </p:nvSpPr>
        <p:spPr>
          <a:xfrm>
            <a:off x="2258407" y="643414"/>
            <a:ext cx="6913245" cy="4320540"/>
          </a:xfrm>
        </p:spPr>
        <p:txBody>
          <a:bodyPr/>
          <a:lstStyle>
            <a:lvl1pPr marL="0" indent="0">
              <a:buNone/>
              <a:defRPr sz="3700"/>
            </a:lvl1pPr>
            <a:lvl2pPr marL="534670" indent="0">
              <a:buNone/>
              <a:defRPr sz="3300"/>
            </a:lvl2pPr>
            <a:lvl3pPr marL="1069975" indent="0">
              <a:buNone/>
              <a:defRPr sz="2800"/>
            </a:lvl3pPr>
            <a:lvl4pPr marL="1604645" indent="0">
              <a:buNone/>
              <a:defRPr sz="2300"/>
            </a:lvl4pPr>
            <a:lvl5pPr marL="2139950" indent="0">
              <a:buNone/>
              <a:defRPr sz="2300"/>
            </a:lvl5pPr>
            <a:lvl6pPr marL="2674620" indent="0">
              <a:buNone/>
              <a:defRPr sz="2300"/>
            </a:lvl6pPr>
            <a:lvl7pPr marL="3209290" indent="0">
              <a:buNone/>
              <a:defRPr sz="2300"/>
            </a:lvl7pPr>
            <a:lvl8pPr marL="3744595" indent="0">
              <a:buNone/>
              <a:defRPr sz="2300"/>
            </a:lvl8pPr>
            <a:lvl9pPr marL="4279265" indent="0">
              <a:buNone/>
              <a:defRPr sz="2300"/>
            </a:lvl9pPr>
          </a:lstStyle>
          <a:p>
            <a:pPr fontAlgn="auto"/>
            <a:endParaRPr kumimoji="0" lang="zh-CN" altLang="en-US" sz="3700" b="0" i="0" u="none" strike="noStrike" kern="1200" cap="none" spc="0" normalizeH="0" baseline="0" noProof="1">
              <a:uLnTx/>
              <a:uFillTx/>
            </a:endParaRPr>
          </a:p>
        </p:txBody>
      </p:sp>
      <p:sp>
        <p:nvSpPr>
          <p:cNvPr id="4" name="文本占位符 3"/>
          <p:cNvSpPr>
            <a:spLocks noGrp="1"/>
          </p:cNvSpPr>
          <p:nvPr>
            <p:ph type="body" sz="half" idx="2"/>
            <p:custDataLst>
              <p:tags r:id="rId4"/>
            </p:custDataLst>
          </p:nvPr>
        </p:nvSpPr>
        <p:spPr>
          <a:xfrm>
            <a:off x="2258407" y="5635705"/>
            <a:ext cx="6913245" cy="845105"/>
          </a:xfrm>
        </p:spPr>
        <p:txBody>
          <a:bodyPr/>
          <a:lstStyle>
            <a:lvl1pPr marL="0" indent="0">
              <a:buNone/>
              <a:defRPr sz="1600"/>
            </a:lvl1pPr>
            <a:lvl2pPr marL="534670" indent="0">
              <a:buNone/>
              <a:defRPr sz="1400"/>
            </a:lvl2pPr>
            <a:lvl3pPr marL="1069975" indent="0">
              <a:buNone/>
              <a:defRPr sz="1200"/>
            </a:lvl3pPr>
            <a:lvl4pPr marL="1604645" indent="0">
              <a:buNone/>
              <a:defRPr sz="1100"/>
            </a:lvl4pPr>
            <a:lvl5pPr marL="2139950" indent="0">
              <a:buNone/>
              <a:defRPr sz="1100"/>
            </a:lvl5pPr>
            <a:lvl6pPr marL="2674620" indent="0">
              <a:buNone/>
              <a:defRPr sz="1100"/>
            </a:lvl6pPr>
            <a:lvl7pPr marL="3209290" indent="0">
              <a:buNone/>
              <a:defRPr sz="1100"/>
            </a:lvl7pPr>
            <a:lvl8pPr marL="3744595" indent="0">
              <a:buNone/>
              <a:defRPr sz="1100"/>
            </a:lvl8pPr>
            <a:lvl9pPr marL="4279265" indent="0">
              <a:buNone/>
              <a:defRPr sz="1100"/>
            </a:lvl9pPr>
          </a:lstStyle>
          <a:p>
            <a:pPr lvl="0" fontAlgn="auto"/>
            <a:r>
              <a:rPr kumimoji="0" lang="zh-CN" altLang="en-US" sz="1600" b="0" i="0" u="none" strike="noStrike" kern="1200" cap="none" spc="0" normalizeH="0" baseline="0" noProof="1">
                <a:uLnTx/>
                <a:uFillTx/>
              </a:rPr>
              <a:t>单击此处编辑母版文本样式</a:t>
            </a:r>
          </a:p>
        </p:txBody>
      </p:sp>
      <p:sp>
        <p:nvSpPr>
          <p:cNvPr id="0" name="日期占位符 3"/>
          <p:cNvSpPr/>
          <p:nvPr>
            <p:ph type="dt" sz="half" idx="10"/>
            <p:custDataLst>
              <p:tags r:id="rId5"/>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1CCB044E-A030-44AB-8D7F-49D0CC28EE77}" type="datetime1">
              <a:rPr lang="zh-CN" altLang="en-US" sz="1400">
                <a:solidFill>
                  <a:srgbClr val="898989"/>
                </a:solidFill>
              </a:rPr>
              <a:t>*</a:t>
            </a:fld>
          </a:p>
        </p:txBody>
      </p:sp>
      <p:sp>
        <p:nvSpPr>
          <p:cNvPr id="0" name="页脚占位符 4"/>
          <p:cNvSpPr/>
          <p:nvPr>
            <p:ph type="ftr" sz="quarter" idx="11"/>
            <p:custDataLst>
              <p:tags r:id="rId6"/>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7"/>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E32D8343-38B0-421A-B535-614AB2F861EB}" type="slidenum">
              <a:rPr lang="zh-CN" altLang="en-US" sz="1400">
                <a:solidFill>
                  <a:srgbClr val="898989"/>
                </a:solidFill>
              </a:rPr>
              <a:t>*</a:t>
            </a:fld>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576263" y="288925"/>
            <a:ext cx="10369550" cy="1200150"/>
          </a:xfrm>
        </p:spPr>
        <p:txBody>
          <a:bodyPr/>
          <a:lstStyle/>
          <a:p>
            <a:pPr fontAlgn="auto"/>
            <a:r>
              <a:rPr kumimoji="0" lang="zh-CN" altLang="en-US" sz="5100" b="0" i="0" u="none" strike="noStrike" kern="1200" cap="none" spc="0" normalizeH="0" baseline="0" noProof="1">
                <a:uLnTx/>
                <a:uFillTx/>
              </a:rPr>
              <a:t>单击此处编辑母版标题样式</a:t>
            </a:r>
          </a:p>
        </p:txBody>
      </p:sp>
      <p:sp>
        <p:nvSpPr>
          <p:cNvPr id="3" name="竖排文字占位符 2"/>
          <p:cNvSpPr>
            <a:spLocks noGrp="1"/>
          </p:cNvSpPr>
          <p:nvPr>
            <p:ph type="body" orient="vert" idx="1"/>
            <p:custDataLst>
              <p:tags r:id="rId3"/>
            </p:custDataLst>
          </p:nvPr>
        </p:nvSpPr>
        <p:spPr>
          <a:xfrm>
            <a:off x="576263" y="1679575"/>
            <a:ext cx="10369550" cy="4752975"/>
          </a:xfrm>
        </p:spPr>
        <p:txBody>
          <a:bodyPr vert="eaVert"/>
          <a:lstStyle/>
          <a:p>
            <a:pPr lvl="0" fontAlgn="auto"/>
            <a:r>
              <a:rPr kumimoji="0" lang="zh-CN" altLang="en-US" sz="3700" b="0" i="0" u="none" strike="noStrike" kern="1200" cap="none" spc="0" normalizeH="0" baseline="0" noProof="1">
                <a:uLnTx/>
                <a:uFillTx/>
              </a:rPr>
              <a:t>单击此处编辑母版文本样式</a:t>
            </a:r>
          </a:p>
          <a:p>
            <a:pPr lvl="1" fontAlgn="auto"/>
            <a:r>
              <a:rPr kumimoji="0" lang="zh-CN" altLang="en-US" sz="3300" b="0" i="0" u="none" strike="noStrike" kern="1200" cap="none" spc="0" normalizeH="0" baseline="0" noProof="1">
                <a:uLnTx/>
                <a:uFillTx/>
              </a:rPr>
              <a:t>第二级</a:t>
            </a:r>
          </a:p>
          <a:p>
            <a:pPr lvl="2" fontAlgn="auto"/>
            <a:r>
              <a:rPr kumimoji="0" lang="zh-CN" altLang="en-US" sz="2800" b="0" i="0" u="none" strike="noStrike" kern="1200" cap="none" spc="0" normalizeH="0" baseline="0" noProof="1">
                <a:uLnTx/>
                <a:uFillTx/>
              </a:rPr>
              <a:t>第三级</a:t>
            </a:r>
          </a:p>
          <a:p>
            <a:pPr lvl="3" fontAlgn="auto"/>
            <a:r>
              <a:rPr kumimoji="0" lang="zh-CN" altLang="en-US" sz="2300" b="0" i="0" u="none" strike="noStrike" kern="1200" cap="none" spc="0" normalizeH="0" baseline="0" noProof="1">
                <a:uLnTx/>
                <a:uFillTx/>
              </a:rPr>
              <a:t>第四级</a:t>
            </a:r>
          </a:p>
          <a:p>
            <a:pPr lvl="4" fontAlgn="auto"/>
            <a:r>
              <a:rPr kumimoji="0" lang="zh-CN" altLang="en-US" sz="2300" b="0" i="0" u="none" strike="noStrike" kern="1200" cap="none" spc="0" normalizeH="0" baseline="0" noProof="1">
                <a:uLnTx/>
                <a:uFillTx/>
              </a:rPr>
              <a:t>第五级</a:t>
            </a:r>
          </a:p>
        </p:txBody>
      </p:sp>
      <p:sp>
        <p:nvSpPr>
          <p:cNvPr id="0" name="日期占位符 3"/>
          <p:cNvSpPr/>
          <p:nvPr>
            <p:ph type="dt" sz="half" idx="10"/>
            <p:custDataLst>
              <p:tags r:id="rId4"/>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1CCB044E-A030-44AB-8D7F-49D0CC28EE77}" type="datetime1">
              <a:rPr lang="zh-CN" altLang="en-US" sz="1400">
                <a:solidFill>
                  <a:srgbClr val="898989"/>
                </a:solidFill>
              </a:rPr>
              <a:t>*</a:t>
            </a:fld>
          </a:p>
        </p:txBody>
      </p:sp>
      <p:sp>
        <p:nvSpPr>
          <p:cNvPr id="0" name="页脚占位符 4"/>
          <p:cNvSpPr/>
          <p:nvPr>
            <p:ph type="ftr" sz="quarter" idx="11"/>
            <p:custDataLst>
              <p:tags r:id="rId5"/>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6"/>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E32D8343-38B0-421A-B535-614AB2F861EB}" type="slidenum">
              <a:rPr lang="zh-CN" altLang="en-US" sz="1400">
                <a:solidFill>
                  <a:srgbClr val="898989"/>
                </a:solidFill>
              </a:rPr>
              <a:t>*</a:t>
            </a:fld>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10525896" y="303372"/>
            <a:ext cx="3266589" cy="6450806"/>
          </a:xfrm>
        </p:spPr>
        <p:txBody>
          <a:bodyPr vert="eaVert"/>
          <a:lstStyle/>
          <a:p>
            <a:pPr fontAlgn="auto"/>
            <a:r>
              <a:rPr kumimoji="0" lang="zh-CN" altLang="en-US" sz="5100" b="0" i="0" u="none" strike="noStrike" kern="1200" cap="none" spc="0" normalizeH="0" baseline="0" noProof="1">
                <a:uLnTx/>
                <a:uFillTx/>
              </a:rPr>
              <a:t>单击此处编辑母版标题样式</a:t>
            </a:r>
          </a:p>
        </p:txBody>
      </p:sp>
      <p:sp>
        <p:nvSpPr>
          <p:cNvPr id="3" name="竖排文字占位符 2"/>
          <p:cNvSpPr>
            <a:spLocks noGrp="1"/>
          </p:cNvSpPr>
          <p:nvPr>
            <p:ph type="body" orient="vert" idx="1"/>
            <p:custDataLst>
              <p:tags r:id="rId3"/>
            </p:custDataLst>
          </p:nvPr>
        </p:nvSpPr>
        <p:spPr>
          <a:xfrm>
            <a:off x="726131" y="303372"/>
            <a:ext cx="9607730" cy="6450806"/>
          </a:xfrm>
        </p:spPr>
        <p:txBody>
          <a:bodyPr vert="eaVert"/>
          <a:lstStyle/>
          <a:p>
            <a:pPr lvl="0" fontAlgn="auto"/>
            <a:r>
              <a:rPr kumimoji="0" lang="zh-CN" altLang="en-US" sz="3700" b="0" i="0" u="none" strike="noStrike" kern="1200" cap="none" spc="0" normalizeH="0" baseline="0" noProof="1">
                <a:uLnTx/>
                <a:uFillTx/>
              </a:rPr>
              <a:t>单击此处编辑母版文本样式</a:t>
            </a:r>
          </a:p>
          <a:p>
            <a:pPr lvl="1" fontAlgn="auto"/>
            <a:r>
              <a:rPr kumimoji="0" lang="zh-CN" altLang="en-US" sz="3300" b="0" i="0" u="none" strike="noStrike" kern="1200" cap="none" spc="0" normalizeH="0" baseline="0" noProof="1">
                <a:uLnTx/>
                <a:uFillTx/>
              </a:rPr>
              <a:t>第二级</a:t>
            </a:r>
          </a:p>
          <a:p>
            <a:pPr lvl="2" fontAlgn="auto"/>
            <a:r>
              <a:rPr kumimoji="0" lang="zh-CN" altLang="en-US" sz="2800" b="0" i="0" u="none" strike="noStrike" kern="1200" cap="none" spc="0" normalizeH="0" baseline="0" noProof="1">
                <a:uLnTx/>
                <a:uFillTx/>
              </a:rPr>
              <a:t>第三级</a:t>
            </a:r>
          </a:p>
          <a:p>
            <a:pPr lvl="3" fontAlgn="auto"/>
            <a:r>
              <a:rPr kumimoji="0" lang="zh-CN" altLang="en-US" sz="2300" b="0" i="0" u="none" strike="noStrike" kern="1200" cap="none" spc="0" normalizeH="0" baseline="0" noProof="1">
                <a:uLnTx/>
                <a:uFillTx/>
              </a:rPr>
              <a:t>第四级</a:t>
            </a:r>
          </a:p>
          <a:p>
            <a:pPr lvl="4" fontAlgn="auto"/>
            <a:r>
              <a:rPr kumimoji="0" lang="zh-CN" altLang="en-US" sz="2300" b="0" i="0" u="none" strike="noStrike" kern="1200" cap="none" spc="0" normalizeH="0" baseline="0" noProof="1">
                <a:uLnTx/>
                <a:uFillTx/>
              </a:rPr>
              <a:t>第五级</a:t>
            </a:r>
          </a:p>
        </p:txBody>
      </p:sp>
      <p:sp>
        <p:nvSpPr>
          <p:cNvPr id="0" name="日期占位符 3"/>
          <p:cNvSpPr/>
          <p:nvPr>
            <p:ph type="dt" sz="half" idx="10"/>
            <p:custDataLst>
              <p:tags r:id="rId4"/>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1CCB044E-A030-44AB-8D7F-49D0CC28EE77}" type="datetime1">
              <a:rPr lang="zh-CN" altLang="en-US" sz="1400">
                <a:solidFill>
                  <a:srgbClr val="898989"/>
                </a:solidFill>
              </a:rPr>
              <a:t>*</a:t>
            </a:fld>
          </a:p>
        </p:txBody>
      </p:sp>
      <p:sp>
        <p:nvSpPr>
          <p:cNvPr id="0" name="页脚占位符 4"/>
          <p:cNvSpPr/>
          <p:nvPr>
            <p:ph type="ftr" sz="quarter" idx="11"/>
            <p:custDataLst>
              <p:tags r:id="rId5"/>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0" name="灯片编号占位符 5"/>
          <p:cNvSpPr/>
          <p:nvPr>
            <p:ph type="sldNum" sz="quarter" idx="12"/>
            <p:custDataLst>
              <p:tags r:id="rId6"/>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E32D8343-38B0-421A-B535-614AB2F861EB}" type="slidenum">
              <a:rPr lang="zh-CN" altLang="en-US" sz="1400">
                <a:solidFill>
                  <a:srgbClr val="898989"/>
                </a:solidFill>
              </a:rPr>
              <a:t>*</a:t>
            </a:fld>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5.xml" /><Relationship Id="rId3" Type="http://schemas.openxmlformats.org/officeDocument/2006/relationships/tags" Target="../tags/tag6.xml" /><Relationship Id="rId4" Type="http://schemas.openxmlformats.org/officeDocument/2006/relationships/tags" Target="../tags/tag7.xml" /><Relationship Id="rId5" Type="http://schemas.openxmlformats.org/officeDocument/2006/relationships/tags" Target="../tags/tag8.xml" /><Relationship Id="rId6" Type="http://schemas.openxmlformats.org/officeDocument/2006/relationships/tags" Target="../tags/tag9.xml" /><Relationship Id="rId7" Type="http://schemas.openxmlformats.org/officeDocument/2006/relationships/tags" Target="../tags/tag10.xml" /><Relationship Id="rId8"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5.xml" /><Relationship Id="rId3" Type="http://schemas.openxmlformats.org/officeDocument/2006/relationships/tags" Target="../tags/tag16.xml" /><Relationship Id="rId4" Type="http://schemas.openxmlformats.org/officeDocument/2006/relationships/tags" Target="../tags/tag17.xml" /><Relationship Id="rId5" Type="http://schemas.openxmlformats.org/officeDocument/2006/relationships/tags" Target="../tags/tag18.xml" /><Relationship Id="rId6" Type="http://schemas.openxmlformats.org/officeDocument/2006/relationships/tags" Target="../tags/tag19.xml" /><Relationship Id="rId7" Type="http://schemas.openxmlformats.org/officeDocument/2006/relationships/tags" Target="../tags/tag20.xml" /><Relationship Id="rId8" Type="http://schemas.openxmlformats.org/officeDocument/2006/relationships/theme" Target="../theme/theme2.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heme" Target="../theme/theme3.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tags" Target="../tags/tag39.xml" /><Relationship Id="rId3" Type="http://schemas.openxmlformats.org/officeDocument/2006/relationships/tags" Target="../tags/tag40.xml" /><Relationship Id="rId4" Type="http://schemas.openxmlformats.org/officeDocument/2006/relationships/tags" Target="../tags/tag41.xml" /><Relationship Id="rId5" Type="http://schemas.openxmlformats.org/officeDocument/2006/relationships/tags" Target="../tags/tag42.xml" /><Relationship Id="rId6" Type="http://schemas.openxmlformats.org/officeDocument/2006/relationships/tags" Target="../tags/tag43.xml" /><Relationship Id="rId7" Type="http://schemas.openxmlformats.org/officeDocument/2006/relationships/tags" Target="../tags/tag44.xml" /><Relationship Id="rId8" Type="http://schemas.openxmlformats.org/officeDocument/2006/relationships/theme" Target="../theme/theme4.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5.xml" /><Relationship Id="rId2" Type="http://schemas.openxmlformats.org/officeDocument/2006/relationships/tags" Target="../tags/tag51.xml" /><Relationship Id="rId3" Type="http://schemas.openxmlformats.org/officeDocument/2006/relationships/tags" Target="../tags/tag52.xml" /><Relationship Id="rId4" Type="http://schemas.openxmlformats.org/officeDocument/2006/relationships/tags" Target="../tags/tag53.xml" /><Relationship Id="rId5" Type="http://schemas.openxmlformats.org/officeDocument/2006/relationships/tags" Target="../tags/tag54.xml" /><Relationship Id="rId6" Type="http://schemas.openxmlformats.org/officeDocument/2006/relationships/tags" Target="../tags/tag55.xml" /><Relationship Id="rId7" Type="http://schemas.openxmlformats.org/officeDocument/2006/relationships/tags" Target="../tags/tag56.xml" /><Relationship Id="rId8" Type="http://schemas.openxmlformats.org/officeDocument/2006/relationships/theme" Target="../theme/theme5.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tags" Target="../tags/tag64.xml" /><Relationship Id="rId3" Type="http://schemas.openxmlformats.org/officeDocument/2006/relationships/tags" Target="../tags/tag65.xml" /><Relationship Id="rId4" Type="http://schemas.openxmlformats.org/officeDocument/2006/relationships/tags" Target="../tags/tag66.xml" /><Relationship Id="rId5" Type="http://schemas.openxmlformats.org/officeDocument/2006/relationships/tags" Target="../tags/tag67.xml" /><Relationship Id="rId6" Type="http://schemas.openxmlformats.org/officeDocument/2006/relationships/tags" Target="../tags/tag68.xml" /><Relationship Id="rId7" Type="http://schemas.openxmlformats.org/officeDocument/2006/relationships/tags" Target="../tags/tag69.xml" /><Relationship Id="rId8" Type="http://schemas.openxmlformats.org/officeDocument/2006/relationships/theme" Target="../theme/theme6.xml" /></Relationships>
</file>

<file path=ppt/slideMasters/_rels/slideMaster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79.xml" /><Relationship Id="rId3" Type="http://schemas.openxmlformats.org/officeDocument/2006/relationships/tags" Target="../tags/tag80.xml" /><Relationship Id="rId4" Type="http://schemas.openxmlformats.org/officeDocument/2006/relationships/tags" Target="../tags/tag81.xml" /><Relationship Id="rId5" Type="http://schemas.openxmlformats.org/officeDocument/2006/relationships/tags" Target="../tags/tag82.xml" /><Relationship Id="rId6" Type="http://schemas.openxmlformats.org/officeDocument/2006/relationships/tags" Target="../tags/tag83.xml" /><Relationship Id="rId7" Type="http://schemas.openxmlformats.org/officeDocument/2006/relationships/tags" Target="../tags/tag84.xml" /><Relationship Id="rId8" Type="http://schemas.openxmlformats.org/officeDocument/2006/relationships/theme" Target="../theme/theme7.xml" /></Relationships>
</file>

<file path=ppt/slideMasters/_rels/slideMaster8.xml.rels>&#65279;<?xml version="1.0" encoding="utf-8" standalone="yes"?><Relationships xmlns="http://schemas.openxmlformats.org/package/2006/relationships"><Relationship Id="rId1" Type="http://schemas.openxmlformats.org/officeDocument/2006/relationships/slideLayout" Target="../slideLayouts/slideLayout8.xml" /><Relationship Id="rId2" Type="http://schemas.openxmlformats.org/officeDocument/2006/relationships/tags" Target="../tags/tag90.xml" /><Relationship Id="rId3" Type="http://schemas.openxmlformats.org/officeDocument/2006/relationships/tags" Target="../tags/tag91.xml" /><Relationship Id="rId4" Type="http://schemas.openxmlformats.org/officeDocument/2006/relationships/tags" Target="../tags/tag92.xml" /><Relationship Id="rId5" Type="http://schemas.openxmlformats.org/officeDocument/2006/relationships/tags" Target="../tags/tag93.xml" /><Relationship Id="rId6" Type="http://schemas.openxmlformats.org/officeDocument/2006/relationships/tags" Target="../tags/tag94.xml" /><Relationship Id="rId7" Type="http://schemas.openxmlformats.org/officeDocument/2006/relationships/tags" Target="../tags/tag95.xml" /><Relationship Id="rId8" Type="http://schemas.openxmlformats.org/officeDocument/2006/relationships/theme" Target="../theme/theme8.xml" /></Relationships>
</file>

<file path=ppt/slideMasters/_rels/slideMaster9.xml.rels>&#65279;<?xml version="1.0" encoding="utf-8" standalone="yes"?><Relationships xmlns="http://schemas.openxmlformats.org/package/2006/relationships"><Relationship Id="rId1" Type="http://schemas.openxmlformats.org/officeDocument/2006/relationships/slideLayout" Target="../slideLayouts/slideLayout9.xml" /><Relationship Id="rId2" Type="http://schemas.openxmlformats.org/officeDocument/2006/relationships/tags" Target="../tags/tag103.xml" /><Relationship Id="rId3" Type="http://schemas.openxmlformats.org/officeDocument/2006/relationships/tags" Target="../tags/tag104.xml" /><Relationship Id="rId4" Type="http://schemas.openxmlformats.org/officeDocument/2006/relationships/tags" Target="../tags/tag105.xml" /><Relationship Id="rId5" Type="http://schemas.openxmlformats.org/officeDocument/2006/relationships/tags" Target="../tags/tag106.xml" /><Relationship Id="rId6" Type="http://schemas.openxmlformats.org/officeDocument/2006/relationships/tags" Target="../tags/tag107.xml" /><Relationship Id="rId7" Type="http://schemas.openxmlformats.org/officeDocument/2006/relationships/tags" Target="../tags/tag108.xml" /><Relationship Id="rId8" Type="http://schemas.openxmlformats.org/officeDocument/2006/relationships/theme" Target="../theme/theme9.xml" /></Relationships>
</file>

<file path=ppt/slideMasters/_rels/slideMaster10.xml.rels>&#65279;<?xml version="1.0" encoding="utf-8" standalone="yes"?><Relationships xmlns="http://schemas.openxmlformats.org/package/2006/relationships"><Relationship Id="rId1" Type="http://schemas.openxmlformats.org/officeDocument/2006/relationships/slideLayout" Target="../slideLayouts/slideLayout10.xml" /><Relationship Id="rId2" Type="http://schemas.openxmlformats.org/officeDocument/2006/relationships/tags" Target="../tags/tag116.xml" /><Relationship Id="rId3" Type="http://schemas.openxmlformats.org/officeDocument/2006/relationships/tags" Target="../tags/tag117.xml" /><Relationship Id="rId4" Type="http://schemas.openxmlformats.org/officeDocument/2006/relationships/tags" Target="../tags/tag118.xml" /><Relationship Id="rId5" Type="http://schemas.openxmlformats.org/officeDocument/2006/relationships/tags" Target="../tags/tag119.xml" /><Relationship Id="rId6" Type="http://schemas.openxmlformats.org/officeDocument/2006/relationships/tags" Target="../tags/tag120.xml" /><Relationship Id="rId7" Type="http://schemas.openxmlformats.org/officeDocument/2006/relationships/tags" Target="../tags/tag121.xml" /><Relationship Id="rId8" Type="http://schemas.openxmlformats.org/officeDocument/2006/relationships/theme" Target="../theme/theme10.xml" /></Relationships>
</file>

<file path=ppt/slideMasters/_rels/slideMaster11.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tags" Target="../tags/tag128.xml" /><Relationship Id="rId3" Type="http://schemas.openxmlformats.org/officeDocument/2006/relationships/tags" Target="../tags/tag129.xml" /><Relationship Id="rId4" Type="http://schemas.openxmlformats.org/officeDocument/2006/relationships/tags" Target="../tags/tag130.xml" /><Relationship Id="rId5" Type="http://schemas.openxmlformats.org/officeDocument/2006/relationships/tags" Target="../tags/tag131.xml" /><Relationship Id="rId6" Type="http://schemas.openxmlformats.org/officeDocument/2006/relationships/tags" Target="../tags/tag132.xml" /><Relationship Id="rId7" Type="http://schemas.openxmlformats.org/officeDocument/2006/relationships/tags" Target="../tags/tag133.xml" /><Relationship Id="rId8" Type="http://schemas.openxmlformats.org/officeDocument/2006/relationships/theme" Target="../theme/theme11.xml" /></Relationships>
</file>

<file path=ppt/slideMasters/_rels/slideMaster1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40.xml" /><Relationship Id="rId3" Type="http://schemas.openxmlformats.org/officeDocument/2006/relationships/tags" Target="../tags/tag141.xml" /><Relationship Id="rId4" Type="http://schemas.openxmlformats.org/officeDocument/2006/relationships/tags" Target="../tags/tag142.xml" /><Relationship Id="rId5" Type="http://schemas.openxmlformats.org/officeDocument/2006/relationships/tags" Target="../tags/tag143.xml" /><Relationship Id="rId6" Type="http://schemas.openxmlformats.org/officeDocument/2006/relationships/tags" Target="../tags/tag144.xml" /><Relationship Id="rId7" Type="http://schemas.openxmlformats.org/officeDocument/2006/relationships/tags" Target="../tags/tag145.xml" /><Relationship Id="rId8" Type="http://schemas.openxmlformats.org/officeDocument/2006/relationships/theme" Target="../theme/theme12.xml" /></Relationships>
</file>

<file path=ppt/slideMasters/_rels/slideMaster1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52.xml" /><Relationship Id="rId3" Type="http://schemas.openxmlformats.org/officeDocument/2006/relationships/tags" Target="../tags/tag153.xml" /><Relationship Id="rId4" Type="http://schemas.openxmlformats.org/officeDocument/2006/relationships/tags" Target="../tags/tag154.xml" /><Relationship Id="rId5" Type="http://schemas.openxmlformats.org/officeDocument/2006/relationships/tags" Target="../tags/tag155.xml" /><Relationship Id="rId6" Type="http://schemas.openxmlformats.org/officeDocument/2006/relationships/tags" Target="../tags/tag156.xml" /><Relationship Id="rId7" Type="http://schemas.openxmlformats.org/officeDocument/2006/relationships/tags" Target="../tags/tag157.xml" /><Relationship Id="rId8" Type="http://schemas.openxmlformats.org/officeDocument/2006/relationships/theme" Target="../theme/theme13.xml" /></Relationships>
</file>

<file path=ppt/slideMasters/_rels/slideMaster14.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164.xml" /><Relationship Id="rId3" Type="http://schemas.openxmlformats.org/officeDocument/2006/relationships/tags" Target="../tags/tag165.xml" /><Relationship Id="rId4" Type="http://schemas.openxmlformats.org/officeDocument/2006/relationships/tags" Target="../tags/tag166.xml" /><Relationship Id="rId5" Type="http://schemas.openxmlformats.org/officeDocument/2006/relationships/tags" Target="../tags/tag167.xml" /><Relationship Id="rId6" Type="http://schemas.openxmlformats.org/officeDocument/2006/relationships/tags" Target="../tags/tag168.xml" /><Relationship Id="rId7" Type="http://schemas.openxmlformats.org/officeDocument/2006/relationships/tags" Target="../tags/tag169.xml" /><Relationship Id="rId8" Type="http://schemas.openxmlformats.org/officeDocument/2006/relationships/theme" Target="../theme/theme14.xml" /></Relationships>
</file>

<file path=ppt/slideMasters/_rels/slideMaster15.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tags" Target="../tags/tag176.xml" /><Relationship Id="rId3" Type="http://schemas.openxmlformats.org/officeDocument/2006/relationships/tags" Target="../tags/tag177.xml" /><Relationship Id="rId4" Type="http://schemas.openxmlformats.org/officeDocument/2006/relationships/tags" Target="../tags/tag178.xml" /><Relationship Id="rId5" Type="http://schemas.openxmlformats.org/officeDocument/2006/relationships/tags" Target="../tags/tag179.xml" /><Relationship Id="rId6" Type="http://schemas.openxmlformats.org/officeDocument/2006/relationships/tags" Target="../tags/tag180.xml" /><Relationship Id="rId7" Type="http://schemas.openxmlformats.org/officeDocument/2006/relationships/tags" Target="../tags/tag181.xml" /><Relationship Id="rId8" Type="http://schemas.openxmlformats.org/officeDocument/2006/relationships/theme" Target="../theme/theme15.xml" /></Relationships>
</file>

<file path=ppt/slideMasters/_rels/slideMaster16.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tags" Target="../tags/tag189.xml" /><Relationship Id="rId3" Type="http://schemas.openxmlformats.org/officeDocument/2006/relationships/tags" Target="../tags/tag190.xml" /><Relationship Id="rId4" Type="http://schemas.openxmlformats.org/officeDocument/2006/relationships/tags" Target="../tags/tag191.xml" /><Relationship Id="rId5" Type="http://schemas.openxmlformats.org/officeDocument/2006/relationships/tags" Target="../tags/tag192.xml" /><Relationship Id="rId6" Type="http://schemas.openxmlformats.org/officeDocument/2006/relationships/tags" Target="../tags/tag193.xml" /><Relationship Id="rId7" Type="http://schemas.openxmlformats.org/officeDocument/2006/relationships/tags" Target="../tags/tag194.xml" /><Relationship Id="rId8" Type="http://schemas.openxmlformats.org/officeDocument/2006/relationships/theme" Target="../theme/theme16.xml" /></Relationships>
</file>

<file path=ppt/slideMasters/_rels/slideMaster17.xml.rels>&#65279;<?xml version="1.0" encoding="utf-8" standalone="yes"?><Relationships xmlns="http://schemas.openxmlformats.org/package/2006/relationships"><Relationship Id="rId1" Type="http://schemas.openxmlformats.org/officeDocument/2006/relationships/slideLayout" Target="../slideLayouts/slideLayout17.xml" /><Relationship Id="rId2" Type="http://schemas.openxmlformats.org/officeDocument/2006/relationships/tags" Target="../tags/tag204.xml" /><Relationship Id="rId3" Type="http://schemas.openxmlformats.org/officeDocument/2006/relationships/tags" Target="../tags/tag205.xml" /><Relationship Id="rId4" Type="http://schemas.openxmlformats.org/officeDocument/2006/relationships/tags" Target="../tags/tag206.xml" /><Relationship Id="rId5" Type="http://schemas.openxmlformats.org/officeDocument/2006/relationships/tags" Target="../tags/tag207.xml" /><Relationship Id="rId6" Type="http://schemas.openxmlformats.org/officeDocument/2006/relationships/tags" Target="../tags/tag208.xml" /><Relationship Id="rId7" Type="http://schemas.openxmlformats.org/officeDocument/2006/relationships/tags" Target="../tags/tag209.xml" /><Relationship Id="rId8" Type="http://schemas.openxmlformats.org/officeDocument/2006/relationships/theme" Target="../theme/theme17.xml" /></Relationships>
</file>

<file path=ppt/slideMasters/_rels/slideMaster18.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tags" Target="../tags/tag215.xml" /><Relationship Id="rId3" Type="http://schemas.openxmlformats.org/officeDocument/2006/relationships/tags" Target="../tags/tag216.xml" /><Relationship Id="rId4" Type="http://schemas.openxmlformats.org/officeDocument/2006/relationships/tags" Target="../tags/tag217.xml" /><Relationship Id="rId5" Type="http://schemas.openxmlformats.org/officeDocument/2006/relationships/tags" Target="../tags/tag218.xml" /><Relationship Id="rId6" Type="http://schemas.openxmlformats.org/officeDocument/2006/relationships/tags" Target="../tags/tag219.xml" /><Relationship Id="rId7" Type="http://schemas.openxmlformats.org/officeDocument/2006/relationships/tags" Target="../tags/tag220.xml" /><Relationship Id="rId8" Type="http://schemas.openxmlformats.org/officeDocument/2006/relationships/theme" Target="../theme/theme18.xml" /></Relationships>
</file>

<file path=ppt/slideMasters/_rels/slideMaster19.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tags" Target="../tags/tag228.xml" /><Relationship Id="rId3" Type="http://schemas.openxmlformats.org/officeDocument/2006/relationships/tags" Target="../tags/tag229.xml" /><Relationship Id="rId4" Type="http://schemas.openxmlformats.org/officeDocument/2006/relationships/tags" Target="../tags/tag230.xml" /><Relationship Id="rId5" Type="http://schemas.openxmlformats.org/officeDocument/2006/relationships/tags" Target="../tags/tag231.xml" /><Relationship Id="rId6" Type="http://schemas.openxmlformats.org/officeDocument/2006/relationships/tags" Target="../tags/tag232.xml" /><Relationship Id="rId7" Type="http://schemas.openxmlformats.org/officeDocument/2006/relationships/tags" Target="../tags/tag233.xml" /><Relationship Id="rId8" Type="http://schemas.openxmlformats.org/officeDocument/2006/relationships/theme" Target="../theme/theme19.xml" /></Relationships>
</file>

<file path=ppt/slideMasters/_rels/slideMaster20.xml.rels>&#65279;<?xml version="1.0" encoding="utf-8" standalone="yes"?><Relationships xmlns="http://schemas.openxmlformats.org/package/2006/relationships"><Relationship Id="rId1" Type="http://schemas.openxmlformats.org/officeDocument/2006/relationships/slideLayout" Target="../slideLayouts/slideLayout20.xml" /><Relationship Id="rId2" Type="http://schemas.openxmlformats.org/officeDocument/2006/relationships/tags" Target="../tags/tag241.xml" /><Relationship Id="rId3" Type="http://schemas.openxmlformats.org/officeDocument/2006/relationships/tags" Target="../tags/tag242.xml" /><Relationship Id="rId4" Type="http://schemas.openxmlformats.org/officeDocument/2006/relationships/tags" Target="../tags/tag243.xml" /><Relationship Id="rId5" Type="http://schemas.openxmlformats.org/officeDocument/2006/relationships/tags" Target="../tags/tag244.xml" /><Relationship Id="rId6" Type="http://schemas.openxmlformats.org/officeDocument/2006/relationships/tags" Target="../tags/tag245.xml" /><Relationship Id="rId7" Type="http://schemas.openxmlformats.org/officeDocument/2006/relationships/tags" Target="../tags/tag246.xml" /><Relationship Id="rId8" Type="http://schemas.openxmlformats.org/officeDocument/2006/relationships/theme" Target="../theme/theme20.xml" /></Relationships>
</file>

<file path=ppt/slideMasters/_rels/slideMaster21.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tags" Target="../tags/tag253.xml" /><Relationship Id="rId3" Type="http://schemas.openxmlformats.org/officeDocument/2006/relationships/tags" Target="../tags/tag254.xml" /><Relationship Id="rId4" Type="http://schemas.openxmlformats.org/officeDocument/2006/relationships/tags" Target="../tags/tag255.xml" /><Relationship Id="rId5" Type="http://schemas.openxmlformats.org/officeDocument/2006/relationships/tags" Target="../tags/tag256.xml" /><Relationship Id="rId6" Type="http://schemas.openxmlformats.org/officeDocument/2006/relationships/tags" Target="../tags/tag257.xml" /><Relationship Id="rId7" Type="http://schemas.openxmlformats.org/officeDocument/2006/relationships/tags" Target="../tags/tag258.xml" /><Relationship Id="rId8" Type="http://schemas.openxmlformats.org/officeDocument/2006/relationships/theme" Target="../theme/theme21.xml" /></Relationships>
</file>

<file path=ppt/slideMasters/_rels/slideMaster22.xml.rels>&#65279;<?xml version="1.0" encoding="utf-8" standalone="yes"?><Relationships xmlns="http://schemas.openxmlformats.org/package/2006/relationships"><Relationship Id="rId1" Type="http://schemas.openxmlformats.org/officeDocument/2006/relationships/slideLayout" Target="../slideLayouts/slideLayout22.xml" /><Relationship Id="rId2" Type="http://schemas.openxmlformats.org/officeDocument/2006/relationships/tags" Target="../tags/tag265.xml" /><Relationship Id="rId3" Type="http://schemas.openxmlformats.org/officeDocument/2006/relationships/tags" Target="../tags/tag266.xml" /><Relationship Id="rId4" Type="http://schemas.openxmlformats.org/officeDocument/2006/relationships/tags" Target="../tags/tag267.xml" /><Relationship Id="rId5" Type="http://schemas.openxmlformats.org/officeDocument/2006/relationships/tags" Target="../tags/tag268.xml" /><Relationship Id="rId6" Type="http://schemas.openxmlformats.org/officeDocument/2006/relationships/tags" Target="../tags/tag269.xml" /><Relationship Id="rId7" Type="http://schemas.openxmlformats.org/officeDocument/2006/relationships/tags" Target="../tags/tag270.xml" /><Relationship Id="rId8" Type="http://schemas.openxmlformats.org/officeDocument/2006/relationships/theme" Target="../theme/theme22.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026" name="标题占位符 1"/>
          <p:cNvSpPr/>
          <p:nvPr>
            <p:ph type="title"/>
            <p:custDataLst>
              <p:tags r:id="rId3"/>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latinLnBrk="0" hangingPunct="1">
              <a:lnSpc>
                <a:spcPct val="100000"/>
              </a:lnSpc>
              <a:spcBef>
                <a:spcPct val="0"/>
              </a:spcBef>
              <a:spcAft>
                <a:spcPct val="0"/>
              </a:spcAft>
              <a:buClrTx/>
              <a:buSzTx/>
              <a:buFontTx/>
              <a:buNone/>
              <a:defRPr lang="zh-CN" altLang="en-US" sz="5100" kern="1200">
                <a:solidFill>
                  <a:schemeClr val="tx1"/>
                </a:solidFill>
                <a:latin typeface="Calibri" pitchFamily="34" charset="0"/>
                <a:ea typeface="宋体" pitchFamily="2" charset="-122"/>
                <a:cs typeface="+mj-cs"/>
              </a:defRPr>
            </a:lvl1pPr>
          </a:lstStyle>
          <a:p>
            <a:pPr lvl="0"/>
            <a:r>
              <a:t>单击此处编辑母版标题样式</a:t>
            </a:r>
          </a:p>
        </p:txBody>
      </p:sp>
      <p:sp>
        <p:nvSpPr>
          <p:cNvPr id="1027" name="文本占位符 2"/>
          <p:cNvSpPr/>
          <p:nvPr>
            <p:ph type="body" idx="1"/>
            <p:custDataLst>
              <p:tags r:id="rId4"/>
            </p:custDataLst>
          </p:nvPr>
        </p:nvSpPr>
        <p:spPr>
          <a:xfrm>
            <a:off x="576262" y="1679575"/>
            <a:ext cx="10369550" cy="4752975"/>
          </a:xfrm>
          <a:prstGeom prst="rect">
            <a:avLst/>
          </a:prstGeom>
          <a:noFill/>
          <a:ln>
            <a:noFill/>
            <a:miter lim="800000"/>
          </a:ln>
        </p:spPr>
        <p:txBody>
          <a:bodyPr lIns="106984" tIns="53492" rIns="106984" bIns="53492" anchor="t" anchorCtr="0"/>
          <a:lstStyle>
            <a:lvl1pPr marL="401320" indent="-401320" algn="l" defTabSz="1069340" rtl="0" eaLnBrk="1" fontAlgn="base" latinLnBrk="0" hangingPunct="1">
              <a:lnSpc>
                <a:spcPct val="100000"/>
              </a:lnSpc>
              <a:spcBef>
                <a:spcPct val="20000"/>
              </a:spcBef>
              <a:spcAft>
                <a:spcPct val="0"/>
              </a:spcAft>
              <a:buClrTx/>
              <a:buSzTx/>
              <a:buFont typeface="Arial" pitchFamily="34" charset="0"/>
              <a:buChar char="•"/>
              <a:defRPr lang="zh-CN" altLang="en-US" sz="3700" kern="1200">
                <a:solidFill>
                  <a:schemeClr val="tx1"/>
                </a:solidFill>
                <a:latin typeface="+mn-lt"/>
                <a:ea typeface="+mn-ea"/>
                <a:cs typeface="+mn-cs"/>
              </a:defRPr>
            </a:lvl1pPr>
            <a:lvl2pPr marL="869315" indent="-334645" algn="l" defTabSz="1069340" rtl="0" eaLnBrk="1" fontAlgn="base" latinLnBrk="0" hangingPunct="1">
              <a:lnSpc>
                <a:spcPct val="100000"/>
              </a:lnSpc>
              <a:spcBef>
                <a:spcPct val="20000"/>
              </a:spcBef>
              <a:spcAft>
                <a:spcPct val="0"/>
              </a:spcAft>
              <a:buClrTx/>
              <a:buSzTx/>
              <a:buFont typeface="Arial" pitchFamily="34" charset="0"/>
              <a:buChar char="–"/>
              <a:defRPr lang="zh-CN" altLang="en-US" sz="3300" kern="1200">
                <a:solidFill>
                  <a:schemeClr val="tx1"/>
                </a:solidFill>
                <a:latin typeface="+mn-lt"/>
                <a:ea typeface="+mn-ea"/>
                <a:cs typeface="+mn-cs"/>
              </a:defRPr>
            </a:lvl2pPr>
            <a:lvl3pPr marL="1337310" indent="-267335" algn="l" defTabSz="1069340" rtl="0" eaLnBrk="1" fontAlgn="base" latinLnBrk="0" hangingPunct="1">
              <a:lnSpc>
                <a:spcPct val="100000"/>
              </a:lnSpc>
              <a:spcBef>
                <a:spcPct val="20000"/>
              </a:spcBef>
              <a:spcAft>
                <a:spcPct val="0"/>
              </a:spcAft>
              <a:buClrTx/>
              <a:buSzTx/>
              <a:buFont typeface="Arial" pitchFamily="34" charset="0"/>
              <a:buChar char="•"/>
              <a:defRPr lang="zh-CN" altLang="en-US" sz="2800" kern="1200">
                <a:solidFill>
                  <a:schemeClr val="tx1"/>
                </a:solidFill>
                <a:latin typeface="+mn-lt"/>
                <a:ea typeface="+mn-ea"/>
                <a:cs typeface="+mn-cs"/>
              </a:defRPr>
            </a:lvl3pPr>
            <a:lvl4pPr marL="1871980" indent="-267335" algn="l" defTabSz="1069340" rtl="0" eaLnBrk="1" fontAlgn="base" latinLnBrk="0" hangingPunct="1">
              <a:lnSpc>
                <a:spcPct val="100000"/>
              </a:lnSpc>
              <a:spcBef>
                <a:spcPct val="20000"/>
              </a:spcBef>
              <a:spcAft>
                <a:spcPct val="0"/>
              </a:spcAft>
              <a:buClrTx/>
              <a:buSzTx/>
              <a:buFont typeface="Arial" pitchFamily="34" charset="0"/>
              <a:buChar char="–"/>
              <a:defRPr lang="zh-CN" altLang="en-US" sz="2300" kern="1200">
                <a:solidFill>
                  <a:schemeClr val="tx1"/>
                </a:solidFill>
                <a:latin typeface="+mn-lt"/>
                <a:ea typeface="+mn-ea"/>
                <a:cs typeface="+mn-cs"/>
              </a:defRPr>
            </a:lvl4pPr>
            <a:lvl5pPr marL="2407285" indent="-267335" algn="l" defTabSz="1069340" rtl="0" eaLnBrk="1" fontAlgn="base" latinLnBrk="0" hangingPunct="1">
              <a:lnSpc>
                <a:spcPct val="100000"/>
              </a:lnSpc>
              <a:spcBef>
                <a:spcPct val="20000"/>
              </a:spcBef>
              <a:spcAft>
                <a:spcPct val="0"/>
              </a:spcAft>
              <a:buClrTx/>
              <a:buSzTx/>
              <a:buFont typeface="Arial" pitchFamily="34" charset="0"/>
              <a:buChar char="»"/>
              <a:defRPr lang="zh-CN" altLang="en-US" sz="2300" kern="1200">
                <a:solidFill>
                  <a:schemeClr val="tx1"/>
                </a:solidFill>
                <a:latin typeface="+mn-lt"/>
                <a:ea typeface="+mn-ea"/>
                <a:cs typeface="+mn-cs"/>
              </a:defRPr>
            </a:lvl5pPr>
            <a:lvl6pPr marL="2941955" indent="-267335" algn="l" defTabSz="1069340" rtl="0" eaLnBrk="1" latinLnBrk="0" hangingPunct="1">
              <a:spcBef>
                <a:spcPct val="20000"/>
              </a:spcBef>
              <a:buFont typeface="Arial" pitchFamily="34" charset="0"/>
              <a:buChar char="•"/>
              <a:defRPr lang="zh-CN" altLang="en-US" sz="2300" kern="1200">
                <a:solidFill>
                  <a:schemeClr val="tx1"/>
                </a:solidFill>
                <a:latin typeface="+mn-lt"/>
                <a:ea typeface="+mn-ea"/>
                <a:cs typeface="+mn-cs"/>
              </a:defRPr>
            </a:lvl6pPr>
            <a:lvl7pPr marL="3477260" indent="-267335" algn="l" defTabSz="1069340" rtl="0" eaLnBrk="1" latinLnBrk="0" hangingPunct="1">
              <a:spcBef>
                <a:spcPct val="20000"/>
              </a:spcBef>
              <a:buFont typeface="Arial" pitchFamily="34" charset="0"/>
              <a:buChar char="•"/>
              <a:defRPr lang="zh-CN" altLang="en-US" sz="2300" kern="1200">
                <a:solidFill>
                  <a:schemeClr val="tx1"/>
                </a:solidFill>
                <a:latin typeface="+mn-lt"/>
                <a:ea typeface="+mn-ea"/>
                <a:cs typeface="+mn-cs"/>
              </a:defRPr>
            </a:lvl7pPr>
            <a:lvl8pPr marL="4011930" indent="-267335" algn="l" defTabSz="1069340" rtl="0" eaLnBrk="1" latinLnBrk="0" hangingPunct="1">
              <a:spcBef>
                <a:spcPct val="20000"/>
              </a:spcBef>
              <a:buFont typeface="Arial" pitchFamily="34" charset="0"/>
              <a:buChar char="•"/>
              <a:defRPr lang="zh-CN" altLang="en-US" sz="2300" kern="1200">
                <a:solidFill>
                  <a:schemeClr val="tx1"/>
                </a:solidFill>
                <a:latin typeface="+mn-lt"/>
                <a:ea typeface="+mn-ea"/>
                <a:cs typeface="+mn-cs"/>
              </a:defRPr>
            </a:lvl8pPr>
            <a:lvl9pPr marL="4546600" indent="-267335" algn="l" defTabSz="1069340" rtl="0" eaLnBrk="1" latinLnBrk="0" hangingPunct="1">
              <a:spcBef>
                <a:spcPct val="20000"/>
              </a:spcBef>
              <a:buFont typeface="Arial" pitchFamily="34" charset="0"/>
              <a:buChar char="•"/>
              <a:defRPr lang="zh-CN" altLang="en-US" sz="2300" kern="120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1028" name="日期占位符 3"/>
          <p:cNvSpPr/>
          <p:nvPr>
            <p:ph type="dt" sz="half" idx="2"/>
            <p:custDataLst>
              <p:tags r:id="rId5"/>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3D7E4471-3C77-44D6-AD97-C9627827297F}" type="datetime1">
              <a:rPr lang="zh-CN" altLang="en-US" sz="1400">
                <a:solidFill>
                  <a:srgbClr val="898989"/>
                </a:solidFill>
              </a:rPr>
              <a:t>*</a:t>
            </a:fld>
            <a:endParaRPr lang="zh-CN" altLang="en-US" sz="1400">
              <a:solidFill>
                <a:srgbClr val="898989"/>
              </a:solidFill>
            </a:endParaRPr>
          </a:p>
        </p:txBody>
      </p:sp>
      <p:sp>
        <p:nvSpPr>
          <p:cNvPr id="1029" name="页脚占位符 4"/>
          <p:cNvSpPr/>
          <p:nvPr>
            <p:ph type="ftr" sz="quarter" idx="3"/>
            <p:custDataLst>
              <p:tags r:id="rId6"/>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1030" name="灯片编号占位符 5"/>
          <p:cNvSpPr/>
          <p:nvPr>
            <p:ph type="sldNum" sz="quarter" idx="4"/>
            <p:custDataLst>
              <p:tags r:id="rId7"/>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C12DA317-1BD7-4F03-A706-81792AFA448F}" type="slidenum">
              <a:rPr lang="zh-CN" altLang="en-US" sz="1400">
                <a:solidFill>
                  <a:srgbClr val="898989"/>
                </a:solidFill>
              </a:rPr>
              <a:t>*</a:t>
            </a:fld>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89" r:id="rId1"/>
  </p:sldLayoutIdLst>
  <p:transition/>
  <p:timing/>
  <p:txStyles>
    <p:titleStyle>
      <a:lvl1pPr marL="0" indent="0" algn="ctr" defTabSz="1069975" rtl="0" eaLnBrk="1" fontAlgn="base" latinLnBrk="0" hangingPunct="1">
        <a:lnSpc>
          <a:spcPct val="100000"/>
        </a:lnSpc>
        <a:spcBef>
          <a:spcPct val="0"/>
        </a:spcBef>
        <a:spcAft>
          <a:spcPct val="0"/>
        </a:spcAft>
        <a:buClrTx/>
        <a:buSzTx/>
        <a:buFontTx/>
        <a:buNone/>
        <a:defRPr sz="5100" kern="1200">
          <a:solidFill>
            <a:schemeClr val="tx1"/>
          </a:solidFill>
          <a:latin typeface="Calibri" pitchFamily="34" charset="0"/>
          <a:ea typeface="宋体" pitchFamily="2" charset="-122"/>
          <a:cs typeface="+mj-cs"/>
        </a:defRPr>
      </a:lvl1pPr>
    </p:titleStyle>
    <p:bodyStyle>
      <a:lvl1pPr marL="401320" indent="-401320" algn="l" defTabSz="1069340" rtl="0" eaLnBrk="1" fontAlgn="base" latinLnBrk="0" hangingPunct="1">
        <a:lnSpc>
          <a:spcPct val="100000"/>
        </a:lnSpc>
        <a:spcBef>
          <a:spcPct val="20000"/>
        </a:spcBef>
        <a:spcAft>
          <a:spcPct val="0"/>
        </a:spcAft>
        <a:buClrTx/>
        <a:buSzTx/>
        <a:buFont typeface="Arial" pitchFamily="34" charset="0"/>
        <a:buChar char="•"/>
        <a:defRPr sz="3700" kern="1200">
          <a:solidFill>
            <a:schemeClr val="tx1"/>
          </a:solidFill>
          <a:latin typeface="+mn-lt"/>
          <a:ea typeface="+mn-ea"/>
          <a:cs typeface="+mn-cs"/>
        </a:defRPr>
      </a:lvl1pPr>
      <a:lvl2pPr marL="869315" indent="-334645" algn="l" defTabSz="1069340" rtl="0" eaLnBrk="1" fontAlgn="base" latinLnBrk="0" hangingPunct="1">
        <a:lnSpc>
          <a:spcPct val="100000"/>
        </a:lnSpc>
        <a:spcBef>
          <a:spcPct val="20000"/>
        </a:spcBef>
        <a:spcAft>
          <a:spcPct val="0"/>
        </a:spcAft>
        <a:buClrTx/>
        <a:buSzTx/>
        <a:buFont typeface="Arial" pitchFamily="34" charset="0"/>
        <a:buChar char="–"/>
        <a:defRPr sz="3300" kern="1200">
          <a:solidFill>
            <a:schemeClr val="tx1"/>
          </a:solidFill>
          <a:latin typeface="+mn-lt"/>
          <a:ea typeface="+mn-ea"/>
          <a:cs typeface="+mn-cs"/>
        </a:defRPr>
      </a:lvl2pPr>
      <a:lvl3pPr marL="1337310" indent="-267335" algn="l" defTabSz="1069340" rtl="0" eaLnBrk="1" fontAlgn="base" latinLnBrk="0" hangingPunct="1">
        <a:lnSpc>
          <a:spcPct val="100000"/>
        </a:lnSpc>
        <a:spcBef>
          <a:spcPct val="20000"/>
        </a:spcBef>
        <a:spcAft>
          <a:spcPct val="0"/>
        </a:spcAft>
        <a:buClrTx/>
        <a:buSzTx/>
        <a:buFont typeface="Arial" pitchFamily="34" charset="0"/>
        <a:buChar char="•"/>
        <a:defRPr sz="2800" kern="1200">
          <a:solidFill>
            <a:schemeClr val="tx1"/>
          </a:solidFill>
          <a:latin typeface="+mn-lt"/>
          <a:ea typeface="+mn-ea"/>
          <a:cs typeface="+mn-cs"/>
        </a:defRPr>
      </a:lvl3pPr>
      <a:lvl4pPr marL="1871980" indent="-267335" algn="l" defTabSz="1069340" rtl="0" eaLnBrk="1" fontAlgn="base" latinLnBrk="0" hangingPunct="1">
        <a:lnSpc>
          <a:spcPct val="100000"/>
        </a:lnSpc>
        <a:spcBef>
          <a:spcPct val="20000"/>
        </a:spcBef>
        <a:spcAft>
          <a:spcPct val="0"/>
        </a:spcAft>
        <a:buClrTx/>
        <a:buSzTx/>
        <a:buFont typeface="Arial" pitchFamily="34" charset="0"/>
        <a:buChar char="–"/>
        <a:defRPr sz="2300" kern="1200">
          <a:solidFill>
            <a:schemeClr val="tx1"/>
          </a:solidFill>
          <a:latin typeface="+mn-lt"/>
          <a:ea typeface="+mn-ea"/>
          <a:cs typeface="+mn-cs"/>
        </a:defRPr>
      </a:lvl4pPr>
      <a:lvl5pPr marL="2407285" indent="-267335" algn="l" defTabSz="1069340" rtl="0" eaLnBrk="1" fontAlgn="base" latinLnBrk="0" hangingPunct="1">
        <a:lnSpc>
          <a:spcPct val="100000"/>
        </a:lnSpc>
        <a:spcBef>
          <a:spcPct val="20000"/>
        </a:spcBef>
        <a:spcAft>
          <a:spcPct val="0"/>
        </a:spcAft>
        <a:buClrTx/>
        <a:buSzTx/>
        <a:buFont typeface="Arial" pitchFamily="34" charset="0"/>
        <a:buChar char="»"/>
        <a:defRPr sz="2300" kern="1200">
          <a:solidFill>
            <a:schemeClr val="tx1"/>
          </a:solidFill>
          <a:latin typeface="+mn-lt"/>
          <a:ea typeface="+mn-ea"/>
          <a:cs typeface="+mn-cs"/>
        </a:defRPr>
      </a:lvl5pPr>
      <a:lvl6pPr marL="2941955" indent="-267335" algn="l" defTabSz="1069340"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477260" indent="-267335" algn="l" defTabSz="1069340"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4011930" indent="-267335" algn="l" defTabSz="1069340"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546600" indent="-267335" algn="l" defTabSz="1069340"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zh-CN"/>
      </a:defPPr>
      <a:lvl1pPr marL="0" indent="0" algn="l" defTabSz="1069340" rtl="0" eaLnBrk="1" fontAlgn="base" latinLnBrk="0" hangingPunct="1">
        <a:lnSpc>
          <a:spcPct val="100000"/>
        </a:lnSpc>
        <a:spcBef>
          <a:spcPct val="0"/>
        </a:spcBef>
        <a:spcAft>
          <a:spcPct val="0"/>
        </a:spcAft>
        <a:buClrTx/>
        <a:buSzTx/>
        <a:buFontTx/>
        <a:buNone/>
        <a:defRPr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sz="2100" kern="1200">
          <a:solidFill>
            <a:schemeClr val="tx1"/>
          </a:solidFill>
          <a:latin typeface="+mn-lt"/>
          <a:ea typeface="+mn-ea"/>
          <a:cs typeface="+mn-cs"/>
        </a:defRPr>
      </a:lvl5pPr>
      <a:lvl6pPr marL="2674620" algn="l" defTabSz="1069340" rtl="0" eaLnBrk="1" latinLnBrk="0" hangingPunct="1">
        <a:defRPr sz="2100" kern="1200">
          <a:solidFill>
            <a:schemeClr val="tx1"/>
          </a:solidFill>
          <a:latin typeface="+mn-lt"/>
          <a:ea typeface="+mn-ea"/>
          <a:cs typeface="+mn-cs"/>
        </a:defRPr>
      </a:lvl6pPr>
      <a:lvl7pPr marL="3209290" algn="l" defTabSz="1069340" rtl="0" eaLnBrk="1" latinLnBrk="0" hangingPunct="1">
        <a:defRPr sz="2100" kern="1200">
          <a:solidFill>
            <a:schemeClr val="tx1"/>
          </a:solidFill>
          <a:latin typeface="+mn-lt"/>
          <a:ea typeface="+mn-ea"/>
          <a:cs typeface="+mn-cs"/>
        </a:defRPr>
      </a:lvl7pPr>
      <a:lvl8pPr marL="3744595" algn="l" defTabSz="1069340" rtl="0" eaLnBrk="1" latinLnBrk="0" hangingPunct="1">
        <a:defRPr sz="2100" kern="1200">
          <a:solidFill>
            <a:schemeClr val="tx1"/>
          </a:solidFill>
          <a:latin typeface="+mn-lt"/>
          <a:ea typeface="+mn-ea"/>
          <a:cs typeface="+mn-cs"/>
        </a:defRPr>
      </a:lvl8pPr>
      <a:lvl9pPr marL="4279265" algn="l" defTabSz="1069340" rtl="0" eaLnBrk="1" latinLnBrk="0" hangingPunct="1">
        <a:defRPr sz="21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2050" name="标题占位符 1"/>
          <p:cNvSpPr/>
          <p:nvPr>
            <p:ph type="title"/>
            <p:custDataLst>
              <p:tags r:id="rId3"/>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latinLnBrk="0" hangingPunct="1">
              <a:lnSpc>
                <a:spcPct val="100000"/>
              </a:lnSpc>
              <a:spcBef>
                <a:spcPct val="0"/>
              </a:spcBef>
              <a:spcAft>
                <a:spcPct val="0"/>
              </a:spcAft>
              <a:buClrTx/>
              <a:buSzTx/>
              <a:buFontTx/>
              <a:buNone/>
              <a:defRPr lang="zh-CN" altLang="en-US" sz="5100" kern="1200">
                <a:solidFill>
                  <a:schemeClr val="tx1"/>
                </a:solidFill>
                <a:latin typeface="Calibri" pitchFamily="34" charset="0"/>
                <a:ea typeface="宋体" pitchFamily="2" charset="-122"/>
                <a:cs typeface="+mj-cs"/>
              </a:defRPr>
            </a:lvl1pPr>
          </a:lstStyle>
          <a:p>
            <a:pPr lvl="0"/>
            <a:r>
              <a:t>单击此处编辑母版标题样式</a:t>
            </a:r>
          </a:p>
        </p:txBody>
      </p:sp>
      <p:sp>
        <p:nvSpPr>
          <p:cNvPr id="2051" name="文本占位符 2"/>
          <p:cNvSpPr/>
          <p:nvPr>
            <p:ph type="body" idx="1"/>
            <p:custDataLst>
              <p:tags r:id="rId4"/>
            </p:custDataLst>
          </p:nvPr>
        </p:nvSpPr>
        <p:spPr>
          <a:xfrm>
            <a:off x="576262" y="1679575"/>
            <a:ext cx="10369550" cy="4752975"/>
          </a:xfrm>
          <a:prstGeom prst="rect">
            <a:avLst/>
          </a:prstGeom>
          <a:noFill/>
          <a:ln>
            <a:noFill/>
            <a:miter lim="800000"/>
          </a:ln>
        </p:spPr>
        <p:txBody>
          <a:bodyPr lIns="106984" tIns="53492" rIns="106984" bIns="53492" anchor="t" anchorCtr="0"/>
          <a:lstStyle>
            <a:lvl1pPr marL="401320" indent="-401320" algn="l" defTabSz="1069340" rtl="0" eaLnBrk="1" fontAlgn="base" latinLnBrk="0" hangingPunct="1">
              <a:lnSpc>
                <a:spcPct val="100000"/>
              </a:lnSpc>
              <a:spcBef>
                <a:spcPct val="20000"/>
              </a:spcBef>
              <a:spcAft>
                <a:spcPct val="0"/>
              </a:spcAft>
              <a:buClrTx/>
              <a:buSzTx/>
              <a:buFont typeface="Arial" pitchFamily="34" charset="0"/>
              <a:buChar char="•"/>
              <a:defRPr lang="zh-CN" altLang="en-US" sz="3700" kern="1200">
                <a:solidFill>
                  <a:schemeClr val="tx1"/>
                </a:solidFill>
                <a:latin typeface="+mn-lt"/>
                <a:ea typeface="+mn-ea"/>
                <a:cs typeface="+mn-cs"/>
              </a:defRPr>
            </a:lvl1pPr>
            <a:lvl2pPr marL="869315" indent="-334645" algn="l" defTabSz="1069340" rtl="0" eaLnBrk="1" fontAlgn="base" latinLnBrk="0" hangingPunct="1">
              <a:lnSpc>
                <a:spcPct val="100000"/>
              </a:lnSpc>
              <a:spcBef>
                <a:spcPct val="20000"/>
              </a:spcBef>
              <a:spcAft>
                <a:spcPct val="0"/>
              </a:spcAft>
              <a:buClrTx/>
              <a:buSzTx/>
              <a:buFont typeface="Arial" pitchFamily="34" charset="0"/>
              <a:buChar char="–"/>
              <a:defRPr lang="zh-CN" altLang="en-US" sz="3300" kern="1200">
                <a:solidFill>
                  <a:schemeClr val="tx1"/>
                </a:solidFill>
                <a:latin typeface="+mn-lt"/>
                <a:ea typeface="+mn-ea"/>
                <a:cs typeface="+mn-cs"/>
              </a:defRPr>
            </a:lvl2pPr>
            <a:lvl3pPr marL="1337310" indent="-267335" algn="l" defTabSz="1069340" rtl="0" eaLnBrk="1" fontAlgn="base" latinLnBrk="0" hangingPunct="1">
              <a:lnSpc>
                <a:spcPct val="100000"/>
              </a:lnSpc>
              <a:spcBef>
                <a:spcPct val="20000"/>
              </a:spcBef>
              <a:spcAft>
                <a:spcPct val="0"/>
              </a:spcAft>
              <a:buClrTx/>
              <a:buSzTx/>
              <a:buFont typeface="Arial" pitchFamily="34" charset="0"/>
              <a:buChar char="•"/>
              <a:defRPr lang="zh-CN" altLang="en-US" sz="2800" kern="1200">
                <a:solidFill>
                  <a:schemeClr val="tx1"/>
                </a:solidFill>
                <a:latin typeface="+mn-lt"/>
                <a:ea typeface="+mn-ea"/>
                <a:cs typeface="+mn-cs"/>
              </a:defRPr>
            </a:lvl3pPr>
            <a:lvl4pPr marL="1871980" indent="-267335" algn="l" defTabSz="1069340" rtl="0" eaLnBrk="1" fontAlgn="base" latinLnBrk="0" hangingPunct="1">
              <a:lnSpc>
                <a:spcPct val="100000"/>
              </a:lnSpc>
              <a:spcBef>
                <a:spcPct val="20000"/>
              </a:spcBef>
              <a:spcAft>
                <a:spcPct val="0"/>
              </a:spcAft>
              <a:buClrTx/>
              <a:buSzTx/>
              <a:buFont typeface="Arial" pitchFamily="34" charset="0"/>
              <a:buChar char="–"/>
              <a:defRPr lang="zh-CN" altLang="en-US" sz="2300" kern="1200">
                <a:solidFill>
                  <a:schemeClr val="tx1"/>
                </a:solidFill>
                <a:latin typeface="+mn-lt"/>
                <a:ea typeface="+mn-ea"/>
                <a:cs typeface="+mn-cs"/>
              </a:defRPr>
            </a:lvl4pPr>
            <a:lvl5pPr marL="2407285" indent="-267335" algn="l" defTabSz="1069340" rtl="0" eaLnBrk="1" fontAlgn="base" latinLnBrk="0" hangingPunct="1">
              <a:lnSpc>
                <a:spcPct val="100000"/>
              </a:lnSpc>
              <a:spcBef>
                <a:spcPct val="20000"/>
              </a:spcBef>
              <a:spcAft>
                <a:spcPct val="0"/>
              </a:spcAft>
              <a:buClrTx/>
              <a:buSzTx/>
              <a:buFont typeface="Arial" pitchFamily="34" charset="0"/>
              <a:buChar char="»"/>
              <a:defRPr lang="zh-CN" altLang="en-US" sz="2300" kern="1200">
                <a:solidFill>
                  <a:schemeClr val="tx1"/>
                </a:solidFill>
                <a:latin typeface="+mn-lt"/>
                <a:ea typeface="+mn-ea"/>
                <a:cs typeface="+mn-cs"/>
              </a:defRPr>
            </a:lvl5pPr>
            <a:lvl6pPr marL="2941955" indent="-267335" algn="l" defTabSz="1069340" rtl="0" eaLnBrk="1" latinLnBrk="0" hangingPunct="1">
              <a:spcBef>
                <a:spcPct val="20000"/>
              </a:spcBef>
              <a:buFont typeface="Arial" pitchFamily="34" charset="0"/>
              <a:buChar char="•"/>
              <a:defRPr lang="zh-CN" altLang="en-US" sz="2300" kern="1200">
                <a:solidFill>
                  <a:schemeClr val="tx1"/>
                </a:solidFill>
                <a:latin typeface="+mn-lt"/>
                <a:ea typeface="+mn-ea"/>
                <a:cs typeface="+mn-cs"/>
              </a:defRPr>
            </a:lvl6pPr>
            <a:lvl7pPr marL="3477260" indent="-267335" algn="l" defTabSz="1069340" rtl="0" eaLnBrk="1" latinLnBrk="0" hangingPunct="1">
              <a:spcBef>
                <a:spcPct val="20000"/>
              </a:spcBef>
              <a:buFont typeface="Arial" pitchFamily="34" charset="0"/>
              <a:buChar char="•"/>
              <a:defRPr lang="zh-CN" altLang="en-US" sz="2300" kern="1200">
                <a:solidFill>
                  <a:schemeClr val="tx1"/>
                </a:solidFill>
                <a:latin typeface="+mn-lt"/>
                <a:ea typeface="+mn-ea"/>
                <a:cs typeface="+mn-cs"/>
              </a:defRPr>
            </a:lvl7pPr>
            <a:lvl8pPr marL="4011930" indent="-267335" algn="l" defTabSz="1069340" rtl="0" eaLnBrk="1" latinLnBrk="0" hangingPunct="1">
              <a:spcBef>
                <a:spcPct val="20000"/>
              </a:spcBef>
              <a:buFont typeface="Arial" pitchFamily="34" charset="0"/>
              <a:buChar char="•"/>
              <a:defRPr lang="zh-CN" altLang="en-US" sz="2300" kern="1200">
                <a:solidFill>
                  <a:schemeClr val="tx1"/>
                </a:solidFill>
                <a:latin typeface="+mn-lt"/>
                <a:ea typeface="+mn-ea"/>
                <a:cs typeface="+mn-cs"/>
              </a:defRPr>
            </a:lvl8pPr>
            <a:lvl9pPr marL="4546600" indent="-267335" algn="l" defTabSz="1069340" rtl="0" eaLnBrk="1" latinLnBrk="0" hangingPunct="1">
              <a:spcBef>
                <a:spcPct val="20000"/>
              </a:spcBef>
              <a:buFont typeface="Arial" pitchFamily="34" charset="0"/>
              <a:buChar char="•"/>
              <a:defRPr lang="zh-CN" altLang="en-US" sz="2300" kern="1200">
                <a:solidFill>
                  <a:schemeClr val="tx1"/>
                </a:solidFill>
                <a:latin typeface="+mn-lt"/>
                <a:ea typeface="+mn-ea"/>
                <a:cs typeface="+mn-cs"/>
              </a:defRPr>
            </a:lvl9pPr>
          </a:lstStyle>
          <a:p>
            <a:pPr lvl="0"/>
            <a:r>
              <a:t>单击此处编辑母版文本样式</a:t>
            </a:r>
          </a:p>
          <a:p>
            <a:pPr lvl="1"/>
            <a:r>
              <a:t>第二级</a:t>
            </a:r>
          </a:p>
          <a:p>
            <a:pPr lvl="2"/>
            <a:r>
              <a:t>第三级</a:t>
            </a:r>
          </a:p>
          <a:p>
            <a:pPr lvl="3"/>
            <a:r>
              <a:t>第四级</a:t>
            </a:r>
          </a:p>
          <a:p>
            <a:pPr lvl="4"/>
            <a:r>
              <a:t>第五级</a:t>
            </a:r>
          </a:p>
        </p:txBody>
      </p:sp>
      <p:sp>
        <p:nvSpPr>
          <p:cNvPr id="2052" name="日期占位符 3"/>
          <p:cNvSpPr/>
          <p:nvPr>
            <p:ph type="dt" sz="half" idx="2"/>
            <p:custDataLst>
              <p:tags r:id="rId5"/>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eaLnBrk="1" fontAlgn="base" hangingPunct="1"/>
            <a:fld id="{1CCB044E-A030-44AB-8D7F-49D0CC28EE77}" type="datetime1">
              <a:rPr lang="zh-CN" altLang="en-US" sz="1400">
                <a:solidFill>
                  <a:srgbClr val="898989"/>
                </a:solidFill>
              </a:rPr>
              <a:t>*</a:t>
            </a:fld>
            <a:endParaRPr lang="zh-CN" altLang="en-US" sz="1400">
              <a:solidFill>
                <a:srgbClr val="898989"/>
              </a:solidFill>
            </a:endParaRPr>
          </a:p>
        </p:txBody>
      </p:sp>
      <p:sp>
        <p:nvSpPr>
          <p:cNvPr id="2053" name="页脚占位符 4"/>
          <p:cNvSpPr/>
          <p:nvPr>
            <p:ph type="ftr" sz="quarter" idx="3"/>
            <p:custDataLst>
              <p:tags r:id="rId6"/>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ctr" eaLnBrk="1" fontAlgn="base" hangingPunct="1"/>
            <a:endParaRPr lang="zh-CN" altLang="en-US" sz="1400">
              <a:solidFill>
                <a:srgbClr val="898989"/>
              </a:solidFill>
            </a:endParaRPr>
          </a:p>
        </p:txBody>
      </p:sp>
      <p:sp>
        <p:nvSpPr>
          <p:cNvPr id="2054" name="灯片编号占位符 5"/>
          <p:cNvSpPr/>
          <p:nvPr>
            <p:ph type="sldNum" sz="quarter" idx="4"/>
            <p:custDataLst>
              <p:tags r:id="rId7"/>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defPPr>
              <a:defRPr lang="zh-CN"/>
            </a:defPPr>
            <a:lvl1pPr marL="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lang="zh-CN" altLang="en-US" sz="2100" kern="1200">
                <a:solidFill>
                  <a:schemeClr val="tx1"/>
                </a:solidFill>
                <a:latin typeface="+mn-lt"/>
                <a:ea typeface="+mn-ea"/>
                <a:cs typeface="+mn-cs"/>
              </a:defRPr>
            </a:lvl5pPr>
            <a:lvl6pPr marL="2674620" algn="l" defTabSz="1069340" rtl="0" eaLnBrk="1" latinLnBrk="0" hangingPunct="1">
              <a:defRPr lang="zh-CN" altLang="en-US" sz="2100" kern="1200">
                <a:solidFill>
                  <a:schemeClr val="tx1"/>
                </a:solidFill>
                <a:latin typeface="+mn-lt"/>
                <a:ea typeface="+mn-ea"/>
                <a:cs typeface="+mn-cs"/>
              </a:defRPr>
            </a:lvl6pPr>
            <a:lvl7pPr marL="3209290" algn="l" defTabSz="1069340" rtl="0" eaLnBrk="1" latinLnBrk="0" hangingPunct="1">
              <a:defRPr lang="zh-CN" altLang="en-US" sz="2100" kern="1200">
                <a:solidFill>
                  <a:schemeClr val="tx1"/>
                </a:solidFill>
                <a:latin typeface="+mn-lt"/>
                <a:ea typeface="+mn-ea"/>
                <a:cs typeface="+mn-cs"/>
              </a:defRPr>
            </a:lvl7pPr>
            <a:lvl8pPr marL="3744595" algn="l" defTabSz="1069340" rtl="0" eaLnBrk="1" latinLnBrk="0" hangingPunct="1">
              <a:defRPr lang="zh-CN" altLang="en-US" sz="2100" kern="1200">
                <a:solidFill>
                  <a:schemeClr val="tx1"/>
                </a:solidFill>
                <a:latin typeface="+mn-lt"/>
                <a:ea typeface="+mn-ea"/>
                <a:cs typeface="+mn-cs"/>
              </a:defRPr>
            </a:lvl8pPr>
            <a:lvl9pPr marL="4279265" algn="l" defTabSz="1069340" rtl="0" eaLnBrk="1" latinLnBrk="0" hangingPunct="1">
              <a:defRPr lang="zh-CN" altLang="en-US" sz="2100" kern="1200">
                <a:solidFill>
                  <a:schemeClr val="tx1"/>
                </a:solidFill>
                <a:latin typeface="+mn-lt"/>
                <a:ea typeface="+mn-ea"/>
                <a:cs typeface="+mn-cs"/>
              </a:defRPr>
            </a:lvl9pPr>
          </a:lstStyle>
          <a:p>
            <a:pPr lvl="0" algn="r" eaLnBrk="1" fontAlgn="base" hangingPunct="1"/>
            <a:fld id="{E32D8343-38B0-421A-B535-614AB2F861EB}" type="slidenum">
              <a:rPr lang="zh-CN" altLang="en-US" sz="1400">
                <a:solidFill>
                  <a:srgbClr val="898989"/>
                </a:solidFill>
              </a:rPr>
              <a:t>*</a:t>
            </a:fld>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700" r:id="rId1"/>
  </p:sldLayoutIdLst>
  <p:transition/>
  <p:timing/>
  <p:txStyles>
    <p:titleStyle>
      <a:lvl1pPr marL="0" indent="0" algn="ctr" defTabSz="1069975" rtl="0" eaLnBrk="1" fontAlgn="base" latinLnBrk="0" hangingPunct="1">
        <a:lnSpc>
          <a:spcPct val="100000"/>
        </a:lnSpc>
        <a:spcBef>
          <a:spcPct val="0"/>
        </a:spcBef>
        <a:spcAft>
          <a:spcPct val="0"/>
        </a:spcAft>
        <a:buClrTx/>
        <a:buSzTx/>
        <a:buFontTx/>
        <a:buNone/>
        <a:defRPr sz="5100" kern="1200">
          <a:solidFill>
            <a:schemeClr val="tx1"/>
          </a:solidFill>
          <a:latin typeface="Calibri" pitchFamily="34" charset="0"/>
          <a:ea typeface="宋体" pitchFamily="2" charset="-122"/>
          <a:cs typeface="+mj-cs"/>
        </a:defRPr>
      </a:lvl1pPr>
    </p:titleStyle>
    <p:bodyStyle>
      <a:lvl1pPr marL="401320" indent="-401320" algn="l" defTabSz="1069340" rtl="0" eaLnBrk="1" fontAlgn="base" latinLnBrk="0" hangingPunct="1">
        <a:lnSpc>
          <a:spcPct val="100000"/>
        </a:lnSpc>
        <a:spcBef>
          <a:spcPct val="20000"/>
        </a:spcBef>
        <a:spcAft>
          <a:spcPct val="0"/>
        </a:spcAft>
        <a:buClrTx/>
        <a:buSzTx/>
        <a:buFont typeface="Arial" pitchFamily="34" charset="0"/>
        <a:buChar char="•"/>
        <a:defRPr sz="3700" kern="1200">
          <a:solidFill>
            <a:schemeClr val="tx1"/>
          </a:solidFill>
          <a:latin typeface="+mn-lt"/>
          <a:ea typeface="+mn-ea"/>
          <a:cs typeface="+mn-cs"/>
        </a:defRPr>
      </a:lvl1pPr>
      <a:lvl2pPr marL="869315" indent="-334645" algn="l" defTabSz="1069340" rtl="0" eaLnBrk="1" fontAlgn="base" latinLnBrk="0" hangingPunct="1">
        <a:lnSpc>
          <a:spcPct val="100000"/>
        </a:lnSpc>
        <a:spcBef>
          <a:spcPct val="20000"/>
        </a:spcBef>
        <a:spcAft>
          <a:spcPct val="0"/>
        </a:spcAft>
        <a:buClrTx/>
        <a:buSzTx/>
        <a:buFont typeface="Arial" pitchFamily="34" charset="0"/>
        <a:buChar char="–"/>
        <a:defRPr sz="3300" kern="1200">
          <a:solidFill>
            <a:schemeClr val="tx1"/>
          </a:solidFill>
          <a:latin typeface="+mn-lt"/>
          <a:ea typeface="+mn-ea"/>
          <a:cs typeface="+mn-cs"/>
        </a:defRPr>
      </a:lvl2pPr>
      <a:lvl3pPr marL="1337310" indent="-267335" algn="l" defTabSz="1069340" rtl="0" eaLnBrk="1" fontAlgn="base" latinLnBrk="0" hangingPunct="1">
        <a:lnSpc>
          <a:spcPct val="100000"/>
        </a:lnSpc>
        <a:spcBef>
          <a:spcPct val="20000"/>
        </a:spcBef>
        <a:spcAft>
          <a:spcPct val="0"/>
        </a:spcAft>
        <a:buClrTx/>
        <a:buSzTx/>
        <a:buFont typeface="Arial" pitchFamily="34" charset="0"/>
        <a:buChar char="•"/>
        <a:defRPr sz="2800" kern="1200">
          <a:solidFill>
            <a:schemeClr val="tx1"/>
          </a:solidFill>
          <a:latin typeface="+mn-lt"/>
          <a:ea typeface="+mn-ea"/>
          <a:cs typeface="+mn-cs"/>
        </a:defRPr>
      </a:lvl3pPr>
      <a:lvl4pPr marL="1871980" indent="-267335" algn="l" defTabSz="1069340" rtl="0" eaLnBrk="1" fontAlgn="base" latinLnBrk="0" hangingPunct="1">
        <a:lnSpc>
          <a:spcPct val="100000"/>
        </a:lnSpc>
        <a:spcBef>
          <a:spcPct val="20000"/>
        </a:spcBef>
        <a:spcAft>
          <a:spcPct val="0"/>
        </a:spcAft>
        <a:buClrTx/>
        <a:buSzTx/>
        <a:buFont typeface="Arial" pitchFamily="34" charset="0"/>
        <a:buChar char="–"/>
        <a:defRPr sz="2300" kern="1200">
          <a:solidFill>
            <a:schemeClr val="tx1"/>
          </a:solidFill>
          <a:latin typeface="+mn-lt"/>
          <a:ea typeface="+mn-ea"/>
          <a:cs typeface="+mn-cs"/>
        </a:defRPr>
      </a:lvl4pPr>
      <a:lvl5pPr marL="2407285" indent="-267335" algn="l" defTabSz="1069340" rtl="0" eaLnBrk="1" fontAlgn="base" latinLnBrk="0" hangingPunct="1">
        <a:lnSpc>
          <a:spcPct val="100000"/>
        </a:lnSpc>
        <a:spcBef>
          <a:spcPct val="20000"/>
        </a:spcBef>
        <a:spcAft>
          <a:spcPct val="0"/>
        </a:spcAft>
        <a:buClrTx/>
        <a:buSzTx/>
        <a:buFont typeface="Arial" pitchFamily="34" charset="0"/>
        <a:buChar char="»"/>
        <a:defRPr sz="2300" kern="1200">
          <a:solidFill>
            <a:schemeClr val="tx1"/>
          </a:solidFill>
          <a:latin typeface="+mn-lt"/>
          <a:ea typeface="+mn-ea"/>
          <a:cs typeface="+mn-cs"/>
        </a:defRPr>
      </a:lvl5pPr>
      <a:lvl6pPr marL="2941955" indent="-267335" algn="l" defTabSz="1069340"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477260" indent="-267335" algn="l" defTabSz="1069340"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4011930" indent="-267335" algn="l" defTabSz="1069340"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546600" indent="-267335" algn="l" defTabSz="1069340"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zh-CN"/>
      </a:defPPr>
      <a:lvl1pPr marL="0" indent="0" algn="l" defTabSz="1069340" rtl="0" eaLnBrk="1" fontAlgn="base" latinLnBrk="0" hangingPunct="1">
        <a:lnSpc>
          <a:spcPct val="100000"/>
        </a:lnSpc>
        <a:spcBef>
          <a:spcPct val="0"/>
        </a:spcBef>
        <a:spcAft>
          <a:spcPct val="0"/>
        </a:spcAft>
        <a:buClrTx/>
        <a:buSzTx/>
        <a:buFontTx/>
        <a:buNone/>
        <a:defRPr sz="2100" kern="1200">
          <a:solidFill>
            <a:schemeClr val="tx1"/>
          </a:solidFill>
          <a:latin typeface="+mn-lt"/>
          <a:ea typeface="+mn-ea"/>
          <a:cs typeface="+mn-cs"/>
        </a:defRPr>
      </a:lvl1pPr>
      <a:lvl2pPr marL="534670" indent="0" algn="l" defTabSz="1069340" rtl="0" eaLnBrk="1" fontAlgn="base" latinLnBrk="0" hangingPunct="1">
        <a:lnSpc>
          <a:spcPct val="100000"/>
        </a:lnSpc>
        <a:spcBef>
          <a:spcPct val="0"/>
        </a:spcBef>
        <a:spcAft>
          <a:spcPct val="0"/>
        </a:spcAft>
        <a:buClrTx/>
        <a:buSzTx/>
        <a:buFontTx/>
        <a:buNone/>
        <a:defRPr sz="2100" kern="1200">
          <a:solidFill>
            <a:schemeClr val="tx1"/>
          </a:solidFill>
          <a:latin typeface="+mn-lt"/>
          <a:ea typeface="+mn-ea"/>
          <a:cs typeface="+mn-cs"/>
        </a:defRPr>
      </a:lvl2pPr>
      <a:lvl3pPr marL="1069975" indent="0" algn="l" defTabSz="1069340" rtl="0" eaLnBrk="1" fontAlgn="base" latinLnBrk="0" hangingPunct="1">
        <a:lnSpc>
          <a:spcPct val="100000"/>
        </a:lnSpc>
        <a:spcBef>
          <a:spcPct val="0"/>
        </a:spcBef>
        <a:spcAft>
          <a:spcPct val="0"/>
        </a:spcAft>
        <a:buClrTx/>
        <a:buSzTx/>
        <a:buFontTx/>
        <a:buNone/>
        <a:defRPr sz="2100" kern="1200">
          <a:solidFill>
            <a:schemeClr val="tx1"/>
          </a:solidFill>
          <a:latin typeface="+mn-lt"/>
          <a:ea typeface="+mn-ea"/>
          <a:cs typeface="+mn-cs"/>
        </a:defRPr>
      </a:lvl3pPr>
      <a:lvl4pPr marL="1604645" indent="0" algn="l" defTabSz="1069340" rtl="0" eaLnBrk="1" fontAlgn="base" latinLnBrk="0" hangingPunct="1">
        <a:lnSpc>
          <a:spcPct val="100000"/>
        </a:lnSpc>
        <a:spcBef>
          <a:spcPct val="0"/>
        </a:spcBef>
        <a:spcAft>
          <a:spcPct val="0"/>
        </a:spcAft>
        <a:buClrTx/>
        <a:buSzTx/>
        <a:buFontTx/>
        <a:buNone/>
        <a:defRPr sz="2100" kern="1200">
          <a:solidFill>
            <a:schemeClr val="tx1"/>
          </a:solidFill>
          <a:latin typeface="+mn-lt"/>
          <a:ea typeface="+mn-ea"/>
          <a:cs typeface="+mn-cs"/>
        </a:defRPr>
      </a:lvl4pPr>
      <a:lvl5pPr marL="2139950" indent="0" algn="l" defTabSz="1069340" rtl="0" eaLnBrk="1" fontAlgn="base" latinLnBrk="0" hangingPunct="1">
        <a:lnSpc>
          <a:spcPct val="100000"/>
        </a:lnSpc>
        <a:spcBef>
          <a:spcPct val="0"/>
        </a:spcBef>
        <a:spcAft>
          <a:spcPct val="0"/>
        </a:spcAft>
        <a:buClrTx/>
        <a:buSzTx/>
        <a:buFontTx/>
        <a:buNone/>
        <a:defRPr sz="2100" kern="1200">
          <a:solidFill>
            <a:schemeClr val="tx1"/>
          </a:solidFill>
          <a:latin typeface="+mn-lt"/>
          <a:ea typeface="+mn-ea"/>
          <a:cs typeface="+mn-cs"/>
        </a:defRPr>
      </a:lvl5pPr>
      <a:lvl6pPr marL="2674620" algn="l" defTabSz="1069340" rtl="0" eaLnBrk="1" latinLnBrk="0" hangingPunct="1">
        <a:defRPr sz="2100" kern="1200">
          <a:solidFill>
            <a:schemeClr val="tx1"/>
          </a:solidFill>
          <a:latin typeface="+mn-lt"/>
          <a:ea typeface="+mn-ea"/>
          <a:cs typeface="+mn-cs"/>
        </a:defRPr>
      </a:lvl6pPr>
      <a:lvl7pPr marL="3209290" algn="l" defTabSz="1069340" rtl="0" eaLnBrk="1" latinLnBrk="0" hangingPunct="1">
        <a:defRPr sz="2100" kern="1200">
          <a:solidFill>
            <a:schemeClr val="tx1"/>
          </a:solidFill>
          <a:latin typeface="+mn-lt"/>
          <a:ea typeface="+mn-ea"/>
          <a:cs typeface="+mn-cs"/>
        </a:defRPr>
      </a:lvl7pPr>
      <a:lvl8pPr marL="3744595" algn="l" defTabSz="1069340" rtl="0" eaLnBrk="1" latinLnBrk="0" hangingPunct="1">
        <a:defRPr sz="2100" kern="1200">
          <a:solidFill>
            <a:schemeClr val="tx1"/>
          </a:solidFill>
          <a:latin typeface="+mn-lt"/>
          <a:ea typeface="+mn-ea"/>
          <a:cs typeface="+mn-cs"/>
        </a:defRPr>
      </a:lvl8pPr>
      <a:lvl9pPr marL="4279265" algn="l" defTabSz="1069340" rtl="0" eaLnBrk="1" latinLnBrk="0" hangingPunct="1">
        <a:defRPr sz="21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3074"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AE1682E0-F157-40C8-8866-4C76086E1B7D}" type="slidenum">
              <a:rPr lang="zh-CN" altLang="en-US" sz="1400">
                <a:solidFill>
                  <a:srgbClr val="898989"/>
                </a:solidFill>
              </a:rPr>
              <a:t>*</a:t>
            </a:fld>
            <a:endParaRPr lang="zh-CN" altLang="en-US" sz="1400">
              <a:solidFill>
                <a:srgbClr val="898989"/>
              </a:solidFill>
            </a:endParaRPr>
          </a:p>
        </p:txBody>
      </p:sp>
      <p:sp>
        <p:nvSpPr>
          <p:cNvPr id="3075"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3076"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3077"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1D349AE5-E214-430B-88B9-11749E68002B}" type="datetime1">
              <a:rPr lang="zh-CN" altLang="en-US" sz="1400">
                <a:solidFill>
                  <a:srgbClr val="898989"/>
                </a:solidFill>
              </a:rPr>
              <a:t>*</a:t>
            </a:fld>
            <a:endParaRPr lang="zh-CN" altLang="en-US" sz="1400">
              <a:solidFill>
                <a:srgbClr val="898989"/>
              </a:solidFill>
            </a:endParaRPr>
          </a:p>
        </p:txBody>
      </p:sp>
      <p:sp>
        <p:nvSpPr>
          <p:cNvPr id="3078"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83"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4098"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75919187-1431-409B-BAF3-41C147A0837F}" type="slidenum">
              <a:rPr lang="zh-CN" altLang="en-US" sz="1400">
                <a:solidFill>
                  <a:srgbClr val="898989"/>
                </a:solidFill>
              </a:rPr>
              <a:t>*</a:t>
            </a:fld>
            <a:endParaRPr lang="zh-CN" altLang="en-US" sz="1400">
              <a:solidFill>
                <a:srgbClr val="898989"/>
              </a:solidFill>
            </a:endParaRPr>
          </a:p>
        </p:txBody>
      </p:sp>
      <p:sp>
        <p:nvSpPr>
          <p:cNvPr id="4099"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4100"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4101"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F7EAAF94-AFB6-4C83-88B4-A87BAFA1E3D2}" type="datetime1">
              <a:rPr lang="zh-CN" altLang="en-US" sz="1400">
                <a:solidFill>
                  <a:srgbClr val="898989"/>
                </a:solidFill>
              </a:rPr>
              <a:t>*</a:t>
            </a:fld>
            <a:endParaRPr lang="zh-CN" altLang="en-US" sz="1400">
              <a:solidFill>
                <a:srgbClr val="898989"/>
              </a:solidFill>
            </a:endParaRPr>
          </a:p>
        </p:txBody>
      </p:sp>
      <p:sp>
        <p:nvSpPr>
          <p:cNvPr id="4102"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84"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5122"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00E9FFE9-5B60-41FC-8D8D-5339A66167CA}" type="slidenum">
              <a:rPr lang="zh-CN" altLang="en-US" sz="1400">
                <a:solidFill>
                  <a:srgbClr val="898989"/>
                </a:solidFill>
              </a:rPr>
              <a:t>*</a:t>
            </a:fld>
            <a:endParaRPr lang="zh-CN" altLang="en-US" sz="1400">
              <a:solidFill>
                <a:srgbClr val="898989"/>
              </a:solidFill>
            </a:endParaRPr>
          </a:p>
        </p:txBody>
      </p:sp>
      <p:sp>
        <p:nvSpPr>
          <p:cNvPr id="5123"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5124"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5125"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B360AED0-40F4-4EE8-B4FA-7E3D919358DE}" type="datetime1">
              <a:rPr lang="zh-CN" altLang="en-US" sz="1400">
                <a:solidFill>
                  <a:srgbClr val="898989"/>
                </a:solidFill>
              </a:rPr>
              <a:t>*</a:t>
            </a:fld>
            <a:endParaRPr lang="zh-CN" altLang="en-US" sz="1400">
              <a:solidFill>
                <a:srgbClr val="898989"/>
              </a:solidFill>
            </a:endParaRPr>
          </a:p>
        </p:txBody>
      </p:sp>
      <p:sp>
        <p:nvSpPr>
          <p:cNvPr id="5126"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85"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6146"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1EBC761A-A3F1-4B3F-8DD3-15DFF9F804FE}" type="slidenum">
              <a:rPr lang="zh-CN" altLang="en-US" sz="1400">
                <a:solidFill>
                  <a:srgbClr val="898989"/>
                </a:solidFill>
              </a:rPr>
              <a:t>*</a:t>
            </a:fld>
            <a:endParaRPr lang="zh-CN" altLang="en-US" sz="1400">
              <a:solidFill>
                <a:srgbClr val="898989"/>
              </a:solidFill>
            </a:endParaRPr>
          </a:p>
        </p:txBody>
      </p:sp>
      <p:sp>
        <p:nvSpPr>
          <p:cNvPr id="6147"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6148"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6149"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93C23795-0191-4E4E-8ADA-403FB9793AE5}" type="datetime1">
              <a:rPr lang="zh-CN" altLang="en-US" sz="1400">
                <a:solidFill>
                  <a:srgbClr val="898989"/>
                </a:solidFill>
              </a:rPr>
              <a:t>*</a:t>
            </a:fld>
            <a:endParaRPr lang="zh-CN" altLang="en-US" sz="1400">
              <a:solidFill>
                <a:srgbClr val="898989"/>
              </a:solidFill>
            </a:endParaRPr>
          </a:p>
        </p:txBody>
      </p:sp>
      <p:sp>
        <p:nvSpPr>
          <p:cNvPr id="6150"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86"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7170"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6A746511-BFBD-411B-B568-27AD2E1277D7}" type="slidenum">
              <a:rPr lang="zh-CN" altLang="en-US" sz="1400">
                <a:solidFill>
                  <a:srgbClr val="898989"/>
                </a:solidFill>
              </a:rPr>
              <a:t>*</a:t>
            </a:fld>
            <a:endParaRPr lang="zh-CN" altLang="en-US" sz="1400">
              <a:solidFill>
                <a:srgbClr val="898989"/>
              </a:solidFill>
            </a:endParaRPr>
          </a:p>
        </p:txBody>
      </p:sp>
      <p:sp>
        <p:nvSpPr>
          <p:cNvPr id="7171"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7172"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7173"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68675845-4D74-4043-AD82-270D3B627CE9}" type="datetime1">
              <a:rPr lang="zh-CN" altLang="en-US" sz="1400">
                <a:solidFill>
                  <a:srgbClr val="898989"/>
                </a:solidFill>
              </a:rPr>
              <a:t>*</a:t>
            </a:fld>
            <a:endParaRPr lang="zh-CN" altLang="en-US" sz="1400">
              <a:solidFill>
                <a:srgbClr val="898989"/>
              </a:solidFill>
            </a:endParaRPr>
          </a:p>
        </p:txBody>
      </p:sp>
      <p:sp>
        <p:nvSpPr>
          <p:cNvPr id="7174"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87"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8194"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D1EB02DE-6515-4FC1-96F2-724147A6F0EB}" type="slidenum">
              <a:rPr lang="zh-CN" altLang="en-US" sz="1400">
                <a:solidFill>
                  <a:srgbClr val="898989"/>
                </a:solidFill>
              </a:rPr>
              <a:t>*</a:t>
            </a:fld>
            <a:endParaRPr lang="zh-CN" altLang="en-US" sz="1400">
              <a:solidFill>
                <a:srgbClr val="898989"/>
              </a:solidFill>
            </a:endParaRPr>
          </a:p>
        </p:txBody>
      </p:sp>
      <p:sp>
        <p:nvSpPr>
          <p:cNvPr id="8195"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8196"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8197"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D3C45B62-FC49-41DA-B829-CAC2183AA803}" type="datetime1">
              <a:rPr lang="zh-CN" altLang="en-US" sz="1400">
                <a:solidFill>
                  <a:srgbClr val="898989"/>
                </a:solidFill>
              </a:rPr>
              <a:t>*</a:t>
            </a:fld>
            <a:endParaRPr lang="zh-CN" altLang="en-US" sz="1400">
              <a:solidFill>
                <a:srgbClr val="898989"/>
              </a:solidFill>
            </a:endParaRPr>
          </a:p>
        </p:txBody>
      </p:sp>
      <p:sp>
        <p:nvSpPr>
          <p:cNvPr id="8198"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88"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9218"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EEF48729-1061-4EEF-8AD8-60CABC6D6AEE}" type="slidenum">
              <a:rPr lang="zh-CN" altLang="en-US" sz="1400">
                <a:solidFill>
                  <a:srgbClr val="898989"/>
                </a:solidFill>
              </a:rPr>
              <a:t>*</a:t>
            </a:fld>
            <a:endParaRPr lang="zh-CN" altLang="en-US" sz="1400">
              <a:solidFill>
                <a:srgbClr val="898989"/>
              </a:solidFill>
            </a:endParaRPr>
          </a:p>
        </p:txBody>
      </p:sp>
      <p:sp>
        <p:nvSpPr>
          <p:cNvPr id="9219"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9220"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9221"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EAF65CC8-B62E-4401-87AF-F3070D97AD53}" type="datetime1">
              <a:rPr lang="zh-CN" altLang="en-US" sz="1400">
                <a:solidFill>
                  <a:srgbClr val="898989"/>
                </a:solidFill>
              </a:rPr>
              <a:t>*</a:t>
            </a:fld>
            <a:endParaRPr lang="zh-CN" altLang="en-US" sz="1400">
              <a:solidFill>
                <a:srgbClr val="898989"/>
              </a:solidFill>
            </a:endParaRPr>
          </a:p>
        </p:txBody>
      </p:sp>
      <p:sp>
        <p:nvSpPr>
          <p:cNvPr id="9222"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90"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1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0242"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5915065E-5C8A-4614-BC6D-311C0F5DA16A}" type="slidenum">
              <a:rPr lang="zh-CN" altLang="en-US" sz="1400">
                <a:solidFill>
                  <a:srgbClr val="898989"/>
                </a:solidFill>
              </a:rPr>
              <a:t>*</a:t>
            </a:fld>
            <a:endParaRPr lang="zh-CN" altLang="en-US" sz="1400">
              <a:solidFill>
                <a:srgbClr val="898989"/>
              </a:solidFill>
            </a:endParaRPr>
          </a:p>
        </p:txBody>
      </p:sp>
      <p:sp>
        <p:nvSpPr>
          <p:cNvPr id="10243"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10244"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10245"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00B2ADC8-D840-466F-922C-632AA8776D28}" type="datetime1">
              <a:rPr lang="zh-CN" altLang="en-US" sz="1400">
                <a:solidFill>
                  <a:srgbClr val="898989"/>
                </a:solidFill>
              </a:rPr>
              <a:t>*</a:t>
            </a:fld>
            <a:endParaRPr lang="zh-CN" altLang="en-US" sz="1400">
              <a:solidFill>
                <a:srgbClr val="898989"/>
              </a:solidFill>
            </a:endParaRPr>
          </a:p>
        </p:txBody>
      </p:sp>
      <p:sp>
        <p:nvSpPr>
          <p:cNvPr id="10246"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91"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1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1266"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C3E9EF34-9FD5-4A6C-81B3-B1B3E1687096}" type="slidenum">
              <a:rPr lang="zh-CN" altLang="en-US" sz="1400">
                <a:solidFill>
                  <a:srgbClr val="898989"/>
                </a:solidFill>
              </a:rPr>
              <a:t>*</a:t>
            </a:fld>
            <a:endParaRPr lang="zh-CN" altLang="en-US" sz="1400">
              <a:solidFill>
                <a:srgbClr val="898989"/>
              </a:solidFill>
            </a:endParaRPr>
          </a:p>
        </p:txBody>
      </p:sp>
      <p:sp>
        <p:nvSpPr>
          <p:cNvPr id="11267"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11268"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11269"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15E78493-611F-450B-90B5-E8D78E4E449A}" type="datetime1">
              <a:rPr lang="zh-CN" altLang="en-US" sz="1400">
                <a:solidFill>
                  <a:srgbClr val="898989"/>
                </a:solidFill>
              </a:rPr>
              <a:t>*</a:t>
            </a:fld>
            <a:endParaRPr lang="zh-CN" altLang="en-US" sz="1400">
              <a:solidFill>
                <a:srgbClr val="898989"/>
              </a:solidFill>
            </a:endParaRPr>
          </a:p>
        </p:txBody>
      </p:sp>
      <p:sp>
        <p:nvSpPr>
          <p:cNvPr id="11270"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92"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1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2290"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DCDCE04D-A2F2-4792-A83D-67531733CC12}" type="slidenum">
              <a:rPr lang="zh-CN" altLang="en-US" sz="1400">
                <a:solidFill>
                  <a:srgbClr val="898989"/>
                </a:solidFill>
              </a:rPr>
              <a:t>*</a:t>
            </a:fld>
            <a:endParaRPr lang="zh-CN" altLang="en-US" sz="1400">
              <a:solidFill>
                <a:srgbClr val="898989"/>
              </a:solidFill>
            </a:endParaRPr>
          </a:p>
        </p:txBody>
      </p:sp>
      <p:sp>
        <p:nvSpPr>
          <p:cNvPr id="12291"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12292"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12293"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8DEA359B-2D11-4353-BF2E-753D227D9AD9}" type="datetime1">
              <a:rPr lang="zh-CN" altLang="en-US" sz="1400">
                <a:solidFill>
                  <a:srgbClr val="898989"/>
                </a:solidFill>
              </a:rPr>
              <a:t>*</a:t>
            </a:fld>
            <a:endParaRPr lang="zh-CN" altLang="en-US" sz="1400">
              <a:solidFill>
                <a:srgbClr val="898989"/>
              </a:solidFill>
            </a:endParaRPr>
          </a:p>
        </p:txBody>
      </p:sp>
      <p:sp>
        <p:nvSpPr>
          <p:cNvPr id="12294"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93"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1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3314"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3B6C043A-C346-46CF-B3D1-FAD60F5E7E6B}" type="slidenum">
              <a:rPr lang="zh-CN" altLang="en-US" sz="1400">
                <a:solidFill>
                  <a:srgbClr val="898989"/>
                </a:solidFill>
              </a:rPr>
              <a:t>*</a:t>
            </a:fld>
            <a:endParaRPr lang="zh-CN" altLang="en-US" sz="1400">
              <a:solidFill>
                <a:srgbClr val="898989"/>
              </a:solidFill>
            </a:endParaRPr>
          </a:p>
        </p:txBody>
      </p:sp>
      <p:sp>
        <p:nvSpPr>
          <p:cNvPr id="13315"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13316"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13317"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45515E54-3F8B-479E-B32D-F8B342D6701D}" type="datetime1">
              <a:rPr lang="zh-CN" altLang="en-US" sz="1400">
                <a:solidFill>
                  <a:srgbClr val="898989"/>
                </a:solidFill>
              </a:rPr>
              <a:t>*</a:t>
            </a:fld>
            <a:endParaRPr lang="zh-CN" altLang="en-US" sz="1400">
              <a:solidFill>
                <a:srgbClr val="898989"/>
              </a:solidFill>
            </a:endParaRPr>
          </a:p>
        </p:txBody>
      </p:sp>
      <p:sp>
        <p:nvSpPr>
          <p:cNvPr id="13318"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94"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14.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4338"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E54D115C-823D-4A8E-ADB2-C99840B536DD}" type="slidenum">
              <a:rPr lang="zh-CN" altLang="en-US" sz="1400">
                <a:solidFill>
                  <a:srgbClr val="898989"/>
                </a:solidFill>
              </a:rPr>
              <a:t>*</a:t>
            </a:fld>
            <a:endParaRPr lang="zh-CN" altLang="en-US" sz="1400">
              <a:solidFill>
                <a:srgbClr val="898989"/>
              </a:solidFill>
            </a:endParaRPr>
          </a:p>
        </p:txBody>
      </p:sp>
      <p:sp>
        <p:nvSpPr>
          <p:cNvPr id="14339"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14340"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14341"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8C8C4826-A056-4B6D-8E10-BDD51EF40217}" type="datetime1">
              <a:rPr lang="zh-CN" altLang="en-US" sz="1400">
                <a:solidFill>
                  <a:srgbClr val="898989"/>
                </a:solidFill>
              </a:rPr>
              <a:t>*</a:t>
            </a:fld>
            <a:endParaRPr lang="zh-CN" altLang="en-US" sz="1400">
              <a:solidFill>
                <a:srgbClr val="898989"/>
              </a:solidFill>
            </a:endParaRPr>
          </a:p>
        </p:txBody>
      </p:sp>
      <p:sp>
        <p:nvSpPr>
          <p:cNvPr id="14342"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95"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15.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5362"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8C30B955-0AAF-425B-982C-13918A373642}" type="slidenum">
              <a:rPr lang="zh-CN" altLang="en-US" sz="1400">
                <a:solidFill>
                  <a:srgbClr val="898989"/>
                </a:solidFill>
              </a:rPr>
              <a:t>*</a:t>
            </a:fld>
            <a:endParaRPr lang="zh-CN" altLang="en-US" sz="1400">
              <a:solidFill>
                <a:srgbClr val="898989"/>
              </a:solidFill>
            </a:endParaRPr>
          </a:p>
        </p:txBody>
      </p:sp>
      <p:sp>
        <p:nvSpPr>
          <p:cNvPr id="15363"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15364"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15365"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7ECDFCC7-C93C-4C62-B1F2-9AD025B3720E}" type="datetime1">
              <a:rPr lang="zh-CN" altLang="en-US" sz="1400">
                <a:solidFill>
                  <a:srgbClr val="898989"/>
                </a:solidFill>
              </a:rPr>
              <a:t>*</a:t>
            </a:fld>
            <a:endParaRPr lang="zh-CN" altLang="en-US" sz="1400">
              <a:solidFill>
                <a:srgbClr val="898989"/>
              </a:solidFill>
            </a:endParaRPr>
          </a:p>
        </p:txBody>
      </p:sp>
      <p:sp>
        <p:nvSpPr>
          <p:cNvPr id="15366"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96"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16.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6386"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A4E93DFC-5CA0-4584-99CB-6151FCE41DD1}" type="slidenum">
              <a:rPr lang="zh-CN" altLang="en-US" sz="1400">
                <a:solidFill>
                  <a:srgbClr val="898989"/>
                </a:solidFill>
              </a:rPr>
              <a:t>*</a:t>
            </a:fld>
            <a:endParaRPr lang="zh-CN" altLang="en-US" sz="1400">
              <a:solidFill>
                <a:srgbClr val="898989"/>
              </a:solidFill>
            </a:endParaRPr>
          </a:p>
        </p:txBody>
      </p:sp>
      <p:sp>
        <p:nvSpPr>
          <p:cNvPr id="16387"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16388"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16389"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6A8923E2-3081-4533-8510-DFC8BA062527}" type="datetime1">
              <a:rPr lang="zh-CN" altLang="en-US" sz="1400">
                <a:solidFill>
                  <a:srgbClr val="898989"/>
                </a:solidFill>
              </a:rPr>
              <a:t>*</a:t>
            </a:fld>
            <a:endParaRPr lang="zh-CN" altLang="en-US" sz="1400">
              <a:solidFill>
                <a:srgbClr val="898989"/>
              </a:solidFill>
            </a:endParaRPr>
          </a:p>
        </p:txBody>
      </p:sp>
      <p:sp>
        <p:nvSpPr>
          <p:cNvPr id="16390"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97"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17.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7410"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4813B9FD-B7DB-4826-8C25-23999FD0F192}" type="slidenum">
              <a:rPr lang="zh-CN" altLang="en-US" sz="1400">
                <a:solidFill>
                  <a:srgbClr val="898989"/>
                </a:solidFill>
              </a:rPr>
              <a:t>*</a:t>
            </a:fld>
            <a:endParaRPr lang="zh-CN" altLang="en-US" sz="1400">
              <a:solidFill>
                <a:srgbClr val="898989"/>
              </a:solidFill>
            </a:endParaRPr>
          </a:p>
        </p:txBody>
      </p:sp>
      <p:sp>
        <p:nvSpPr>
          <p:cNvPr id="17411"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17412"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17413"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46190831-F035-43F1-A132-756DF213CB90}" type="datetime1">
              <a:rPr lang="zh-CN" altLang="en-US" sz="1400">
                <a:solidFill>
                  <a:srgbClr val="898989"/>
                </a:solidFill>
              </a:rPr>
              <a:t>*</a:t>
            </a:fld>
            <a:endParaRPr lang="zh-CN" altLang="en-US" sz="1400">
              <a:solidFill>
                <a:srgbClr val="898989"/>
              </a:solidFill>
            </a:endParaRPr>
          </a:p>
        </p:txBody>
      </p:sp>
      <p:sp>
        <p:nvSpPr>
          <p:cNvPr id="17414"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98"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18.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8434"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9FEC2D8B-12FB-4882-851F-407DB81C987A}" type="slidenum">
              <a:rPr lang="zh-CN" altLang="en-US" sz="1400">
                <a:solidFill>
                  <a:srgbClr val="898989"/>
                </a:solidFill>
              </a:rPr>
              <a:t>*</a:t>
            </a:fld>
            <a:endParaRPr lang="zh-CN" altLang="en-US" sz="1400">
              <a:solidFill>
                <a:srgbClr val="898989"/>
              </a:solidFill>
            </a:endParaRPr>
          </a:p>
        </p:txBody>
      </p:sp>
      <p:sp>
        <p:nvSpPr>
          <p:cNvPr id="18435"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18436"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18437"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C07DA140-8EC3-4CA2-9021-B7FC9B9FEFCF}" type="datetime1">
              <a:rPr lang="zh-CN" altLang="en-US" sz="1400">
                <a:solidFill>
                  <a:srgbClr val="898989"/>
                </a:solidFill>
              </a:rPr>
              <a:t>*</a:t>
            </a:fld>
            <a:endParaRPr lang="zh-CN" altLang="en-US" sz="1400">
              <a:solidFill>
                <a:srgbClr val="898989"/>
              </a:solidFill>
            </a:endParaRPr>
          </a:p>
        </p:txBody>
      </p:sp>
      <p:sp>
        <p:nvSpPr>
          <p:cNvPr id="18438"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699"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19.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19458"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D32DC808-CBCE-49E9-B75B-4E584CC17F41}" type="slidenum">
              <a:rPr lang="zh-CN" altLang="en-US" sz="1400">
                <a:solidFill>
                  <a:srgbClr val="898989"/>
                </a:solidFill>
              </a:rPr>
              <a:t>*</a:t>
            </a:fld>
            <a:endParaRPr lang="zh-CN" altLang="en-US" sz="1400">
              <a:solidFill>
                <a:srgbClr val="898989"/>
              </a:solidFill>
            </a:endParaRPr>
          </a:p>
        </p:txBody>
      </p:sp>
      <p:sp>
        <p:nvSpPr>
          <p:cNvPr id="19459"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19460"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19461"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D881B25B-E943-4E20-88C1-E21E648C27EA}" type="datetime1">
              <a:rPr lang="zh-CN" altLang="en-US" sz="1400">
                <a:solidFill>
                  <a:srgbClr val="898989"/>
                </a:solidFill>
              </a:rPr>
              <a:t>*</a:t>
            </a:fld>
            <a:endParaRPr lang="zh-CN" altLang="en-US" sz="1400">
              <a:solidFill>
                <a:srgbClr val="898989"/>
              </a:solidFill>
            </a:endParaRPr>
          </a:p>
        </p:txBody>
      </p:sp>
      <p:sp>
        <p:nvSpPr>
          <p:cNvPr id="19462"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701"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20.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20482"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5C6B23A0-A4A9-462C-8948-720961175652}" type="slidenum">
              <a:rPr lang="zh-CN" altLang="en-US" sz="1400">
                <a:solidFill>
                  <a:srgbClr val="898989"/>
                </a:solidFill>
              </a:rPr>
              <a:t>*</a:t>
            </a:fld>
            <a:endParaRPr lang="zh-CN" altLang="en-US" sz="1400">
              <a:solidFill>
                <a:srgbClr val="898989"/>
              </a:solidFill>
            </a:endParaRPr>
          </a:p>
        </p:txBody>
      </p:sp>
      <p:sp>
        <p:nvSpPr>
          <p:cNvPr id="20483"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20484"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20485"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FCD74EC3-CD16-416A-AAC8-F748E4AEF16B}" type="datetime1">
              <a:rPr lang="zh-CN" altLang="en-US" sz="1400">
                <a:solidFill>
                  <a:srgbClr val="898989"/>
                </a:solidFill>
              </a:rPr>
              <a:t>*</a:t>
            </a:fld>
            <a:endParaRPr lang="zh-CN" altLang="en-US" sz="1400">
              <a:solidFill>
                <a:srgbClr val="898989"/>
              </a:solidFill>
            </a:endParaRPr>
          </a:p>
        </p:txBody>
      </p:sp>
      <p:sp>
        <p:nvSpPr>
          <p:cNvPr id="20486"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702"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2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21506"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1FC356DF-4E30-4F80-B0C4-85969639BF6B}" type="slidenum">
              <a:rPr lang="zh-CN" altLang="en-US" sz="1400">
                <a:solidFill>
                  <a:srgbClr val="898989"/>
                </a:solidFill>
              </a:rPr>
              <a:t>*</a:t>
            </a:fld>
            <a:endParaRPr lang="zh-CN" altLang="en-US" sz="1400">
              <a:solidFill>
                <a:srgbClr val="898989"/>
              </a:solidFill>
            </a:endParaRPr>
          </a:p>
        </p:txBody>
      </p:sp>
      <p:sp>
        <p:nvSpPr>
          <p:cNvPr id="21507"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21508"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21509"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BF2D2CFB-4B2B-4BC4-AB9E-D5FC8B93FDC8}" type="datetime1">
              <a:rPr lang="zh-CN" altLang="en-US" sz="1400">
                <a:solidFill>
                  <a:srgbClr val="898989"/>
                </a:solidFill>
              </a:rPr>
              <a:t>*</a:t>
            </a:fld>
            <a:endParaRPr lang="zh-CN" altLang="en-US" sz="1400">
              <a:solidFill>
                <a:srgbClr val="898989"/>
              </a:solidFill>
            </a:endParaRPr>
          </a:p>
        </p:txBody>
      </p:sp>
      <p:sp>
        <p:nvSpPr>
          <p:cNvPr id="21510"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703"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Masters/slideMaster2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custDataLst>
            <p:tags r:id="rId2"/>
          </p:custDataLst>
        </p:nvPr>
      </p:nvGrpSpPr>
      <p:grpSpPr/>
      <p:sp>
        <p:nvSpPr>
          <p:cNvPr id="22530" name="灯片编号占位符 5"/>
          <p:cNvSpPr/>
          <p:nvPr>
            <p:ph type="sldNum" sz="quarter" idx="4"/>
            <p:custDataLst>
              <p:tags r:id="rId3"/>
            </p:custDataLst>
          </p:nvPr>
        </p:nvSpPr>
        <p:spPr>
          <a:xfrm>
            <a:off x="8258175"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r" eaLnBrk="1" fontAlgn="base" hangingPunct="1"/>
            <a:fld id="{2D44E841-81DA-4D82-A3C4-596D7E3EAF29}" type="slidenum">
              <a:rPr lang="zh-CN" altLang="en-US" sz="1400">
                <a:solidFill>
                  <a:srgbClr val="898989"/>
                </a:solidFill>
              </a:rPr>
              <a:t>*</a:t>
            </a:fld>
            <a:endParaRPr lang="zh-CN" altLang="en-US" sz="1400">
              <a:solidFill>
                <a:srgbClr val="898989"/>
              </a:solidFill>
            </a:endParaRPr>
          </a:p>
        </p:txBody>
      </p:sp>
      <p:sp>
        <p:nvSpPr>
          <p:cNvPr id="22531" name="标题占位符 1"/>
          <p:cNvSpPr/>
          <p:nvPr>
            <p:ph type="title"/>
            <p:custDataLst>
              <p:tags r:id="rId4"/>
            </p:custDataLst>
          </p:nvPr>
        </p:nvSpPr>
        <p:spPr>
          <a:xfrm>
            <a:off x="576262" y="288925"/>
            <a:ext cx="10369550" cy="1200150"/>
          </a:xfrm>
          <a:prstGeom prst="rect">
            <a:avLst/>
          </a:prstGeom>
          <a:noFill/>
          <a:ln>
            <a:noFill/>
            <a:miter lim="800000"/>
          </a:ln>
        </p:spPr>
        <p:txBody>
          <a:bodyPr lIns="106984" tIns="53492" rIns="106984" bIns="53492" anchor="ctr" anchorCtr="0"/>
          <a:lstStyle>
            <a:lvl1pPr marL="0" indent="0" algn="ctr" defTabSz="1069975" rtl="0" eaLnBrk="1" fontAlgn="base" hangingPunct="1">
              <a:lnSpc>
                <a:spcPct val="100000"/>
              </a:lnSpc>
              <a:spcBef>
                <a:spcPct val="0"/>
              </a:spcBef>
              <a:spcAft>
                <a:spcPct val="0"/>
              </a:spcAft>
              <a:buClrTx/>
              <a:buSzTx/>
              <a:buFontTx/>
              <a:buNone/>
              <a:defRPr lang="zh-CN" altLang="en-US" sz="5100">
                <a:solidFill>
                  <a:schemeClr val="tx1"/>
                </a:solidFill>
                <a:latin typeface="Calibri" pitchFamily="34" charset="0"/>
                <a:ea typeface="宋体" pitchFamily="2" charset="-122"/>
              </a:defRPr>
            </a:lvl1pPr>
          </a:lstStyle>
          <a:p>
            <a:pPr lvl="0"/>
            <a:r>
              <a:t>单击此处编辑母版标题样式</a:t>
            </a:r>
          </a:p>
        </p:txBody>
      </p:sp>
      <p:sp>
        <p:nvSpPr>
          <p:cNvPr id="22532" name="文本占位符 2"/>
          <p:cNvSpPr/>
          <p:nvPr>
            <p:ph type="body" idx="1"/>
            <p:custDataLst>
              <p:tags r:id="rId5"/>
            </p:custDataLst>
          </p:nvPr>
        </p:nvSpPr>
        <p:spPr>
          <a:xfrm>
            <a:off x="576262" y="1679575"/>
            <a:ext cx="10369550" cy="4752975"/>
          </a:xfrm>
          <a:prstGeom prst="rect">
            <a:avLst/>
          </a:prstGeom>
          <a:noFill/>
          <a:ln>
            <a:noFill/>
            <a:miter lim="800000"/>
          </a:ln>
        </p:spPr>
        <p:txBody>
          <a:bodyPr lIns="106984" tIns="53492" rIns="106984" bIns="53492" anchor="t" anchorCtr="0"/>
          <a:lstStyle>
            <a:lvl1pPr marL="400050" indent="-400050" algn="l" defTabSz="1068388" rtl="0" eaLnBrk="1" fontAlgn="base" hangingPunct="1">
              <a:lnSpc>
                <a:spcPct val="100000"/>
              </a:lnSpc>
              <a:spcBef>
                <a:spcPct val="20000"/>
              </a:spcBef>
              <a:spcAft>
                <a:spcPct val="0"/>
              </a:spcAft>
              <a:buClrTx/>
              <a:buSzTx/>
              <a:buFont typeface="Arial" pitchFamily="34" charset="0"/>
              <a:buChar char="•"/>
              <a:defRPr lang="zh-CN" altLang="en-US"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lang="zh-CN" altLang="en-US"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lang="zh-CN" altLang="en-US"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lang="zh-CN" altLang="en-US" sz="2300">
                <a:solidFill>
                  <a:schemeClr val="tx1"/>
                </a:solidFill>
                <a:latin typeface="Calibri" pitchFamily="34" charset="0"/>
                <a:ea typeface="Arial" pitchFamily="34" charset="0"/>
              </a:defRPr>
            </a:lvl5pPr>
          </a:lstStyle>
          <a:p>
            <a:pPr lvl="0"/>
            <a:r>
              <a:t>单击此处编辑母版文本样式</a:t>
            </a:r>
          </a:p>
          <a:p>
            <a:pPr lvl="1"/>
            <a:r>
              <a:t>第二级</a:t>
            </a:r>
          </a:p>
          <a:p>
            <a:pPr lvl="2"/>
            <a:r>
              <a:t>第三级</a:t>
            </a:r>
          </a:p>
          <a:p>
            <a:pPr lvl="3"/>
            <a:r>
              <a:t>第四级</a:t>
            </a:r>
          </a:p>
          <a:p>
            <a:pPr lvl="4"/>
            <a:r>
              <a:t>第五级</a:t>
            </a:r>
          </a:p>
        </p:txBody>
      </p:sp>
      <p:sp>
        <p:nvSpPr>
          <p:cNvPr id="22533" name="日期占位符 3"/>
          <p:cNvSpPr/>
          <p:nvPr>
            <p:ph type="dt" sz="half" idx="2"/>
            <p:custDataLst>
              <p:tags r:id="rId6"/>
            </p:custDataLst>
          </p:nvPr>
        </p:nvSpPr>
        <p:spPr>
          <a:xfrm>
            <a:off x="576262" y="6673850"/>
            <a:ext cx="2687638"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eaLnBrk="1" fontAlgn="base" hangingPunct="1"/>
            <a:fld id="{0304825F-1DF2-46A5-B985-B40DF3E9A4DA}" type="datetime1">
              <a:rPr lang="zh-CN" altLang="en-US" sz="1400">
                <a:solidFill>
                  <a:srgbClr val="898989"/>
                </a:solidFill>
              </a:rPr>
              <a:t>*</a:t>
            </a:fld>
            <a:endParaRPr lang="zh-CN" altLang="en-US" sz="1400">
              <a:solidFill>
                <a:srgbClr val="898989"/>
              </a:solidFill>
            </a:endParaRPr>
          </a:p>
        </p:txBody>
      </p:sp>
      <p:sp>
        <p:nvSpPr>
          <p:cNvPr id="22534" name="页脚占位符 4"/>
          <p:cNvSpPr/>
          <p:nvPr>
            <p:ph type="ftr" sz="quarter" idx="3"/>
            <p:custDataLst>
              <p:tags r:id="rId7"/>
            </p:custDataLst>
          </p:nvPr>
        </p:nvSpPr>
        <p:spPr>
          <a:xfrm>
            <a:off x="3937000" y="6673850"/>
            <a:ext cx="3648075" cy="384175"/>
          </a:xfrm>
          <a:prstGeom prst="rect">
            <a:avLst/>
          </a:prstGeom>
          <a:noFill/>
          <a:ln cap="flat">
            <a:noFill/>
            <a:prstDash val="solid"/>
            <a:bevel/>
            <a:headEnd type="none" w="med" len="med"/>
            <a:tailEnd type="none" w="med" len="med"/>
          </a:ln>
        </p:spPr>
        <p:txBody>
          <a:bodyPr vert="horz" lIns="106984" tIns="53492" rIns="106984" bIns="53492" anchor="ctr" anchorCtr="0"/>
          <a:lstStyle>
            <a:lvl1pPr marL="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Arial" pitchFamily="34" charset="0"/>
              </a:defRPr>
            </a:lvl5pPr>
          </a:lstStyle>
          <a:p>
            <a:pPr lvl="0" algn="ctr" eaLnBrk="1" fontAlgn="base" hangingPunct="1"/>
            <a:endParaRPr lang="zh-CN" altLang="en-US" sz="1400">
              <a:solidFill>
                <a:srgbClr val="898989"/>
              </a:solidFill>
            </a:endParaRPr>
          </a:p>
        </p:txBody>
      </p:sp>
    </p:spTree>
  </p:cSld>
  <p:clrMap bg1="lt1" tx1="dk1" bg2="lt2" tx2="dk2" accent1="accent1" accent2="accent2" accent3="accent3" accent4="accent4" accent5="accent5" accent6="accent6" hlink="hlink" folHlink="folHlink"/>
  <p:sldLayoutIdLst>
    <p:sldLayoutId id="2147483704" r:id="rId1"/>
  </p:sldLayoutIdLst>
  <p:transition/>
  <p:timing/>
  <p:txStyles>
    <p:titleStyle>
      <a:lvl1pPr marL="0" indent="0" algn="ctr" defTabSz="1069975" rtl="0" eaLnBrk="1" fontAlgn="base" hangingPunct="1">
        <a:lnSpc>
          <a:spcPct val="100000"/>
        </a:lnSpc>
        <a:spcBef>
          <a:spcPct val="0"/>
        </a:spcBef>
        <a:spcAft>
          <a:spcPct val="0"/>
        </a:spcAft>
        <a:buClrTx/>
        <a:buSzTx/>
        <a:buFontTx/>
        <a:buNone/>
        <a:defRPr sz="5100">
          <a:solidFill>
            <a:schemeClr val="tx1"/>
          </a:solidFill>
          <a:latin typeface="Calibri" pitchFamily="34" charset="0"/>
          <a:ea typeface="宋体" pitchFamily="2" charset="-122"/>
        </a:defRPr>
      </a:lvl1pPr>
    </p:titleStyle>
    <p:bodyStyle>
      <a:lvl1pPr marL="400050" indent="-400050" algn="l" defTabSz="1068388" rtl="0" eaLnBrk="1" fontAlgn="base" hangingPunct="1">
        <a:lnSpc>
          <a:spcPct val="100000"/>
        </a:lnSpc>
        <a:spcBef>
          <a:spcPct val="20000"/>
        </a:spcBef>
        <a:spcAft>
          <a:spcPct val="0"/>
        </a:spcAft>
        <a:buClrTx/>
        <a:buSzTx/>
        <a:buFont typeface="Arial" pitchFamily="34" charset="0"/>
        <a:buChar char="•"/>
        <a:defRPr sz="3700">
          <a:solidFill>
            <a:schemeClr val="tx1"/>
          </a:solidFill>
          <a:latin typeface="Calibri" pitchFamily="34" charset="0"/>
          <a:ea typeface="Arial" pitchFamily="34" charset="0"/>
        </a:defRPr>
      </a:lvl1pPr>
      <a:lvl2pPr marL="868362" indent="-333375" algn="l" defTabSz="1068388" rtl="0" eaLnBrk="1" fontAlgn="base" hangingPunct="1">
        <a:lnSpc>
          <a:spcPct val="100000"/>
        </a:lnSpc>
        <a:spcBef>
          <a:spcPct val="20000"/>
        </a:spcBef>
        <a:spcAft>
          <a:spcPct val="0"/>
        </a:spcAft>
        <a:buClrTx/>
        <a:buSzTx/>
        <a:buFont typeface="Arial" pitchFamily="34" charset="0"/>
        <a:buChar char="–"/>
        <a:defRPr sz="3300">
          <a:solidFill>
            <a:schemeClr val="tx1"/>
          </a:solidFill>
          <a:latin typeface="Calibri" pitchFamily="34" charset="0"/>
          <a:ea typeface="Arial" pitchFamily="34" charset="0"/>
        </a:defRPr>
      </a:lvl2pPr>
      <a:lvl3pPr marL="1336675" indent="-266700" algn="l" defTabSz="1068388" rtl="0" eaLnBrk="1" fontAlgn="base" hangingPunct="1">
        <a:lnSpc>
          <a:spcPct val="100000"/>
        </a:lnSpc>
        <a:spcBef>
          <a:spcPct val="20000"/>
        </a:spcBef>
        <a:spcAft>
          <a:spcPct val="0"/>
        </a:spcAft>
        <a:buClrTx/>
        <a:buSzTx/>
        <a:buFont typeface="Arial" pitchFamily="34" charset="0"/>
        <a:buChar char="•"/>
        <a:defRPr sz="2800">
          <a:solidFill>
            <a:schemeClr val="tx1"/>
          </a:solidFill>
          <a:latin typeface="Calibri" pitchFamily="34" charset="0"/>
          <a:ea typeface="Arial" pitchFamily="34" charset="0"/>
        </a:defRPr>
      </a:lvl3pPr>
      <a:lvl4pPr marL="1871662"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4pPr>
      <a:lvl5pPr marL="2406650" indent="-266700" algn="l" defTabSz="1068388" rtl="0" eaLnBrk="1" fontAlgn="base" hangingPunct="1">
        <a:lnSpc>
          <a:spcPct val="100000"/>
        </a:lnSpc>
        <a:spcBef>
          <a:spcPct val="20000"/>
        </a:spcBef>
        <a:spcAft>
          <a:spcPct val="0"/>
        </a:spcAft>
        <a:buClrTx/>
        <a:buSzTx/>
        <a:buFont typeface="Arial" pitchFamily="34" charset="0"/>
        <a:buChar char="»"/>
        <a:defRPr sz="2300">
          <a:solidFill>
            <a:schemeClr val="tx1"/>
          </a:solidFill>
          <a:latin typeface="Calibri" pitchFamily="34" charset="0"/>
          <a:ea typeface="Arial" pitchFamily="34" charset="0"/>
        </a:defRPr>
      </a:lvl5pPr>
    </p:bodyStyle>
    <p:otherStyle>
      <a:lvl1pPr marL="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1pPr>
      <a:lvl2pPr marL="53340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2pPr>
      <a:lvl3pPr marL="10699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3pPr>
      <a:lvl4pPr marL="1603375"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4pPr>
      <a:lvl5pPr marL="2139950" indent="0" algn="l" defTabSz="1068388" rtl="0" eaLnBrk="1" fontAlgn="base" hangingPunct="1">
        <a:lnSpc>
          <a:spcPct val="100000"/>
        </a:lnSpc>
        <a:spcBef>
          <a:spcPct val="0"/>
        </a:spcBef>
        <a:spcAft>
          <a:spcPct val="0"/>
        </a:spcAft>
        <a:buClrTx/>
        <a:buSzTx/>
        <a:buFontTx/>
        <a:buNone/>
        <a:defRPr sz="2100">
          <a:solidFill>
            <a:schemeClr val="tx1"/>
          </a:solidFill>
          <a:latin typeface="Calibri" pitchFamily="34" charset="0"/>
          <a:ea typeface="Arial" pitchFamily="34" charset="0"/>
        </a:defRPr>
      </a:lvl5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ags" Target="../tags/tag286.xml" /><Relationship Id="rId11" Type="http://schemas.openxmlformats.org/officeDocument/2006/relationships/tags" Target="../tags/tag287.xml" /><Relationship Id="rId12" Type="http://schemas.openxmlformats.org/officeDocument/2006/relationships/tags" Target="../tags/tag288.xml" /><Relationship Id="rId13" Type="http://schemas.openxmlformats.org/officeDocument/2006/relationships/tags" Target="../tags/tag289.xml" /><Relationship Id="rId14" Type="http://schemas.openxmlformats.org/officeDocument/2006/relationships/tags" Target="../tags/tag290.xml" /><Relationship Id="rId15" Type="http://schemas.openxmlformats.org/officeDocument/2006/relationships/tags" Target="../tags/tag291.xml" /><Relationship Id="rId16" Type="http://schemas.openxmlformats.org/officeDocument/2006/relationships/tags" Target="../tags/tag292.xml" /><Relationship Id="rId17" Type="http://schemas.openxmlformats.org/officeDocument/2006/relationships/tags" Target="../tags/tag293.xml" /><Relationship Id="rId18" Type="http://schemas.openxmlformats.org/officeDocument/2006/relationships/tags" Target="../tags/tag294.xml" /><Relationship Id="rId19" Type="http://schemas.openxmlformats.org/officeDocument/2006/relationships/tags" Target="../tags/tag295.xml" /><Relationship Id="rId2" Type="http://schemas.openxmlformats.org/officeDocument/2006/relationships/tags" Target="../tags/tag278.xml" /><Relationship Id="rId20" Type="http://schemas.openxmlformats.org/officeDocument/2006/relationships/tags" Target="../tags/tag296.xml" /><Relationship Id="rId21" Type="http://schemas.openxmlformats.org/officeDocument/2006/relationships/tags" Target="../tags/tag297.xml" /><Relationship Id="rId22" Type="http://schemas.openxmlformats.org/officeDocument/2006/relationships/tags" Target="../tags/tag298.xml" /><Relationship Id="rId23" Type="http://schemas.openxmlformats.org/officeDocument/2006/relationships/tags" Target="../tags/tag299.xml" /><Relationship Id="rId24" Type="http://schemas.openxmlformats.org/officeDocument/2006/relationships/tags" Target="../tags/tag300.xml" /><Relationship Id="rId25" Type="http://schemas.openxmlformats.org/officeDocument/2006/relationships/tags" Target="../tags/tag301.xml" /><Relationship Id="rId26" Type="http://schemas.openxmlformats.org/officeDocument/2006/relationships/tags" Target="../tags/tag302.xml" /><Relationship Id="rId27" Type="http://schemas.openxmlformats.org/officeDocument/2006/relationships/tags" Target="../tags/tag303.xml" /><Relationship Id="rId28" Type="http://schemas.openxmlformats.org/officeDocument/2006/relationships/tags" Target="../tags/tag304.xml" /><Relationship Id="rId29" Type="http://schemas.openxmlformats.org/officeDocument/2006/relationships/tags" Target="../tags/tag305.xml" /><Relationship Id="rId3" Type="http://schemas.openxmlformats.org/officeDocument/2006/relationships/tags" Target="../tags/tag279.xml" /><Relationship Id="rId30" Type="http://schemas.openxmlformats.org/officeDocument/2006/relationships/tags" Target="../tags/tag306.xml" /><Relationship Id="rId31" Type="http://schemas.openxmlformats.org/officeDocument/2006/relationships/tags" Target="../tags/tag307.xml" /><Relationship Id="rId32" Type="http://schemas.openxmlformats.org/officeDocument/2006/relationships/tags" Target="../tags/tag308.xml" /><Relationship Id="rId33" Type="http://schemas.openxmlformats.org/officeDocument/2006/relationships/image" Target="../media/image1.jpeg" /><Relationship Id="rId34" Type="http://schemas.openxmlformats.org/officeDocument/2006/relationships/tags" Target="../tags/tag309.xml" /><Relationship Id="rId35" Type="http://schemas.openxmlformats.org/officeDocument/2006/relationships/tags" Target="../tags/tag310.xml" /><Relationship Id="rId4" Type="http://schemas.openxmlformats.org/officeDocument/2006/relationships/tags" Target="../tags/tag280.xml" /><Relationship Id="rId5" Type="http://schemas.openxmlformats.org/officeDocument/2006/relationships/tags" Target="../tags/tag281.xml" /><Relationship Id="rId6" Type="http://schemas.openxmlformats.org/officeDocument/2006/relationships/tags" Target="../tags/tag282.xml" /><Relationship Id="rId7" Type="http://schemas.openxmlformats.org/officeDocument/2006/relationships/tags" Target="../tags/tag283.xml" /><Relationship Id="rId8" Type="http://schemas.openxmlformats.org/officeDocument/2006/relationships/tags" Target="../tags/tag284.xml" /><Relationship Id="rId9" Type="http://schemas.openxmlformats.org/officeDocument/2006/relationships/tags" Target="../tags/tag285.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321.xml" /><Relationship Id="rId11" Type="http://schemas.openxmlformats.org/officeDocument/2006/relationships/tags" Target="../tags/tag322.xml" /><Relationship Id="rId12" Type="http://schemas.openxmlformats.org/officeDocument/2006/relationships/image" Target="../media/image3.jpeg" /><Relationship Id="rId13" Type="http://schemas.openxmlformats.org/officeDocument/2006/relationships/tags" Target="../tags/tag323.xml" /><Relationship Id="rId14" Type="http://schemas.openxmlformats.org/officeDocument/2006/relationships/image" Target="../media/image4.jpeg" /><Relationship Id="rId15" Type="http://schemas.openxmlformats.org/officeDocument/2006/relationships/tags" Target="../tags/tag324.xml" /><Relationship Id="rId16" Type="http://schemas.openxmlformats.org/officeDocument/2006/relationships/image" Target="../media/image5.png" /><Relationship Id="rId17" Type="http://schemas.openxmlformats.org/officeDocument/2006/relationships/tags" Target="../tags/tag325.xml" /><Relationship Id="rId18" Type="http://schemas.openxmlformats.org/officeDocument/2006/relationships/image" Target="../media/image6.jpeg" /><Relationship Id="rId19" Type="http://schemas.openxmlformats.org/officeDocument/2006/relationships/tags" Target="../tags/tag326.xml" /><Relationship Id="rId2" Type="http://schemas.openxmlformats.org/officeDocument/2006/relationships/notesSlide" Target="../notesSlides/notesSlide1.xml" /><Relationship Id="rId3" Type="http://schemas.openxmlformats.org/officeDocument/2006/relationships/tags" Target="../tags/tag315.xml" /><Relationship Id="rId4" Type="http://schemas.openxmlformats.org/officeDocument/2006/relationships/tags" Target="../tags/tag316.xml" /><Relationship Id="rId5" Type="http://schemas.openxmlformats.org/officeDocument/2006/relationships/tags" Target="../tags/tag317.xml" /><Relationship Id="rId6" Type="http://schemas.openxmlformats.org/officeDocument/2006/relationships/tags" Target="../tags/tag318.xml" /><Relationship Id="rId7" Type="http://schemas.openxmlformats.org/officeDocument/2006/relationships/tags" Target="../tags/tag319.xml" /><Relationship Id="rId8" Type="http://schemas.openxmlformats.org/officeDocument/2006/relationships/image" Target="../media/image2.jpeg" /><Relationship Id="rId9" Type="http://schemas.openxmlformats.org/officeDocument/2006/relationships/tags" Target="../tags/tag320.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334.xml" /><Relationship Id="rId11" Type="http://schemas.openxmlformats.org/officeDocument/2006/relationships/tags" Target="../tags/tag335.xml" /><Relationship Id="rId2" Type="http://schemas.openxmlformats.org/officeDocument/2006/relationships/tags" Target="../tags/tag327.xml" /><Relationship Id="rId3" Type="http://schemas.openxmlformats.org/officeDocument/2006/relationships/image" Target="../media/image7.png" /><Relationship Id="rId4" Type="http://schemas.openxmlformats.org/officeDocument/2006/relationships/tags" Target="../tags/tag328.xml" /><Relationship Id="rId5" Type="http://schemas.openxmlformats.org/officeDocument/2006/relationships/tags" Target="../tags/tag329.xml" /><Relationship Id="rId6" Type="http://schemas.openxmlformats.org/officeDocument/2006/relationships/tags" Target="../tags/tag330.xml" /><Relationship Id="rId7" Type="http://schemas.openxmlformats.org/officeDocument/2006/relationships/tags" Target="../tags/tag331.xml" /><Relationship Id="rId8" Type="http://schemas.openxmlformats.org/officeDocument/2006/relationships/tags" Target="../tags/tag332.xml" /><Relationship Id="rId9" Type="http://schemas.openxmlformats.org/officeDocument/2006/relationships/tags" Target="../tags/tag33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345.xml" /><Relationship Id="rId11" Type="http://schemas.openxmlformats.org/officeDocument/2006/relationships/image" Target="../media/image10.jpeg" /><Relationship Id="rId12" Type="http://schemas.openxmlformats.org/officeDocument/2006/relationships/tags" Target="../tags/tag346.xml" /><Relationship Id="rId13" Type="http://schemas.openxmlformats.org/officeDocument/2006/relationships/tags" Target="../tags/tag347.xml" /><Relationship Id="rId2" Type="http://schemas.openxmlformats.org/officeDocument/2006/relationships/notesSlide" Target="../notesSlides/notesSlide2.xml" /><Relationship Id="rId3" Type="http://schemas.openxmlformats.org/officeDocument/2006/relationships/tags" Target="../tags/tag340.xml" /><Relationship Id="rId4" Type="http://schemas.openxmlformats.org/officeDocument/2006/relationships/image" Target="../media/image8.png" /><Relationship Id="rId5" Type="http://schemas.openxmlformats.org/officeDocument/2006/relationships/tags" Target="../tags/tag341.xml" /><Relationship Id="rId6" Type="http://schemas.openxmlformats.org/officeDocument/2006/relationships/tags" Target="../tags/tag342.xml" /><Relationship Id="rId7" Type="http://schemas.openxmlformats.org/officeDocument/2006/relationships/tags" Target="../tags/tag343.xml" /><Relationship Id="rId8" Type="http://schemas.openxmlformats.org/officeDocument/2006/relationships/image" Target="../media/image9.jpeg" /><Relationship Id="rId9" Type="http://schemas.openxmlformats.org/officeDocument/2006/relationships/tags" Target="../tags/tag34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356.xml" /><Relationship Id="rId11" Type="http://schemas.openxmlformats.org/officeDocument/2006/relationships/tags" Target="../tags/tag357.xml" /><Relationship Id="rId12" Type="http://schemas.openxmlformats.org/officeDocument/2006/relationships/tags" Target="../tags/tag358.xml" /><Relationship Id="rId13" Type="http://schemas.openxmlformats.org/officeDocument/2006/relationships/tags" Target="../tags/tag359.xml" /><Relationship Id="rId14" Type="http://schemas.openxmlformats.org/officeDocument/2006/relationships/tags" Target="../tags/tag360.xml" /><Relationship Id="rId15" Type="http://schemas.openxmlformats.org/officeDocument/2006/relationships/image" Target="../media/image11.jpeg" /><Relationship Id="rId16" Type="http://schemas.openxmlformats.org/officeDocument/2006/relationships/tags" Target="../tags/tag361.xml" /><Relationship Id="rId17" Type="http://schemas.openxmlformats.org/officeDocument/2006/relationships/tags" Target="../tags/tag362.xml" /><Relationship Id="rId18" Type="http://schemas.openxmlformats.org/officeDocument/2006/relationships/tags" Target="../tags/tag363.xml" /><Relationship Id="rId19" Type="http://schemas.openxmlformats.org/officeDocument/2006/relationships/tags" Target="../tags/tag364.xml" /><Relationship Id="rId2" Type="http://schemas.openxmlformats.org/officeDocument/2006/relationships/tags" Target="../tags/tag348.xml" /><Relationship Id="rId20" Type="http://schemas.openxmlformats.org/officeDocument/2006/relationships/image" Target="../media/image12.jpeg" /><Relationship Id="rId21" Type="http://schemas.openxmlformats.org/officeDocument/2006/relationships/tags" Target="../tags/tag365.xml" /><Relationship Id="rId3" Type="http://schemas.openxmlformats.org/officeDocument/2006/relationships/tags" Target="../tags/tag349.xml" /><Relationship Id="rId4" Type="http://schemas.openxmlformats.org/officeDocument/2006/relationships/tags" Target="../tags/tag350.xml" /><Relationship Id="rId5" Type="http://schemas.openxmlformats.org/officeDocument/2006/relationships/tags" Target="../tags/tag351.xml" /><Relationship Id="rId6" Type="http://schemas.openxmlformats.org/officeDocument/2006/relationships/tags" Target="../tags/tag352.xml" /><Relationship Id="rId7" Type="http://schemas.openxmlformats.org/officeDocument/2006/relationships/tags" Target="../tags/tag353.xml" /><Relationship Id="rId8" Type="http://schemas.openxmlformats.org/officeDocument/2006/relationships/tags" Target="../tags/tag354.xml" /><Relationship Id="rId9" Type="http://schemas.openxmlformats.org/officeDocument/2006/relationships/tags" Target="../tags/tag355.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tags" Target="../tags/tag370.xml" /><Relationship Id="rId4" Type="http://schemas.openxmlformats.org/officeDocument/2006/relationships/image" Target="../media/image13.jpeg" /><Relationship Id="rId5" Type="http://schemas.openxmlformats.org/officeDocument/2006/relationships/tags" Target="../tags/tag371.xml" /><Relationship Id="rId6" Type="http://schemas.openxmlformats.org/officeDocument/2006/relationships/tags" Target="../tags/tag372.xml" /><Relationship Id="rId7" Type="http://schemas.openxmlformats.org/officeDocument/2006/relationships/tags" Target="../tags/tag373.xml" /><Relationship Id="rId8" Type="http://schemas.openxmlformats.org/officeDocument/2006/relationships/tags" Target="../tags/tag374.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381.xml" /><Relationship Id="rId11" Type="http://schemas.openxmlformats.org/officeDocument/2006/relationships/tags" Target="../tags/tag382.xml" /><Relationship Id="rId12" Type="http://schemas.openxmlformats.org/officeDocument/2006/relationships/tags" Target="../tags/tag383.xml" /><Relationship Id="rId2" Type="http://schemas.openxmlformats.org/officeDocument/2006/relationships/tags" Target="../tags/tag375.xml" /><Relationship Id="rId3" Type="http://schemas.openxmlformats.org/officeDocument/2006/relationships/image" Target="../media/image14.png" /><Relationship Id="rId4" Type="http://schemas.openxmlformats.org/officeDocument/2006/relationships/tags" Target="../tags/tag376.xml" /><Relationship Id="rId5" Type="http://schemas.openxmlformats.org/officeDocument/2006/relationships/image" Target="../media/image15.png" /><Relationship Id="rId6" Type="http://schemas.openxmlformats.org/officeDocument/2006/relationships/tags" Target="../tags/tag377.xml" /><Relationship Id="rId7" Type="http://schemas.openxmlformats.org/officeDocument/2006/relationships/tags" Target="../tags/tag378.xml" /><Relationship Id="rId8" Type="http://schemas.openxmlformats.org/officeDocument/2006/relationships/tags" Target="../tags/tag379.xml" /><Relationship Id="rId9" Type="http://schemas.openxmlformats.org/officeDocument/2006/relationships/tags" Target="../tags/tag380.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ags" Target="../tags/tag392.xml" /><Relationship Id="rId11" Type="http://schemas.openxmlformats.org/officeDocument/2006/relationships/image" Target="../media/image19.png" /><Relationship Id="rId12" Type="http://schemas.openxmlformats.org/officeDocument/2006/relationships/tags" Target="../tags/tag393.xml" /><Relationship Id="rId13" Type="http://schemas.openxmlformats.org/officeDocument/2006/relationships/tags" Target="../tags/tag394.xml" /><Relationship Id="rId14" Type="http://schemas.openxmlformats.org/officeDocument/2006/relationships/tags" Target="../tags/tag395.xml" /><Relationship Id="rId15" Type="http://schemas.openxmlformats.org/officeDocument/2006/relationships/tags" Target="../tags/tag396.xml" /><Relationship Id="rId16" Type="http://schemas.openxmlformats.org/officeDocument/2006/relationships/tags" Target="../tags/tag397.xml" /><Relationship Id="rId17" Type="http://schemas.openxmlformats.org/officeDocument/2006/relationships/tags" Target="../tags/tag398.xml" /><Relationship Id="rId18" Type="http://schemas.openxmlformats.org/officeDocument/2006/relationships/tags" Target="../tags/tag399.xml" /><Relationship Id="rId19" Type="http://schemas.openxmlformats.org/officeDocument/2006/relationships/tags" Target="../tags/tag400.xml" /><Relationship Id="rId2" Type="http://schemas.openxmlformats.org/officeDocument/2006/relationships/notesSlide" Target="../notesSlides/notesSlide4.xml" /><Relationship Id="rId20" Type="http://schemas.openxmlformats.org/officeDocument/2006/relationships/tags" Target="../tags/tag401.xml" /><Relationship Id="rId21" Type="http://schemas.openxmlformats.org/officeDocument/2006/relationships/tags" Target="../tags/tag402.xml" /><Relationship Id="rId22" Type="http://schemas.openxmlformats.org/officeDocument/2006/relationships/image" Target="../media/image20.jpeg" /><Relationship Id="rId23" Type="http://schemas.openxmlformats.org/officeDocument/2006/relationships/tags" Target="../tags/tag403.xml" /><Relationship Id="rId24" Type="http://schemas.openxmlformats.org/officeDocument/2006/relationships/tags" Target="../tags/tag404.xml" /><Relationship Id="rId25" Type="http://schemas.openxmlformats.org/officeDocument/2006/relationships/tags" Target="../tags/tag405.xml" /><Relationship Id="rId3" Type="http://schemas.openxmlformats.org/officeDocument/2006/relationships/tags" Target="../tags/tag388.xml" /><Relationship Id="rId4" Type="http://schemas.openxmlformats.org/officeDocument/2006/relationships/image" Target="../media/image16.png" /><Relationship Id="rId5" Type="http://schemas.openxmlformats.org/officeDocument/2006/relationships/tags" Target="../tags/tag389.xml" /><Relationship Id="rId6" Type="http://schemas.openxmlformats.org/officeDocument/2006/relationships/tags" Target="../tags/tag390.xml" /><Relationship Id="rId7" Type="http://schemas.openxmlformats.org/officeDocument/2006/relationships/image" Target="../media/image17.png" /><Relationship Id="rId8" Type="http://schemas.openxmlformats.org/officeDocument/2006/relationships/tags" Target="../tags/tag391.xml" /><Relationship Id="rId9" Type="http://schemas.openxmlformats.org/officeDocument/2006/relationships/image" Target="../media/image18.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xml" /><Relationship Id="rId3" Type="http://schemas.openxmlformats.org/officeDocument/2006/relationships/tags" Target="../tags/tag410.xml" /><Relationship Id="rId4" Type="http://schemas.openxmlformats.org/officeDocument/2006/relationships/image" Target="../media/image21.jpeg" /><Relationship Id="rId5" Type="http://schemas.openxmlformats.org/officeDocument/2006/relationships/tags" Target="../tags/tag411.xml" /><Relationship Id="rId6" Type="http://schemas.openxmlformats.org/officeDocument/2006/relationships/tags" Target="../tags/tag412.xml" /><Relationship Id="rId7" Type="http://schemas.openxmlformats.org/officeDocument/2006/relationships/tags" Target="../tags/tag413.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414.xml" /><Relationship Id="rId3" Type="http://schemas.openxmlformats.org/officeDocument/2006/relationships/tags" Target="../tags/tag415.xml" /><Relationship Id="rId4" Type="http://schemas.openxmlformats.org/officeDocument/2006/relationships/tags" Target="../tags/tag416.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417.xml" /><Relationship Id="rId3" Type="http://schemas.openxmlformats.org/officeDocument/2006/relationships/image" Target="../media/image22.jpeg" /><Relationship Id="rId4" Type="http://schemas.openxmlformats.org/officeDocument/2006/relationships/tags" Target="../tags/tag418.xml" /><Relationship Id="rId5" Type="http://schemas.openxmlformats.org/officeDocument/2006/relationships/tags" Target="../tags/tag419.xml" /><Relationship Id="rId6" Type="http://schemas.openxmlformats.org/officeDocument/2006/relationships/tags" Target="../tags/tag420.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421.xml" /><Relationship Id="rId3" Type="http://schemas.openxmlformats.org/officeDocument/2006/relationships/tags" Target="../tags/tag422.xml" /><Relationship Id="rId4" Type="http://schemas.openxmlformats.org/officeDocument/2006/relationships/tags" Target="../tags/tag42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434.xml" /><Relationship Id="rId11" Type="http://schemas.openxmlformats.org/officeDocument/2006/relationships/image" Target="../media/image23.jpeg" /><Relationship Id="rId12" Type="http://schemas.openxmlformats.org/officeDocument/2006/relationships/tags" Target="../tags/tag435.xml" /><Relationship Id="rId13" Type="http://schemas.openxmlformats.org/officeDocument/2006/relationships/tags" Target="../tags/tag436.xml" /><Relationship Id="rId14" Type="http://schemas.openxmlformats.org/officeDocument/2006/relationships/tags" Target="../tags/tag437.xml" /><Relationship Id="rId15" Type="http://schemas.openxmlformats.org/officeDocument/2006/relationships/image" Target="../media/image24.jpeg" /><Relationship Id="rId16" Type="http://schemas.openxmlformats.org/officeDocument/2006/relationships/tags" Target="../tags/tag438.xml" /><Relationship Id="rId17" Type="http://schemas.openxmlformats.org/officeDocument/2006/relationships/tags" Target="../tags/tag439.xml" /><Relationship Id="rId2" Type="http://schemas.openxmlformats.org/officeDocument/2006/relationships/notesSlide" Target="../notesSlides/notesSlide6.xml" /><Relationship Id="rId3" Type="http://schemas.openxmlformats.org/officeDocument/2006/relationships/tags" Target="../tags/tag428.xml" /><Relationship Id="rId4" Type="http://schemas.openxmlformats.org/officeDocument/2006/relationships/image" Target="../media/image8.png" /><Relationship Id="rId5" Type="http://schemas.openxmlformats.org/officeDocument/2006/relationships/tags" Target="../tags/tag429.xml" /><Relationship Id="rId6" Type="http://schemas.openxmlformats.org/officeDocument/2006/relationships/tags" Target="../tags/tag430.xml" /><Relationship Id="rId7" Type="http://schemas.openxmlformats.org/officeDocument/2006/relationships/tags" Target="../tags/tag431.xml" /><Relationship Id="rId8" Type="http://schemas.openxmlformats.org/officeDocument/2006/relationships/tags" Target="../tags/tag432.xml" /><Relationship Id="rId9" Type="http://schemas.openxmlformats.org/officeDocument/2006/relationships/tags" Target="../tags/tag43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449.xml" /><Relationship Id="rId11" Type="http://schemas.openxmlformats.org/officeDocument/2006/relationships/tags" Target="../tags/tag450.xml" /><Relationship Id="rId12" Type="http://schemas.openxmlformats.org/officeDocument/2006/relationships/image" Target="../media/image26.jpeg" /><Relationship Id="rId13" Type="http://schemas.openxmlformats.org/officeDocument/2006/relationships/tags" Target="../tags/tag451.xml" /><Relationship Id="rId14" Type="http://schemas.openxmlformats.org/officeDocument/2006/relationships/tags" Target="../tags/tag452.xml" /><Relationship Id="rId15" Type="http://schemas.openxmlformats.org/officeDocument/2006/relationships/tags" Target="../tags/tag453.xml" /><Relationship Id="rId16" Type="http://schemas.openxmlformats.org/officeDocument/2006/relationships/tags" Target="../tags/tag454.xml" /><Relationship Id="rId2" Type="http://schemas.openxmlformats.org/officeDocument/2006/relationships/notesSlide" Target="../notesSlides/notesSlide7.xml" /><Relationship Id="rId3" Type="http://schemas.openxmlformats.org/officeDocument/2006/relationships/tags" Target="../tags/tag444.xml" /><Relationship Id="rId4" Type="http://schemas.openxmlformats.org/officeDocument/2006/relationships/image" Target="../media/image8.png" /><Relationship Id="rId5" Type="http://schemas.openxmlformats.org/officeDocument/2006/relationships/tags" Target="../tags/tag445.xml" /><Relationship Id="rId6" Type="http://schemas.openxmlformats.org/officeDocument/2006/relationships/tags" Target="../tags/tag446.xml" /><Relationship Id="rId7" Type="http://schemas.openxmlformats.org/officeDocument/2006/relationships/tags" Target="../tags/tag447.xml" /><Relationship Id="rId8" Type="http://schemas.openxmlformats.org/officeDocument/2006/relationships/image" Target="../media/image25.jpeg" /><Relationship Id="rId9" Type="http://schemas.openxmlformats.org/officeDocument/2006/relationships/tags" Target="../tags/tag448.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ags" Target="../tags/tag464.xml" /><Relationship Id="rId11" Type="http://schemas.openxmlformats.org/officeDocument/2006/relationships/tags" Target="../tags/tag465.xml" /><Relationship Id="rId12" Type="http://schemas.openxmlformats.org/officeDocument/2006/relationships/tags" Target="../tags/tag466.xml" /><Relationship Id="rId13" Type="http://schemas.openxmlformats.org/officeDocument/2006/relationships/tags" Target="../tags/tag467.xml" /><Relationship Id="rId2" Type="http://schemas.openxmlformats.org/officeDocument/2006/relationships/notesSlide" Target="../notesSlides/notesSlide8.xml" /><Relationship Id="rId3" Type="http://schemas.openxmlformats.org/officeDocument/2006/relationships/tags" Target="../tags/tag459.xml" /><Relationship Id="rId4" Type="http://schemas.openxmlformats.org/officeDocument/2006/relationships/tags" Target="../tags/tag460.xml" /><Relationship Id="rId5" Type="http://schemas.openxmlformats.org/officeDocument/2006/relationships/tags" Target="../tags/tag461.xml" /><Relationship Id="rId6" Type="http://schemas.openxmlformats.org/officeDocument/2006/relationships/image" Target="../media/image27.png" /><Relationship Id="rId7" Type="http://schemas.openxmlformats.org/officeDocument/2006/relationships/tags" Target="../tags/tag462.xml" /><Relationship Id="rId8" Type="http://schemas.openxmlformats.org/officeDocument/2006/relationships/tags" Target="../tags/tag463.xml" /><Relationship Id="rId9" Type="http://schemas.openxmlformats.org/officeDocument/2006/relationships/image" Target="../media/image28.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478.xml" /><Relationship Id="rId11" Type="http://schemas.openxmlformats.org/officeDocument/2006/relationships/image" Target="../media/image29.jpeg" /><Relationship Id="rId12" Type="http://schemas.openxmlformats.org/officeDocument/2006/relationships/tags" Target="../tags/tag479.xml" /><Relationship Id="rId13" Type="http://schemas.openxmlformats.org/officeDocument/2006/relationships/tags" Target="../tags/tag480.xml" /><Relationship Id="rId14" Type="http://schemas.openxmlformats.org/officeDocument/2006/relationships/image" Target="../media/image30.jpeg" /><Relationship Id="rId15" Type="http://schemas.openxmlformats.org/officeDocument/2006/relationships/tags" Target="../tags/tag481.xml" /><Relationship Id="rId16" Type="http://schemas.openxmlformats.org/officeDocument/2006/relationships/tags" Target="../tags/tag482.xml" /><Relationship Id="rId17" Type="http://schemas.openxmlformats.org/officeDocument/2006/relationships/image" Target="../media/image26.jpeg" /><Relationship Id="rId18" Type="http://schemas.openxmlformats.org/officeDocument/2006/relationships/tags" Target="../tags/tag483.xml" /><Relationship Id="rId19" Type="http://schemas.openxmlformats.org/officeDocument/2006/relationships/oleObject" Target="../embeddings/oleObject1.bin" TargetMode="Internal" /><Relationship Id="rId2" Type="http://schemas.openxmlformats.org/officeDocument/2006/relationships/notesSlide" Target="../notesSlides/notesSlide9.xml" /><Relationship Id="rId20" Type="http://schemas.openxmlformats.org/officeDocument/2006/relationships/image" Target="../media/image31.emf" /><Relationship Id="rId21" Type="http://schemas.openxmlformats.org/officeDocument/2006/relationships/vmlDrawing" Target="../drawings/vmlDrawing1.vml" /><Relationship Id="rId3" Type="http://schemas.openxmlformats.org/officeDocument/2006/relationships/tags" Target="../tags/tag472.xml" /><Relationship Id="rId4" Type="http://schemas.openxmlformats.org/officeDocument/2006/relationships/image" Target="../media/image8.png" /><Relationship Id="rId5" Type="http://schemas.openxmlformats.org/officeDocument/2006/relationships/tags" Target="../tags/tag473.xml" /><Relationship Id="rId6" Type="http://schemas.openxmlformats.org/officeDocument/2006/relationships/tags" Target="../tags/tag474.xml" /><Relationship Id="rId7" Type="http://schemas.openxmlformats.org/officeDocument/2006/relationships/tags" Target="../tags/tag475.xml" /><Relationship Id="rId8" Type="http://schemas.openxmlformats.org/officeDocument/2006/relationships/tags" Target="../tags/tag476.xml" /><Relationship Id="rId9" Type="http://schemas.openxmlformats.org/officeDocument/2006/relationships/tags" Target="../tags/tag47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26.jpeg" /><Relationship Id="rId11" Type="http://schemas.openxmlformats.org/officeDocument/2006/relationships/tags" Target="../tags/tag494.xml" /><Relationship Id="rId12" Type="http://schemas.openxmlformats.org/officeDocument/2006/relationships/image" Target="../media/image32.png" /><Relationship Id="rId13" Type="http://schemas.openxmlformats.org/officeDocument/2006/relationships/tags" Target="../tags/tag495.xml" /><Relationship Id="rId2" Type="http://schemas.openxmlformats.org/officeDocument/2006/relationships/notesSlide" Target="../notesSlides/notesSlide10.xml" /><Relationship Id="rId3" Type="http://schemas.openxmlformats.org/officeDocument/2006/relationships/tags" Target="../tags/tag488.xml" /><Relationship Id="rId4" Type="http://schemas.openxmlformats.org/officeDocument/2006/relationships/image" Target="../media/image8.png" /><Relationship Id="rId5" Type="http://schemas.openxmlformats.org/officeDocument/2006/relationships/tags" Target="../tags/tag489.xml" /><Relationship Id="rId6" Type="http://schemas.openxmlformats.org/officeDocument/2006/relationships/tags" Target="../tags/tag490.xml" /><Relationship Id="rId7" Type="http://schemas.openxmlformats.org/officeDocument/2006/relationships/tags" Target="../tags/tag491.xml" /><Relationship Id="rId8" Type="http://schemas.openxmlformats.org/officeDocument/2006/relationships/tags" Target="../tags/tag492.xml" /><Relationship Id="rId9" Type="http://schemas.openxmlformats.org/officeDocument/2006/relationships/tags" Target="../tags/tag49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 Target="slide1.xml" TargetMode="Internal" /><Relationship Id="rId11" Type="http://schemas.openxmlformats.org/officeDocument/2006/relationships/tags" Target="../tags/tag506.xml" /><Relationship Id="rId2" Type="http://schemas.openxmlformats.org/officeDocument/2006/relationships/notesSlide" Target="../notesSlides/notesSlide11.xml" /><Relationship Id="rId3" Type="http://schemas.openxmlformats.org/officeDocument/2006/relationships/tags" Target="../tags/tag500.xml" /><Relationship Id="rId4" Type="http://schemas.openxmlformats.org/officeDocument/2006/relationships/tags" Target="../tags/tag501.xml" /><Relationship Id="rId5" Type="http://schemas.openxmlformats.org/officeDocument/2006/relationships/tags" Target="../tags/tag502.xml" /><Relationship Id="rId6" Type="http://schemas.openxmlformats.org/officeDocument/2006/relationships/tags" Target="../tags/tag503.xml" /><Relationship Id="rId7" Type="http://schemas.openxmlformats.org/officeDocument/2006/relationships/tags" Target="../tags/tag504.xml" /><Relationship Id="rId8" Type="http://schemas.openxmlformats.org/officeDocument/2006/relationships/image" Target="../media/image33.gif" /><Relationship Id="rId9" Type="http://schemas.openxmlformats.org/officeDocument/2006/relationships/tags" Target="../tags/tag505.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34.jpeg" /><Relationship Id="rId11" Type="http://schemas.openxmlformats.org/officeDocument/2006/relationships/tags" Target="../tags/tag517.xml" /><Relationship Id="rId12" Type="http://schemas.openxmlformats.org/officeDocument/2006/relationships/tags" Target="../tags/tag518.xml" /><Relationship Id="rId13" Type="http://schemas.openxmlformats.org/officeDocument/2006/relationships/image" Target="../media/image35.jpeg" /><Relationship Id="rId14" Type="http://schemas.openxmlformats.org/officeDocument/2006/relationships/tags" Target="../tags/tag519.xml" /><Relationship Id="rId15" Type="http://schemas.openxmlformats.org/officeDocument/2006/relationships/image" Target="../media/image26.jpeg" /><Relationship Id="rId16" Type="http://schemas.openxmlformats.org/officeDocument/2006/relationships/tags" Target="../tags/tag520.xml" /><Relationship Id="rId17" Type="http://schemas.openxmlformats.org/officeDocument/2006/relationships/tags" Target="../tags/tag521.xml" /><Relationship Id="rId18" Type="http://schemas.openxmlformats.org/officeDocument/2006/relationships/tags" Target="../tags/tag522.xml" /><Relationship Id="rId19" Type="http://schemas.openxmlformats.org/officeDocument/2006/relationships/tags" Target="../tags/tag523.xml" /><Relationship Id="rId2" Type="http://schemas.openxmlformats.org/officeDocument/2006/relationships/notesSlide" Target="../notesSlides/notesSlide12.xml" /><Relationship Id="rId20" Type="http://schemas.openxmlformats.org/officeDocument/2006/relationships/image" Target="../media/image36.jpeg" /><Relationship Id="rId21" Type="http://schemas.openxmlformats.org/officeDocument/2006/relationships/tags" Target="../tags/tag524.xml" /><Relationship Id="rId22" Type="http://schemas.openxmlformats.org/officeDocument/2006/relationships/image" Target="../media/image37.png" /><Relationship Id="rId23" Type="http://schemas.openxmlformats.org/officeDocument/2006/relationships/tags" Target="../tags/tag525.xml" /><Relationship Id="rId3" Type="http://schemas.openxmlformats.org/officeDocument/2006/relationships/tags" Target="../tags/tag511.xml" /><Relationship Id="rId4" Type="http://schemas.openxmlformats.org/officeDocument/2006/relationships/image" Target="../media/image8.png" /><Relationship Id="rId5" Type="http://schemas.openxmlformats.org/officeDocument/2006/relationships/tags" Target="../tags/tag512.xml" /><Relationship Id="rId6" Type="http://schemas.openxmlformats.org/officeDocument/2006/relationships/tags" Target="../tags/tag513.xml" /><Relationship Id="rId7" Type="http://schemas.openxmlformats.org/officeDocument/2006/relationships/tags" Target="../tags/tag514.xml" /><Relationship Id="rId8" Type="http://schemas.openxmlformats.org/officeDocument/2006/relationships/tags" Target="../tags/tag515.xml" /><Relationship Id="rId9" Type="http://schemas.openxmlformats.org/officeDocument/2006/relationships/tags" Target="../tags/tag516.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535.xml" /><Relationship Id="rId11" Type="http://schemas.openxmlformats.org/officeDocument/2006/relationships/image" Target="../media/image39.jpeg" /><Relationship Id="rId12" Type="http://schemas.openxmlformats.org/officeDocument/2006/relationships/tags" Target="../tags/tag536.xml" /><Relationship Id="rId13" Type="http://schemas.openxmlformats.org/officeDocument/2006/relationships/image" Target="../media/image40.jpeg" /><Relationship Id="rId14" Type="http://schemas.openxmlformats.org/officeDocument/2006/relationships/tags" Target="../tags/tag537.xml" /><Relationship Id="rId15" Type="http://schemas.openxmlformats.org/officeDocument/2006/relationships/tags" Target="../tags/tag538.xml" /><Relationship Id="rId16" Type="http://schemas.openxmlformats.org/officeDocument/2006/relationships/tags" Target="../tags/tag539.xml" /><Relationship Id="rId17" Type="http://schemas.openxmlformats.org/officeDocument/2006/relationships/tags" Target="../tags/tag540.xml" /><Relationship Id="rId18" Type="http://schemas.openxmlformats.org/officeDocument/2006/relationships/image" Target="../media/image26.jpeg" /><Relationship Id="rId2" Type="http://schemas.openxmlformats.org/officeDocument/2006/relationships/notesSlide" Target="../notesSlides/notesSlide13.xml" /><Relationship Id="rId3" Type="http://schemas.openxmlformats.org/officeDocument/2006/relationships/tags" Target="../tags/tag530.xml" /><Relationship Id="rId4" Type="http://schemas.openxmlformats.org/officeDocument/2006/relationships/image" Target="../media/image8.png" /><Relationship Id="rId5" Type="http://schemas.openxmlformats.org/officeDocument/2006/relationships/tags" Target="../tags/tag531.xml" /><Relationship Id="rId6" Type="http://schemas.openxmlformats.org/officeDocument/2006/relationships/tags" Target="../tags/tag532.xml" /><Relationship Id="rId7" Type="http://schemas.openxmlformats.org/officeDocument/2006/relationships/tags" Target="../tags/tag533.xml" /><Relationship Id="rId8" Type="http://schemas.openxmlformats.org/officeDocument/2006/relationships/tags" Target="../tags/tag534.xml" /><Relationship Id="rId9" Type="http://schemas.openxmlformats.org/officeDocument/2006/relationships/image" Target="../media/image38.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image" Target="../media/image41.png" /><Relationship Id="rId11" Type="http://schemas.openxmlformats.org/officeDocument/2006/relationships/tags" Target="../tags/tag551.xml" /><Relationship Id="rId2" Type="http://schemas.openxmlformats.org/officeDocument/2006/relationships/notesSlide" Target="../notesSlides/notesSlide14.xml" /><Relationship Id="rId3" Type="http://schemas.openxmlformats.org/officeDocument/2006/relationships/tags" Target="../tags/tag545.xml" /><Relationship Id="rId4" Type="http://schemas.openxmlformats.org/officeDocument/2006/relationships/image" Target="../media/image8.png" /><Relationship Id="rId5" Type="http://schemas.openxmlformats.org/officeDocument/2006/relationships/tags" Target="../tags/tag546.xml" /><Relationship Id="rId6" Type="http://schemas.openxmlformats.org/officeDocument/2006/relationships/tags" Target="../tags/tag547.xml" /><Relationship Id="rId7" Type="http://schemas.openxmlformats.org/officeDocument/2006/relationships/tags" Target="../tags/tag548.xml" /><Relationship Id="rId8" Type="http://schemas.openxmlformats.org/officeDocument/2006/relationships/tags" Target="../tags/tag549.xml" /><Relationship Id="rId9" Type="http://schemas.openxmlformats.org/officeDocument/2006/relationships/tags" Target="../tags/tag550.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562.xml" /><Relationship Id="rId11" Type="http://schemas.openxmlformats.org/officeDocument/2006/relationships/image" Target="../media/image42.jpeg" /><Relationship Id="rId12" Type="http://schemas.openxmlformats.org/officeDocument/2006/relationships/tags" Target="../tags/tag563.xml" /><Relationship Id="rId13" Type="http://schemas.openxmlformats.org/officeDocument/2006/relationships/image" Target="../media/image43.jpeg" /><Relationship Id="rId14" Type="http://schemas.openxmlformats.org/officeDocument/2006/relationships/tags" Target="../tags/tag564.xml" /><Relationship Id="rId2" Type="http://schemas.openxmlformats.org/officeDocument/2006/relationships/notesSlide" Target="../notesSlides/notesSlide15.xml" /><Relationship Id="rId3" Type="http://schemas.openxmlformats.org/officeDocument/2006/relationships/tags" Target="../tags/tag556.xml" /><Relationship Id="rId4" Type="http://schemas.openxmlformats.org/officeDocument/2006/relationships/image" Target="../media/image8.png" /><Relationship Id="rId5" Type="http://schemas.openxmlformats.org/officeDocument/2006/relationships/tags" Target="../tags/tag557.xml" /><Relationship Id="rId6" Type="http://schemas.openxmlformats.org/officeDocument/2006/relationships/tags" Target="../tags/tag558.xml" /><Relationship Id="rId7" Type="http://schemas.openxmlformats.org/officeDocument/2006/relationships/tags" Target="../tags/tag559.xml" /><Relationship Id="rId8" Type="http://schemas.openxmlformats.org/officeDocument/2006/relationships/tags" Target="../tags/tag560.xml" /><Relationship Id="rId9" Type="http://schemas.openxmlformats.org/officeDocument/2006/relationships/tags" Target="../tags/tag561.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45.jpeg" /><Relationship Id="rId11" Type="http://schemas.openxmlformats.org/officeDocument/2006/relationships/tags" Target="../tags/tag575.xml" /><Relationship Id="rId12" Type="http://schemas.openxmlformats.org/officeDocument/2006/relationships/image" Target="../media/image46.png" /><Relationship Id="rId13" Type="http://schemas.openxmlformats.org/officeDocument/2006/relationships/tags" Target="../tags/tag576.xml" /><Relationship Id="rId14" Type="http://schemas.openxmlformats.org/officeDocument/2006/relationships/image" Target="../media/image47.jpeg" /><Relationship Id="rId15" Type="http://schemas.openxmlformats.org/officeDocument/2006/relationships/tags" Target="../tags/tag577.xml" /><Relationship Id="rId16" Type="http://schemas.openxmlformats.org/officeDocument/2006/relationships/image" Target="../media/image48.jpeg" /><Relationship Id="rId17" Type="http://schemas.openxmlformats.org/officeDocument/2006/relationships/tags" Target="../tags/tag578.xml" /><Relationship Id="rId18" Type="http://schemas.openxmlformats.org/officeDocument/2006/relationships/image" Target="../media/image49.jpeg" /><Relationship Id="rId19" Type="http://schemas.openxmlformats.org/officeDocument/2006/relationships/tags" Target="../tags/tag579.xml" /><Relationship Id="rId2" Type="http://schemas.openxmlformats.org/officeDocument/2006/relationships/notesSlide" Target="../notesSlides/notesSlide16.xml" /><Relationship Id="rId20" Type="http://schemas.openxmlformats.org/officeDocument/2006/relationships/tags" Target="../tags/tag580.xml" /><Relationship Id="rId21" Type="http://schemas.openxmlformats.org/officeDocument/2006/relationships/tags" Target="../tags/tag581.xml" /><Relationship Id="rId22" Type="http://schemas.openxmlformats.org/officeDocument/2006/relationships/tags" Target="../tags/tag582.xml" /><Relationship Id="rId23" Type="http://schemas.openxmlformats.org/officeDocument/2006/relationships/slide" Target="slide14.xml" TargetMode="Internal" /><Relationship Id="rId24" Type="http://schemas.openxmlformats.org/officeDocument/2006/relationships/tags" Target="../tags/tag583.xml" /><Relationship Id="rId25" Type="http://schemas.openxmlformats.org/officeDocument/2006/relationships/tags" Target="../tags/tag584.xml" /><Relationship Id="rId26" Type="http://schemas.openxmlformats.org/officeDocument/2006/relationships/tags" Target="../tags/tag585.xml" /><Relationship Id="rId27" Type="http://schemas.openxmlformats.org/officeDocument/2006/relationships/tags" Target="../tags/tag586.xml" /><Relationship Id="rId28" Type="http://schemas.openxmlformats.org/officeDocument/2006/relationships/slide" Target="slide16.xml" TargetMode="Internal" /><Relationship Id="rId29" Type="http://schemas.openxmlformats.org/officeDocument/2006/relationships/tags" Target="../tags/tag587.xml" /><Relationship Id="rId3" Type="http://schemas.openxmlformats.org/officeDocument/2006/relationships/tags" Target="../tags/tag569.xml" /><Relationship Id="rId30" Type="http://schemas.openxmlformats.org/officeDocument/2006/relationships/tags" Target="../tags/tag588.xml" /><Relationship Id="rId31" Type="http://schemas.openxmlformats.org/officeDocument/2006/relationships/tags" Target="../tags/tag589.xml" /><Relationship Id="rId32" Type="http://schemas.openxmlformats.org/officeDocument/2006/relationships/tags" Target="../tags/tag590.xml" /><Relationship Id="rId33" Type="http://schemas.openxmlformats.org/officeDocument/2006/relationships/tags" Target="../tags/tag591.xml" /><Relationship Id="rId34" Type="http://schemas.openxmlformats.org/officeDocument/2006/relationships/tags" Target="../tags/tag592.xml" /><Relationship Id="rId35" Type="http://schemas.openxmlformats.org/officeDocument/2006/relationships/tags" Target="../tags/tag593.xml" /><Relationship Id="rId36" Type="http://schemas.openxmlformats.org/officeDocument/2006/relationships/slide" Target="slide20.xml" TargetMode="Internal" /><Relationship Id="rId37" Type="http://schemas.openxmlformats.org/officeDocument/2006/relationships/tags" Target="../tags/tag594.xml" /><Relationship Id="rId38" Type="http://schemas.openxmlformats.org/officeDocument/2006/relationships/tags" Target="../tags/tag595.xml" /><Relationship Id="rId39" Type="http://schemas.openxmlformats.org/officeDocument/2006/relationships/tags" Target="../tags/tag596.xml" /><Relationship Id="rId4" Type="http://schemas.openxmlformats.org/officeDocument/2006/relationships/tags" Target="../tags/tag570.xml" /><Relationship Id="rId40" Type="http://schemas.openxmlformats.org/officeDocument/2006/relationships/tags" Target="../tags/tag597.xml" /><Relationship Id="rId41" Type="http://schemas.openxmlformats.org/officeDocument/2006/relationships/tags" Target="../tags/tag598.xml" /><Relationship Id="rId42" Type="http://schemas.openxmlformats.org/officeDocument/2006/relationships/tags" Target="../tags/tag599.xml" /><Relationship Id="rId43" Type="http://schemas.openxmlformats.org/officeDocument/2006/relationships/tags" Target="../tags/tag600.xml" /><Relationship Id="rId44" Type="http://schemas.openxmlformats.org/officeDocument/2006/relationships/tags" Target="../tags/tag601.xml" /><Relationship Id="rId45" Type="http://schemas.openxmlformats.org/officeDocument/2006/relationships/tags" Target="../tags/tag602.xml" /><Relationship Id="rId46" Type="http://schemas.openxmlformats.org/officeDocument/2006/relationships/tags" Target="../tags/tag603.xml" /><Relationship Id="rId47" Type="http://schemas.openxmlformats.org/officeDocument/2006/relationships/tags" Target="../tags/tag604.xml" /><Relationship Id="rId48" Type="http://schemas.openxmlformats.org/officeDocument/2006/relationships/tags" Target="../tags/tag605.xml" /><Relationship Id="rId5" Type="http://schemas.openxmlformats.org/officeDocument/2006/relationships/tags" Target="../tags/tag571.xml" /><Relationship Id="rId6" Type="http://schemas.openxmlformats.org/officeDocument/2006/relationships/tags" Target="../tags/tag572.xml" /><Relationship Id="rId7" Type="http://schemas.openxmlformats.org/officeDocument/2006/relationships/image" Target="../media/image44.jpeg" /><Relationship Id="rId8" Type="http://schemas.openxmlformats.org/officeDocument/2006/relationships/tags" Target="../tags/tag573.xml" /><Relationship Id="rId9" Type="http://schemas.openxmlformats.org/officeDocument/2006/relationships/tags" Target="../tags/tag574.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44.jpeg" /><Relationship Id="rId11" Type="http://schemas.openxmlformats.org/officeDocument/2006/relationships/tags" Target="../tags/tag616.xml" /><Relationship Id="rId12" Type="http://schemas.openxmlformats.org/officeDocument/2006/relationships/image" Target="../media/image51.jpeg" /><Relationship Id="rId13" Type="http://schemas.openxmlformats.org/officeDocument/2006/relationships/tags" Target="../tags/tag617.xml" /><Relationship Id="rId14" Type="http://schemas.openxmlformats.org/officeDocument/2006/relationships/tags" Target="../tags/tag618.xml" /><Relationship Id="rId15" Type="http://schemas.openxmlformats.org/officeDocument/2006/relationships/tags" Target="../tags/tag619.xml" /><Relationship Id="rId2" Type="http://schemas.openxmlformats.org/officeDocument/2006/relationships/notesSlide" Target="../notesSlides/notesSlide17.xml" /><Relationship Id="rId3" Type="http://schemas.openxmlformats.org/officeDocument/2006/relationships/tags" Target="../tags/tag610.xml" /><Relationship Id="rId4" Type="http://schemas.openxmlformats.org/officeDocument/2006/relationships/tags" Target="../tags/tag611.xml" /><Relationship Id="rId5" Type="http://schemas.openxmlformats.org/officeDocument/2006/relationships/tags" Target="../tags/tag612.xml" /><Relationship Id="rId6" Type="http://schemas.openxmlformats.org/officeDocument/2006/relationships/tags" Target="../tags/tag613.xml" /><Relationship Id="rId7" Type="http://schemas.openxmlformats.org/officeDocument/2006/relationships/image" Target="../media/image50.png" /><Relationship Id="rId8" Type="http://schemas.openxmlformats.org/officeDocument/2006/relationships/tags" Target="../tags/tag614.xml" /><Relationship Id="rId9" Type="http://schemas.openxmlformats.org/officeDocument/2006/relationships/tags" Target="../tags/tag615.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627.xml" /><Relationship Id="rId11" Type="http://schemas.openxmlformats.org/officeDocument/2006/relationships/image" Target="../media/image53.jpeg" /><Relationship Id="rId12" Type="http://schemas.openxmlformats.org/officeDocument/2006/relationships/tags" Target="../tags/tag628.xml" /><Relationship Id="rId13" Type="http://schemas.openxmlformats.org/officeDocument/2006/relationships/tags" Target="../tags/tag629.xml" /><Relationship Id="rId14" Type="http://schemas.openxmlformats.org/officeDocument/2006/relationships/tags" Target="../tags/tag630.xml" /><Relationship Id="rId15" Type="http://schemas.openxmlformats.org/officeDocument/2006/relationships/tags" Target="../tags/tag631.xml" /><Relationship Id="rId16" Type="http://schemas.openxmlformats.org/officeDocument/2006/relationships/tags" Target="../tags/tag632.xml" /><Relationship Id="rId17" Type="http://schemas.openxmlformats.org/officeDocument/2006/relationships/tags" Target="../tags/tag633.xml" /><Relationship Id="rId18" Type="http://schemas.openxmlformats.org/officeDocument/2006/relationships/tags" Target="../tags/tag634.xml" /><Relationship Id="rId19" Type="http://schemas.openxmlformats.org/officeDocument/2006/relationships/image" Target="../media/image54.png" /><Relationship Id="rId2" Type="http://schemas.openxmlformats.org/officeDocument/2006/relationships/tags" Target="../tags/tag620.xml" /><Relationship Id="rId20" Type="http://schemas.openxmlformats.org/officeDocument/2006/relationships/tags" Target="../tags/tag635.xml" /><Relationship Id="rId21" Type="http://schemas.openxmlformats.org/officeDocument/2006/relationships/image" Target="../media/image55.png" /><Relationship Id="rId22" Type="http://schemas.openxmlformats.org/officeDocument/2006/relationships/tags" Target="../tags/tag636.xml" /><Relationship Id="rId3" Type="http://schemas.openxmlformats.org/officeDocument/2006/relationships/tags" Target="../tags/tag621.xml" /><Relationship Id="rId4" Type="http://schemas.openxmlformats.org/officeDocument/2006/relationships/tags" Target="../tags/tag622.xml" /><Relationship Id="rId5" Type="http://schemas.openxmlformats.org/officeDocument/2006/relationships/tags" Target="../tags/tag623.xml" /><Relationship Id="rId6" Type="http://schemas.openxmlformats.org/officeDocument/2006/relationships/tags" Target="../tags/tag624.xml" /><Relationship Id="rId7" Type="http://schemas.openxmlformats.org/officeDocument/2006/relationships/tags" Target="../tags/tag625.xml" /><Relationship Id="rId8" Type="http://schemas.openxmlformats.org/officeDocument/2006/relationships/image" Target="../media/image52.jpeg" /><Relationship Id="rId9" Type="http://schemas.openxmlformats.org/officeDocument/2006/relationships/tags" Target="../tags/tag626.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644.xml" /><Relationship Id="rId11" Type="http://schemas.openxmlformats.org/officeDocument/2006/relationships/slide" Target="slide32.xml" TargetMode="Internal" /><Relationship Id="rId12" Type="http://schemas.openxmlformats.org/officeDocument/2006/relationships/tags" Target="../tags/tag645.xml" /><Relationship Id="rId13" Type="http://schemas.openxmlformats.org/officeDocument/2006/relationships/tags" Target="../tags/tag646.xml" /><Relationship Id="rId14" Type="http://schemas.openxmlformats.org/officeDocument/2006/relationships/tags" Target="../tags/tag647.xml" /><Relationship Id="rId15" Type="http://schemas.openxmlformats.org/officeDocument/2006/relationships/tags" Target="../tags/tag648.xml" /><Relationship Id="rId16" Type="http://schemas.openxmlformats.org/officeDocument/2006/relationships/tags" Target="../tags/tag649.xml" /><Relationship Id="rId17" Type="http://schemas.openxmlformats.org/officeDocument/2006/relationships/tags" Target="../tags/tag650.xml" /><Relationship Id="rId18" Type="http://schemas.openxmlformats.org/officeDocument/2006/relationships/tags" Target="../tags/tag651.xml" /><Relationship Id="rId19" Type="http://schemas.openxmlformats.org/officeDocument/2006/relationships/tags" Target="../tags/tag652.xml" /><Relationship Id="rId2" Type="http://schemas.openxmlformats.org/officeDocument/2006/relationships/tags" Target="../tags/tag637.xml" /><Relationship Id="rId20" Type="http://schemas.openxmlformats.org/officeDocument/2006/relationships/tags" Target="../tags/tag653.xml" /><Relationship Id="rId21" Type="http://schemas.openxmlformats.org/officeDocument/2006/relationships/tags" Target="../tags/tag654.xml" /><Relationship Id="rId22" Type="http://schemas.openxmlformats.org/officeDocument/2006/relationships/tags" Target="../tags/tag655.xml" /><Relationship Id="rId3" Type="http://schemas.openxmlformats.org/officeDocument/2006/relationships/tags" Target="../tags/tag638.xml" /><Relationship Id="rId4" Type="http://schemas.openxmlformats.org/officeDocument/2006/relationships/tags" Target="../tags/tag639.xml" /><Relationship Id="rId5" Type="http://schemas.openxmlformats.org/officeDocument/2006/relationships/tags" Target="../tags/tag640.xml" /><Relationship Id="rId6" Type="http://schemas.openxmlformats.org/officeDocument/2006/relationships/tags" Target="../tags/tag641.xml" /><Relationship Id="rId7" Type="http://schemas.openxmlformats.org/officeDocument/2006/relationships/tags" Target="../tags/tag642.xml" /><Relationship Id="rId8" Type="http://schemas.openxmlformats.org/officeDocument/2006/relationships/slide" Target="slide1.xml" TargetMode="Internal" /><Relationship Id="rId9" Type="http://schemas.openxmlformats.org/officeDocument/2006/relationships/tags" Target="../tags/tag643.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666.xml" /><Relationship Id="rId11" Type="http://schemas.openxmlformats.org/officeDocument/2006/relationships/tags" Target="../tags/tag667.xml" /><Relationship Id="rId12" Type="http://schemas.openxmlformats.org/officeDocument/2006/relationships/image" Target="../media/image56.jpeg" /><Relationship Id="rId13" Type="http://schemas.openxmlformats.org/officeDocument/2006/relationships/tags" Target="../tags/tag668.xml" /><Relationship Id="rId14" Type="http://schemas.openxmlformats.org/officeDocument/2006/relationships/tags" Target="../tags/tag669.xml" /><Relationship Id="rId15" Type="http://schemas.openxmlformats.org/officeDocument/2006/relationships/tags" Target="../tags/tag670.xml" /><Relationship Id="rId16" Type="http://schemas.openxmlformats.org/officeDocument/2006/relationships/tags" Target="../tags/tag671.xml" /><Relationship Id="rId17" Type="http://schemas.openxmlformats.org/officeDocument/2006/relationships/tags" Target="../tags/tag672.xml" /><Relationship Id="rId18" Type="http://schemas.openxmlformats.org/officeDocument/2006/relationships/tags" Target="../tags/tag673.xml" /><Relationship Id="rId2" Type="http://schemas.openxmlformats.org/officeDocument/2006/relationships/notesSlide" Target="../notesSlides/notesSlide18.xml" /><Relationship Id="rId3" Type="http://schemas.openxmlformats.org/officeDocument/2006/relationships/tags" Target="../tags/tag660.xml" /><Relationship Id="rId4" Type="http://schemas.openxmlformats.org/officeDocument/2006/relationships/tags" Target="../tags/tag661.xml" /><Relationship Id="rId5" Type="http://schemas.openxmlformats.org/officeDocument/2006/relationships/tags" Target="../tags/tag662.xml" /><Relationship Id="rId6" Type="http://schemas.openxmlformats.org/officeDocument/2006/relationships/tags" Target="../tags/tag663.xml" /><Relationship Id="rId7" Type="http://schemas.openxmlformats.org/officeDocument/2006/relationships/image" Target="../media/image44.jpeg" /><Relationship Id="rId8" Type="http://schemas.openxmlformats.org/officeDocument/2006/relationships/tags" Target="../tags/tag664.xml" /><Relationship Id="rId9" Type="http://schemas.openxmlformats.org/officeDocument/2006/relationships/tags" Target="../tags/tag665.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57.jpeg" /><Relationship Id="rId11" Type="http://schemas.openxmlformats.org/officeDocument/2006/relationships/tags" Target="../tags/tag684.xml" /><Relationship Id="rId12" Type="http://schemas.openxmlformats.org/officeDocument/2006/relationships/tags" Target="../tags/tag685.xml" /><Relationship Id="rId13" Type="http://schemas.openxmlformats.org/officeDocument/2006/relationships/tags" Target="../tags/tag686.xml" /><Relationship Id="rId14" Type="http://schemas.openxmlformats.org/officeDocument/2006/relationships/image" Target="../media/image58.jpeg" /><Relationship Id="rId15" Type="http://schemas.openxmlformats.org/officeDocument/2006/relationships/tags" Target="../tags/tag687.xml" /><Relationship Id="rId16" Type="http://schemas.openxmlformats.org/officeDocument/2006/relationships/tags" Target="../tags/tag688.xml" /><Relationship Id="rId17" Type="http://schemas.openxmlformats.org/officeDocument/2006/relationships/image" Target="../media/image59.jpeg" /><Relationship Id="rId18" Type="http://schemas.openxmlformats.org/officeDocument/2006/relationships/tags" Target="../tags/tag689.xml" /><Relationship Id="rId19" Type="http://schemas.openxmlformats.org/officeDocument/2006/relationships/image" Target="../media/image24.jpeg" /><Relationship Id="rId2" Type="http://schemas.openxmlformats.org/officeDocument/2006/relationships/notesSlide" Target="../notesSlides/notesSlide19.xml" /><Relationship Id="rId20" Type="http://schemas.openxmlformats.org/officeDocument/2006/relationships/tags" Target="../tags/tag690.xml" /><Relationship Id="rId21" Type="http://schemas.openxmlformats.org/officeDocument/2006/relationships/tags" Target="../tags/tag691.xml" /><Relationship Id="rId22" Type="http://schemas.openxmlformats.org/officeDocument/2006/relationships/tags" Target="../tags/tag692.xml" /><Relationship Id="rId23" Type="http://schemas.openxmlformats.org/officeDocument/2006/relationships/tags" Target="../tags/tag693.xml" /><Relationship Id="rId24" Type="http://schemas.openxmlformats.org/officeDocument/2006/relationships/tags" Target="../tags/tag694.xml" /><Relationship Id="rId25" Type="http://schemas.openxmlformats.org/officeDocument/2006/relationships/tags" Target="../tags/tag695.xml" /><Relationship Id="rId3" Type="http://schemas.openxmlformats.org/officeDocument/2006/relationships/tags" Target="../tags/tag678.xml" /><Relationship Id="rId4" Type="http://schemas.openxmlformats.org/officeDocument/2006/relationships/image" Target="../media/image8.png" /><Relationship Id="rId5" Type="http://schemas.openxmlformats.org/officeDocument/2006/relationships/tags" Target="../tags/tag679.xml" /><Relationship Id="rId6" Type="http://schemas.openxmlformats.org/officeDocument/2006/relationships/tags" Target="../tags/tag680.xml" /><Relationship Id="rId7" Type="http://schemas.openxmlformats.org/officeDocument/2006/relationships/tags" Target="../tags/tag681.xml" /><Relationship Id="rId8" Type="http://schemas.openxmlformats.org/officeDocument/2006/relationships/tags" Target="../tags/tag682.xml" /><Relationship Id="rId9" Type="http://schemas.openxmlformats.org/officeDocument/2006/relationships/tags" Target="../tags/tag683.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705.xml" /><Relationship Id="rId11" Type="http://schemas.openxmlformats.org/officeDocument/2006/relationships/tags" Target="../tags/tag706.xml" /><Relationship Id="rId12" Type="http://schemas.openxmlformats.org/officeDocument/2006/relationships/tags" Target="../tags/tag707.xml" /><Relationship Id="rId13" Type="http://schemas.openxmlformats.org/officeDocument/2006/relationships/tags" Target="../tags/tag708.xml" /><Relationship Id="rId14" Type="http://schemas.openxmlformats.org/officeDocument/2006/relationships/tags" Target="../tags/tag709.xml" /><Relationship Id="rId15" Type="http://schemas.openxmlformats.org/officeDocument/2006/relationships/image" Target="../media/image24.jpeg" /><Relationship Id="rId16" Type="http://schemas.openxmlformats.org/officeDocument/2006/relationships/tags" Target="../tags/tag710.xml" /><Relationship Id="rId17" Type="http://schemas.openxmlformats.org/officeDocument/2006/relationships/image" Target="../media/image61.jpeg" /><Relationship Id="rId18" Type="http://schemas.openxmlformats.org/officeDocument/2006/relationships/tags" Target="../tags/tag711.xml" /><Relationship Id="rId19" Type="http://schemas.openxmlformats.org/officeDocument/2006/relationships/image" Target="../media/image62.jpeg" /><Relationship Id="rId2" Type="http://schemas.openxmlformats.org/officeDocument/2006/relationships/notesSlide" Target="../notesSlides/notesSlide20.xml" /><Relationship Id="rId20" Type="http://schemas.openxmlformats.org/officeDocument/2006/relationships/tags" Target="../tags/tag712.xml" /><Relationship Id="rId21" Type="http://schemas.openxmlformats.org/officeDocument/2006/relationships/tags" Target="../tags/tag713.xml" /><Relationship Id="rId22" Type="http://schemas.openxmlformats.org/officeDocument/2006/relationships/tags" Target="../tags/tag714.xml" /><Relationship Id="rId3" Type="http://schemas.openxmlformats.org/officeDocument/2006/relationships/tags" Target="../tags/tag700.xml" /><Relationship Id="rId4" Type="http://schemas.openxmlformats.org/officeDocument/2006/relationships/image" Target="../media/image8.png" /><Relationship Id="rId5" Type="http://schemas.openxmlformats.org/officeDocument/2006/relationships/tags" Target="../tags/tag701.xml" /><Relationship Id="rId6" Type="http://schemas.openxmlformats.org/officeDocument/2006/relationships/tags" Target="../tags/tag702.xml" /><Relationship Id="rId7" Type="http://schemas.openxmlformats.org/officeDocument/2006/relationships/tags" Target="../tags/tag703.xml" /><Relationship Id="rId8" Type="http://schemas.openxmlformats.org/officeDocument/2006/relationships/tags" Target="../tags/tag704.xml" /><Relationship Id="rId9" Type="http://schemas.openxmlformats.org/officeDocument/2006/relationships/image" Target="../media/image60.jpe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64.jpeg" /><Relationship Id="rId11" Type="http://schemas.openxmlformats.org/officeDocument/2006/relationships/tags" Target="../tags/tag724.xml" /><Relationship Id="rId12" Type="http://schemas.openxmlformats.org/officeDocument/2006/relationships/tags" Target="../tags/tag725.xml" /><Relationship Id="rId13" Type="http://schemas.openxmlformats.org/officeDocument/2006/relationships/tags" Target="../tags/tag726.xml" /><Relationship Id="rId14" Type="http://schemas.openxmlformats.org/officeDocument/2006/relationships/tags" Target="../tags/tag727.xml" /><Relationship Id="rId15" Type="http://schemas.openxmlformats.org/officeDocument/2006/relationships/tags" Target="../tags/tag728.xml" /><Relationship Id="rId16" Type="http://schemas.openxmlformats.org/officeDocument/2006/relationships/tags" Target="../tags/tag729.xml" /><Relationship Id="rId17" Type="http://schemas.openxmlformats.org/officeDocument/2006/relationships/image" Target="../media/image24.jpeg" /><Relationship Id="rId18" Type="http://schemas.openxmlformats.org/officeDocument/2006/relationships/tags" Target="../tags/tag730.xml" /><Relationship Id="rId19" Type="http://schemas.openxmlformats.org/officeDocument/2006/relationships/image" Target="../media/image65.jpeg" /><Relationship Id="rId2" Type="http://schemas.openxmlformats.org/officeDocument/2006/relationships/notesSlide" Target="../notesSlides/notesSlide21.xml" /><Relationship Id="rId20" Type="http://schemas.openxmlformats.org/officeDocument/2006/relationships/tags" Target="../tags/tag731.xml" /><Relationship Id="rId21" Type="http://schemas.openxmlformats.org/officeDocument/2006/relationships/tags" Target="../tags/tag732.xml" /><Relationship Id="rId22" Type="http://schemas.openxmlformats.org/officeDocument/2006/relationships/tags" Target="../tags/tag733.xml" /><Relationship Id="rId23" Type="http://schemas.openxmlformats.org/officeDocument/2006/relationships/tags" Target="../tags/tag734.xml" /><Relationship Id="rId3" Type="http://schemas.openxmlformats.org/officeDocument/2006/relationships/tags" Target="../tags/tag719.xml" /><Relationship Id="rId4" Type="http://schemas.openxmlformats.org/officeDocument/2006/relationships/image" Target="../media/image8.png" /><Relationship Id="rId5" Type="http://schemas.openxmlformats.org/officeDocument/2006/relationships/tags" Target="../tags/tag720.xml" /><Relationship Id="rId6" Type="http://schemas.openxmlformats.org/officeDocument/2006/relationships/tags" Target="../tags/tag721.xml" /><Relationship Id="rId7" Type="http://schemas.openxmlformats.org/officeDocument/2006/relationships/tags" Target="../tags/tag722.xml" /><Relationship Id="rId8" Type="http://schemas.openxmlformats.org/officeDocument/2006/relationships/image" Target="../media/image63.jpeg" /><Relationship Id="rId9" Type="http://schemas.openxmlformats.org/officeDocument/2006/relationships/tags" Target="../tags/tag723.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66.jpeg" /><Relationship Id="rId11" Type="http://schemas.openxmlformats.org/officeDocument/2006/relationships/tags" Target="../tags/tag745.xml" /><Relationship Id="rId12" Type="http://schemas.openxmlformats.org/officeDocument/2006/relationships/image" Target="../media/image67.jpeg" /><Relationship Id="rId13" Type="http://schemas.openxmlformats.org/officeDocument/2006/relationships/tags" Target="../tags/tag746.xml" /><Relationship Id="rId14" Type="http://schemas.openxmlformats.org/officeDocument/2006/relationships/tags" Target="../tags/tag747.xml" /><Relationship Id="rId15" Type="http://schemas.openxmlformats.org/officeDocument/2006/relationships/tags" Target="../tags/tag748.xml" /><Relationship Id="rId16" Type="http://schemas.openxmlformats.org/officeDocument/2006/relationships/tags" Target="../tags/tag749.xml" /><Relationship Id="rId17" Type="http://schemas.openxmlformats.org/officeDocument/2006/relationships/tags" Target="../tags/tag750.xml" /><Relationship Id="rId18" Type="http://schemas.openxmlformats.org/officeDocument/2006/relationships/tags" Target="../tags/tag751.xml" /><Relationship Id="rId19" Type="http://schemas.openxmlformats.org/officeDocument/2006/relationships/image" Target="../media/image24.jpeg" /><Relationship Id="rId2" Type="http://schemas.openxmlformats.org/officeDocument/2006/relationships/notesSlide" Target="../notesSlides/notesSlide22.xml" /><Relationship Id="rId20" Type="http://schemas.openxmlformats.org/officeDocument/2006/relationships/tags" Target="../tags/tag752.xml" /><Relationship Id="rId21" Type="http://schemas.openxmlformats.org/officeDocument/2006/relationships/image" Target="../media/image65.jpeg" /><Relationship Id="rId22" Type="http://schemas.openxmlformats.org/officeDocument/2006/relationships/tags" Target="../tags/tag753.xml" /><Relationship Id="rId23" Type="http://schemas.openxmlformats.org/officeDocument/2006/relationships/tags" Target="../tags/tag754.xml" /><Relationship Id="rId24" Type="http://schemas.openxmlformats.org/officeDocument/2006/relationships/tags" Target="../tags/tag755.xml" /><Relationship Id="rId25" Type="http://schemas.openxmlformats.org/officeDocument/2006/relationships/tags" Target="../tags/tag756.xml" /><Relationship Id="rId3" Type="http://schemas.openxmlformats.org/officeDocument/2006/relationships/tags" Target="../tags/tag739.xml" /><Relationship Id="rId4" Type="http://schemas.openxmlformats.org/officeDocument/2006/relationships/image" Target="../media/image8.png" /><Relationship Id="rId5" Type="http://schemas.openxmlformats.org/officeDocument/2006/relationships/tags" Target="../tags/tag740.xml" /><Relationship Id="rId6" Type="http://schemas.openxmlformats.org/officeDocument/2006/relationships/tags" Target="../tags/tag741.xml" /><Relationship Id="rId7" Type="http://schemas.openxmlformats.org/officeDocument/2006/relationships/tags" Target="../tags/tag742.xml" /><Relationship Id="rId8" Type="http://schemas.openxmlformats.org/officeDocument/2006/relationships/tags" Target="../tags/tag743.xml" /><Relationship Id="rId9" Type="http://schemas.openxmlformats.org/officeDocument/2006/relationships/tags" Target="../tags/tag744.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766.xml" /><Relationship Id="rId11" Type="http://schemas.openxmlformats.org/officeDocument/2006/relationships/tags" Target="../tags/tag767.xml" /><Relationship Id="rId12" Type="http://schemas.openxmlformats.org/officeDocument/2006/relationships/tags" Target="../tags/tag768.xml" /><Relationship Id="rId13" Type="http://schemas.openxmlformats.org/officeDocument/2006/relationships/tags" Target="../tags/tag769.xml" /><Relationship Id="rId14" Type="http://schemas.openxmlformats.org/officeDocument/2006/relationships/tags" Target="../tags/tag770.xml" /><Relationship Id="rId15" Type="http://schemas.openxmlformats.org/officeDocument/2006/relationships/tags" Target="../tags/tag771.xml" /><Relationship Id="rId16" Type="http://schemas.openxmlformats.org/officeDocument/2006/relationships/tags" Target="../tags/tag772.xml" /><Relationship Id="rId17" Type="http://schemas.openxmlformats.org/officeDocument/2006/relationships/image" Target="../media/image24.jpeg" /><Relationship Id="rId18" Type="http://schemas.openxmlformats.org/officeDocument/2006/relationships/tags" Target="../tags/tag773.xml" /><Relationship Id="rId19" Type="http://schemas.openxmlformats.org/officeDocument/2006/relationships/image" Target="../media/image65.jpeg" /><Relationship Id="rId2" Type="http://schemas.openxmlformats.org/officeDocument/2006/relationships/notesSlide" Target="../notesSlides/notesSlide23.xml" /><Relationship Id="rId20" Type="http://schemas.openxmlformats.org/officeDocument/2006/relationships/tags" Target="../tags/tag774.xml" /><Relationship Id="rId21" Type="http://schemas.openxmlformats.org/officeDocument/2006/relationships/tags" Target="../tags/tag775.xml" /><Relationship Id="rId22" Type="http://schemas.openxmlformats.org/officeDocument/2006/relationships/tags" Target="../tags/tag776.xml" /><Relationship Id="rId3" Type="http://schemas.openxmlformats.org/officeDocument/2006/relationships/tags" Target="../tags/tag761.xml" /><Relationship Id="rId4" Type="http://schemas.openxmlformats.org/officeDocument/2006/relationships/tags" Target="../tags/tag762.xml" /><Relationship Id="rId5" Type="http://schemas.openxmlformats.org/officeDocument/2006/relationships/tags" Target="../tags/tag763.xml" /><Relationship Id="rId6" Type="http://schemas.openxmlformats.org/officeDocument/2006/relationships/tags" Target="../tags/tag764.xml" /><Relationship Id="rId7" Type="http://schemas.openxmlformats.org/officeDocument/2006/relationships/image" Target="../media/image68.jpeg" /><Relationship Id="rId8" Type="http://schemas.openxmlformats.org/officeDocument/2006/relationships/tags" Target="../tags/tag765.xml" /><Relationship Id="rId9" Type="http://schemas.openxmlformats.org/officeDocument/2006/relationships/image" Target="../media/image69.jpe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786.xml" /><Relationship Id="rId11" Type="http://schemas.openxmlformats.org/officeDocument/2006/relationships/tags" Target="../tags/tag787.xml" /><Relationship Id="rId12" Type="http://schemas.openxmlformats.org/officeDocument/2006/relationships/tags" Target="../tags/tag788.xml" /><Relationship Id="rId13" Type="http://schemas.openxmlformats.org/officeDocument/2006/relationships/tags" Target="../tags/tag789.xml" /><Relationship Id="rId14" Type="http://schemas.openxmlformats.org/officeDocument/2006/relationships/image" Target="../media/image71.jpeg" /><Relationship Id="rId15" Type="http://schemas.openxmlformats.org/officeDocument/2006/relationships/tags" Target="../tags/tag790.xml" /><Relationship Id="rId16" Type="http://schemas.openxmlformats.org/officeDocument/2006/relationships/tags" Target="../tags/tag791.xml" /><Relationship Id="rId17" Type="http://schemas.openxmlformats.org/officeDocument/2006/relationships/tags" Target="../tags/tag792.xml" /><Relationship Id="rId18" Type="http://schemas.openxmlformats.org/officeDocument/2006/relationships/image" Target="../media/image24.jpeg" /><Relationship Id="rId19" Type="http://schemas.openxmlformats.org/officeDocument/2006/relationships/tags" Target="../tags/tag793.xml" /><Relationship Id="rId2" Type="http://schemas.openxmlformats.org/officeDocument/2006/relationships/notesSlide" Target="../notesSlides/notesSlide24.xml" /><Relationship Id="rId20" Type="http://schemas.openxmlformats.org/officeDocument/2006/relationships/image" Target="../media/image65.jpeg" /><Relationship Id="rId21" Type="http://schemas.openxmlformats.org/officeDocument/2006/relationships/tags" Target="../tags/tag794.xml" /><Relationship Id="rId22" Type="http://schemas.openxmlformats.org/officeDocument/2006/relationships/tags" Target="../tags/tag795.xml" /><Relationship Id="rId23" Type="http://schemas.openxmlformats.org/officeDocument/2006/relationships/tags" Target="../tags/tag796.xml" /><Relationship Id="rId24" Type="http://schemas.openxmlformats.org/officeDocument/2006/relationships/tags" Target="../tags/tag797.xml" /><Relationship Id="rId3" Type="http://schemas.openxmlformats.org/officeDocument/2006/relationships/tags" Target="../tags/tag781.xml" /><Relationship Id="rId4" Type="http://schemas.openxmlformats.org/officeDocument/2006/relationships/image" Target="../media/image8.png" /><Relationship Id="rId5" Type="http://schemas.openxmlformats.org/officeDocument/2006/relationships/tags" Target="../tags/tag782.xml" /><Relationship Id="rId6" Type="http://schemas.openxmlformats.org/officeDocument/2006/relationships/tags" Target="../tags/tag783.xml" /><Relationship Id="rId7" Type="http://schemas.openxmlformats.org/officeDocument/2006/relationships/tags" Target="../tags/tag784.xml" /><Relationship Id="rId8" Type="http://schemas.openxmlformats.org/officeDocument/2006/relationships/tags" Target="../tags/tag785.xml" /><Relationship Id="rId9" Type="http://schemas.openxmlformats.org/officeDocument/2006/relationships/image" Target="../media/image70.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798.xml" /><Relationship Id="rId3" Type="http://schemas.openxmlformats.org/officeDocument/2006/relationships/tags" Target="../tags/tag799.xml" /><Relationship Id="rId4" Type="http://schemas.openxmlformats.org/officeDocument/2006/relationships/tags" Target="../tags/tag800.xml" /><Relationship Id="rId5" Type="http://schemas.openxmlformats.org/officeDocument/2006/relationships/slide" Target="slide1.xml" TargetMode="Interna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image" Target="../media/image44.jpeg" /><Relationship Id="rId11" Type="http://schemas.openxmlformats.org/officeDocument/2006/relationships/tags" Target="../tags/tag811.xml" /><Relationship Id="rId12" Type="http://schemas.openxmlformats.org/officeDocument/2006/relationships/tags" Target="../tags/tag812.xml" /><Relationship Id="rId13" Type="http://schemas.openxmlformats.org/officeDocument/2006/relationships/image" Target="../media/image45.jpeg" /><Relationship Id="rId14" Type="http://schemas.openxmlformats.org/officeDocument/2006/relationships/tags" Target="../tags/tag813.xml" /><Relationship Id="rId15" Type="http://schemas.openxmlformats.org/officeDocument/2006/relationships/image" Target="../media/image46.png" /><Relationship Id="rId16" Type="http://schemas.openxmlformats.org/officeDocument/2006/relationships/tags" Target="../tags/tag814.xml" /><Relationship Id="rId17" Type="http://schemas.openxmlformats.org/officeDocument/2006/relationships/tags" Target="../tags/tag815.xml" /><Relationship Id="rId18" Type="http://schemas.openxmlformats.org/officeDocument/2006/relationships/tags" Target="../tags/tag816.xml" /><Relationship Id="rId19" Type="http://schemas.openxmlformats.org/officeDocument/2006/relationships/tags" Target="../tags/tag817.xml" /><Relationship Id="rId2" Type="http://schemas.openxmlformats.org/officeDocument/2006/relationships/notesSlide" Target="../notesSlides/notesSlide25.xml" /><Relationship Id="rId20" Type="http://schemas.openxmlformats.org/officeDocument/2006/relationships/tags" Target="../tags/tag818.xml" /><Relationship Id="rId21" Type="http://schemas.openxmlformats.org/officeDocument/2006/relationships/tags" Target="../tags/tag819.xml" /><Relationship Id="rId22" Type="http://schemas.openxmlformats.org/officeDocument/2006/relationships/tags" Target="../tags/tag820.xml" /><Relationship Id="rId23" Type="http://schemas.openxmlformats.org/officeDocument/2006/relationships/tags" Target="../tags/tag821.xml" /><Relationship Id="rId24" Type="http://schemas.openxmlformats.org/officeDocument/2006/relationships/tags" Target="../tags/tag822.xml" /><Relationship Id="rId25" Type="http://schemas.openxmlformats.org/officeDocument/2006/relationships/tags" Target="../tags/tag823.xml" /><Relationship Id="rId26" Type="http://schemas.openxmlformats.org/officeDocument/2006/relationships/tags" Target="../tags/tag824.xml" /><Relationship Id="rId27" Type="http://schemas.openxmlformats.org/officeDocument/2006/relationships/tags" Target="../tags/tag825.xml" /><Relationship Id="rId28" Type="http://schemas.openxmlformats.org/officeDocument/2006/relationships/tags" Target="../tags/tag826.xml" /><Relationship Id="rId29" Type="http://schemas.openxmlformats.org/officeDocument/2006/relationships/tags" Target="../tags/tag827.xml" /><Relationship Id="rId3" Type="http://schemas.openxmlformats.org/officeDocument/2006/relationships/tags" Target="../tags/tag805.xml" /><Relationship Id="rId30" Type="http://schemas.openxmlformats.org/officeDocument/2006/relationships/tags" Target="../tags/tag828.xml" /><Relationship Id="rId31" Type="http://schemas.openxmlformats.org/officeDocument/2006/relationships/tags" Target="../tags/tag829.xml" /><Relationship Id="rId32" Type="http://schemas.openxmlformats.org/officeDocument/2006/relationships/tags" Target="../tags/tag830.xml" /><Relationship Id="rId33" Type="http://schemas.openxmlformats.org/officeDocument/2006/relationships/tags" Target="../tags/tag831.xml" /><Relationship Id="rId34" Type="http://schemas.openxmlformats.org/officeDocument/2006/relationships/tags" Target="../tags/tag832.xml" /><Relationship Id="rId35" Type="http://schemas.openxmlformats.org/officeDocument/2006/relationships/image" Target="../media/image72.png" /><Relationship Id="rId36" Type="http://schemas.openxmlformats.org/officeDocument/2006/relationships/tags" Target="../tags/tag833.xml" /><Relationship Id="rId4" Type="http://schemas.openxmlformats.org/officeDocument/2006/relationships/image" Target="../media/image47.jpeg" /><Relationship Id="rId5" Type="http://schemas.openxmlformats.org/officeDocument/2006/relationships/tags" Target="../tags/tag806.xml" /><Relationship Id="rId6" Type="http://schemas.openxmlformats.org/officeDocument/2006/relationships/tags" Target="../tags/tag807.xml" /><Relationship Id="rId7" Type="http://schemas.openxmlformats.org/officeDocument/2006/relationships/tags" Target="../tags/tag808.xml" /><Relationship Id="rId8" Type="http://schemas.openxmlformats.org/officeDocument/2006/relationships/tags" Target="../tags/tag809.xml" /><Relationship Id="rId9" Type="http://schemas.openxmlformats.org/officeDocument/2006/relationships/tags" Target="../tags/tag810.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44.jpeg" /><Relationship Id="rId11" Type="http://schemas.openxmlformats.org/officeDocument/2006/relationships/tags" Target="../tags/tag844.xml" /><Relationship Id="rId12" Type="http://schemas.openxmlformats.org/officeDocument/2006/relationships/tags" Target="../tags/tag845.xml" /><Relationship Id="rId13" Type="http://schemas.openxmlformats.org/officeDocument/2006/relationships/image" Target="../media/image45.jpeg" /><Relationship Id="rId14" Type="http://schemas.openxmlformats.org/officeDocument/2006/relationships/tags" Target="../tags/tag846.xml" /><Relationship Id="rId15" Type="http://schemas.openxmlformats.org/officeDocument/2006/relationships/image" Target="../media/image46.png" /><Relationship Id="rId16" Type="http://schemas.openxmlformats.org/officeDocument/2006/relationships/tags" Target="../tags/tag847.xml" /><Relationship Id="rId17" Type="http://schemas.openxmlformats.org/officeDocument/2006/relationships/tags" Target="../tags/tag848.xml" /><Relationship Id="rId18" Type="http://schemas.openxmlformats.org/officeDocument/2006/relationships/tags" Target="../tags/tag849.xml" /><Relationship Id="rId19" Type="http://schemas.openxmlformats.org/officeDocument/2006/relationships/slide" Target="slide29.xml" TargetMode="Internal" /><Relationship Id="rId2" Type="http://schemas.openxmlformats.org/officeDocument/2006/relationships/notesSlide" Target="../notesSlides/notesSlide26.xml" /><Relationship Id="rId20" Type="http://schemas.openxmlformats.org/officeDocument/2006/relationships/tags" Target="../tags/tag850.xml" /><Relationship Id="rId21" Type="http://schemas.openxmlformats.org/officeDocument/2006/relationships/tags" Target="../tags/tag851.xml" /><Relationship Id="rId22" Type="http://schemas.openxmlformats.org/officeDocument/2006/relationships/tags" Target="../tags/tag852.xml" /><Relationship Id="rId23" Type="http://schemas.openxmlformats.org/officeDocument/2006/relationships/tags" Target="../tags/tag853.xml" /><Relationship Id="rId24" Type="http://schemas.openxmlformats.org/officeDocument/2006/relationships/tags" Target="../tags/tag854.xml" /><Relationship Id="rId25" Type="http://schemas.openxmlformats.org/officeDocument/2006/relationships/tags" Target="../tags/tag855.xml" /><Relationship Id="rId26" Type="http://schemas.openxmlformats.org/officeDocument/2006/relationships/tags" Target="../tags/tag856.xml" /><Relationship Id="rId27" Type="http://schemas.openxmlformats.org/officeDocument/2006/relationships/tags" Target="../tags/tag857.xml" /><Relationship Id="rId28" Type="http://schemas.openxmlformats.org/officeDocument/2006/relationships/slide" Target="slide30.xml" TargetMode="Internal" /><Relationship Id="rId29" Type="http://schemas.openxmlformats.org/officeDocument/2006/relationships/tags" Target="../tags/tag858.xml" /><Relationship Id="rId3" Type="http://schemas.openxmlformats.org/officeDocument/2006/relationships/tags" Target="../tags/tag838.xml" /><Relationship Id="rId30" Type="http://schemas.openxmlformats.org/officeDocument/2006/relationships/tags" Target="../tags/tag859.xml" /><Relationship Id="rId31" Type="http://schemas.openxmlformats.org/officeDocument/2006/relationships/tags" Target="../tags/tag860.xml" /><Relationship Id="rId32" Type="http://schemas.openxmlformats.org/officeDocument/2006/relationships/tags" Target="../tags/tag861.xml" /><Relationship Id="rId33" Type="http://schemas.openxmlformats.org/officeDocument/2006/relationships/tags" Target="../tags/tag862.xml" /><Relationship Id="rId34" Type="http://schemas.openxmlformats.org/officeDocument/2006/relationships/tags" Target="../tags/tag863.xml" /><Relationship Id="rId35" Type="http://schemas.openxmlformats.org/officeDocument/2006/relationships/tags" Target="../tags/tag864.xml" /><Relationship Id="rId36" Type="http://schemas.openxmlformats.org/officeDocument/2006/relationships/tags" Target="../tags/tag865.xml" /><Relationship Id="rId37" Type="http://schemas.openxmlformats.org/officeDocument/2006/relationships/tags" Target="../tags/tag866.xml" /><Relationship Id="rId38" Type="http://schemas.openxmlformats.org/officeDocument/2006/relationships/tags" Target="../tags/tag867.xml" /><Relationship Id="rId39" Type="http://schemas.openxmlformats.org/officeDocument/2006/relationships/tags" Target="../tags/tag868.xml" /><Relationship Id="rId4" Type="http://schemas.openxmlformats.org/officeDocument/2006/relationships/image" Target="../media/image47.jpeg" /><Relationship Id="rId40" Type="http://schemas.openxmlformats.org/officeDocument/2006/relationships/tags" Target="../tags/tag869.xml" /><Relationship Id="rId41" Type="http://schemas.openxmlformats.org/officeDocument/2006/relationships/tags" Target="../tags/tag870.xml" /><Relationship Id="rId42" Type="http://schemas.openxmlformats.org/officeDocument/2006/relationships/tags" Target="../tags/tag871.xml" /><Relationship Id="rId43" Type="http://schemas.openxmlformats.org/officeDocument/2006/relationships/image" Target="../media/image10.jpeg" /><Relationship Id="rId44" Type="http://schemas.openxmlformats.org/officeDocument/2006/relationships/tags" Target="../tags/tag872.xml" /><Relationship Id="rId45" Type="http://schemas.openxmlformats.org/officeDocument/2006/relationships/tags" Target="../tags/tag873.xml" /><Relationship Id="rId46" Type="http://schemas.openxmlformats.org/officeDocument/2006/relationships/tags" Target="../tags/tag874.xml" /><Relationship Id="rId5" Type="http://schemas.openxmlformats.org/officeDocument/2006/relationships/tags" Target="../tags/tag839.xml" /><Relationship Id="rId6" Type="http://schemas.openxmlformats.org/officeDocument/2006/relationships/tags" Target="../tags/tag840.xml" /><Relationship Id="rId7" Type="http://schemas.openxmlformats.org/officeDocument/2006/relationships/tags" Target="../tags/tag841.xml" /><Relationship Id="rId8" Type="http://schemas.openxmlformats.org/officeDocument/2006/relationships/tags" Target="../tags/tag842.xml" /><Relationship Id="rId9" Type="http://schemas.openxmlformats.org/officeDocument/2006/relationships/tags" Target="../tags/tag843.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ags" Target="../tags/tag883.xml" /><Relationship Id="rId11" Type="http://schemas.openxmlformats.org/officeDocument/2006/relationships/tags" Target="../tags/tag884.xml" /><Relationship Id="rId12" Type="http://schemas.openxmlformats.org/officeDocument/2006/relationships/tags" Target="../tags/tag885.xml" /><Relationship Id="rId13" Type="http://schemas.openxmlformats.org/officeDocument/2006/relationships/tags" Target="../tags/tag886.xml" /><Relationship Id="rId2" Type="http://schemas.openxmlformats.org/officeDocument/2006/relationships/tags" Target="../tags/tag875.xml" /><Relationship Id="rId3" Type="http://schemas.openxmlformats.org/officeDocument/2006/relationships/tags" Target="../tags/tag876.xml" /><Relationship Id="rId4" Type="http://schemas.openxmlformats.org/officeDocument/2006/relationships/tags" Target="../tags/tag877.xml" /><Relationship Id="rId5" Type="http://schemas.openxmlformats.org/officeDocument/2006/relationships/tags" Target="../tags/tag878.xml" /><Relationship Id="rId6" Type="http://schemas.openxmlformats.org/officeDocument/2006/relationships/tags" Target="../tags/tag879.xml" /><Relationship Id="rId7" Type="http://schemas.openxmlformats.org/officeDocument/2006/relationships/tags" Target="../tags/tag880.xml" /><Relationship Id="rId8" Type="http://schemas.openxmlformats.org/officeDocument/2006/relationships/tags" Target="../tags/tag881.xml" /><Relationship Id="rId9" Type="http://schemas.openxmlformats.org/officeDocument/2006/relationships/tags" Target="../tags/tag88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894.xml" /><Relationship Id="rId11" Type="http://schemas.openxmlformats.org/officeDocument/2006/relationships/tags" Target="../tags/tag895.xml" /><Relationship Id="rId12" Type="http://schemas.openxmlformats.org/officeDocument/2006/relationships/tags" Target="../tags/tag896.xml" /><Relationship Id="rId13" Type="http://schemas.openxmlformats.org/officeDocument/2006/relationships/tags" Target="../tags/tag897.xml" /><Relationship Id="rId14" Type="http://schemas.openxmlformats.org/officeDocument/2006/relationships/tags" Target="../tags/tag898.xml" /><Relationship Id="rId15" Type="http://schemas.openxmlformats.org/officeDocument/2006/relationships/tags" Target="../tags/tag899.xml" /><Relationship Id="rId16" Type="http://schemas.openxmlformats.org/officeDocument/2006/relationships/tags" Target="../tags/tag900.xml" /><Relationship Id="rId17" Type="http://schemas.openxmlformats.org/officeDocument/2006/relationships/tags" Target="../tags/tag901.xml" /><Relationship Id="rId18" Type="http://schemas.openxmlformats.org/officeDocument/2006/relationships/tags" Target="../tags/tag902.xml" /><Relationship Id="rId19" Type="http://schemas.openxmlformats.org/officeDocument/2006/relationships/tags" Target="../tags/tag903.xml" /><Relationship Id="rId2" Type="http://schemas.openxmlformats.org/officeDocument/2006/relationships/tags" Target="../tags/tag887.xml" /><Relationship Id="rId20" Type="http://schemas.openxmlformats.org/officeDocument/2006/relationships/tags" Target="../tags/tag904.xml" /><Relationship Id="rId21" Type="http://schemas.openxmlformats.org/officeDocument/2006/relationships/tags" Target="../tags/tag905.xml" /><Relationship Id="rId22" Type="http://schemas.openxmlformats.org/officeDocument/2006/relationships/tags" Target="../tags/tag906.xml" /><Relationship Id="rId23" Type="http://schemas.openxmlformats.org/officeDocument/2006/relationships/tags" Target="../tags/tag907.xml" /><Relationship Id="rId24" Type="http://schemas.openxmlformats.org/officeDocument/2006/relationships/tags" Target="../tags/tag908.xml" /><Relationship Id="rId25" Type="http://schemas.openxmlformats.org/officeDocument/2006/relationships/tags" Target="../tags/tag909.xml" /><Relationship Id="rId26" Type="http://schemas.openxmlformats.org/officeDocument/2006/relationships/tags" Target="../tags/tag910.xml" /><Relationship Id="rId27" Type="http://schemas.openxmlformats.org/officeDocument/2006/relationships/tags" Target="../tags/tag911.xml" /><Relationship Id="rId28" Type="http://schemas.openxmlformats.org/officeDocument/2006/relationships/tags" Target="../tags/tag912.xml" /><Relationship Id="rId29" Type="http://schemas.openxmlformats.org/officeDocument/2006/relationships/tags" Target="../tags/tag913.xml" /><Relationship Id="rId3" Type="http://schemas.openxmlformats.org/officeDocument/2006/relationships/image" Target="../media/image73.png" /><Relationship Id="rId30" Type="http://schemas.openxmlformats.org/officeDocument/2006/relationships/tags" Target="../tags/tag914.xml" /><Relationship Id="rId31" Type="http://schemas.openxmlformats.org/officeDocument/2006/relationships/image" Target="../media/image74.jpeg" /><Relationship Id="rId32" Type="http://schemas.openxmlformats.org/officeDocument/2006/relationships/tags" Target="../tags/tag915.xml" /><Relationship Id="rId33" Type="http://schemas.openxmlformats.org/officeDocument/2006/relationships/tags" Target="../tags/tag916.xml" /><Relationship Id="rId34" Type="http://schemas.openxmlformats.org/officeDocument/2006/relationships/tags" Target="../tags/tag917.xml" /><Relationship Id="rId35" Type="http://schemas.openxmlformats.org/officeDocument/2006/relationships/tags" Target="../tags/tag918.xml" /><Relationship Id="rId36" Type="http://schemas.openxmlformats.org/officeDocument/2006/relationships/tags" Target="../tags/tag919.xml" /><Relationship Id="rId37" Type="http://schemas.openxmlformats.org/officeDocument/2006/relationships/tags" Target="../tags/tag920.xml" /><Relationship Id="rId38" Type="http://schemas.openxmlformats.org/officeDocument/2006/relationships/tags" Target="../tags/tag921.xml" /><Relationship Id="rId39" Type="http://schemas.openxmlformats.org/officeDocument/2006/relationships/tags" Target="../tags/tag922.xml" /><Relationship Id="rId4" Type="http://schemas.openxmlformats.org/officeDocument/2006/relationships/tags" Target="../tags/tag888.xml" /><Relationship Id="rId40" Type="http://schemas.openxmlformats.org/officeDocument/2006/relationships/tags" Target="../tags/tag923.xml" /><Relationship Id="rId41" Type="http://schemas.openxmlformats.org/officeDocument/2006/relationships/tags" Target="../tags/tag924.xml" /><Relationship Id="rId42" Type="http://schemas.openxmlformats.org/officeDocument/2006/relationships/tags" Target="../tags/tag925.xml" /><Relationship Id="rId43" Type="http://schemas.openxmlformats.org/officeDocument/2006/relationships/tags" Target="../tags/tag926.xml" /><Relationship Id="rId44" Type="http://schemas.openxmlformats.org/officeDocument/2006/relationships/tags" Target="../tags/tag927.xml" /><Relationship Id="rId45" Type="http://schemas.openxmlformats.org/officeDocument/2006/relationships/tags" Target="../tags/tag928.xml" /><Relationship Id="rId46" Type="http://schemas.openxmlformats.org/officeDocument/2006/relationships/tags" Target="../tags/tag929.xml" /><Relationship Id="rId47" Type="http://schemas.openxmlformats.org/officeDocument/2006/relationships/tags" Target="../tags/tag930.xml" /><Relationship Id="rId48" Type="http://schemas.openxmlformats.org/officeDocument/2006/relationships/tags" Target="../tags/tag931.xml" /><Relationship Id="rId49" Type="http://schemas.openxmlformats.org/officeDocument/2006/relationships/image" Target="../media/image75.png" /><Relationship Id="rId5" Type="http://schemas.openxmlformats.org/officeDocument/2006/relationships/tags" Target="../tags/tag889.xml" /><Relationship Id="rId50" Type="http://schemas.openxmlformats.org/officeDocument/2006/relationships/tags" Target="../tags/tag932.xml" /><Relationship Id="rId6" Type="http://schemas.openxmlformats.org/officeDocument/2006/relationships/tags" Target="../tags/tag890.xml" /><Relationship Id="rId7" Type="http://schemas.openxmlformats.org/officeDocument/2006/relationships/tags" Target="../tags/tag891.xml" /><Relationship Id="rId8" Type="http://schemas.openxmlformats.org/officeDocument/2006/relationships/tags" Target="../tags/tag892.xml" /><Relationship Id="rId9" Type="http://schemas.openxmlformats.org/officeDocument/2006/relationships/tags" Target="../tags/tag893.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grpSp>
        <p:nvGrpSpPr>
          <p:cNvPr id="23554" name="组合 207911"/>
          <p:cNvGrpSpPr/>
          <p:nvPr>
            <p:custDataLst>
              <p:tags r:id="rId3"/>
            </p:custDataLst>
          </p:nvPr>
        </p:nvGrpSpPr>
        <p:grpSpPr>
          <a:xfrm>
            <a:off x="222250" y="606425"/>
            <a:ext cx="11060112" cy="2659062"/>
            <a:chOff x="385" y="492"/>
            <a:chExt cx="4763" cy="1773"/>
          </a:xfrm>
        </p:grpSpPr>
        <p:grpSp>
          <p:nvGrpSpPr>
            <p:cNvPr id="23555" name="组合 207882"/>
            <p:cNvGrpSpPr/>
            <p:nvPr>
              <p:custDataLst>
                <p:tags r:id="rId4"/>
              </p:custDataLst>
            </p:nvPr>
          </p:nvGrpSpPr>
          <p:grpSpPr>
            <a:xfrm>
              <a:off x="385" y="1162"/>
              <a:ext cx="4763" cy="304"/>
              <a:chOff x="1429" y="2251"/>
              <a:chExt cx="2268" cy="181"/>
            </a:xfrm>
          </p:grpSpPr>
          <p:cxnSp>
            <p:nvCxnSpPr>
              <p:cNvPr id="23556" name="直接连接符 207878"/>
              <p:cNvCxnSpPr/>
              <p:nvPr>
                <p:custDataLst>
                  <p:tags r:id="rId5"/>
                </p:custDataLst>
              </p:nvPr>
            </p:nvCxnSpPr>
            <p:spPr>
              <a:xfrm>
                <a:off x="1429" y="2341"/>
                <a:ext cx="2222" cy="0"/>
              </a:xfrm>
              <a:prstGeom prst="line">
                <a:avLst/>
              </a:prstGeom>
              <a:noFill/>
              <a:ln w="50800" cap="flat">
                <a:solidFill>
                  <a:srgbClr val="FF0000"/>
                </a:solidFill>
                <a:prstDash val="solid"/>
                <a:bevel/>
                <a:headEnd type="none" w="med" len="med"/>
                <a:tailEnd type="none" w="med" len="med"/>
              </a:ln>
            </p:spPr>
          </p:cxnSp>
          <p:grpSp>
            <p:nvGrpSpPr>
              <p:cNvPr id="23557" name="组合 207881"/>
              <p:cNvGrpSpPr/>
              <p:nvPr>
                <p:custDataLst>
                  <p:tags r:id="rId6"/>
                </p:custDataLst>
              </p:nvPr>
            </p:nvGrpSpPr>
            <p:grpSpPr>
              <a:xfrm>
                <a:off x="3606" y="2251"/>
                <a:ext cx="91" cy="181"/>
                <a:chOff x="3606" y="2251"/>
                <a:chExt cx="91" cy="181"/>
              </a:xfrm>
            </p:grpSpPr>
            <p:cxnSp>
              <p:nvCxnSpPr>
                <p:cNvPr id="23558" name="直接连接符 207879"/>
                <p:cNvCxnSpPr/>
                <p:nvPr>
                  <p:custDataLst>
                    <p:tags r:id="rId7"/>
                  </p:custDataLst>
                </p:nvPr>
              </p:nvCxnSpPr>
              <p:spPr>
                <a:xfrm>
                  <a:off x="3606" y="2251"/>
                  <a:ext cx="91" cy="91"/>
                </a:xfrm>
                <a:prstGeom prst="line">
                  <a:avLst/>
                </a:prstGeom>
                <a:noFill/>
                <a:ln w="50800" cap="flat">
                  <a:solidFill>
                    <a:srgbClr val="FF0000"/>
                  </a:solidFill>
                  <a:prstDash val="solid"/>
                  <a:bevel/>
                  <a:headEnd type="none" w="med" len="med"/>
                  <a:tailEnd type="none" w="med" len="med"/>
                </a:ln>
              </p:spPr>
            </p:cxnSp>
            <p:cxnSp>
              <p:nvCxnSpPr>
                <p:cNvPr id="23559" name="直接连接符 207880"/>
                <p:cNvCxnSpPr/>
                <p:nvPr>
                  <p:custDataLst>
                    <p:tags r:id="rId8"/>
                  </p:custDataLst>
                </p:nvPr>
              </p:nvCxnSpPr>
              <p:spPr>
                <a:xfrm flipV="1">
                  <a:off x="3606" y="2341"/>
                  <a:ext cx="90" cy="91"/>
                </a:xfrm>
                <a:prstGeom prst="line">
                  <a:avLst/>
                </a:prstGeom>
                <a:noFill/>
                <a:ln w="50800">
                  <a:solidFill>
                    <a:srgbClr val="FF0000"/>
                  </a:solidFill>
                  <a:bevel/>
                </a:ln>
              </p:spPr>
            </p:cxnSp>
          </p:grpSp>
        </p:grpSp>
        <p:cxnSp>
          <p:nvCxnSpPr>
            <p:cNvPr id="23560" name="直接连接符 207883"/>
            <p:cNvCxnSpPr/>
            <p:nvPr>
              <p:custDataLst>
                <p:tags r:id="rId9"/>
              </p:custDataLst>
            </p:nvPr>
          </p:nvCxnSpPr>
          <p:spPr>
            <a:xfrm flipH="1" flipV="1">
              <a:off x="813" y="1277"/>
              <a:ext cx="0" cy="249"/>
            </a:xfrm>
            <a:prstGeom prst="line">
              <a:avLst/>
            </a:prstGeom>
            <a:noFill/>
            <a:ln w="50800">
              <a:solidFill>
                <a:srgbClr val="000000"/>
              </a:solidFill>
              <a:bevel/>
            </a:ln>
          </p:spPr>
        </p:cxnSp>
        <p:sp>
          <p:nvSpPr>
            <p:cNvPr id="23561" name="文本框 207888"/>
            <p:cNvSpPr/>
            <p:nvPr>
              <p:custDataLst>
                <p:tags r:id="rId10"/>
              </p:custDataLst>
            </p:nvPr>
          </p:nvSpPr>
          <p:spPr>
            <a:xfrm>
              <a:off x="494" y="1480"/>
              <a:ext cx="617" cy="642"/>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en-US" sz="2200" b="1">
                  <a:latin typeface="Arial" pitchFamily="34" charset="0"/>
                </a:rPr>
                <a:t>公元前</a:t>
              </a:r>
              <a:endParaRPr lang="zh-CN" altLang="en-US" sz="2200" b="1">
                <a:latin typeface="Arial" pitchFamily="34" charset="0"/>
              </a:endParaRPr>
            </a:p>
            <a:p>
              <a:pPr lvl="0">
                <a:spcBef>
                  <a:spcPct val="50000"/>
                </a:spcBef>
              </a:pPr>
              <a:r>
                <a:rPr lang="en-US" altLang="zh-CN" sz="2200" b="1">
                  <a:latin typeface="Arial" pitchFamily="34" charset="0"/>
                </a:rPr>
                <a:t>2070</a:t>
              </a:r>
              <a:r>
                <a:rPr lang="zh-CN" altLang="en-US" sz="2200" b="1">
                  <a:latin typeface="Arial" pitchFamily="34" charset="0"/>
                </a:rPr>
                <a:t>年</a:t>
              </a:r>
              <a:endParaRPr lang="zh-CN" altLang="en-US" sz="2200" b="1">
                <a:latin typeface="Arial" pitchFamily="34" charset="0"/>
              </a:endParaRPr>
            </a:p>
          </p:txBody>
        </p:sp>
        <p:cxnSp>
          <p:nvCxnSpPr>
            <p:cNvPr id="23562" name="直接连接符 207889"/>
            <p:cNvCxnSpPr/>
            <p:nvPr>
              <p:custDataLst>
                <p:tags r:id="rId11"/>
              </p:custDataLst>
            </p:nvPr>
          </p:nvCxnSpPr>
          <p:spPr>
            <a:xfrm rot="21420000" flipV="1">
              <a:off x="1284" y="1286"/>
              <a:ext cx="5" cy="239"/>
            </a:xfrm>
            <a:prstGeom prst="line">
              <a:avLst/>
            </a:prstGeom>
            <a:noFill/>
            <a:ln w="50800">
              <a:solidFill>
                <a:srgbClr val="000000"/>
              </a:solidFill>
              <a:bevel/>
            </a:ln>
          </p:spPr>
        </p:cxnSp>
        <p:cxnSp>
          <p:nvCxnSpPr>
            <p:cNvPr id="23563" name="直接连接符 207890"/>
            <p:cNvCxnSpPr/>
            <p:nvPr>
              <p:custDataLst>
                <p:tags r:id="rId12"/>
              </p:custDataLst>
            </p:nvPr>
          </p:nvCxnSpPr>
          <p:spPr>
            <a:xfrm flipH="1" flipV="1">
              <a:off x="1701" y="1298"/>
              <a:ext cx="0" cy="227"/>
            </a:xfrm>
            <a:prstGeom prst="line">
              <a:avLst/>
            </a:prstGeom>
            <a:noFill/>
            <a:ln w="50800">
              <a:solidFill>
                <a:srgbClr val="000000"/>
              </a:solidFill>
              <a:bevel/>
            </a:ln>
          </p:spPr>
        </p:cxnSp>
        <p:sp>
          <p:nvSpPr>
            <p:cNvPr id="23564" name="文本框 207891"/>
            <p:cNvSpPr txBox="1"/>
            <p:nvPr>
              <p:custDataLst>
                <p:tags r:id="rId13"/>
              </p:custDataLst>
            </p:nvPr>
          </p:nvSpPr>
          <p:spPr>
            <a:xfrm>
              <a:off x="780" y="775"/>
              <a:ext cx="523" cy="333"/>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en-US" sz="2600" b="1">
                  <a:effectLst>
                    <a:outerShdw blurRad="38100" dist="38100" dir="2700000" algn="tl">
                      <a:schemeClr val="bg2"/>
                    </a:outerShdw>
                  </a:effectLst>
                  <a:latin typeface="Arial" pitchFamily="34" charset="0"/>
                </a:rPr>
                <a:t>夏朝</a:t>
              </a:r>
              <a:endParaRPr lang="zh-CN" altLang="en-US" sz="2600" b="1">
                <a:effectLst>
                  <a:outerShdw blurRad="38100" dist="38100" dir="2700000" algn="tl">
                    <a:schemeClr val="bg2"/>
                  </a:outerShdw>
                </a:effectLst>
                <a:latin typeface="Arial" pitchFamily="34" charset="0"/>
              </a:endParaRPr>
            </a:p>
          </p:txBody>
        </p:sp>
        <p:sp>
          <p:nvSpPr>
            <p:cNvPr id="23565" name="文本框 207892"/>
            <p:cNvSpPr/>
            <p:nvPr>
              <p:custDataLst>
                <p:tags r:id="rId14"/>
              </p:custDataLst>
            </p:nvPr>
          </p:nvSpPr>
          <p:spPr>
            <a:xfrm>
              <a:off x="1010" y="1466"/>
              <a:ext cx="556" cy="64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en-US" sz="2200" b="1">
                  <a:latin typeface="Arial" pitchFamily="34" charset="0"/>
                </a:rPr>
                <a:t>公元前</a:t>
              </a:r>
              <a:endParaRPr lang="zh-CN" altLang="en-US" sz="2200" b="1">
                <a:latin typeface="Arial" pitchFamily="34" charset="0"/>
              </a:endParaRPr>
            </a:p>
            <a:p>
              <a:pPr lvl="0">
                <a:spcBef>
                  <a:spcPct val="50000"/>
                </a:spcBef>
              </a:pPr>
              <a:r>
                <a:rPr lang="en-US" altLang="zh-CN" sz="2200" b="1">
                  <a:latin typeface="Arial" pitchFamily="34" charset="0"/>
                </a:rPr>
                <a:t>1600</a:t>
              </a:r>
              <a:r>
                <a:rPr lang="zh-CN" altLang="en-US" sz="2200" b="1">
                  <a:latin typeface="Arial" pitchFamily="34" charset="0"/>
                </a:rPr>
                <a:t>年</a:t>
              </a:r>
              <a:endParaRPr lang="zh-CN" altLang="en-US" sz="2200" b="1">
                <a:latin typeface="Arial" pitchFamily="34" charset="0"/>
              </a:endParaRPr>
            </a:p>
          </p:txBody>
        </p:sp>
        <p:sp>
          <p:nvSpPr>
            <p:cNvPr id="23566" name="文本框 207893"/>
            <p:cNvSpPr/>
            <p:nvPr>
              <p:custDataLst>
                <p:tags r:id="rId15"/>
              </p:custDataLst>
            </p:nvPr>
          </p:nvSpPr>
          <p:spPr>
            <a:xfrm>
              <a:off x="1501" y="1488"/>
              <a:ext cx="808" cy="642"/>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en-US" sz="2200" b="1">
                  <a:latin typeface="Arial" pitchFamily="34" charset="0"/>
                </a:rPr>
                <a:t>公元前</a:t>
              </a:r>
              <a:endParaRPr lang="zh-CN" altLang="en-US" sz="2200" b="1">
                <a:latin typeface="Arial" pitchFamily="34" charset="0"/>
              </a:endParaRPr>
            </a:p>
            <a:p>
              <a:pPr lvl="0">
                <a:spcBef>
                  <a:spcPct val="50000"/>
                </a:spcBef>
              </a:pPr>
              <a:r>
                <a:rPr lang="en-US" altLang="zh-CN" sz="2200" b="1">
                  <a:latin typeface="Arial" pitchFamily="34" charset="0"/>
                </a:rPr>
                <a:t>1046</a:t>
              </a:r>
              <a:r>
                <a:rPr lang="zh-CN" altLang="en-US" sz="2200" b="1">
                  <a:latin typeface="Arial" pitchFamily="34" charset="0"/>
                </a:rPr>
                <a:t>年</a:t>
              </a:r>
              <a:endParaRPr lang="zh-CN" altLang="en-US" sz="2200" b="1">
                <a:latin typeface="Arial" pitchFamily="34" charset="0"/>
              </a:endParaRPr>
            </a:p>
          </p:txBody>
        </p:sp>
        <p:sp>
          <p:nvSpPr>
            <p:cNvPr id="23567" name="文本框 207894"/>
            <p:cNvSpPr txBox="1"/>
            <p:nvPr>
              <p:custDataLst>
                <p:tags r:id="rId16"/>
              </p:custDataLst>
            </p:nvPr>
          </p:nvSpPr>
          <p:spPr>
            <a:xfrm>
              <a:off x="1268" y="793"/>
              <a:ext cx="523" cy="333"/>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en-US" sz="2600" b="1">
                  <a:effectLst>
                    <a:outerShdw blurRad="38100" dist="38100" dir="2700000" algn="tl">
                      <a:schemeClr val="bg2"/>
                    </a:outerShdw>
                  </a:effectLst>
                  <a:latin typeface="Arial" pitchFamily="34" charset="0"/>
                </a:rPr>
                <a:t>商朝</a:t>
              </a:r>
              <a:endParaRPr lang="zh-CN" altLang="en-US" sz="2600" b="1">
                <a:effectLst>
                  <a:outerShdw blurRad="38100" dist="38100" dir="2700000" algn="tl">
                    <a:schemeClr val="bg2"/>
                  </a:outerShdw>
                </a:effectLst>
                <a:latin typeface="Arial" pitchFamily="34" charset="0"/>
              </a:endParaRPr>
            </a:p>
          </p:txBody>
        </p:sp>
        <p:sp>
          <p:nvSpPr>
            <p:cNvPr id="23568" name="文本框 207895"/>
            <p:cNvSpPr txBox="1"/>
            <p:nvPr>
              <p:custDataLst>
                <p:tags r:id="rId17"/>
              </p:custDataLst>
            </p:nvPr>
          </p:nvSpPr>
          <p:spPr>
            <a:xfrm>
              <a:off x="1701" y="774"/>
              <a:ext cx="523" cy="372"/>
            </a:xfrm>
            <a:prstGeom prst="rect">
              <a:avLst/>
            </a:prstGeom>
            <a:noFill/>
            <a:ln w="9525">
              <a:noFill/>
            </a:ln>
          </p:spPr>
          <p:txBody>
            <a:bodyPr anchor="t" anchorCtr="0">
              <a:spAutoFit/>
              <a:scene3d>
                <a:camera prst="orthographicFront"/>
                <a:lightRig rig="threePt" dir="t"/>
              </a:scene3d>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spcBef>
                  <a:spcPct val="50000"/>
                </a:spcBef>
              </a:pPr>
              <a:r>
                <a:rPr lang="zh-CN" altLang="en-US" sz="3000" b="1">
                  <a:effectLst>
                    <a:outerShdw blurRad="38100" dist="38100" dir="2700000" algn="tl">
                      <a:schemeClr val="bg2"/>
                    </a:outerShdw>
                  </a:effectLst>
                  <a:latin typeface="Arial" pitchFamily="34" charset="0"/>
                </a:rPr>
                <a:t>西周</a:t>
              </a:r>
              <a:endParaRPr lang="zh-CN" altLang="en-US" sz="3000" b="1">
                <a:effectLst>
                  <a:outerShdw blurRad="38100" dist="38100" dir="2700000" algn="tl">
                    <a:schemeClr val="bg2"/>
                  </a:outerShdw>
                </a:effectLst>
                <a:latin typeface="Arial" pitchFamily="34" charset="0"/>
              </a:endParaRPr>
            </a:p>
          </p:txBody>
        </p:sp>
        <p:sp>
          <p:nvSpPr>
            <p:cNvPr id="23569" name="左大括号 207897"/>
            <p:cNvSpPr/>
            <p:nvPr>
              <p:custDataLst>
                <p:tags r:id="rId18"/>
              </p:custDataLst>
            </p:nvPr>
          </p:nvSpPr>
          <p:spPr>
            <a:xfrm rot="5400000">
              <a:off x="2811" y="191"/>
              <a:ext cx="355" cy="1801"/>
            </a:xfrm>
            <a:prstGeom prst="leftBrace">
              <a:avLst>
                <a:gd name="adj1" fmla="val 41925"/>
                <a:gd name="adj2" fmla="val 50000"/>
              </a:avLst>
            </a:prstGeom>
            <a:noFill/>
            <a:ln w="25400">
              <a:solidFill>
                <a:srgbClr val="FF0000"/>
              </a:solidFill>
              <a:round/>
            </a:ln>
          </p:spPr>
          <p:txBody>
            <a:bodyPr anchor="t"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sz="1900">
                <a:latin typeface="Arial" pitchFamily="34" charset="0"/>
              </a:endParaRPr>
            </a:p>
          </p:txBody>
        </p:sp>
        <p:cxnSp>
          <p:nvCxnSpPr>
            <p:cNvPr id="23570" name="直接连接符 207898"/>
            <p:cNvCxnSpPr/>
            <p:nvPr>
              <p:custDataLst>
                <p:tags r:id="rId19"/>
              </p:custDataLst>
            </p:nvPr>
          </p:nvCxnSpPr>
          <p:spPr>
            <a:xfrm rot="360000" flipH="1" flipV="1">
              <a:off x="2094" y="1298"/>
              <a:ext cx="12" cy="190"/>
            </a:xfrm>
            <a:prstGeom prst="line">
              <a:avLst/>
            </a:prstGeom>
            <a:noFill/>
            <a:ln w="50800">
              <a:solidFill>
                <a:srgbClr val="000000"/>
              </a:solidFill>
              <a:bevel/>
            </a:ln>
          </p:spPr>
        </p:cxnSp>
        <p:cxnSp>
          <p:nvCxnSpPr>
            <p:cNvPr id="23571" name="直接连接符 207899"/>
            <p:cNvCxnSpPr/>
            <p:nvPr>
              <p:custDataLst>
                <p:tags r:id="rId20"/>
              </p:custDataLst>
            </p:nvPr>
          </p:nvCxnSpPr>
          <p:spPr>
            <a:xfrm flipH="1" flipV="1">
              <a:off x="3904" y="1286"/>
              <a:ext cx="0" cy="50"/>
            </a:xfrm>
            <a:prstGeom prst="line">
              <a:avLst/>
            </a:prstGeom>
            <a:noFill/>
            <a:ln w="50800">
              <a:solidFill>
                <a:srgbClr val="000000"/>
              </a:solidFill>
              <a:bevel/>
            </a:ln>
          </p:spPr>
        </p:cxnSp>
        <p:cxnSp>
          <p:nvCxnSpPr>
            <p:cNvPr id="23572" name="直接连接符 207900"/>
            <p:cNvCxnSpPr/>
            <p:nvPr>
              <p:custDataLst>
                <p:tags r:id="rId21"/>
              </p:custDataLst>
            </p:nvPr>
          </p:nvCxnSpPr>
          <p:spPr>
            <a:xfrm flipH="1" flipV="1">
              <a:off x="4241" y="1298"/>
              <a:ext cx="0" cy="50"/>
            </a:xfrm>
            <a:prstGeom prst="line">
              <a:avLst/>
            </a:prstGeom>
            <a:noFill/>
            <a:ln w="50800">
              <a:solidFill>
                <a:srgbClr val="000000"/>
              </a:solidFill>
              <a:bevel/>
            </a:ln>
          </p:spPr>
        </p:cxnSp>
        <p:sp>
          <p:nvSpPr>
            <p:cNvPr id="23573" name="文本框 207901"/>
            <p:cNvSpPr/>
            <p:nvPr>
              <p:custDataLst>
                <p:tags r:id="rId22"/>
              </p:custDataLst>
            </p:nvPr>
          </p:nvSpPr>
          <p:spPr>
            <a:xfrm>
              <a:off x="1950" y="1440"/>
              <a:ext cx="808" cy="740"/>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en-US" sz="2600" b="1">
                  <a:solidFill>
                    <a:srgbClr val="FF0000"/>
                  </a:solidFill>
                  <a:latin typeface="Arial" pitchFamily="34" charset="0"/>
                </a:rPr>
                <a:t>公元前</a:t>
              </a:r>
              <a:endParaRPr lang="zh-CN" altLang="en-US" sz="2600" b="1">
                <a:solidFill>
                  <a:srgbClr val="FF0000"/>
                </a:solidFill>
                <a:latin typeface="Arial" pitchFamily="34" charset="0"/>
              </a:endParaRPr>
            </a:p>
            <a:p>
              <a:pPr lvl="0">
                <a:spcBef>
                  <a:spcPct val="50000"/>
                </a:spcBef>
              </a:pPr>
              <a:r>
                <a:rPr lang="zh-CN" altLang="en-US" sz="2600" b="1">
                  <a:solidFill>
                    <a:srgbClr val="FF0000"/>
                  </a:solidFill>
                  <a:latin typeface="Arial" pitchFamily="34" charset="0"/>
                </a:rPr>
                <a:t> </a:t>
              </a:r>
              <a:r>
                <a:rPr lang="en-US" altLang="zh-CN" sz="2600" b="1">
                  <a:solidFill>
                    <a:srgbClr val="FF0000"/>
                  </a:solidFill>
                  <a:latin typeface="Arial" pitchFamily="34" charset="0"/>
                </a:rPr>
                <a:t>770</a:t>
              </a:r>
              <a:r>
                <a:rPr lang="zh-CN" altLang="en-US" sz="2600" b="1">
                  <a:solidFill>
                    <a:srgbClr val="FF0000"/>
                  </a:solidFill>
                  <a:latin typeface="Arial" pitchFamily="34" charset="0"/>
                </a:rPr>
                <a:t>年</a:t>
              </a:r>
              <a:endParaRPr lang="zh-CN" altLang="en-US" sz="2600" b="1">
                <a:solidFill>
                  <a:srgbClr val="FF0000"/>
                </a:solidFill>
                <a:latin typeface="Arial" pitchFamily="34" charset="0"/>
              </a:endParaRPr>
            </a:p>
          </p:txBody>
        </p:sp>
        <p:sp>
          <p:nvSpPr>
            <p:cNvPr id="23574" name="文本框 207902"/>
            <p:cNvSpPr/>
            <p:nvPr>
              <p:custDataLst>
                <p:tags r:id="rId23"/>
              </p:custDataLst>
            </p:nvPr>
          </p:nvSpPr>
          <p:spPr>
            <a:xfrm>
              <a:off x="3560" y="1525"/>
              <a:ext cx="808" cy="740"/>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en-US" altLang="zh-CN" sz="1900" b="1">
                  <a:solidFill>
                    <a:srgbClr val="FF0000"/>
                  </a:solidFill>
                  <a:latin typeface="Arial" pitchFamily="34" charset="0"/>
                </a:rPr>
                <a:t> </a:t>
              </a:r>
              <a:r>
                <a:rPr lang="zh-CN" altLang="en-US" sz="2600" b="1">
                  <a:solidFill>
                    <a:srgbClr val="FF0000"/>
                  </a:solidFill>
                  <a:latin typeface="Arial" pitchFamily="34" charset="0"/>
                </a:rPr>
                <a:t>公元前</a:t>
              </a:r>
              <a:endParaRPr lang="zh-CN" altLang="en-US" sz="2600" b="1">
                <a:solidFill>
                  <a:srgbClr val="FF0000"/>
                </a:solidFill>
                <a:latin typeface="Arial" pitchFamily="34" charset="0"/>
              </a:endParaRPr>
            </a:p>
            <a:p>
              <a:pPr lvl="0">
                <a:spcBef>
                  <a:spcPct val="50000"/>
                </a:spcBef>
              </a:pPr>
              <a:r>
                <a:rPr lang="zh-CN" altLang="en-US" sz="2600" b="1">
                  <a:solidFill>
                    <a:srgbClr val="FF0000"/>
                  </a:solidFill>
                  <a:latin typeface="Arial" pitchFamily="34" charset="0"/>
                </a:rPr>
                <a:t>  </a:t>
              </a:r>
              <a:r>
                <a:rPr lang="en-US" altLang="zh-CN" sz="2600" b="1">
                  <a:solidFill>
                    <a:srgbClr val="FF0000"/>
                  </a:solidFill>
                  <a:latin typeface="Arial" pitchFamily="34" charset="0"/>
                </a:rPr>
                <a:t>221</a:t>
              </a:r>
              <a:r>
                <a:rPr lang="zh-CN" altLang="en-US" sz="2600" b="1">
                  <a:solidFill>
                    <a:srgbClr val="FF0000"/>
                  </a:solidFill>
                  <a:latin typeface="Arial" pitchFamily="34" charset="0"/>
                </a:rPr>
                <a:t>年</a:t>
              </a:r>
              <a:endParaRPr lang="zh-CN" altLang="en-US" sz="2600" b="1">
                <a:solidFill>
                  <a:srgbClr val="FF0000"/>
                </a:solidFill>
                <a:latin typeface="Arial" pitchFamily="34" charset="0"/>
              </a:endParaRPr>
            </a:p>
          </p:txBody>
        </p:sp>
        <p:sp>
          <p:nvSpPr>
            <p:cNvPr id="23575" name="文本框 207903"/>
            <p:cNvSpPr/>
            <p:nvPr>
              <p:custDataLst>
                <p:tags r:id="rId24"/>
              </p:custDataLst>
            </p:nvPr>
          </p:nvSpPr>
          <p:spPr>
            <a:xfrm>
              <a:off x="2309" y="492"/>
              <a:ext cx="1679" cy="522"/>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nSpc>
                  <a:spcPct val="60000"/>
                </a:lnSpc>
                <a:spcBef>
                  <a:spcPct val="50000"/>
                </a:spcBef>
              </a:pPr>
              <a:r>
                <a:rPr lang="en-US" altLang="zh-CN" sz="2200" b="1">
                  <a:solidFill>
                    <a:srgbClr val="FF0000"/>
                  </a:solidFill>
                  <a:latin typeface="Arial" pitchFamily="34" charset="0"/>
                </a:rPr>
                <a:t>          </a:t>
              </a:r>
              <a:r>
                <a:rPr lang="en-US" altLang="zh-CN" sz="2600" b="1">
                  <a:solidFill>
                    <a:srgbClr val="FF0000"/>
                  </a:solidFill>
                  <a:latin typeface="Arial" pitchFamily="34" charset="0"/>
                </a:rPr>
                <a:t> </a:t>
              </a:r>
              <a:r>
                <a:rPr lang="zh-CN" altLang="en-US" sz="2600" b="1">
                  <a:solidFill>
                    <a:srgbClr val="FF0000"/>
                  </a:solidFill>
                  <a:latin typeface="Arial" pitchFamily="34" charset="0"/>
                </a:rPr>
                <a:t>东周</a:t>
              </a:r>
              <a:endParaRPr lang="zh-CN" altLang="en-US" sz="2600" b="1">
                <a:solidFill>
                  <a:srgbClr val="FF0000"/>
                </a:solidFill>
                <a:latin typeface="Arial" pitchFamily="34" charset="0"/>
              </a:endParaRPr>
            </a:p>
            <a:p>
              <a:pPr lvl="0">
                <a:lnSpc>
                  <a:spcPct val="60000"/>
                </a:lnSpc>
                <a:spcBef>
                  <a:spcPct val="50000"/>
                </a:spcBef>
              </a:pPr>
              <a:r>
                <a:rPr lang="zh-CN" altLang="en-US" sz="2600" b="1">
                  <a:solidFill>
                    <a:srgbClr val="FF0000"/>
                  </a:solidFill>
                  <a:latin typeface="Arial" pitchFamily="34" charset="0"/>
                </a:rPr>
                <a:t>（春秋战国时期）</a:t>
              </a:r>
              <a:endParaRPr lang="zh-CN" altLang="en-US" sz="2600" b="1">
                <a:solidFill>
                  <a:srgbClr val="FF0000"/>
                </a:solidFill>
                <a:latin typeface="Arial" pitchFamily="34" charset="0"/>
              </a:endParaRPr>
            </a:p>
          </p:txBody>
        </p:sp>
        <p:sp>
          <p:nvSpPr>
            <p:cNvPr id="23576" name="文本框 207904"/>
            <p:cNvSpPr txBox="1"/>
            <p:nvPr>
              <p:custDataLst>
                <p:tags r:id="rId25"/>
              </p:custDataLst>
            </p:nvPr>
          </p:nvSpPr>
          <p:spPr>
            <a:xfrm>
              <a:off x="3879" y="884"/>
              <a:ext cx="523" cy="333"/>
            </a:xfrm>
            <a:prstGeom prst="rect">
              <a:avLst/>
            </a:prstGeom>
            <a:noFill/>
            <a:ln w="9525">
              <a:noFill/>
            </a:ln>
          </p:spPr>
          <p:txBody>
            <a:bodyPr anchor="t" anchorCtr="0">
              <a:spAutoFit/>
              <a:scene3d>
                <a:camera prst="orthographicFront"/>
                <a:lightRig rig="threePt" dir="t"/>
              </a:scene3d>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spcBef>
                  <a:spcPct val="50000"/>
                </a:spcBef>
              </a:pPr>
              <a:r>
                <a:rPr lang="zh-CN" altLang="en-US" sz="2600" b="1">
                  <a:effectLst>
                    <a:outerShdw blurRad="38100" dist="38100" dir="2700000" algn="tl">
                      <a:schemeClr val="bg2"/>
                    </a:outerShdw>
                  </a:effectLst>
                  <a:latin typeface="Arial" pitchFamily="34" charset="0"/>
                </a:rPr>
                <a:t>秦朝</a:t>
              </a:r>
              <a:endParaRPr lang="zh-CN" altLang="en-US" sz="2600" b="1">
                <a:effectLst>
                  <a:outerShdw blurRad="38100" dist="38100" dir="2700000" algn="tl">
                    <a:schemeClr val="bg2"/>
                  </a:outerShdw>
                </a:effectLst>
                <a:latin typeface="Arial" pitchFamily="34" charset="0"/>
              </a:endParaRPr>
            </a:p>
          </p:txBody>
        </p:sp>
        <p:sp>
          <p:nvSpPr>
            <p:cNvPr id="23577" name="左大括号 207908"/>
            <p:cNvSpPr/>
            <p:nvPr>
              <p:custDataLst>
                <p:tags r:id="rId26"/>
              </p:custDataLst>
            </p:nvPr>
          </p:nvSpPr>
          <p:spPr>
            <a:xfrm rot="5400000">
              <a:off x="1791" y="985"/>
              <a:ext cx="173" cy="395"/>
            </a:xfrm>
            <a:prstGeom prst="leftBrace">
              <a:avLst>
                <a:gd name="adj1" fmla="val 18868"/>
                <a:gd name="adj2" fmla="val 50000"/>
              </a:avLst>
            </a:prstGeom>
            <a:noFill/>
            <a:ln w="25400">
              <a:solidFill>
                <a:srgbClr val="FF0000"/>
              </a:solidFill>
              <a:round/>
            </a:ln>
          </p:spPr>
          <p:txBody>
            <a:bodyPr anchor="t"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sz="1900">
                <a:latin typeface="Arial" pitchFamily="34" charset="0"/>
              </a:endParaRPr>
            </a:p>
          </p:txBody>
        </p:sp>
        <p:sp>
          <p:nvSpPr>
            <p:cNvPr id="23578" name="左大括号 207909"/>
            <p:cNvSpPr/>
            <p:nvPr>
              <p:custDataLst>
                <p:tags r:id="rId27"/>
              </p:custDataLst>
            </p:nvPr>
          </p:nvSpPr>
          <p:spPr>
            <a:xfrm rot="5400000">
              <a:off x="935" y="933"/>
              <a:ext cx="173" cy="499"/>
            </a:xfrm>
            <a:prstGeom prst="leftBrace">
              <a:avLst>
                <a:gd name="adj1" fmla="val 23836"/>
                <a:gd name="adj2" fmla="val 50000"/>
              </a:avLst>
            </a:prstGeom>
            <a:noFill/>
            <a:ln w="25400">
              <a:solidFill>
                <a:srgbClr val="FF0000"/>
              </a:solidFill>
              <a:round/>
            </a:ln>
          </p:spPr>
          <p:txBody>
            <a:bodyPr anchor="t"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sz="1900">
                <a:latin typeface="Arial" pitchFamily="34" charset="0"/>
              </a:endParaRPr>
            </a:p>
          </p:txBody>
        </p:sp>
        <p:sp>
          <p:nvSpPr>
            <p:cNvPr id="23579" name="左大括号 207910"/>
            <p:cNvSpPr/>
            <p:nvPr>
              <p:custDataLst>
                <p:tags r:id="rId28"/>
              </p:custDataLst>
            </p:nvPr>
          </p:nvSpPr>
          <p:spPr>
            <a:xfrm rot="5400000">
              <a:off x="1382" y="985"/>
              <a:ext cx="173" cy="395"/>
            </a:xfrm>
            <a:prstGeom prst="leftBrace">
              <a:avLst>
                <a:gd name="adj1" fmla="val 18868"/>
                <a:gd name="adj2" fmla="val 50000"/>
              </a:avLst>
            </a:prstGeom>
            <a:noFill/>
            <a:ln w="25400">
              <a:solidFill>
                <a:srgbClr val="FF0000"/>
              </a:solidFill>
              <a:round/>
            </a:ln>
          </p:spPr>
          <p:txBody>
            <a:bodyPr anchor="t"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sz="1900">
                <a:latin typeface="Arial" pitchFamily="34" charset="0"/>
              </a:endParaRPr>
            </a:p>
          </p:txBody>
        </p:sp>
      </p:grpSp>
      <p:sp>
        <p:nvSpPr>
          <p:cNvPr id="23580" name="文本框 207912"/>
          <p:cNvSpPr/>
          <p:nvPr>
            <p:custDataLst>
              <p:tags r:id="rId29"/>
            </p:custDataLst>
          </p:nvPr>
        </p:nvSpPr>
        <p:spPr>
          <a:xfrm>
            <a:off x="2089150" y="3597275"/>
            <a:ext cx="2954338" cy="1255712"/>
          </a:xfrm>
          <a:prstGeom prst="rect">
            <a:avLst/>
          </a:prstGeom>
          <a:noFill/>
          <a:ln cap="flat">
            <a:solidFill>
              <a:srgbClr val="FF0000"/>
            </a:solidFill>
            <a:prstDash val="solid"/>
            <a:miter lim="800000"/>
            <a:headEnd type="none" w="med" len="med"/>
            <a:tailEnd type="none" w="med" len="med"/>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gn="ctr">
              <a:spcBef>
                <a:spcPct val="50000"/>
              </a:spcBef>
            </a:pPr>
            <a:r>
              <a:rPr lang="zh-CN" altLang="en-US" sz="3000" b="1">
                <a:solidFill>
                  <a:srgbClr val="FF0000"/>
                </a:solidFill>
                <a:latin typeface="Arial" pitchFamily="34" charset="0"/>
              </a:rPr>
              <a:t>政治上：</a:t>
            </a:r>
            <a:endParaRPr lang="zh-CN" altLang="en-US" sz="3000" b="1">
              <a:solidFill>
                <a:srgbClr val="FF0000"/>
              </a:solidFill>
              <a:latin typeface="Arial" pitchFamily="34" charset="0"/>
            </a:endParaRPr>
          </a:p>
          <a:p>
            <a:pPr lvl="0" algn="ctr">
              <a:spcBef>
                <a:spcPct val="50000"/>
              </a:spcBef>
            </a:pPr>
            <a:r>
              <a:rPr lang="zh-CN" altLang="en-US" sz="3000" b="1">
                <a:solidFill>
                  <a:srgbClr val="FF0000"/>
                </a:solidFill>
                <a:latin typeface="Arial" pitchFamily="34" charset="0"/>
              </a:rPr>
              <a:t>诸侯争霸、兼并</a:t>
            </a:r>
            <a:endParaRPr lang="zh-CN" altLang="en-US" sz="3000" b="1">
              <a:solidFill>
                <a:srgbClr val="FF0000"/>
              </a:solidFill>
              <a:latin typeface="Arial" pitchFamily="34" charset="0"/>
            </a:endParaRPr>
          </a:p>
        </p:txBody>
      </p:sp>
      <p:sp>
        <p:nvSpPr>
          <p:cNvPr id="23581" name="右箭头 207913"/>
          <p:cNvSpPr/>
          <p:nvPr>
            <p:custDataLst>
              <p:tags r:id="rId30"/>
            </p:custDataLst>
          </p:nvPr>
        </p:nvSpPr>
        <p:spPr>
          <a:xfrm>
            <a:off x="5522912" y="4814888"/>
            <a:ext cx="817562" cy="409575"/>
          </a:xfrm>
          <a:prstGeom prst="rightArrow">
            <a:avLst>
              <a:gd name="adj1" fmla="val 50000"/>
              <a:gd name="adj2" fmla="val 49959"/>
            </a:avLst>
          </a:prstGeom>
          <a:solidFill>
            <a:srgbClr val="FF0000"/>
          </a:solidFill>
          <a:ln>
            <a:solidFill>
              <a:schemeClr val="tx1"/>
            </a:solidFill>
            <a:miter lim="800000"/>
          </a:ln>
        </p:spPr>
        <p:txBody>
          <a:bodyPr anchor="t"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sz="1900">
              <a:latin typeface="Arial" pitchFamily="34" charset="0"/>
            </a:endParaRPr>
          </a:p>
        </p:txBody>
      </p:sp>
      <p:sp>
        <p:nvSpPr>
          <p:cNvPr id="23582" name="文本框 207914"/>
          <p:cNvSpPr/>
          <p:nvPr>
            <p:custDataLst>
              <p:tags r:id="rId31"/>
            </p:custDataLst>
          </p:nvPr>
        </p:nvSpPr>
        <p:spPr>
          <a:xfrm>
            <a:off x="6657975" y="4349750"/>
            <a:ext cx="2654300" cy="1347788"/>
          </a:xfrm>
          <a:prstGeom prst="rect">
            <a:avLst/>
          </a:prstGeom>
          <a:noFill/>
          <a:ln cap="flat">
            <a:solidFill>
              <a:srgbClr val="FF0000"/>
            </a:solidFill>
            <a:prstDash val="solid"/>
            <a:miter lim="800000"/>
            <a:headEnd type="none" w="med" len="med"/>
            <a:tailEnd type="none" w="med" len="med"/>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nSpc>
                <a:spcPct val="110000"/>
              </a:lnSpc>
              <a:spcBef>
                <a:spcPct val="50000"/>
              </a:spcBef>
            </a:pPr>
            <a:r>
              <a:rPr lang="zh-CN" altLang="en-US" sz="3000" b="1">
                <a:solidFill>
                  <a:srgbClr val="FF0000"/>
                </a:solidFill>
                <a:latin typeface="Arial" pitchFamily="34" charset="0"/>
              </a:rPr>
              <a:t>文化上：</a:t>
            </a:r>
            <a:endParaRPr lang="zh-CN" altLang="en-US" sz="3000" b="1">
              <a:solidFill>
                <a:srgbClr val="FF0000"/>
              </a:solidFill>
              <a:latin typeface="Arial" pitchFamily="34" charset="0"/>
            </a:endParaRPr>
          </a:p>
          <a:p>
            <a:pPr lvl="0">
              <a:lnSpc>
                <a:spcPct val="110000"/>
              </a:lnSpc>
              <a:spcBef>
                <a:spcPct val="50000"/>
              </a:spcBef>
            </a:pPr>
            <a:endParaRPr lang="zh-CN" altLang="en-US" sz="3000" b="1">
              <a:solidFill>
                <a:srgbClr val="FF0000"/>
              </a:solidFill>
              <a:latin typeface="Arial" pitchFamily="34" charset="0"/>
            </a:endParaRPr>
          </a:p>
        </p:txBody>
      </p:sp>
      <p:sp>
        <p:nvSpPr>
          <p:cNvPr id="23583" name="文本框 207915"/>
          <p:cNvSpPr/>
          <p:nvPr>
            <p:custDataLst>
              <p:tags r:id="rId32"/>
            </p:custDataLst>
          </p:nvPr>
        </p:nvSpPr>
        <p:spPr>
          <a:xfrm>
            <a:off x="2273300" y="5310188"/>
            <a:ext cx="2586038" cy="1257300"/>
          </a:xfrm>
          <a:prstGeom prst="rect">
            <a:avLst/>
          </a:prstGeom>
          <a:noFill/>
          <a:ln cap="flat">
            <a:solidFill>
              <a:srgbClr val="FF0000"/>
            </a:solidFill>
            <a:prstDash val="solid"/>
            <a:miter lim="800000"/>
            <a:headEnd type="none" w="med" len="med"/>
            <a:tailEnd type="none" w="med" len="med"/>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en-US" sz="3000" b="1">
                <a:solidFill>
                  <a:srgbClr val="FF0000"/>
                </a:solidFill>
                <a:latin typeface="Arial" pitchFamily="34" charset="0"/>
              </a:rPr>
              <a:t>经济上：</a:t>
            </a:r>
            <a:endParaRPr lang="zh-CN" altLang="en-US" sz="3000" b="1">
              <a:solidFill>
                <a:srgbClr val="FF0000"/>
              </a:solidFill>
              <a:latin typeface="Arial" pitchFamily="34" charset="0"/>
            </a:endParaRPr>
          </a:p>
          <a:p>
            <a:pPr lvl="0">
              <a:spcBef>
                <a:spcPct val="50000"/>
              </a:spcBef>
            </a:pPr>
            <a:r>
              <a:rPr lang="zh-CN" altLang="en-US" sz="3000" b="1">
                <a:solidFill>
                  <a:srgbClr val="FF0000"/>
                </a:solidFill>
                <a:latin typeface="Arial" pitchFamily="34" charset="0"/>
              </a:rPr>
              <a:t>铁农具、牛耕</a:t>
            </a:r>
            <a:endParaRPr lang="zh-CN" altLang="en-US" sz="3000" b="1">
              <a:solidFill>
                <a:srgbClr val="FF0000"/>
              </a:solidFill>
              <a:latin typeface="Arial" pitchFamily="34" charset="0"/>
            </a:endParaRPr>
          </a:p>
        </p:txBody>
      </p:sp>
      <p:pic>
        <p:nvPicPr>
          <p:cNvPr id="23584" name="图片 207922" descr="214789-120Q621442579"/>
          <p:cNvPicPr/>
          <p:nvPr>
            <p:custDataLst>
              <p:tags r:id="rId34"/>
            </p:custDataLst>
          </p:nvPr>
        </p:nvPicPr>
        <p:blipFill>
          <a:blip r:embed="rId33">
            <a:clrChange>
              <a:clrFrom>
                <a:srgbClr val="FFFFFF"/>
              </a:clrFrom>
              <a:clrTo>
                <a:srgbClr val="FFFFFF">
                  <a:alpha val="0"/>
                </a:srgbClr>
              </a:clrTo>
            </a:clrChange>
          </a:blip>
          <a:stretch>
            <a:fillRect/>
          </a:stretch>
        </p:blipFill>
        <p:spPr>
          <a:xfrm>
            <a:off x="7664450" y="3357562"/>
            <a:ext cx="2557462" cy="3511550"/>
          </a:xfrm>
          <a:prstGeom prst="rect">
            <a:avLst/>
          </a:prstGeom>
          <a:noFill/>
          <a:ln>
            <a:noFill/>
            <a:miter lim="800000"/>
          </a:ln>
        </p:spPr>
      </p:pic>
      <p:sp>
        <p:nvSpPr>
          <p:cNvPr id="23585" name="文本框 4099"/>
          <p:cNvSpPr/>
          <p:nvPr>
            <p:custDataLst>
              <p:tags r:id="rId35"/>
            </p:custDataLst>
          </p:nvPr>
        </p:nvSpPr>
        <p:spPr>
          <a:xfrm>
            <a:off x="828675" y="442912"/>
            <a:ext cx="2608262" cy="557212"/>
          </a:xfrm>
          <a:prstGeom prst="rect">
            <a:avLst/>
          </a:prstGeom>
          <a:solidFill>
            <a:schemeClr val="accent1"/>
          </a:solidFill>
          <a:ln cap="flat">
            <a:solidFill>
              <a:srgbClr val="333333"/>
            </a:solidFill>
            <a:prstDash val="solid"/>
            <a:miter lim="800000"/>
            <a:headEnd type="none" w="med" len="med"/>
            <a:tailEnd type="none" w="med" len="med"/>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gn="ctr" eaLnBrk="0" hangingPunct="0"/>
            <a:r>
              <a:rPr lang="zh-CN" altLang="en-US" sz="3000" b="1">
                <a:solidFill>
                  <a:schemeClr val="accent2"/>
                </a:solidFill>
                <a:latin typeface="黑体" pitchFamily="49" charset="-122"/>
                <a:ea typeface="黑体" pitchFamily="49" charset="-122"/>
              </a:rPr>
              <a:t>回顾一下吧</a:t>
            </a:r>
            <a:endParaRPr lang="zh-CN" altLang="en-US" sz="3000" b="1">
              <a:solidFill>
                <a:schemeClr val="accent2"/>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23584"/>
                                        </p:tgtEl>
                                        <p:attrNameLst>
                                          <p:attrName>style.visibility</p:attrName>
                                        </p:attrNameLst>
                                      </p:cBhvr>
                                      <p:to>
                                        <p:strVal val="visible"/>
                                      </p:to>
                                    </p:set>
                                    <p:anim calcmode="lin" valueType="num">
                                      <p:cBhvr additive="base">
                                        <p:cTn id="7" dur="500" fill="hold"/>
                                        <p:tgtEl>
                                          <p:spTgt spid="23584"/>
                                        </p:tgtEl>
                                        <p:attrNameLst>
                                          <p:attrName>ppt_x</p:attrName>
                                        </p:attrNameLst>
                                      </p:cBhvr>
                                      <p:tavLst>
                                        <p:tav tm="0">
                                          <p:val>
                                            <p:strVal val="#ppt_x"/>
                                          </p:val>
                                        </p:tav>
                                        <p:tav tm="100000">
                                          <p:val>
                                            <p:strVal val="#ppt_x"/>
                                          </p:val>
                                        </p:tav>
                                      </p:tavLst>
                                    </p:anim>
                                    <p:anim calcmode="lin" valueType="num">
                                      <p:cBhvr additive="base">
                                        <p:cTn id="8" dur="500" fill="hold"/>
                                        <p:tgtEl>
                                          <p:spTgt spid="23584"/>
                                        </p:tgtEl>
                                        <p:attrNameLst>
                                          <p:attrName>ppt_y</p:attrName>
                                        </p:attrNameLst>
                                      </p:cBhvr>
                                      <p:tavLst>
                                        <p:tav tm="0">
                                          <p:val>
                                            <p:strVal val="1+#ppt_h/2"/>
                                          </p:val>
                                        </p:tav>
                                        <p:tav tm="100000">
                                          <p:val>
                                            <p:strVal val="#ppt_y"/>
                                          </p:val>
                                        </p:tav>
                                      </p:tavLst>
                                    </p:anim>
                                  </p:childTnLst>
                                  <p:subTnLst>
                                    <p:par>
                                      <p:cTn repeatDur="-9223372036854775808" display="0" masterRel="sameClick">
                                        <p:stCondLst>
                                          <p:cond evt="onStopAudio" delay="0">
                                            <p:tgtEl>
                                              <p:sldTgt/>
                                            </p:tgtEl>
                                          </p:cond>
                                        </p:stCondLst>
                                      </p:cTn>
                                    </p:par>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24578" name="矩形 32"/>
          <p:cNvSpPr/>
          <p:nvPr>
            <p:custDataLst>
              <p:tags r:id="rId4"/>
            </p:custDataLst>
          </p:nvPr>
        </p:nvSpPr>
        <p:spPr>
          <a:xfrm>
            <a:off x="106362" y="4649788"/>
            <a:ext cx="11282362" cy="2395538"/>
          </a:xfrm>
          <a:prstGeom prst="rect">
            <a:avLst/>
          </a:prstGeom>
          <a:solidFill>
            <a:srgbClr val="948A54"/>
          </a:solidFill>
          <a:ln w="25400" cap="flat" cmpd="sng" algn="ctr">
            <a:noFill/>
            <a:prstDash val="solid"/>
            <a:round/>
            <a:headEnd type="none" w="med" len="med"/>
            <a:tailEnd type="none" w="med" len="med"/>
          </a:ln>
        </p:spPr>
        <p:txBody>
          <a:bodyPr rtlCol="0" anchor="ctr"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endParaRPr lang="zh-CN" altLang="en-US">
              <a:solidFill>
                <a:srgbClr val="FFFFFF"/>
              </a:solidFill>
            </a:endParaRPr>
          </a:p>
        </p:txBody>
      </p:sp>
      <p:sp>
        <p:nvSpPr>
          <p:cNvPr id="24579" name="矩形 8"/>
          <p:cNvSpPr/>
          <p:nvPr>
            <p:custDataLst>
              <p:tags r:id="rId5"/>
            </p:custDataLst>
          </p:nvPr>
        </p:nvSpPr>
        <p:spPr bwMode="auto">
          <a:xfrm flipV="1">
            <a:off x="-25400" y="-17462"/>
            <a:ext cx="11547475" cy="46038"/>
          </a:xfrm>
          <a:prstGeom prst="rect">
            <a:avLst/>
          </a:prstGeom>
          <a:solidFill>
            <a:srgbClr val="A85008"/>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sp>
        <p:nvSpPr>
          <p:cNvPr id="24580"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sp>
        <p:nvSpPr>
          <p:cNvPr id="24581" name="TextBox 36"/>
          <p:cNvSpPr txBox="1"/>
          <p:nvPr>
            <p:custDataLst>
              <p:tags r:id="rId7"/>
            </p:custDataLst>
          </p:nvPr>
        </p:nvSpPr>
        <p:spPr>
          <a:xfrm>
            <a:off x="3084513" y="2471738"/>
            <a:ext cx="6200775" cy="1014413"/>
          </a:xfrm>
          <a:prstGeom prst="rect">
            <a:avLst/>
          </a:prstGeom>
          <a:noFill/>
          <a:ln w="9525" cap="flat" cmpd="sng" algn="ctr">
            <a:noFill/>
            <a:prstDash val="solid"/>
            <a:round/>
            <a:headEnd type="none" w="med" len="med"/>
            <a:tailEnd type="none" w="med" len="med"/>
          </a:ln>
        </p:spPr>
        <p:txBody>
          <a:bodyPr wrap="squar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6000" b="1">
                <a:solidFill>
                  <a:srgbClr val="663300"/>
                </a:solidFill>
                <a:effectLst>
                  <a:outerShdw blurRad="38100" dist="38100" dir="2700000" algn="tl">
                    <a:schemeClr val="bg2"/>
                  </a:outerShdw>
                </a:effectLst>
                <a:latin typeface="华文隶书" pitchFamily="2" charset="-122"/>
                <a:ea typeface="华文隶书" pitchFamily="2" charset="-122"/>
              </a:rPr>
              <a:t>第</a:t>
            </a:r>
            <a:r>
              <a:rPr lang="en-US" altLang="zh-CN" sz="6000" b="1">
                <a:solidFill>
                  <a:srgbClr val="663300"/>
                </a:solidFill>
                <a:effectLst>
                  <a:outerShdw blurRad="38100" dist="38100" dir="2700000" algn="tl">
                    <a:schemeClr val="bg2"/>
                  </a:outerShdw>
                </a:effectLst>
                <a:latin typeface="华文隶书" pitchFamily="2" charset="-122"/>
                <a:ea typeface="华文隶书" pitchFamily="2" charset="-122"/>
              </a:rPr>
              <a:t>8</a:t>
            </a:r>
            <a:r>
              <a:rPr lang="zh-CN" altLang="en-US" sz="6000" b="1">
                <a:solidFill>
                  <a:srgbClr val="663300"/>
                </a:solidFill>
                <a:effectLst>
                  <a:outerShdw blurRad="38100" dist="38100" dir="2700000" algn="tl">
                    <a:schemeClr val="bg2"/>
                  </a:outerShdw>
                </a:effectLst>
                <a:latin typeface="华文隶书" pitchFamily="2" charset="-122"/>
                <a:ea typeface="华文隶书" pitchFamily="2" charset="-122"/>
              </a:rPr>
              <a:t>课  百家争鸣</a:t>
            </a:r>
            <a:endParaRPr lang="zh-CN" altLang="en-US" sz="6000" b="1">
              <a:solidFill>
                <a:srgbClr val="663300"/>
              </a:solidFill>
              <a:effectLst>
                <a:outerShdw blurRad="38100" dist="38100" dir="2700000" algn="tl">
                  <a:schemeClr val="bg2"/>
                </a:outerShdw>
              </a:effectLst>
              <a:latin typeface="华文隶书" pitchFamily="2" charset="-122"/>
              <a:ea typeface="华文隶书" pitchFamily="2" charset="-122"/>
            </a:endParaRPr>
          </a:p>
        </p:txBody>
      </p:sp>
      <p:pic>
        <p:nvPicPr>
          <p:cNvPr id="24582" name="图片 27" descr="t01569123e300551b1c.jpg"/>
          <p:cNvPicPr/>
          <p:nvPr>
            <p:custDataLst>
              <p:tags r:id="rId9"/>
            </p:custDataLst>
          </p:nvPr>
        </p:nvPicPr>
        <p:blipFill>
          <a:blip r:embed="rId8"/>
          <a:srcRect t="71095" r="15384" b="10156"/>
          <a:stretch>
            <a:fillRect/>
          </a:stretch>
        </p:blipFill>
        <p:spPr>
          <a:xfrm>
            <a:off x="1433512" y="738188"/>
            <a:ext cx="9501188" cy="714375"/>
          </a:xfrm>
          <a:prstGeom prst="rect">
            <a:avLst/>
          </a:prstGeom>
          <a:noFill/>
          <a:ln>
            <a:noFill/>
            <a:miter lim="800000"/>
          </a:ln>
        </p:spPr>
      </p:pic>
      <p:sp>
        <p:nvSpPr>
          <p:cNvPr id="24583" name="矩形 23"/>
          <p:cNvSpPr/>
          <p:nvPr>
            <p:custDataLst>
              <p:tags r:id="rId10"/>
            </p:custDataLst>
          </p:nvPr>
        </p:nvSpPr>
        <p:spPr>
          <a:xfrm>
            <a:off x="1331912" y="738188"/>
            <a:ext cx="8501062" cy="571500"/>
          </a:xfrm>
          <a:prstGeom prst="rect">
            <a:avLst/>
          </a:prstGeom>
          <a:noFill/>
          <a:ln w="25400" cap="flat" cmpd="sng" algn="ctr">
            <a:noFill/>
            <a:prstDash val="solid"/>
            <a:round/>
            <a:headEnd type="none" w="med" len="med"/>
            <a:tailEnd type="none" w="med" len="med"/>
          </a:ln>
          <a:effectLst>
            <a:glow rad="63500">
              <a:schemeClr val="accent6">
                <a:satMod val="175000"/>
                <a:alpha val="40000"/>
              </a:schemeClr>
            </a:glow>
            <a:outerShdw blurRad="50800" dist="38100" dir="2700000" algn="tl" rotWithShape="0">
              <a:prstClr val="black">
                <a:alpha val="40000"/>
              </a:prstClr>
            </a:outerShdw>
          </a:effectLst>
        </p:spPr>
        <p:txBody>
          <a:bodyPr rtlCol="0"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endParaRPr lang="zh-CN" altLang="en-US" sz="2800">
              <a:solidFill>
                <a:schemeClr val="bg1"/>
              </a:solidFill>
            </a:endParaRPr>
          </a:p>
        </p:txBody>
      </p:sp>
      <p:sp>
        <p:nvSpPr>
          <p:cNvPr id="24584" name="TextBox 22"/>
          <p:cNvSpPr/>
          <p:nvPr>
            <p:custDataLst>
              <p:tags r:id="rId11"/>
            </p:custDataLst>
          </p:nvPr>
        </p:nvSpPr>
        <p:spPr>
          <a:xfrm>
            <a:off x="1577975" y="785812"/>
            <a:ext cx="8437562" cy="523875"/>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华文新魏" pitchFamily="2" charset="-122"/>
                <a:ea typeface="华文新魏" pitchFamily="2" charset="-122"/>
              </a:rPr>
              <a:t>第二单元   夏商周时 期：早期国家的产生与社会变革</a:t>
            </a:r>
            <a:endParaRPr lang="zh-CN" altLang="en-US" sz="2800" b="1">
              <a:solidFill>
                <a:schemeClr val="bg1"/>
              </a:solidFill>
              <a:latin typeface="华文新魏" pitchFamily="2" charset="-122"/>
              <a:ea typeface="华文新魏" pitchFamily="2" charset="-122"/>
            </a:endParaRPr>
          </a:p>
        </p:txBody>
      </p:sp>
      <p:pic>
        <p:nvPicPr>
          <p:cNvPr id="24585" name="图片 28" descr="72861440574064.jpg"/>
          <p:cNvPicPr/>
          <p:nvPr>
            <p:custDataLst>
              <p:tags r:id="rId13"/>
            </p:custDataLst>
          </p:nvPr>
        </p:nvPicPr>
        <p:blipFill>
          <a:blip r:embed="rId12"/>
          <a:srcRect l="12500" t="2213"/>
          <a:stretch>
            <a:fillRect/>
          </a:stretch>
        </p:blipFill>
        <p:spPr>
          <a:xfrm>
            <a:off x="331788" y="4794250"/>
            <a:ext cx="2500312" cy="2105025"/>
          </a:xfrm>
          <a:prstGeom prst="rect">
            <a:avLst/>
          </a:prstGeom>
          <a:noFill/>
          <a:ln w="12700">
            <a:solidFill>
              <a:srgbClr val="800000"/>
            </a:solidFill>
            <a:bevel/>
          </a:ln>
        </p:spPr>
      </p:pic>
      <p:pic>
        <p:nvPicPr>
          <p:cNvPr id="24586" name="图片 29" descr="rdn_52a7fdec67c54.jpg"/>
          <p:cNvPicPr/>
          <p:nvPr>
            <p:custDataLst>
              <p:tags r:id="rId15"/>
            </p:custDataLst>
          </p:nvPr>
        </p:nvPicPr>
        <p:blipFill>
          <a:blip r:embed="rId14"/>
          <a:stretch>
            <a:fillRect/>
          </a:stretch>
        </p:blipFill>
        <p:spPr>
          <a:xfrm>
            <a:off x="2832100" y="4794250"/>
            <a:ext cx="3159125" cy="2105025"/>
          </a:xfrm>
          <a:prstGeom prst="rect">
            <a:avLst/>
          </a:prstGeom>
          <a:noFill/>
          <a:ln w="12700">
            <a:solidFill>
              <a:srgbClr val="800000"/>
            </a:solidFill>
            <a:bevel/>
          </a:ln>
        </p:spPr>
      </p:pic>
      <p:pic>
        <p:nvPicPr>
          <p:cNvPr id="24587" name="图片 30" descr="1458965427493580.png"/>
          <p:cNvPicPr/>
          <p:nvPr>
            <p:custDataLst>
              <p:tags r:id="rId17"/>
            </p:custDataLst>
          </p:nvPr>
        </p:nvPicPr>
        <p:blipFill>
          <a:blip r:embed="rId16"/>
          <a:srcRect r="27416"/>
          <a:stretch>
            <a:fillRect/>
          </a:stretch>
        </p:blipFill>
        <p:spPr>
          <a:xfrm>
            <a:off x="5991225" y="4827588"/>
            <a:ext cx="3394075" cy="2071688"/>
          </a:xfrm>
          <a:prstGeom prst="rect">
            <a:avLst/>
          </a:prstGeom>
          <a:noFill/>
          <a:ln w="12700">
            <a:solidFill>
              <a:srgbClr val="800000"/>
            </a:solidFill>
            <a:bevel/>
          </a:ln>
        </p:spPr>
      </p:pic>
      <p:pic>
        <p:nvPicPr>
          <p:cNvPr id="24588" name="图片 35" descr="thumb.jpg"/>
          <p:cNvPicPr/>
          <p:nvPr>
            <p:custDataLst>
              <p:tags r:id="rId19"/>
            </p:custDataLst>
          </p:nvPr>
        </p:nvPicPr>
        <p:blipFill>
          <a:blip r:embed="rId18"/>
          <a:stretch>
            <a:fillRect/>
          </a:stretch>
        </p:blipFill>
        <p:spPr>
          <a:xfrm>
            <a:off x="9385300" y="4827588"/>
            <a:ext cx="1489075" cy="2071688"/>
          </a:xfrm>
          <a:prstGeom prst="rect">
            <a:avLst/>
          </a:prstGeom>
          <a:noFill/>
          <a:ln w="12700">
            <a:solidFill>
              <a:srgbClr val="800000"/>
            </a:solidFill>
            <a:beve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0" nodeType="clickEffect">
                                  <p:stCondLst>
                                    <p:cond delay="0"/>
                                  </p:stCondLst>
                                  <p:childTnLst>
                                    <p:set>
                                      <p:cBhvr additive="base">
                                        <p:cTn id="6" dur="1" fill="hold">
                                          <p:stCondLst>
                                            <p:cond delay="0"/>
                                          </p:stCondLst>
                                        </p:cTn>
                                        <p:tgtEl>
                                          <p:spTgt spid="24581"/>
                                        </p:tgtEl>
                                        <p:attrNameLst>
                                          <p:attrName>style.visibility</p:attrName>
                                        </p:attrNameLst>
                                      </p:cBhvr>
                                      <p:to>
                                        <p:strVal val="visible"/>
                                      </p:to>
                                    </p:set>
                                    <p:animEffect transition="in" filter="wipe(up)">
                                      <p:cBhvr additive="base">
                                        <p:cTn id="7" dur="500" fill="hold"/>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p:bld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pic>
        <p:nvPicPr>
          <p:cNvPr id="25602" name="图片 1"/>
          <p:cNvPicPr/>
          <p:nvPr>
            <p:custDataLst>
              <p:tags r:id="rId4"/>
            </p:custDataLst>
          </p:nvPr>
        </p:nvPicPr>
        <p:blipFill>
          <a:blip r:embed="rId3"/>
          <a:stretch>
            <a:fillRect/>
          </a:stretch>
        </p:blipFill>
        <p:spPr>
          <a:xfrm>
            <a:off x="-500062" y="3778250"/>
            <a:ext cx="5938838" cy="2795588"/>
          </a:xfrm>
          <a:prstGeom prst="rect">
            <a:avLst/>
          </a:prstGeom>
          <a:noFill/>
          <a:ln>
            <a:noFill/>
            <a:miter lim="800000"/>
          </a:ln>
        </p:spPr>
      </p:pic>
      <p:sp>
        <p:nvSpPr>
          <p:cNvPr id="25603" name="圆角矩形 28"/>
          <p:cNvSpPr>
            <a:spLocks noChangeAspect="1"/>
          </p:cNvSpPr>
          <p:nvPr>
            <p:custDataLst>
              <p:tags r:id="rId5"/>
            </p:custDataLst>
          </p:nvPr>
        </p:nvSpPr>
        <p:spPr>
          <a:xfrm>
            <a:off x="1123950" y="1619250"/>
            <a:ext cx="615950" cy="617538"/>
          </a:xfrm>
          <a:prstGeom prst="roundRect">
            <a:avLst>
              <a:gd name="adj" fmla="val 16667"/>
            </a:avLst>
          </a:prstGeom>
          <a:solidFill>
            <a:schemeClr val="bg1"/>
          </a:solidFill>
          <a:ln w="9525">
            <a:noFill/>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endParaRPr lang="zh-CN" altLang="en-US" sz="700">
              <a:solidFill>
                <a:schemeClr val="accent2"/>
              </a:solidFill>
              <a:latin typeface="Arial" pitchFamily="34" charset="0"/>
            </a:endParaRPr>
          </a:p>
        </p:txBody>
      </p:sp>
      <p:sp>
        <p:nvSpPr>
          <p:cNvPr id="25604" name="TextBox 29"/>
          <p:cNvSpPr txBox="1"/>
          <p:nvPr>
            <p:custDataLst>
              <p:tags r:id="rId6"/>
            </p:custDataLst>
          </p:nvPr>
        </p:nvSpPr>
        <p:spPr>
          <a:xfrm>
            <a:off x="1123950" y="1674813"/>
            <a:ext cx="661988" cy="673100"/>
          </a:xfrm>
          <a:prstGeom prst="rect">
            <a:avLst/>
          </a:prstGeom>
          <a:noFill/>
          <a:ln w="9525">
            <a:noFill/>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700">
                <a:solidFill>
                  <a:schemeClr val="accent2"/>
                </a:solidFill>
                <a:latin typeface="华文隶书" pitchFamily="2" charset="-122"/>
                <a:ea typeface="华文隶书" pitchFamily="2" charset="-122"/>
              </a:rPr>
              <a:t>一</a:t>
            </a:r>
            <a:endParaRPr lang="zh-CN" altLang="en-US" sz="3700">
              <a:solidFill>
                <a:schemeClr val="accent2"/>
              </a:solidFill>
              <a:latin typeface="华文隶书" pitchFamily="2" charset="-122"/>
              <a:ea typeface="华文隶书" pitchFamily="2" charset="-122"/>
            </a:endParaRPr>
          </a:p>
        </p:txBody>
      </p:sp>
      <p:sp>
        <p:nvSpPr>
          <p:cNvPr id="25605" name="圆角矩形 30"/>
          <p:cNvSpPr>
            <a:spLocks noChangeAspect="1"/>
          </p:cNvSpPr>
          <p:nvPr>
            <p:custDataLst>
              <p:tags r:id="rId7"/>
            </p:custDataLst>
          </p:nvPr>
        </p:nvSpPr>
        <p:spPr>
          <a:xfrm>
            <a:off x="1863725" y="3073400"/>
            <a:ext cx="615950" cy="617538"/>
          </a:xfrm>
          <a:prstGeom prst="roundRect">
            <a:avLst>
              <a:gd name="adj" fmla="val 16667"/>
            </a:avLst>
          </a:prstGeom>
          <a:solidFill>
            <a:schemeClr val="bg1"/>
          </a:solidFill>
          <a:ln w="9525">
            <a:noFill/>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endParaRPr lang="zh-CN" altLang="en-US" sz="700">
              <a:solidFill>
                <a:schemeClr val="accent2"/>
              </a:solidFill>
              <a:latin typeface="Arial" pitchFamily="34" charset="0"/>
            </a:endParaRPr>
          </a:p>
        </p:txBody>
      </p:sp>
      <p:sp>
        <p:nvSpPr>
          <p:cNvPr id="25606" name="TextBox 31"/>
          <p:cNvSpPr txBox="1"/>
          <p:nvPr>
            <p:custDataLst>
              <p:tags r:id="rId8"/>
            </p:custDataLst>
          </p:nvPr>
        </p:nvSpPr>
        <p:spPr>
          <a:xfrm>
            <a:off x="1865313" y="3117850"/>
            <a:ext cx="749300" cy="671513"/>
          </a:xfrm>
          <a:prstGeom prst="rect">
            <a:avLst/>
          </a:prstGeom>
          <a:no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700">
                <a:solidFill>
                  <a:schemeClr val="accent2"/>
                </a:solidFill>
                <a:latin typeface="华文隶书" pitchFamily="2" charset="-122"/>
                <a:ea typeface="华文隶书" pitchFamily="2" charset="-122"/>
              </a:rPr>
              <a:t>二</a:t>
            </a:r>
            <a:endParaRPr lang="zh-CN" altLang="en-US" sz="3700">
              <a:solidFill>
                <a:schemeClr val="accent2"/>
              </a:solidFill>
              <a:latin typeface="华文隶书" pitchFamily="2" charset="-122"/>
              <a:ea typeface="华文隶书" pitchFamily="2" charset="-122"/>
            </a:endParaRPr>
          </a:p>
        </p:txBody>
      </p:sp>
      <p:sp>
        <p:nvSpPr>
          <p:cNvPr id="25607" name="TextBox 42"/>
          <p:cNvSpPr txBox="1"/>
          <p:nvPr>
            <p:custDataLst>
              <p:tags r:id="rId9"/>
            </p:custDataLst>
          </p:nvPr>
        </p:nvSpPr>
        <p:spPr>
          <a:xfrm>
            <a:off x="2100263" y="1687513"/>
            <a:ext cx="9097963" cy="1254125"/>
          </a:xfrm>
          <a:prstGeom prst="rect">
            <a:avLst/>
          </a:prstGeom>
          <a:no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700">
                <a:latin typeface="华文隶书" pitchFamily="2" charset="-122"/>
                <a:ea typeface="华文隶书" pitchFamily="2" charset="-122"/>
              </a:rPr>
              <a:t>了解老子、孔子的生平。</a:t>
            </a:r>
            <a:r>
              <a:rPr lang="zh-CN" altLang="en-US" sz="3700">
                <a:latin typeface="华文隶书" pitchFamily="2" charset="-122"/>
                <a:ea typeface="华文隶书" pitchFamily="2" charset="-122"/>
                <a:sym typeface="微软雅黑" charset="-122"/>
              </a:rPr>
              <a:t>说出老子、孔子的主要思想。</a:t>
            </a:r>
            <a:endParaRPr lang="zh-CN" altLang="en-US" sz="3700">
              <a:latin typeface="华文隶书" pitchFamily="2" charset="-122"/>
              <a:ea typeface="华文隶书" pitchFamily="2" charset="-122"/>
            </a:endParaRPr>
          </a:p>
        </p:txBody>
      </p:sp>
      <p:sp>
        <p:nvSpPr>
          <p:cNvPr id="25608" name="TextBox 45"/>
          <p:cNvSpPr txBox="1"/>
          <p:nvPr>
            <p:custDataLst>
              <p:tags r:id="rId10"/>
            </p:custDataLst>
          </p:nvPr>
        </p:nvSpPr>
        <p:spPr>
          <a:xfrm>
            <a:off x="2671763" y="3252788"/>
            <a:ext cx="8458200" cy="1254125"/>
          </a:xfrm>
          <a:prstGeom prst="rect">
            <a:avLst/>
          </a:prstGeom>
          <a:no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700">
                <a:latin typeface="华文隶书" pitchFamily="2" charset="-122"/>
                <a:ea typeface="华文隶书" pitchFamily="2" charset="-122"/>
              </a:rPr>
              <a:t>学习诸子百家的思想主张，归纳</a:t>
            </a:r>
            <a:endParaRPr lang="zh-CN" altLang="en-US" sz="3700">
              <a:latin typeface="华文隶书" pitchFamily="2" charset="-122"/>
              <a:ea typeface="华文隶书" pitchFamily="2" charset="-122"/>
            </a:endParaRPr>
          </a:p>
          <a:p>
            <a:pPr marL="0" marR="0" lvl="0" indent="0"/>
            <a:r>
              <a:rPr lang="zh-CN" altLang="en-US" sz="3700">
                <a:latin typeface="微软雅黑" charset="-122"/>
                <a:ea typeface="华文隶书" pitchFamily="2" charset="-122"/>
              </a:rPr>
              <a:t>    “</a:t>
            </a:r>
            <a:r>
              <a:rPr lang="zh-CN" altLang="en-US" sz="3700">
                <a:latin typeface="华文隶书" pitchFamily="2" charset="-122"/>
                <a:ea typeface="华文隶书" pitchFamily="2" charset="-122"/>
              </a:rPr>
              <a:t>百家争鸣</a:t>
            </a:r>
            <a:r>
              <a:rPr lang="en-US" altLang="zh-CN" sz="3700">
                <a:latin typeface="华文隶书" pitchFamily="2" charset="-122"/>
                <a:ea typeface="华文隶书" pitchFamily="2" charset="-122"/>
              </a:rPr>
              <a:t>”</a:t>
            </a:r>
            <a:r>
              <a:rPr lang="zh-CN" altLang="en-US" sz="3700">
                <a:latin typeface="华文隶书" pitchFamily="2" charset="-122"/>
                <a:ea typeface="华文隶书" pitchFamily="2" charset="-122"/>
              </a:rPr>
              <a:t>对后世的深远影响。</a:t>
            </a:r>
            <a:endParaRPr lang="zh-CN" altLang="en-US" sz="3700">
              <a:latin typeface="华文隶书" pitchFamily="2" charset="-122"/>
              <a:ea typeface="华文隶书" pitchFamily="2" charset="-122"/>
            </a:endParaRPr>
          </a:p>
        </p:txBody>
      </p:sp>
      <p:sp>
        <p:nvSpPr>
          <p:cNvPr id="25609" name="Text Box 20"/>
          <p:cNvSpPr/>
          <p:nvPr>
            <p:custDataLst>
              <p:tags r:id="rId11"/>
            </p:custDataLst>
          </p:nvPr>
        </p:nvSpPr>
        <p:spPr>
          <a:xfrm>
            <a:off x="1271588" y="811212"/>
            <a:ext cx="3103562" cy="877888"/>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en-US" sz="5100">
                <a:latin typeface="Arial" pitchFamily="34" charset="0"/>
                <a:ea typeface="华文隶书" pitchFamily="2" charset="-122"/>
              </a:rPr>
              <a:t>学习目标</a:t>
            </a:r>
            <a:endParaRPr lang="zh-CN" altLang="en-US" sz="5100">
              <a:latin typeface="Arial" pitchFamily="34" charset="0"/>
              <a:ea typeface="华文隶书" pitchFamily="2" charset="-122"/>
            </a:endParaRPr>
          </a:p>
        </p:txBody>
      </p:sp>
    </p:spTree>
  </p:cSld>
  <p:clrMapOvr>
    <a:masterClrMapping/>
  </p:clrMapOvr>
  <p:transition spd="slow" advTm="1287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3" presetClass="entr" presetSubtype="10" fill="hold" grpId="0" nodeType="afterEffect">
                                  <p:stCondLst>
                                    <p:cond delay="0"/>
                                  </p:stCondLst>
                                  <p:childTnLst>
                                    <p:set>
                                      <p:cBhvr additive="base">
                                        <p:cTn id="7" dur="1" fill="hold">
                                          <p:stCondLst>
                                            <p:cond delay="0"/>
                                          </p:stCondLst>
                                        </p:cTn>
                                        <p:tgtEl>
                                          <p:spTgt spid="25603"/>
                                        </p:tgtEl>
                                        <p:attrNameLst>
                                          <p:attrName>style.visibility</p:attrName>
                                        </p:attrNameLst>
                                      </p:cBhvr>
                                      <p:to>
                                        <p:strVal val="visible"/>
                                      </p:to>
                                    </p:set>
                                    <p:animEffect transition="in" filter="blinds(horizontal)">
                                      <p:cBhvr additive="base">
                                        <p:cTn id="8" dur="500" fill="hold"/>
                                        <p:tgtEl>
                                          <p:spTgt spid="25603"/>
                                        </p:tgtEl>
                                      </p:cBhvr>
                                    </p:animEffect>
                                  </p:childTnLst>
                                </p:cTn>
                              </p:par>
                              <p:par>
                                <p:cTn id="9" presetID="31" presetClass="entr" presetSubtype="0" fill="hold" grpId="1" nodeType="withEffect">
                                  <p:stCondLst>
                                    <p:cond delay="0"/>
                                  </p:stCondLst>
                                  <p:childTnLst>
                                    <p:set>
                                      <p:cBhvr additive="base">
                                        <p:cTn id="10" dur="1" fill="hold">
                                          <p:stCondLst>
                                            <p:cond delay="0"/>
                                          </p:stCondLst>
                                        </p:cTn>
                                        <p:tgtEl>
                                          <p:spTgt spid="25604"/>
                                        </p:tgtEl>
                                        <p:attrNameLst>
                                          <p:attrName>style.visibility</p:attrName>
                                        </p:attrNameLst>
                                      </p:cBhvr>
                                      <p:to>
                                        <p:strVal val="visible"/>
                                      </p:to>
                                    </p:set>
                                    <p:anim calcmode="lin" valueType="num">
                                      <p:cBhvr additive="base">
                                        <p:cTn id="11" dur="400" fill="hold"/>
                                        <p:tgtEl>
                                          <p:spTgt spid="25604"/>
                                        </p:tgtEl>
                                        <p:attrNameLst>
                                          <p:attrName>ppt_w</p:attrName>
                                        </p:attrNameLst>
                                      </p:cBhvr>
                                      <p:tavLst>
                                        <p:tav tm="0">
                                          <p:val>
                                            <p:fltVal val="0"/>
                                          </p:val>
                                        </p:tav>
                                        <p:tav tm="100000">
                                          <p:val>
                                            <p:strVal val="#ppt_w"/>
                                          </p:val>
                                        </p:tav>
                                      </p:tavLst>
                                    </p:anim>
                                    <p:anim calcmode="lin" valueType="num">
                                      <p:cBhvr additive="base">
                                        <p:cTn id="12" dur="400" fill="hold"/>
                                        <p:tgtEl>
                                          <p:spTgt spid="25604"/>
                                        </p:tgtEl>
                                        <p:attrNameLst>
                                          <p:attrName>ppt_h</p:attrName>
                                        </p:attrNameLst>
                                      </p:cBhvr>
                                      <p:tavLst>
                                        <p:tav tm="0">
                                          <p:val>
                                            <p:fltVal val="0"/>
                                          </p:val>
                                        </p:tav>
                                        <p:tav tm="100000">
                                          <p:val>
                                            <p:strVal val="#ppt_h"/>
                                          </p:val>
                                        </p:tav>
                                      </p:tavLst>
                                    </p:anim>
                                    <p:anim calcmode="lin" valueType="num">
                                      <p:cBhvr additive="base">
                                        <p:cTn id="13" dur="400" fill="hold"/>
                                        <p:tgtEl>
                                          <p:spTgt spid="25604"/>
                                        </p:tgtEl>
                                        <p:attrNameLst>
                                          <p:attrName>style.rotation</p:attrName>
                                        </p:attrNameLst>
                                      </p:cBhvr>
                                      <p:tavLst>
                                        <p:tav tm="0">
                                          <p:val>
                                            <p:fltVal val="90"/>
                                          </p:val>
                                        </p:tav>
                                        <p:tav tm="100000">
                                          <p:val>
                                            <p:fltVal val="0"/>
                                          </p:val>
                                        </p:tav>
                                      </p:tavLst>
                                    </p:anim>
                                    <p:animEffect transition="in" filter="fade">
                                      <p:cBhvr additive="base">
                                        <p:cTn id="14" dur="400" fill="hold"/>
                                        <p:tgtEl>
                                          <p:spTgt spid="25604"/>
                                        </p:tgtEl>
                                      </p:cBhvr>
                                    </p:animEffect>
                                  </p:childTnLst>
                                </p:cTn>
                              </p:par>
                            </p:childTnLst>
                          </p:cTn>
                        </p:par>
                        <p:par>
                          <p:cTn id="15" fill="hold" nodeType="withGroup">
                            <p:stCondLst>
                              <p:cond delay="500"/>
                            </p:stCondLst>
                            <p:childTnLst>
                              <p:par>
                                <p:cTn id="16" presetID="22" presetClass="entr" presetSubtype="8" fill="hold" grpId="4" nodeType="afterEffect">
                                  <p:childTnLst>
                                    <p:set>
                                      <p:cBhvr additive="base">
                                        <p:cTn id="17" dur="1" fill="hold">
                                          <p:stCondLst>
                                            <p:cond delay="0"/>
                                          </p:stCondLst>
                                        </p:cTn>
                                        <p:tgtEl>
                                          <p:spTgt spid="25607"/>
                                        </p:tgtEl>
                                        <p:attrNameLst>
                                          <p:attrName>style.visibility</p:attrName>
                                        </p:attrNameLst>
                                      </p:cBhvr>
                                      <p:to>
                                        <p:strVal val="visible"/>
                                      </p:to>
                                    </p:set>
                                    <p:animEffect transition="in" filter="wipe(left)">
                                      <p:cBhvr additive="base">
                                        <p:cTn id="18" dur="500" fill="hold"/>
                                        <p:tgtEl>
                                          <p:spTgt spid="25607"/>
                                        </p:tgtEl>
                                      </p:cBhvr>
                                    </p:animEffect>
                                  </p:childTnLst>
                                </p:cTn>
                              </p:par>
                            </p:childTnLst>
                          </p:cTn>
                        </p:par>
                        <p:par>
                          <p:cTn id="19" fill="hold" nodeType="withGroup">
                            <p:stCondLst>
                              <p:cond delay="1000"/>
                            </p:stCondLst>
                            <p:childTnLst>
                              <p:par>
                                <p:cTn id="20" presetID="31" presetClass="entr" presetSubtype="0" fill="hold" grpId="2" nodeType="afterEffect">
                                  <p:childTnLst>
                                    <p:set>
                                      <p:cBhvr additive="base">
                                        <p:cTn id="21" dur="1" fill="hold">
                                          <p:stCondLst>
                                            <p:cond delay="0"/>
                                          </p:stCondLst>
                                        </p:cTn>
                                        <p:tgtEl>
                                          <p:spTgt spid="25605"/>
                                        </p:tgtEl>
                                        <p:attrNameLst>
                                          <p:attrName>style.visibility</p:attrName>
                                        </p:attrNameLst>
                                      </p:cBhvr>
                                      <p:to>
                                        <p:strVal val="visible"/>
                                      </p:to>
                                    </p:set>
                                    <p:anim calcmode="lin" valueType="num">
                                      <p:cBhvr additive="base">
                                        <p:cTn id="22" dur="400" fill="hold"/>
                                        <p:tgtEl>
                                          <p:spTgt spid="25605"/>
                                        </p:tgtEl>
                                        <p:attrNameLst>
                                          <p:attrName>ppt_w</p:attrName>
                                        </p:attrNameLst>
                                      </p:cBhvr>
                                      <p:tavLst>
                                        <p:tav tm="0">
                                          <p:val>
                                            <p:fltVal val="0"/>
                                          </p:val>
                                        </p:tav>
                                        <p:tav tm="100000">
                                          <p:val>
                                            <p:strVal val="#ppt_w"/>
                                          </p:val>
                                        </p:tav>
                                      </p:tavLst>
                                    </p:anim>
                                    <p:anim calcmode="lin" valueType="num">
                                      <p:cBhvr additive="base">
                                        <p:cTn id="23" dur="400" fill="hold"/>
                                        <p:tgtEl>
                                          <p:spTgt spid="25605"/>
                                        </p:tgtEl>
                                        <p:attrNameLst>
                                          <p:attrName>ppt_h</p:attrName>
                                        </p:attrNameLst>
                                      </p:cBhvr>
                                      <p:tavLst>
                                        <p:tav tm="0">
                                          <p:val>
                                            <p:fltVal val="0"/>
                                          </p:val>
                                        </p:tav>
                                        <p:tav tm="100000">
                                          <p:val>
                                            <p:strVal val="#ppt_h"/>
                                          </p:val>
                                        </p:tav>
                                      </p:tavLst>
                                    </p:anim>
                                    <p:anim calcmode="lin" valueType="num">
                                      <p:cBhvr additive="base">
                                        <p:cTn id="24" dur="400" fill="hold"/>
                                        <p:tgtEl>
                                          <p:spTgt spid="25605"/>
                                        </p:tgtEl>
                                        <p:attrNameLst>
                                          <p:attrName>style.rotation</p:attrName>
                                        </p:attrNameLst>
                                      </p:cBhvr>
                                      <p:tavLst>
                                        <p:tav tm="0">
                                          <p:val>
                                            <p:fltVal val="90"/>
                                          </p:val>
                                        </p:tav>
                                        <p:tav tm="100000">
                                          <p:val>
                                            <p:fltVal val="0"/>
                                          </p:val>
                                        </p:tav>
                                      </p:tavLst>
                                    </p:anim>
                                    <p:animEffect transition="in" filter="fade">
                                      <p:cBhvr additive="base">
                                        <p:cTn id="25" dur="400" fill="hold"/>
                                        <p:tgtEl>
                                          <p:spTgt spid="25605"/>
                                        </p:tgtEl>
                                      </p:cBhvr>
                                    </p:animEffect>
                                  </p:childTnLst>
                                </p:cTn>
                              </p:par>
                              <p:par>
                                <p:cTn id="26" presetID="31" presetClass="entr" presetSubtype="0" fill="hold" grpId="3" nodeType="withEffect">
                                  <p:childTnLst>
                                    <p:set>
                                      <p:cBhvr additive="base">
                                        <p:cTn id="27" dur="1" fill="hold">
                                          <p:stCondLst>
                                            <p:cond delay="0"/>
                                          </p:stCondLst>
                                        </p:cTn>
                                        <p:tgtEl>
                                          <p:spTgt spid="25606"/>
                                        </p:tgtEl>
                                        <p:attrNameLst>
                                          <p:attrName>style.visibility</p:attrName>
                                        </p:attrNameLst>
                                      </p:cBhvr>
                                      <p:to>
                                        <p:strVal val="visible"/>
                                      </p:to>
                                    </p:set>
                                    <p:anim calcmode="lin" valueType="num">
                                      <p:cBhvr additive="base">
                                        <p:cTn id="28" dur="400" fill="hold"/>
                                        <p:tgtEl>
                                          <p:spTgt spid="25606"/>
                                        </p:tgtEl>
                                        <p:attrNameLst>
                                          <p:attrName>ppt_w</p:attrName>
                                        </p:attrNameLst>
                                      </p:cBhvr>
                                      <p:tavLst>
                                        <p:tav tm="0">
                                          <p:val>
                                            <p:fltVal val="0"/>
                                          </p:val>
                                        </p:tav>
                                        <p:tav tm="100000">
                                          <p:val>
                                            <p:strVal val="#ppt_w"/>
                                          </p:val>
                                        </p:tav>
                                      </p:tavLst>
                                    </p:anim>
                                    <p:anim calcmode="lin" valueType="num">
                                      <p:cBhvr additive="base">
                                        <p:cTn id="29" dur="400" fill="hold"/>
                                        <p:tgtEl>
                                          <p:spTgt spid="25606"/>
                                        </p:tgtEl>
                                        <p:attrNameLst>
                                          <p:attrName>ppt_h</p:attrName>
                                        </p:attrNameLst>
                                      </p:cBhvr>
                                      <p:tavLst>
                                        <p:tav tm="0">
                                          <p:val>
                                            <p:fltVal val="0"/>
                                          </p:val>
                                        </p:tav>
                                        <p:tav tm="100000">
                                          <p:val>
                                            <p:strVal val="#ppt_h"/>
                                          </p:val>
                                        </p:tav>
                                      </p:tavLst>
                                    </p:anim>
                                    <p:anim calcmode="lin" valueType="num">
                                      <p:cBhvr additive="base">
                                        <p:cTn id="30" dur="400" fill="hold"/>
                                        <p:tgtEl>
                                          <p:spTgt spid="25606"/>
                                        </p:tgtEl>
                                        <p:attrNameLst>
                                          <p:attrName>style.rotation</p:attrName>
                                        </p:attrNameLst>
                                      </p:cBhvr>
                                      <p:tavLst>
                                        <p:tav tm="0">
                                          <p:val>
                                            <p:fltVal val="90"/>
                                          </p:val>
                                        </p:tav>
                                        <p:tav tm="100000">
                                          <p:val>
                                            <p:fltVal val="0"/>
                                          </p:val>
                                        </p:tav>
                                      </p:tavLst>
                                    </p:anim>
                                    <p:animEffect transition="in" filter="fade">
                                      <p:cBhvr additive="base">
                                        <p:cTn id="31" dur="400" fill="hold"/>
                                        <p:tgtEl>
                                          <p:spTgt spid="25606"/>
                                        </p:tgtEl>
                                      </p:cBhvr>
                                    </p:animEffect>
                                  </p:childTnLst>
                                </p:cTn>
                              </p:par>
                            </p:childTnLst>
                          </p:cTn>
                        </p:par>
                        <p:par>
                          <p:cTn id="32" fill="hold" nodeType="withGroup">
                            <p:stCondLst>
                              <p:cond delay="1400"/>
                            </p:stCondLst>
                            <p:childTnLst>
                              <p:par>
                                <p:cTn id="33" presetID="22" presetClass="entr" presetSubtype="8" fill="hold" grpId="5" nodeType="afterEffect">
                                  <p:childTnLst>
                                    <p:set>
                                      <p:cBhvr additive="base">
                                        <p:cTn id="34" dur="1" fill="hold">
                                          <p:stCondLst>
                                            <p:cond delay="0"/>
                                          </p:stCondLst>
                                        </p:cTn>
                                        <p:tgtEl>
                                          <p:spTgt spid="25608"/>
                                        </p:tgtEl>
                                        <p:attrNameLst>
                                          <p:attrName>style.visibility</p:attrName>
                                        </p:attrNameLst>
                                      </p:cBhvr>
                                      <p:to>
                                        <p:strVal val="visible"/>
                                      </p:to>
                                    </p:set>
                                    <p:animEffect transition="in" filter="wipe(left)">
                                      <p:cBhvr additive="base">
                                        <p:cTn id="35" dur="500" fill="hold"/>
                                        <p:tgtEl>
                                          <p:spTgt spid="256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p:bldP spid="25604" grpId="1"/>
      <p:bldP spid="25605" grpId="2"/>
      <p:bldP spid="25606" grpId="3"/>
      <p:bldP spid="25607" grpId="4"/>
      <p:bldP spid="25608" grpId="5"/>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26626" name="图片 43" descr="QQ截图20160801125847.png"/>
          <p:cNvPicPr/>
          <p:nvPr>
            <p:custDataLst>
              <p:tags r:id="rId5"/>
            </p:custDataLst>
          </p:nvPr>
        </p:nvPicPr>
        <p:blipFill>
          <a:blip r:embed="rId4"/>
          <a:stretch>
            <a:fillRect/>
          </a:stretch>
        </p:blipFill>
        <p:spPr>
          <a:xfrm>
            <a:off x="23812" y="1528762"/>
            <a:ext cx="11523662" cy="5681662"/>
          </a:xfrm>
          <a:prstGeom prst="rect">
            <a:avLst/>
          </a:prstGeom>
          <a:noFill/>
          <a:ln>
            <a:noFill/>
            <a:miter lim="800000"/>
          </a:ln>
        </p:spPr>
      </p:pic>
      <p:sp>
        <p:nvSpPr>
          <p:cNvPr id="26627"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26628"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pic>
        <p:nvPicPr>
          <p:cNvPr id="26629" name="Picture 7" descr="laozi"/>
          <p:cNvPicPr/>
          <p:nvPr>
            <p:custDataLst>
              <p:tags r:id="rId9"/>
            </p:custDataLst>
          </p:nvPr>
        </p:nvPicPr>
        <p:blipFill>
          <a:blip r:embed="rId8"/>
          <a:stretch>
            <a:fillRect/>
          </a:stretch>
        </p:blipFill>
        <p:spPr>
          <a:xfrm>
            <a:off x="2163762" y="1438275"/>
            <a:ext cx="7454900" cy="5591175"/>
          </a:xfrm>
          <a:prstGeom prst="rect">
            <a:avLst/>
          </a:prstGeom>
          <a:noFill/>
          <a:ln>
            <a:noFill/>
            <a:miter lim="800000"/>
          </a:ln>
          <a:effectLst>
            <a:outerShdw blurRad="292100" dist="139700" dir="2700000" algn="tl">
              <a:srgbClr val="333333">
                <a:alpha val="64999"/>
              </a:srgbClr>
            </a:outerShdw>
          </a:effectLst>
        </p:spPr>
      </p:pic>
      <p:sp>
        <p:nvSpPr>
          <p:cNvPr id="26630" name="AutoShape 2" descr="23"/>
          <p:cNvSpPr/>
          <p:nvPr>
            <p:custDataLst>
              <p:tags r:id="rId10"/>
            </p:custDataLst>
          </p:nvPr>
        </p:nvSpPr>
        <p:spPr>
          <a:xfrm>
            <a:off x="2760662" y="4176712"/>
            <a:ext cx="5991225" cy="2209800"/>
          </a:xfrm>
          <a:prstGeom prst="horizontalScroll">
            <a:avLst>
              <a:gd name="adj" fmla="val 12500"/>
            </a:avLst>
          </a:prstGeom>
          <a:blipFill rotWithShape="1">
            <a:blip r:embed="rId11"/>
            <a:stretch>
              <a:fillRect/>
            </a:stretch>
          </a:blipFill>
          <a:ln>
            <a:solidFill>
              <a:schemeClr val="tx1"/>
            </a:solidFill>
            <a:bevel/>
          </a:ln>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en-US" altLang="zh-CN" sz="2800" b="1">
                <a:latin typeface="黑体" pitchFamily="49" charset="-122"/>
                <a:ea typeface="黑体" pitchFamily="49" charset="-122"/>
              </a:rPr>
              <a:t>    </a:t>
            </a:r>
            <a:r>
              <a:rPr lang="zh-CN" altLang="en-US" sz="2800" b="1">
                <a:latin typeface="黑体" pitchFamily="49" charset="-122"/>
                <a:ea typeface="黑体" pitchFamily="49" charset="-122"/>
              </a:rPr>
              <a:t>老子的哲学和希腊哲学以其</a:t>
            </a:r>
            <a:endParaRPr lang="en-US" altLang="zh-CN" sz="2800" b="1">
              <a:latin typeface="黑体" pitchFamily="49" charset="-122"/>
              <a:ea typeface="黑体" pitchFamily="49" charset="-122"/>
            </a:endParaRPr>
          </a:p>
          <a:p>
            <a:pPr lvl="0"/>
            <a:r>
              <a:rPr lang="zh-CN" altLang="en-US" sz="2800" b="1">
                <a:latin typeface="黑体" pitchFamily="49" charset="-122"/>
                <a:ea typeface="黑体" pitchFamily="49" charset="-122"/>
              </a:rPr>
              <a:t>作为世界哲学的源头。</a:t>
            </a:r>
            <a:endParaRPr lang="zh-CN" altLang="en-US" sz="2800" b="1">
              <a:latin typeface="黑体" pitchFamily="49" charset="-122"/>
              <a:ea typeface="黑体" pitchFamily="49" charset="-122"/>
            </a:endParaRPr>
          </a:p>
          <a:p>
            <a:pPr lvl="0"/>
            <a:r>
              <a:rPr lang="zh-CN" altLang="en-US" sz="2800" b="1">
                <a:latin typeface="黑体" pitchFamily="49" charset="-122"/>
                <a:ea typeface="黑体" pitchFamily="49" charset="-122"/>
              </a:rPr>
              <a:t>                 </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黑格尔</a:t>
            </a:r>
            <a:endParaRPr lang="zh-CN" altLang="en-US" sz="2800" b="1">
              <a:latin typeface="黑体" pitchFamily="49" charset="-122"/>
              <a:ea typeface="黑体" pitchFamily="49" charset="-122"/>
            </a:endParaRPr>
          </a:p>
        </p:txBody>
      </p:sp>
      <p:sp>
        <p:nvSpPr>
          <p:cNvPr id="26631" name="Text Box 3"/>
          <p:cNvSpPr/>
          <p:nvPr>
            <p:custDataLst>
              <p:tags r:id="rId12"/>
            </p:custDataLst>
          </p:nvPr>
        </p:nvSpPr>
        <p:spPr>
          <a:xfrm>
            <a:off x="2617788" y="742950"/>
            <a:ext cx="6288087" cy="523875"/>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solidFill>
                  <a:srgbClr val="663300"/>
                </a:solidFill>
                <a:latin typeface="黑体" pitchFamily="49" charset="-122"/>
                <a:ea typeface="黑体" pitchFamily="49" charset="-122"/>
              </a:rPr>
              <a:t>老子被世人称为哲学之父、智慧之父。</a:t>
            </a:r>
            <a:endParaRPr lang="zh-CN" altLang="en-US" sz="2800" b="1">
              <a:solidFill>
                <a:srgbClr val="663300"/>
              </a:solidFill>
              <a:latin typeface="黑体" pitchFamily="49" charset="-122"/>
              <a:ea typeface="黑体" pitchFamily="49" charset="-122"/>
            </a:endParaRPr>
          </a:p>
        </p:txBody>
      </p:sp>
      <p:sp>
        <p:nvSpPr>
          <p:cNvPr id="26632" name="AutoShape 4" descr="23"/>
          <p:cNvSpPr/>
          <p:nvPr>
            <p:custDataLst>
              <p:tags r:id="rId13"/>
            </p:custDataLst>
          </p:nvPr>
        </p:nvSpPr>
        <p:spPr>
          <a:xfrm>
            <a:off x="2689225" y="1320800"/>
            <a:ext cx="6072188" cy="2590800"/>
          </a:xfrm>
          <a:prstGeom prst="horizontalScroll">
            <a:avLst>
              <a:gd name="adj" fmla="val 12500"/>
            </a:avLst>
          </a:prstGeom>
          <a:blipFill rotWithShape="1">
            <a:blip r:embed="rId11"/>
            <a:stretch>
              <a:fillRect/>
            </a:stretch>
          </a:blipFill>
          <a:ln>
            <a:solidFill>
              <a:schemeClr val="tx1"/>
            </a:solidFill>
            <a:bevel/>
          </a:ln>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en-US" altLang="zh-CN" sz="2800" b="1">
                <a:latin typeface="黑体" pitchFamily="49" charset="-122"/>
                <a:ea typeface="黑体" pitchFamily="49" charset="-122"/>
              </a:rPr>
              <a:t>    </a:t>
            </a:r>
            <a:r>
              <a:rPr lang="zh-CN" altLang="en-US" sz="2800" b="1">
                <a:latin typeface="黑体" pitchFamily="49" charset="-122"/>
                <a:ea typeface="黑体" pitchFamily="49" charset="-122"/>
              </a:rPr>
              <a:t>我受中国孔子、孟子影响</a:t>
            </a:r>
            <a:endParaRPr lang="zh-CN" altLang="en-US" sz="2800" b="1">
              <a:latin typeface="黑体" pitchFamily="49" charset="-122"/>
              <a:ea typeface="黑体" pitchFamily="49" charset="-122"/>
            </a:endParaRPr>
          </a:p>
          <a:p>
            <a:pPr lvl="0"/>
            <a:r>
              <a:rPr lang="zh-CN" altLang="en-US" sz="2800" b="1">
                <a:latin typeface="黑体" pitchFamily="49" charset="-122"/>
                <a:ea typeface="黑体" pitchFamily="49" charset="-122"/>
              </a:rPr>
              <a:t>很大，受老子的影响巨大。</a:t>
            </a:r>
            <a:endParaRPr lang="zh-CN" altLang="en-US" sz="2800" b="1">
              <a:latin typeface="黑体" pitchFamily="49" charset="-122"/>
              <a:ea typeface="黑体" pitchFamily="49" charset="-122"/>
            </a:endParaRPr>
          </a:p>
          <a:p>
            <a:pPr lvl="0"/>
            <a:r>
              <a:rPr lang="zh-CN" altLang="en-US" sz="2800" b="1">
                <a:latin typeface="黑体" pitchFamily="49" charset="-122"/>
                <a:ea typeface="黑体" pitchFamily="49" charset="-122"/>
              </a:rPr>
              <a:t>                  </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托尔斯泰</a:t>
            </a:r>
            <a:endParaRPr lang="zh-CN" altLang="en-US" sz="2800" b="1">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37" fill="hold" grpId="2" nodeType="clickEffect">
                                  <p:stCondLst>
                                    <p:cond delay="0"/>
                                  </p:stCondLst>
                                  <p:childTnLst>
                                    <p:set>
                                      <p:cBhvr additive="base">
                                        <p:cTn id="6" dur="1" fill="hold">
                                          <p:stCondLst>
                                            <p:cond delay="0"/>
                                          </p:stCondLst>
                                        </p:cTn>
                                        <p:tgtEl>
                                          <p:spTgt spid="26632"/>
                                        </p:tgtEl>
                                        <p:attrNameLst>
                                          <p:attrName>style.visibility</p:attrName>
                                        </p:attrNameLst>
                                      </p:cBhvr>
                                      <p:to>
                                        <p:strVal val="visible"/>
                                      </p:to>
                                    </p:set>
                                    <p:animEffect transition="in" filter="barn(outVertical)">
                                      <p:cBhvr additive="base">
                                        <p:cTn id="7" dur="500" fill="hold"/>
                                        <p:tgtEl>
                                          <p:spTgt spid="2663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6" presetClass="entr" presetSubtype="37" fill="hold" grpId="0" nodeType="clickEffect">
                                  <p:stCondLst>
                                    <p:cond delay="0"/>
                                  </p:stCondLst>
                                  <p:childTnLst>
                                    <p:set>
                                      <p:cBhvr additive="base">
                                        <p:cTn id="12" dur="1" fill="hold">
                                          <p:stCondLst>
                                            <p:cond delay="0"/>
                                          </p:stCondLst>
                                        </p:cTn>
                                        <p:tgtEl>
                                          <p:spTgt spid="26630"/>
                                        </p:tgtEl>
                                        <p:attrNameLst>
                                          <p:attrName>style.visibility</p:attrName>
                                        </p:attrNameLst>
                                      </p:cBhvr>
                                      <p:to>
                                        <p:strVal val="visible"/>
                                      </p:to>
                                    </p:set>
                                    <p:animEffect transition="in" filter="barn(outVertical)">
                                      <p:cBhvr additive="base">
                                        <p:cTn id="13" dur="500" fill="hold"/>
                                        <p:tgtEl>
                                          <p:spTgt spid="26630"/>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7" presetClass="entr" presetSubtype="0" fill="hold" grpId="1" nodeType="clickEffect">
                                  <p:stCondLst>
                                    <p:cond delay="0"/>
                                  </p:stCondLst>
                                  <p:iterate type="lt">
                                    <p:tmPct val="50000"/>
                                  </p:iterate>
                                  <p:childTnLst>
                                    <p:set>
                                      <p:cBhvr additive="base">
                                        <p:cTn id="18" dur="1" fill="hold">
                                          <p:stCondLst>
                                            <p:cond delay="0"/>
                                          </p:stCondLst>
                                        </p:cTn>
                                        <p:tgtEl>
                                          <p:spTgt spid="26631"/>
                                        </p:tgtEl>
                                        <p:attrNameLst>
                                          <p:attrName>style.visibility</p:attrName>
                                        </p:attrNameLst>
                                      </p:cBhvr>
                                      <p:to>
                                        <p:strVal val="visible"/>
                                      </p:to>
                                    </p:set>
                                    <p:anim calcmode="discrete" valueType="clr">
                                      <p:cBhvr additive="base">
                                        <p:cTn id="19" dur="80" fill="hold"/>
                                        <p:tgtEl>
                                          <p:spTgt spid="26631"/>
                                        </p:tgtEl>
                                        <p:attrNameLst>
                                          <p:attrName>style.color</p:attrName>
                                        </p:attrNameLst>
                                      </p:cBhvr>
                                      <p:tavLst>
                                        <p:tav tm="0">
                                          <p:val>
                                            <p:strVal val="#c0504d [5]"/>
                                          </p:val>
                                        </p:tav>
                                        <p:tav tm="50000">
                                          <p:val>
                                            <p:strVal val="#0000ff [6]"/>
                                          </p:val>
                                        </p:tav>
                                      </p:tavLst>
                                    </p:anim>
                                    <p:anim calcmode="discrete" valueType="clr">
                                      <p:cBhvr additive="base">
                                        <p:cTn id="20" dur="80" fill="hold"/>
                                        <p:tgtEl>
                                          <p:spTgt spid="26631"/>
                                        </p:tgtEl>
                                        <p:attrNameLst>
                                          <p:attrName>fillcolor</p:attrName>
                                        </p:attrNameLst>
                                      </p:cBhvr>
                                      <p:tavLst>
                                        <p:tav tm="0">
                                          <p:val>
                                            <p:strVal val="#c0504d [5]"/>
                                          </p:val>
                                        </p:tav>
                                        <p:tav tm="50000">
                                          <p:val>
                                            <p:strVal val="#0000ff [6]"/>
                                          </p:val>
                                        </p:tav>
                                      </p:tavLst>
                                    </p:anim>
                                    <p:set>
                                      <p:cBhvr additive="base">
                                        <p:cTn id="21" dur="80" fill="hold"/>
                                        <p:tgtEl>
                                          <p:spTgt spid="2663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0" grpId="0"/>
      <p:bldP spid="26631" grpId="1"/>
      <p:bldP spid="26632" grpId="2"/>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graphicFrame>
        <p:nvGraphicFramePr>
          <p:cNvPr id="27650" name="表格 57466"/>
          <p:cNvGraphicFramePr/>
          <p:nvPr>
            <p:custDataLst>
              <p:tags r:id="rId3"/>
            </p:custDataLst>
          </p:nvPr>
        </p:nvGraphicFramePr>
        <p:xfrm>
          <a:off x="28575" y="992187"/>
          <a:ext cx="10966450" cy="5293299"/>
        </p:xfrm>
        <a:graphic>
          <a:graphicData uri="http://schemas.openxmlformats.org/drawingml/2006/table">
            <a:tbl>
              <a:tblPr/>
              <a:tblGrid>
                <a:gridCol w="1168400"/>
                <a:gridCol w="2122488"/>
                <a:gridCol w="2470150"/>
                <a:gridCol w="5205412"/>
              </a:tblGrid>
              <a:tr h="622300">
                <a:tc gridSpan="2">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zh-CN" sz="2500">
                        <a:solidFill>
                          <a:schemeClr val="accent2"/>
                        </a:solidFill>
                      </a:endParaRPr>
                    </a:p>
                  </a:txBody>
                  <a:tcPr marL="96291" marR="96291" marT="48144" marB="48144">
                    <a:lnL w="28575">
                      <a:solidFill>
                        <a:srgbClr val="000000"/>
                      </a:solidFill>
                      <a:miter lim="800000"/>
                    </a:lnL>
                    <a:lnR w="12700">
                      <a:solidFill>
                        <a:srgbClr val="000000"/>
                      </a:solidFill>
                      <a:miter lim="800000"/>
                    </a:lnR>
                    <a:lnT w="28575">
                      <a:solidFill>
                        <a:srgbClr val="000000"/>
                      </a:solidFill>
                      <a:miter lim="800000"/>
                    </a:lnT>
                    <a:lnB w="12700">
                      <a:solidFill>
                        <a:srgbClr val="000000"/>
                      </a:solidFill>
                      <a:miter lim="800000"/>
                    </a:lnB>
                    <a:solidFill>
                      <a:schemeClr val="bg1"/>
                    </a:solidFill>
                  </a:tcPr>
                </a:tc>
                <a:tc hMerge="1">
                  <a:txBody>
                    <a:bodyPr/>
                    <a:lstStyle/>
                    <a:p/>
                  </a:txBody>
                  <a:tcPr>
                    <a:lnR w="12700">
                      <a:miter lim="800000"/>
                    </a:lnR>
                    <a:lnT w="28575">
                      <a:solidFill>
                        <a:srgbClr val="000000"/>
                      </a:solidFill>
                      <a:miter lim="800000"/>
                    </a:lnT>
                    <a:lnB w="12700">
                      <a:solidFill>
                        <a:srgbClr val="000000"/>
                      </a:solidFill>
                      <a:miter lim="800000"/>
                    </a:lnB>
                  </a:tcPr>
                </a:tc>
                <a:tc>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r>
                        <a:rPr lang="zh-CN" altLang="en-US" sz="3000" b="1">
                          <a:latin typeface="黑体" pitchFamily="49" charset="-122"/>
                          <a:ea typeface="黑体" pitchFamily="49" charset="-122"/>
                        </a:rPr>
                        <a:t>年代：</a:t>
                      </a:r>
                      <a:endParaRPr lang="zh-CN" altLang="en-US" sz="3000" b="1">
                        <a:latin typeface="黑体" pitchFamily="49" charset="-122"/>
                        <a:ea typeface="黑体" pitchFamily="49" charset="-122"/>
                      </a:endParaRPr>
                    </a:p>
                  </a:txBody>
                  <a:tcPr marL="96291" marR="96291" marT="48144" marB="48144">
                    <a:lnL w="12700">
                      <a:solidFill>
                        <a:srgbClr val="000000"/>
                      </a:solidFill>
                      <a:miter lim="800000"/>
                    </a:lnL>
                    <a:lnR w="12700">
                      <a:solidFill>
                        <a:srgbClr val="000000"/>
                      </a:solidFill>
                      <a:miter lim="800000"/>
                    </a:lnR>
                    <a:lnT w="28575">
                      <a:solidFill>
                        <a:srgbClr val="000000"/>
                      </a:solidFill>
                      <a:miter lim="800000"/>
                    </a:lnT>
                    <a:lnB w="12700">
                      <a:solidFill>
                        <a:srgbClr val="000000"/>
                      </a:solidFill>
                      <a:miter lim="800000"/>
                    </a:lnB>
                    <a:solidFill>
                      <a:schemeClr val="bg1"/>
                    </a:solidFill>
                  </a:tcPr>
                </a:tc>
                <a:tc>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600" b="1"/>
                    </a:p>
                  </a:txBody>
                  <a:tcPr marL="96291" marR="96291" marT="48144" marB="48144">
                    <a:lnL w="12700">
                      <a:solidFill>
                        <a:srgbClr val="000000"/>
                      </a:solidFill>
                      <a:miter lim="800000"/>
                    </a:lnL>
                    <a:lnR w="28575">
                      <a:solidFill>
                        <a:srgbClr val="000000"/>
                      </a:solidFill>
                      <a:miter lim="800000"/>
                    </a:lnR>
                    <a:lnT w="28575">
                      <a:solidFill>
                        <a:srgbClr val="000000"/>
                      </a:solidFill>
                      <a:miter lim="800000"/>
                    </a:lnT>
                    <a:lnB w="12700">
                      <a:solidFill>
                        <a:srgbClr val="000000"/>
                      </a:solidFill>
                      <a:miter lim="800000"/>
                    </a:lnB>
                    <a:solidFill>
                      <a:schemeClr val="bg1"/>
                    </a:solidFill>
                  </a:tcPr>
                </a:tc>
              </a:tr>
              <a:tr h="0">
                <a:tc rowSpan="2">
                  <a:txBody>
                    <a:bodyPr lIns="96291" tIns="48144" rIns="96291" bIns="48144" anchor="ct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algn="ctr" defTabSz="914400">
                        <a:spcBef>
                          <a:spcPct val="20000"/>
                        </a:spcBef>
                      </a:pPr>
                      <a:r>
                        <a:rPr lang="zh-CN" altLang="en-US" sz="3000" b="1"/>
                        <a:t>姓名：</a:t>
                      </a:r>
                      <a:endParaRPr lang="zh-CN" altLang="en-US" sz="3000" b="1"/>
                    </a:p>
                  </a:txBody>
                  <a:tcPr marL="96291" marR="96291" marT="48144" marB="48144" anchor="ctr">
                    <a:lnL w="28575">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rowSpan="2">
                  <a:txBody>
                    <a:bodyPr lIns="96291" tIns="48144" rIns="96291" bIns="48144" anchor="ct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algn="ctr" defTabSz="914400">
                        <a:spcBef>
                          <a:spcPct val="20000"/>
                        </a:spcBef>
                      </a:pPr>
                      <a:endParaRPr lang="zh-CN" altLang="zh-CN" sz="2600" b="1"/>
                    </a:p>
                  </a:txBody>
                  <a:tcPr marL="96291" marR="96291" marT="48144" marB="48144" anchor="ctr">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r>
                        <a:rPr lang="zh-CN" altLang="en-US" sz="3000" b="1">
                          <a:latin typeface="黑体" pitchFamily="49" charset="-122"/>
                          <a:ea typeface="黑体" pitchFamily="49" charset="-122"/>
                        </a:rPr>
                        <a:t>哪国人：</a:t>
                      </a:r>
                      <a:endParaRPr lang="zh-CN" altLang="en-US" sz="3000" b="1">
                        <a:latin typeface="黑体" pitchFamily="49" charset="-122"/>
                        <a:ea typeface="黑体" pitchFamily="49" charset="-122"/>
                      </a:endParaRPr>
                    </a:p>
                  </a:txBody>
                  <a:tcPr marL="96291" marR="96291" marT="48144" marB="48144">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600" b="1">
                        <a:ea typeface="隶书" pitchFamily="49" charset="-122"/>
                      </a:endParaRPr>
                    </a:p>
                  </a:txBody>
                  <a:tcPr marL="96291" marR="96291" marT="48144" marB="48144">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solidFill>
                      <a:schemeClr val="bg1"/>
                    </a:solidFill>
                  </a:tcPr>
                </a:tc>
              </a:tr>
              <a:tr h="625475">
                <a:tc vMerge="1">
                  <a:txBody>
                    <a:bodyPr/>
                    <a:lstStyle/>
                    <a:p/>
                  </a:txBody>
                  <a:tcPr>
                    <a:lnL w="28575">
                      <a:solidFill>
                        <a:srgbClr val="000000"/>
                      </a:solidFill>
                      <a:miter lim="800000"/>
                    </a:lnL>
                    <a:lnR w="12700">
                      <a:solidFill>
                        <a:srgbClr val="000000"/>
                      </a:solidFill>
                      <a:miter lim="800000"/>
                    </a:lnR>
                    <a:lnB w="12700">
                      <a:miter lim="800000"/>
                    </a:lnB>
                  </a:tcPr>
                </a:tc>
                <a:tc vMerge="1">
                  <a:txBody>
                    <a:bodyPr/>
                    <a:lstStyle/>
                    <a:p/>
                  </a:txBody>
                  <a:tcPr>
                    <a:lnL w="12700">
                      <a:solidFill>
                        <a:srgbClr val="000000"/>
                      </a:solidFill>
                      <a:miter lim="800000"/>
                    </a:lnL>
                    <a:lnR w="12700">
                      <a:solidFill>
                        <a:srgbClr val="000000"/>
                      </a:solidFill>
                      <a:miter lim="800000"/>
                    </a:lnR>
                    <a:lnB w="12700">
                      <a:miter lim="800000"/>
                    </a:lnB>
                  </a:tcPr>
                </a:tc>
                <a:tc rowSpan="2">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r>
                        <a:rPr lang="zh-CN" altLang="en-US" sz="3000" b="1">
                          <a:latin typeface="黑体" pitchFamily="49" charset="-122"/>
                          <a:ea typeface="黑体" pitchFamily="49" charset="-122"/>
                        </a:rPr>
                        <a:t>创立的学派</a:t>
                      </a:r>
                      <a:r>
                        <a:rPr lang="en-US" altLang="zh-CN" sz="3000" b="1">
                          <a:latin typeface="黑体" pitchFamily="49" charset="-122"/>
                          <a:ea typeface="黑体" pitchFamily="49" charset="-122"/>
                        </a:rPr>
                        <a:t>:</a:t>
                      </a:r>
                      <a:endParaRPr lang="zh-CN" altLang="en-US" sz="3000" b="1">
                        <a:latin typeface="黑体" pitchFamily="49" charset="-122"/>
                        <a:ea typeface="黑体" pitchFamily="49" charset="-122"/>
                      </a:endParaRPr>
                    </a:p>
                  </a:txBody>
                  <a:tcPr marL="96291" marR="96291" marT="48144" marB="48144">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rowSpan="2">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600" b="1">
                        <a:ea typeface="隶书" pitchFamily="49" charset="-122"/>
                      </a:endParaRPr>
                    </a:p>
                  </a:txBody>
                  <a:tcPr marL="96291" marR="96291" marT="48144" marB="48144">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solidFill>
                      <a:schemeClr val="bg1"/>
                    </a:solidFill>
                  </a:tcPr>
                </a:tc>
              </a:tr>
              <a:tr h="190500">
                <a:tc rowSpan="2" gridSpan="2">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zh-CN" sz="2500">
                        <a:solidFill>
                          <a:schemeClr val="accent2"/>
                        </a:solidFill>
                      </a:endParaRPr>
                    </a:p>
                  </a:txBody>
                  <a:tcPr marL="96291" marR="96291" marT="48144" marB="48144">
                    <a:lnL w="28575">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rowSpan="2" hMerge="1">
                  <a:txBody>
                    <a:bodyPr/>
                    <a:lstStyle/>
                    <a:p/>
                  </a:txBody>
                  <a:tcPr>
                    <a:lnR w="12700">
                      <a:miter lim="800000"/>
                    </a:lnR>
                    <a:lnT w="12700">
                      <a:solidFill>
                        <a:srgbClr val="000000"/>
                      </a:solidFill>
                      <a:miter lim="800000"/>
                    </a:lnT>
                  </a:tcPr>
                </a:tc>
                <a:tc vMerge="1">
                  <a:txBody>
                    <a:bodyPr/>
                    <a:lstStyle/>
                    <a:p/>
                  </a:txBody>
                  <a:tcPr>
                    <a:lnL w="12700">
                      <a:solidFill>
                        <a:srgbClr val="000000"/>
                      </a:solidFill>
                      <a:miter lim="800000"/>
                    </a:lnL>
                    <a:lnR w="12700">
                      <a:solidFill>
                        <a:srgbClr val="000000"/>
                      </a:solidFill>
                      <a:miter lim="800000"/>
                    </a:lnR>
                    <a:lnB w="12700">
                      <a:miter lim="800000"/>
                    </a:lnB>
                  </a:tcPr>
                </a:tc>
                <a:tc vMerge="1">
                  <a:txBody>
                    <a:bodyPr/>
                    <a:lstStyle/>
                    <a:p/>
                  </a:txBody>
                  <a:tcPr>
                    <a:lnL w="12700">
                      <a:solidFill>
                        <a:srgbClr val="000000"/>
                      </a:solidFill>
                      <a:miter lim="800000"/>
                    </a:lnL>
                    <a:lnR w="28575">
                      <a:solidFill>
                        <a:srgbClr val="000000"/>
                      </a:solidFill>
                      <a:miter lim="800000"/>
                    </a:lnR>
                    <a:lnB w="12700">
                      <a:miter lim="800000"/>
                    </a:lnB>
                  </a:tcPr>
                </a:tc>
              </a:tr>
              <a:tr h="573088">
                <a:tc gridSpan="2" vMerge="1">
                  <a:txBody>
                    <a:bodyPr/>
                    <a:lstStyle/>
                    <a:p/>
                  </a:txBody>
                  <a:tcPr>
                    <a:lnL w="28575">
                      <a:solidFill>
                        <a:srgbClr val="000000"/>
                      </a:solidFill>
                      <a:miter lim="800000"/>
                    </a:lnL>
                    <a:lnB w="12700">
                      <a:miter lim="800000"/>
                    </a:lnB>
                  </a:tcPr>
                </a:tc>
                <a:tc hMerge="1" vMerge="1">
                  <a:txBody>
                    <a:bodyPr/>
                    <a:lstStyle/>
                    <a:p/>
                  </a:txBody>
                  <a:tcPr>
                    <a:lnR w="12700">
                      <a:miter lim="800000"/>
                    </a:lnR>
                    <a:lnB w="12700">
                      <a:miter lim="800000"/>
                    </a:lnB>
                  </a:tcPr>
                </a:tc>
                <a:tc rowSpan="2">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3000" b="1">
                        <a:latin typeface="黑体" pitchFamily="49" charset="-122"/>
                        <a:ea typeface="黑体" pitchFamily="49" charset="-122"/>
                      </a:endParaRPr>
                    </a:p>
                    <a:p>
                      <a:pPr marL="0" lvl="0" indent="0" defTabSz="914400">
                        <a:spcBef>
                          <a:spcPct val="20000"/>
                        </a:spcBef>
                      </a:pPr>
                      <a:endParaRPr lang="zh-CN" altLang="en-US" sz="3000" b="1">
                        <a:latin typeface="黑体" pitchFamily="49" charset="-122"/>
                        <a:ea typeface="黑体" pitchFamily="49" charset="-122"/>
                      </a:endParaRPr>
                    </a:p>
                    <a:p>
                      <a:pPr marL="0" lvl="0" indent="0" defTabSz="914400">
                        <a:spcBef>
                          <a:spcPct val="20000"/>
                        </a:spcBef>
                      </a:pPr>
                      <a:r>
                        <a:rPr lang="zh-CN" altLang="en-US" sz="3000" b="1">
                          <a:latin typeface="黑体" pitchFamily="49" charset="-122"/>
                          <a:ea typeface="黑体" pitchFamily="49" charset="-122"/>
                        </a:rPr>
                        <a:t>思想观点：</a:t>
                      </a:r>
                      <a:endParaRPr lang="zh-CN" altLang="en-US" sz="3000" b="1">
                        <a:latin typeface="黑体" pitchFamily="49" charset="-122"/>
                        <a:ea typeface="黑体" pitchFamily="49" charset="-122"/>
                      </a:endParaRPr>
                    </a:p>
                    <a:p>
                      <a:pPr marL="0" lvl="0" indent="0" defTabSz="914400">
                        <a:spcBef>
                          <a:spcPct val="20000"/>
                        </a:spcBef>
                      </a:pPr>
                      <a:endParaRPr lang="zh-CN" altLang="en-US" sz="3000" b="1">
                        <a:latin typeface="黑体" pitchFamily="49" charset="-122"/>
                        <a:ea typeface="黑体" pitchFamily="49" charset="-122"/>
                      </a:endParaRPr>
                    </a:p>
                  </a:txBody>
                  <a:tcPr marL="96291" marR="96291" marT="48144" marB="48144">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solidFill>
                      <a:schemeClr val="bg1"/>
                    </a:solidFill>
                  </a:tcPr>
                </a:tc>
                <a:tc rowSpan="2">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zh-CN" sz="2600" b="1">
                        <a:solidFill>
                          <a:schemeClr val="accent2"/>
                        </a:solidFill>
                        <a:ea typeface="隶书" pitchFamily="49" charset="-122"/>
                      </a:endParaRPr>
                    </a:p>
                  </a:txBody>
                  <a:tcPr marL="96291" marR="96291" marT="48144" marB="48144">
                    <a:lnL w="12700">
                      <a:solidFill>
                        <a:srgbClr val="000000"/>
                      </a:solidFill>
                      <a:miter lim="800000"/>
                    </a:lnL>
                    <a:lnR w="28575">
                      <a:solidFill>
                        <a:srgbClr val="000000"/>
                      </a:solidFill>
                      <a:miter lim="800000"/>
                    </a:lnR>
                    <a:lnT w="12700">
                      <a:solidFill>
                        <a:srgbClr val="000000"/>
                      </a:solidFill>
                      <a:miter lim="800000"/>
                    </a:lnT>
                    <a:lnB w="12700">
                      <a:solidFill>
                        <a:srgbClr val="000000"/>
                      </a:solidFill>
                      <a:miter lim="800000"/>
                    </a:lnB>
                    <a:solidFill>
                      <a:schemeClr val="bg1"/>
                    </a:solidFill>
                  </a:tcPr>
                </a:tc>
              </a:tr>
              <a:tr h="1519238">
                <a:tc rowSpan="2" gridSpan="2">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zh-CN" sz="2500">
                        <a:solidFill>
                          <a:schemeClr val="accent2"/>
                        </a:solidFill>
                      </a:endParaRPr>
                    </a:p>
                  </a:txBody>
                  <a:tcPr marL="96291" marR="96291" marT="48144" marB="48144">
                    <a:lnL w="28575">
                      <a:solidFill>
                        <a:srgbClr val="000000"/>
                      </a:solidFill>
                      <a:miter lim="800000"/>
                    </a:lnL>
                    <a:lnR w="12700">
                      <a:solidFill>
                        <a:srgbClr val="000000"/>
                      </a:solidFill>
                      <a:miter lim="800000"/>
                    </a:lnR>
                    <a:lnT w="12700">
                      <a:solidFill>
                        <a:srgbClr val="000000"/>
                      </a:solidFill>
                      <a:miter lim="800000"/>
                    </a:lnT>
                    <a:lnB w="28575">
                      <a:solidFill>
                        <a:srgbClr val="000000"/>
                      </a:solidFill>
                      <a:miter lim="800000"/>
                    </a:lnB>
                    <a:solidFill>
                      <a:schemeClr val="bg1"/>
                    </a:solidFill>
                  </a:tcPr>
                </a:tc>
                <a:tc rowSpan="2" hMerge="1">
                  <a:txBody>
                    <a:bodyPr/>
                    <a:lstStyle/>
                    <a:p/>
                  </a:txBody>
                  <a:tcPr>
                    <a:lnR w="12700">
                      <a:miter lim="800000"/>
                    </a:lnR>
                    <a:lnT w="12700">
                      <a:solidFill>
                        <a:srgbClr val="000000"/>
                      </a:solidFill>
                      <a:miter lim="800000"/>
                    </a:lnT>
                  </a:tcPr>
                </a:tc>
                <a:tc vMerge="1">
                  <a:txBody>
                    <a:bodyPr/>
                    <a:lstStyle/>
                    <a:p/>
                  </a:txBody>
                  <a:tcPr>
                    <a:lnL w="12700">
                      <a:solidFill>
                        <a:srgbClr val="000000"/>
                      </a:solidFill>
                      <a:miter lim="800000"/>
                    </a:lnL>
                    <a:lnR w="12700">
                      <a:solidFill>
                        <a:srgbClr val="000000"/>
                      </a:solidFill>
                      <a:miter lim="800000"/>
                    </a:lnR>
                    <a:lnB w="12700">
                      <a:miter lim="800000"/>
                    </a:lnB>
                  </a:tcPr>
                </a:tc>
                <a:tc vMerge="1">
                  <a:txBody>
                    <a:bodyPr/>
                    <a:lstStyle/>
                    <a:p/>
                  </a:txBody>
                  <a:tcPr>
                    <a:lnL w="12700">
                      <a:solidFill>
                        <a:srgbClr val="000000"/>
                      </a:solidFill>
                      <a:miter lim="800000"/>
                    </a:lnL>
                    <a:lnR w="28575">
                      <a:solidFill>
                        <a:srgbClr val="000000"/>
                      </a:solidFill>
                      <a:miter lim="800000"/>
                    </a:lnR>
                    <a:lnB w="12700">
                      <a:miter lim="800000"/>
                    </a:lnB>
                  </a:tcPr>
                </a:tc>
              </a:tr>
              <a:tr h="700088">
                <a:tc gridSpan="2" vMerge="1">
                  <a:txBody>
                    <a:bodyPr/>
                    <a:lstStyle/>
                    <a:p/>
                  </a:txBody>
                  <a:tcPr>
                    <a:lnL w="28575">
                      <a:solidFill>
                        <a:srgbClr val="000000"/>
                      </a:solidFill>
                      <a:miter lim="800000"/>
                    </a:lnL>
                    <a:lnB w="28575">
                      <a:miter lim="800000"/>
                    </a:lnB>
                  </a:tcPr>
                </a:tc>
                <a:tc hMerge="1" vMerge="1">
                  <a:txBody>
                    <a:bodyPr/>
                    <a:lstStyle/>
                    <a:p/>
                  </a:txBody>
                  <a:tcPr>
                    <a:lnR w="12700">
                      <a:miter lim="800000"/>
                    </a:lnR>
                    <a:lnB w="28575">
                      <a:miter lim="800000"/>
                    </a:lnB>
                  </a:tcPr>
                </a:tc>
                <a:tc>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3000" b="1">
                        <a:latin typeface="黑体" pitchFamily="49" charset="-122"/>
                        <a:ea typeface="黑体" pitchFamily="49" charset="-122"/>
                      </a:endParaRPr>
                    </a:p>
                    <a:p>
                      <a:pPr marL="0" lvl="0" indent="0" defTabSz="914400">
                        <a:spcBef>
                          <a:spcPct val="20000"/>
                        </a:spcBef>
                      </a:pPr>
                      <a:r>
                        <a:rPr lang="zh-CN" altLang="en-US" sz="3000" b="1">
                          <a:latin typeface="黑体" pitchFamily="49" charset="-122"/>
                          <a:ea typeface="黑体" pitchFamily="49" charset="-122"/>
                        </a:rPr>
                        <a:t>重要著作</a:t>
                      </a:r>
                      <a:endParaRPr lang="zh-CN" altLang="en-US" sz="3000" b="1">
                        <a:latin typeface="黑体" pitchFamily="49" charset="-122"/>
                        <a:ea typeface="黑体" pitchFamily="49" charset="-122"/>
                      </a:endParaRPr>
                    </a:p>
                  </a:txBody>
                  <a:tcPr marL="96291" marR="96291" marT="48144" marB="48144">
                    <a:lnL w="12700">
                      <a:solidFill>
                        <a:srgbClr val="000000"/>
                      </a:solidFill>
                      <a:miter lim="800000"/>
                    </a:lnL>
                    <a:lnR w="12700">
                      <a:solidFill>
                        <a:srgbClr val="000000"/>
                      </a:solidFill>
                      <a:miter lim="800000"/>
                    </a:lnR>
                    <a:lnT w="12700">
                      <a:solidFill>
                        <a:srgbClr val="000000"/>
                      </a:solidFill>
                      <a:miter lim="800000"/>
                    </a:lnT>
                    <a:lnB w="28575">
                      <a:solidFill>
                        <a:srgbClr val="000000"/>
                      </a:solidFill>
                      <a:miter lim="800000"/>
                    </a:lnB>
                    <a:solidFill>
                      <a:schemeClr val="bg1"/>
                    </a:solidFill>
                  </a:tcPr>
                </a:tc>
                <a:tc>
                  <a:txBody>
                    <a:bodyPr lIns="96291" tIns="48144" rIns="96291" bIns="48144"/>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zh-CN" sz="2600" b="1">
                        <a:solidFill>
                          <a:schemeClr val="accent2"/>
                        </a:solidFill>
                        <a:ea typeface="隶书" pitchFamily="49" charset="-122"/>
                      </a:endParaRPr>
                    </a:p>
                  </a:txBody>
                  <a:tcPr marL="96291" marR="96291" marT="48144" marB="48144">
                    <a:lnL w="12700">
                      <a:solidFill>
                        <a:srgbClr val="000000"/>
                      </a:solidFill>
                      <a:miter lim="800000"/>
                    </a:lnL>
                    <a:lnR w="28575">
                      <a:solidFill>
                        <a:srgbClr val="000000"/>
                      </a:solidFill>
                      <a:miter lim="800000"/>
                    </a:lnR>
                    <a:lnT w="12700">
                      <a:solidFill>
                        <a:srgbClr val="000000"/>
                      </a:solidFill>
                      <a:miter lim="800000"/>
                    </a:lnT>
                    <a:lnB w="28575">
                      <a:solidFill>
                        <a:srgbClr val="000000"/>
                      </a:solidFill>
                      <a:miter lim="800000"/>
                    </a:lnB>
                    <a:solidFill>
                      <a:schemeClr val="bg1"/>
                    </a:solidFill>
                  </a:tcPr>
                </a:tc>
              </a:tr>
            </a:tbl>
          </a:graphicData>
        </a:graphic>
      </p:graphicFrame>
      <p:sp>
        <p:nvSpPr>
          <p:cNvPr id="27680" name="文本框 29718"/>
          <p:cNvSpPr/>
          <p:nvPr>
            <p:custDataLst>
              <p:tags r:id="rId4"/>
            </p:custDataLst>
          </p:nvPr>
        </p:nvSpPr>
        <p:spPr>
          <a:xfrm>
            <a:off x="779462" y="390525"/>
            <a:ext cx="8207375" cy="55721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rgbClr val="333300"/>
                </a:solidFill>
                <a:ea typeface="黑体" pitchFamily="49" charset="-122"/>
              </a:rPr>
              <a:t>         </a:t>
            </a:r>
            <a:r>
              <a:rPr lang="zh-CN" altLang="en-US" sz="3000" b="1">
                <a:solidFill>
                  <a:srgbClr val="333300"/>
                </a:solidFill>
                <a:latin typeface="黑体" pitchFamily="49" charset="-122"/>
                <a:ea typeface="黑体" pitchFamily="49" charset="-122"/>
              </a:rPr>
              <a:t>阅读书本</a:t>
            </a:r>
            <a:r>
              <a:rPr lang="en-US" altLang="zh-CN" sz="3000" b="1">
                <a:solidFill>
                  <a:srgbClr val="333300"/>
                </a:solidFill>
                <a:latin typeface="黑体" pitchFamily="49" charset="-122"/>
                <a:ea typeface="黑体" pitchFamily="49" charset="-122"/>
              </a:rPr>
              <a:t>P38</a:t>
            </a:r>
            <a:r>
              <a:rPr lang="zh-CN" altLang="en-US" sz="3000" b="1">
                <a:solidFill>
                  <a:srgbClr val="333300"/>
                </a:solidFill>
                <a:latin typeface="黑体" pitchFamily="49" charset="-122"/>
                <a:ea typeface="黑体" pitchFamily="49" charset="-122"/>
              </a:rPr>
              <a:t>，完成下面的表格。（</a:t>
            </a:r>
            <a:r>
              <a:rPr lang="en-US" altLang="zh-CN" sz="3000" b="1">
                <a:solidFill>
                  <a:srgbClr val="333300"/>
                </a:solidFill>
                <a:latin typeface="黑体" pitchFamily="49" charset="-122"/>
                <a:ea typeface="黑体" pitchFamily="49" charset="-122"/>
              </a:rPr>
              <a:t>3</a:t>
            </a:r>
            <a:r>
              <a:rPr lang="zh-CN" altLang="en-US" sz="3000" b="1">
                <a:solidFill>
                  <a:srgbClr val="333300"/>
                </a:solidFill>
                <a:latin typeface="黑体" pitchFamily="49" charset="-122"/>
                <a:ea typeface="黑体" pitchFamily="49" charset="-122"/>
              </a:rPr>
              <a:t>分钟）</a:t>
            </a:r>
            <a:endParaRPr lang="zh-CN" altLang="en-US" sz="3000" b="1">
              <a:solidFill>
                <a:srgbClr val="333300"/>
              </a:solidFill>
              <a:latin typeface="黑体" pitchFamily="49" charset="-122"/>
              <a:ea typeface="黑体" pitchFamily="49" charset="-122"/>
            </a:endParaRPr>
          </a:p>
        </p:txBody>
      </p:sp>
      <p:sp>
        <p:nvSpPr>
          <p:cNvPr id="27681" name="矩形 57387"/>
          <p:cNvSpPr/>
          <p:nvPr>
            <p:custDataLst>
              <p:tags r:id="rId5"/>
            </p:custDataLst>
          </p:nvPr>
        </p:nvSpPr>
        <p:spPr>
          <a:xfrm>
            <a:off x="6078538" y="1081088"/>
            <a:ext cx="1730375" cy="557213"/>
          </a:xfrm>
          <a:prstGeom prst="rect">
            <a:avLst/>
          </a:prstGeom>
          <a:noFill/>
          <a:ln w="9525">
            <a:noFill/>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20000"/>
              </a:spcBef>
            </a:pPr>
            <a:r>
              <a:rPr lang="zh-CN" altLang="en-US" sz="3000" b="1">
                <a:solidFill>
                  <a:schemeClr val="hlink"/>
                </a:solidFill>
                <a:latin typeface="黑体" pitchFamily="49" charset="-122"/>
                <a:ea typeface="黑体" pitchFamily="49" charset="-122"/>
              </a:rPr>
              <a:t>春秋时期</a:t>
            </a:r>
            <a:endParaRPr lang="zh-CN" altLang="en-US" sz="3000" b="1">
              <a:solidFill>
                <a:schemeClr val="hlink"/>
              </a:solidFill>
              <a:latin typeface="黑体" pitchFamily="49" charset="-122"/>
              <a:ea typeface="黑体" pitchFamily="49" charset="-122"/>
            </a:endParaRPr>
          </a:p>
        </p:txBody>
      </p:sp>
      <p:sp>
        <p:nvSpPr>
          <p:cNvPr id="27682" name="矩形 57390"/>
          <p:cNvSpPr/>
          <p:nvPr>
            <p:custDataLst>
              <p:tags r:id="rId6"/>
            </p:custDataLst>
          </p:nvPr>
        </p:nvSpPr>
        <p:spPr>
          <a:xfrm>
            <a:off x="6369050" y="1670050"/>
            <a:ext cx="955675" cy="557213"/>
          </a:xfrm>
          <a:prstGeom prst="rect">
            <a:avLst/>
          </a:prstGeom>
          <a:noFill/>
          <a:ln w="9525">
            <a:noFill/>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20000"/>
              </a:spcBef>
            </a:pPr>
            <a:r>
              <a:rPr lang="zh-CN" altLang="en-US" sz="3000" b="1">
                <a:solidFill>
                  <a:schemeClr val="hlink"/>
                </a:solidFill>
                <a:ea typeface="黑体" pitchFamily="49" charset="-122"/>
              </a:rPr>
              <a:t>楚国</a:t>
            </a:r>
            <a:endParaRPr lang="zh-CN" altLang="en-US" sz="3000" b="1">
              <a:solidFill>
                <a:schemeClr val="hlink"/>
              </a:solidFill>
              <a:ea typeface="黑体" pitchFamily="49" charset="-122"/>
            </a:endParaRPr>
          </a:p>
        </p:txBody>
      </p:sp>
      <p:sp>
        <p:nvSpPr>
          <p:cNvPr id="27683" name="矩形 57393"/>
          <p:cNvSpPr/>
          <p:nvPr>
            <p:custDataLst>
              <p:tags r:id="rId7"/>
            </p:custDataLst>
          </p:nvPr>
        </p:nvSpPr>
        <p:spPr>
          <a:xfrm>
            <a:off x="6170613" y="2308225"/>
            <a:ext cx="1749425" cy="558800"/>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20000"/>
              </a:spcBef>
            </a:pPr>
            <a:r>
              <a:rPr lang="zh-CN" altLang="en-US" sz="3000" b="1">
                <a:solidFill>
                  <a:schemeClr val="hlink"/>
                </a:solidFill>
                <a:latin typeface="黑体" pitchFamily="49" charset="-122"/>
                <a:ea typeface="黑体" pitchFamily="49" charset="-122"/>
              </a:rPr>
              <a:t>道家学派</a:t>
            </a:r>
            <a:endParaRPr lang="zh-CN" altLang="en-US" sz="3000" b="1">
              <a:solidFill>
                <a:schemeClr val="hlink"/>
              </a:solidFill>
              <a:latin typeface="黑体" pitchFamily="49" charset="-122"/>
              <a:ea typeface="黑体" pitchFamily="49" charset="-122"/>
            </a:endParaRPr>
          </a:p>
        </p:txBody>
      </p:sp>
      <p:sp>
        <p:nvSpPr>
          <p:cNvPr id="27684" name="矩形 57438"/>
          <p:cNvSpPr/>
          <p:nvPr>
            <p:custDataLst>
              <p:tags r:id="rId8"/>
            </p:custDataLst>
          </p:nvPr>
        </p:nvSpPr>
        <p:spPr>
          <a:xfrm>
            <a:off x="5695950" y="3429000"/>
            <a:ext cx="5213350" cy="1023938"/>
          </a:xfrm>
          <a:prstGeom prst="rect">
            <a:avLst/>
          </a:prstGeom>
          <a:no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3000" b="1">
                <a:solidFill>
                  <a:schemeClr val="hlink"/>
                </a:solidFill>
                <a:latin typeface="黑体" pitchFamily="49" charset="-122"/>
                <a:ea typeface="黑体" pitchFamily="49" charset="-122"/>
              </a:rPr>
              <a:t>2</a:t>
            </a:r>
            <a:r>
              <a:rPr lang="zh-CN" altLang="en-US" sz="3000" b="1">
                <a:solidFill>
                  <a:schemeClr val="hlink"/>
                </a:solidFill>
                <a:latin typeface="黑体" pitchFamily="49" charset="-122"/>
                <a:ea typeface="黑体" pitchFamily="49" charset="-122"/>
              </a:rPr>
              <a:t>、认为事物都有对立面，对立的双方能够互相转化</a:t>
            </a:r>
            <a:endParaRPr lang="zh-CN" altLang="en-US" sz="3000" b="1">
              <a:solidFill>
                <a:schemeClr val="hlink"/>
              </a:solidFill>
              <a:latin typeface="黑体" pitchFamily="49" charset="-122"/>
              <a:ea typeface="黑体" pitchFamily="49" charset="-122"/>
            </a:endParaRPr>
          </a:p>
        </p:txBody>
      </p:sp>
      <p:sp>
        <p:nvSpPr>
          <p:cNvPr id="27685" name="矩形 57440"/>
          <p:cNvSpPr/>
          <p:nvPr>
            <p:custDataLst>
              <p:tags r:id="rId9"/>
            </p:custDataLst>
          </p:nvPr>
        </p:nvSpPr>
        <p:spPr>
          <a:xfrm>
            <a:off x="5761038" y="2944813"/>
            <a:ext cx="2700338" cy="557213"/>
          </a:xfrm>
          <a:prstGeom prst="rect">
            <a:avLst/>
          </a:prstGeom>
          <a:no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3000" b="1">
                <a:solidFill>
                  <a:schemeClr val="hlink"/>
                </a:solidFill>
                <a:latin typeface="黑体" pitchFamily="49" charset="-122"/>
                <a:ea typeface="黑体" pitchFamily="49" charset="-122"/>
              </a:rPr>
              <a:t>1</a:t>
            </a:r>
            <a:r>
              <a:rPr lang="zh-CN" altLang="en-US" sz="3000" b="1">
                <a:solidFill>
                  <a:schemeClr val="hlink"/>
                </a:solidFill>
                <a:latin typeface="黑体" pitchFamily="49" charset="-122"/>
                <a:ea typeface="黑体" pitchFamily="49" charset="-122"/>
              </a:rPr>
              <a:t>、顺应自然</a:t>
            </a:r>
            <a:endParaRPr lang="zh-CN" altLang="en-US" sz="3000" b="1">
              <a:solidFill>
                <a:schemeClr val="hlink"/>
              </a:solidFill>
              <a:latin typeface="黑体" pitchFamily="49" charset="-122"/>
              <a:ea typeface="黑体" pitchFamily="49" charset="-122"/>
            </a:endParaRPr>
          </a:p>
        </p:txBody>
      </p:sp>
      <p:sp>
        <p:nvSpPr>
          <p:cNvPr id="27686" name="矩形 57445"/>
          <p:cNvSpPr/>
          <p:nvPr>
            <p:custDataLst>
              <p:tags r:id="rId10"/>
            </p:custDataLst>
          </p:nvPr>
        </p:nvSpPr>
        <p:spPr>
          <a:xfrm>
            <a:off x="5800725" y="4446588"/>
            <a:ext cx="5045075" cy="557213"/>
          </a:xfrm>
          <a:prstGeom prst="rect">
            <a:avLst/>
          </a:prstGeom>
          <a:no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3000" b="1">
                <a:solidFill>
                  <a:schemeClr val="hlink"/>
                </a:solidFill>
                <a:latin typeface="黑体" pitchFamily="49" charset="-122"/>
                <a:ea typeface="黑体" pitchFamily="49" charset="-122"/>
              </a:rPr>
              <a:t>3</a:t>
            </a:r>
            <a:r>
              <a:rPr lang="zh-CN" altLang="en-US" sz="3000" b="1">
                <a:solidFill>
                  <a:schemeClr val="hlink"/>
                </a:solidFill>
                <a:latin typeface="黑体" pitchFamily="49" charset="-122"/>
                <a:ea typeface="黑体" pitchFamily="49" charset="-122"/>
              </a:rPr>
              <a:t>、“无为而治”</a:t>
            </a:r>
            <a:endParaRPr lang="zh-CN" altLang="en-US" sz="3000" b="1">
              <a:solidFill>
                <a:schemeClr val="hlink"/>
              </a:solidFill>
              <a:latin typeface="黑体" pitchFamily="49" charset="-122"/>
              <a:ea typeface="黑体" pitchFamily="49" charset="-122"/>
            </a:endParaRPr>
          </a:p>
        </p:txBody>
      </p:sp>
      <p:sp>
        <p:nvSpPr>
          <p:cNvPr id="27687" name="矩形 57446"/>
          <p:cNvSpPr/>
          <p:nvPr>
            <p:custDataLst>
              <p:tags r:id="rId11"/>
            </p:custDataLst>
          </p:nvPr>
        </p:nvSpPr>
        <p:spPr>
          <a:xfrm>
            <a:off x="6078538" y="5541963"/>
            <a:ext cx="2009775" cy="557213"/>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3000" b="1">
                <a:solidFill>
                  <a:schemeClr val="hlink"/>
                </a:solidFill>
                <a:latin typeface="黑体" pitchFamily="49" charset="-122"/>
                <a:ea typeface="黑体" pitchFamily="49" charset="-122"/>
              </a:rPr>
              <a:t>《</a:t>
            </a:r>
            <a:r>
              <a:rPr lang="zh-CN" altLang="en-US" sz="3000" b="1">
                <a:solidFill>
                  <a:schemeClr val="hlink"/>
                </a:solidFill>
                <a:latin typeface="黑体" pitchFamily="49" charset="-122"/>
                <a:ea typeface="黑体" pitchFamily="49" charset="-122"/>
              </a:rPr>
              <a:t>道德经</a:t>
            </a:r>
            <a:r>
              <a:rPr lang="en-US" altLang="zh-CN" sz="3000" b="1">
                <a:solidFill>
                  <a:schemeClr val="hlink"/>
                </a:solidFill>
                <a:latin typeface="黑体" pitchFamily="49" charset="-122"/>
                <a:ea typeface="黑体" pitchFamily="49" charset="-122"/>
              </a:rPr>
              <a:t>》</a:t>
            </a:r>
            <a:endParaRPr lang="en-US" altLang="zh-CN" sz="3000" b="1">
              <a:solidFill>
                <a:schemeClr val="hlink"/>
              </a:solidFill>
              <a:latin typeface="黑体" pitchFamily="49" charset="-122"/>
              <a:ea typeface="黑体" pitchFamily="49" charset="-122"/>
            </a:endParaRPr>
          </a:p>
        </p:txBody>
      </p:sp>
      <p:sp>
        <p:nvSpPr>
          <p:cNvPr id="27688" name="矩形 57447"/>
          <p:cNvSpPr/>
          <p:nvPr>
            <p:custDataLst>
              <p:tags r:id="rId12"/>
            </p:custDataLst>
          </p:nvPr>
        </p:nvSpPr>
        <p:spPr>
          <a:xfrm>
            <a:off x="7920038" y="5541963"/>
            <a:ext cx="2592388" cy="557213"/>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000" b="1">
                <a:solidFill>
                  <a:schemeClr val="hlink"/>
                </a:solidFill>
                <a:latin typeface="黑体" pitchFamily="49" charset="-122"/>
                <a:ea typeface="黑体" pitchFamily="49" charset="-122"/>
              </a:rPr>
              <a:t>（道家的经典）</a:t>
            </a:r>
            <a:endParaRPr lang="zh-CN" altLang="en-US" sz="3000" b="1">
              <a:solidFill>
                <a:schemeClr val="hlink"/>
              </a:solidFill>
              <a:latin typeface="黑体" pitchFamily="49" charset="-122"/>
              <a:ea typeface="黑体" pitchFamily="49" charset="-122"/>
            </a:endParaRPr>
          </a:p>
        </p:txBody>
      </p:sp>
      <p:sp>
        <p:nvSpPr>
          <p:cNvPr id="27689" name="矩形 56"/>
          <p:cNvSpPr/>
          <p:nvPr>
            <p:custDataLst>
              <p:tags r:id="rId13"/>
            </p:custDataLst>
          </p:nvPr>
        </p:nvSpPr>
        <p:spPr>
          <a:xfrm>
            <a:off x="368300" y="5308600"/>
            <a:ext cx="3019425" cy="1023938"/>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3000" b="1">
                <a:solidFill>
                  <a:srgbClr val="760000"/>
                </a:solidFill>
                <a:latin typeface="黑体" pitchFamily="49" charset="-122"/>
                <a:ea typeface="黑体" pitchFamily="49" charset="-122"/>
              </a:rPr>
              <a:t>约公元前</a:t>
            </a:r>
            <a:r>
              <a:rPr lang="en-US" altLang="zh-CN" sz="3000" b="1">
                <a:solidFill>
                  <a:srgbClr val="760000"/>
                </a:solidFill>
                <a:latin typeface="黑体" pitchFamily="49" charset="-122"/>
                <a:ea typeface="黑体" pitchFamily="49" charset="-122"/>
              </a:rPr>
              <a:t>571</a:t>
            </a:r>
            <a:r>
              <a:rPr lang="zh-CN" altLang="en-US" sz="3000" b="1">
                <a:solidFill>
                  <a:srgbClr val="760000"/>
                </a:solidFill>
                <a:latin typeface="黑体" pitchFamily="49" charset="-122"/>
                <a:ea typeface="黑体" pitchFamily="49" charset="-122"/>
              </a:rPr>
              <a:t>年</a:t>
            </a:r>
            <a:r>
              <a:rPr lang="en-US" altLang="zh-CN" sz="3000" b="1">
                <a:solidFill>
                  <a:srgbClr val="760000"/>
                </a:solidFill>
                <a:latin typeface="黑体" pitchFamily="49" charset="-122"/>
                <a:ea typeface="黑体" pitchFamily="49" charset="-122"/>
              </a:rPr>
              <a:t>~</a:t>
            </a:r>
            <a:r>
              <a:rPr lang="zh-CN" altLang="en-US" sz="3000" b="1">
                <a:solidFill>
                  <a:srgbClr val="760000"/>
                </a:solidFill>
                <a:latin typeface="黑体" pitchFamily="49" charset="-122"/>
                <a:ea typeface="黑体" pitchFamily="49" charset="-122"/>
              </a:rPr>
              <a:t>公元前</a:t>
            </a:r>
            <a:r>
              <a:rPr lang="en-US" altLang="zh-CN" sz="3000" b="1">
                <a:solidFill>
                  <a:srgbClr val="760000"/>
                </a:solidFill>
                <a:latin typeface="黑体" pitchFamily="49" charset="-122"/>
                <a:ea typeface="黑体" pitchFamily="49" charset="-122"/>
              </a:rPr>
              <a:t>471</a:t>
            </a:r>
            <a:r>
              <a:rPr lang="zh-CN" altLang="en-US" sz="3000" b="1">
                <a:solidFill>
                  <a:srgbClr val="760000"/>
                </a:solidFill>
                <a:latin typeface="黑体" pitchFamily="49" charset="-122"/>
                <a:ea typeface="黑体" pitchFamily="49" charset="-122"/>
              </a:rPr>
              <a:t>年</a:t>
            </a:r>
            <a:endParaRPr lang="zh-CN" altLang="en-US" sz="3000">
              <a:solidFill>
                <a:srgbClr val="760000"/>
              </a:solidFill>
            </a:endParaRPr>
          </a:p>
        </p:txBody>
      </p:sp>
      <p:grpSp>
        <p:nvGrpSpPr>
          <p:cNvPr id="27690" name="组合 57452"/>
          <p:cNvGrpSpPr/>
          <p:nvPr>
            <p:custDataLst>
              <p:tags r:id="rId14"/>
            </p:custDataLst>
          </p:nvPr>
        </p:nvGrpSpPr>
        <p:grpSpPr>
          <a:xfrm>
            <a:off x="8583612" y="390525"/>
            <a:ext cx="2955925" cy="2836862"/>
            <a:chOff x="5059" y="352"/>
            <a:chExt cx="2068" cy="1987"/>
          </a:xfrm>
        </p:grpSpPr>
        <p:pic>
          <p:nvPicPr>
            <p:cNvPr id="27691" name="Picture 3" descr="道德经"/>
            <p:cNvPicPr/>
            <p:nvPr>
              <p:custDataLst>
                <p:tags r:id="rId16"/>
              </p:custDataLst>
            </p:nvPr>
          </p:nvPicPr>
          <p:blipFill>
            <a:blip r:embed="rId15"/>
            <a:stretch>
              <a:fillRect/>
            </a:stretch>
          </p:blipFill>
          <p:spPr>
            <a:xfrm>
              <a:off x="5212" y="352"/>
              <a:ext cx="1810" cy="1541"/>
            </a:xfrm>
            <a:prstGeom prst="rect">
              <a:avLst/>
            </a:prstGeom>
            <a:noFill/>
            <a:ln>
              <a:noFill/>
              <a:miter lim="800000"/>
            </a:ln>
          </p:spPr>
        </p:pic>
        <p:sp>
          <p:nvSpPr>
            <p:cNvPr id="27692" name="Text Box 4"/>
            <p:cNvSpPr txBox="1">
              <a:spLocks noChangeArrowheads="1"/>
            </p:cNvSpPr>
            <p:nvPr>
              <p:custDataLst>
                <p:tags r:id="rId17"/>
              </p:custDataLst>
            </p:nvPr>
          </p:nvSpPr>
          <p:spPr bwMode="auto">
            <a:xfrm>
              <a:off x="5059" y="1949"/>
              <a:ext cx="2068" cy="390"/>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3000" b="1">
                  <a:effectLst>
                    <a:outerShdw blurRad="38100" dist="38100" dir="2700000" algn="tl">
                      <a:schemeClr val="bg2"/>
                    </a:outerShdw>
                  </a:effectLst>
                  <a:latin typeface="黑体" pitchFamily="49" charset="-122"/>
                  <a:ea typeface="黑体" pitchFamily="49" charset="-122"/>
                </a:rPr>
                <a:t>《</a:t>
              </a:r>
              <a:r>
                <a:rPr lang="zh-CN" altLang="en-US" sz="3000" b="1">
                  <a:effectLst>
                    <a:outerShdw blurRad="38100" dist="38100" dir="2700000" algn="tl">
                      <a:schemeClr val="bg2"/>
                    </a:outerShdw>
                  </a:effectLst>
                  <a:latin typeface="黑体" pitchFamily="49" charset="-122"/>
                  <a:ea typeface="黑体" pitchFamily="49" charset="-122"/>
                </a:rPr>
                <a:t>道德经</a:t>
              </a:r>
              <a:r>
                <a:rPr lang="en-US" altLang="zh-CN" sz="3000" b="1">
                  <a:effectLst>
                    <a:outerShdw blurRad="38100" dist="38100" dir="2700000" algn="tl">
                      <a:schemeClr val="bg2"/>
                    </a:outerShdw>
                  </a:effectLst>
                  <a:latin typeface="黑体" pitchFamily="49" charset="-122"/>
                  <a:ea typeface="黑体" pitchFamily="49" charset="-122"/>
                </a:rPr>
                <a:t>》</a:t>
              </a:r>
              <a:r>
                <a:rPr lang="zh-CN" altLang="en-US" sz="3000" b="1">
                  <a:effectLst>
                    <a:outerShdw blurRad="38100" dist="38100" dir="2700000" algn="tl">
                      <a:schemeClr val="bg2"/>
                    </a:outerShdw>
                  </a:effectLst>
                  <a:latin typeface="黑体" pitchFamily="49" charset="-122"/>
                  <a:ea typeface="黑体" pitchFamily="49" charset="-122"/>
                </a:rPr>
                <a:t>书影</a:t>
              </a:r>
              <a:endParaRPr lang="zh-CN" altLang="en-US" sz="3000" b="1">
                <a:effectLst>
                  <a:outerShdw blurRad="38100" dist="38100" dir="2700000" algn="tl">
                    <a:schemeClr val="bg2"/>
                  </a:outerShdw>
                </a:effectLst>
                <a:latin typeface="黑体" pitchFamily="49" charset="-122"/>
                <a:ea typeface="黑体" pitchFamily="49" charset="-122"/>
              </a:endParaRPr>
            </a:p>
          </p:txBody>
        </p:sp>
      </p:grpSp>
      <p:sp>
        <p:nvSpPr>
          <p:cNvPr id="27693" name="矩形 57468"/>
          <p:cNvSpPr/>
          <p:nvPr>
            <p:custDataLst>
              <p:tags r:id="rId18"/>
            </p:custDataLst>
          </p:nvPr>
        </p:nvSpPr>
        <p:spPr>
          <a:xfrm>
            <a:off x="1720850" y="1670050"/>
            <a:ext cx="955675" cy="557213"/>
          </a:xfrm>
          <a:prstGeom prst="rect">
            <a:avLst/>
          </a:prstGeom>
          <a:noFill/>
          <a:ln w="9525">
            <a:noFill/>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20000"/>
              </a:spcBef>
            </a:pPr>
            <a:r>
              <a:rPr lang="zh-CN" altLang="en-US" sz="3000" b="1">
                <a:solidFill>
                  <a:schemeClr val="hlink"/>
                </a:solidFill>
                <a:latin typeface="黑体" pitchFamily="49" charset="-122"/>
                <a:ea typeface="黑体" pitchFamily="49" charset="-122"/>
              </a:rPr>
              <a:t>李耳</a:t>
            </a:r>
            <a:endParaRPr lang="zh-CN" altLang="en-US" sz="3000" b="1">
              <a:solidFill>
                <a:schemeClr val="hlink"/>
              </a:solidFill>
              <a:latin typeface="黑体" pitchFamily="49" charset="-122"/>
              <a:ea typeface="黑体" pitchFamily="49" charset="-122"/>
            </a:endParaRPr>
          </a:p>
        </p:txBody>
      </p:sp>
      <p:sp>
        <p:nvSpPr>
          <p:cNvPr id="27694" name="矩形 57348"/>
          <p:cNvSpPr/>
          <p:nvPr>
            <p:custDataLst>
              <p:tags r:id="rId19"/>
            </p:custDataLst>
          </p:nvPr>
        </p:nvSpPr>
        <p:spPr>
          <a:xfrm>
            <a:off x="219075" y="992188"/>
            <a:ext cx="4513263" cy="614362"/>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400" b="1">
                <a:solidFill>
                  <a:srgbClr val="FF0000"/>
                </a:solidFill>
                <a:latin typeface="黑体" pitchFamily="49" charset="-122"/>
                <a:ea typeface="黑体" pitchFamily="49" charset="-122"/>
              </a:rPr>
              <a:t>智者</a:t>
            </a:r>
            <a:r>
              <a:rPr lang="en-US" altLang="zh-CN" sz="3400" b="1">
                <a:solidFill>
                  <a:srgbClr val="FF0000"/>
                </a:solidFill>
                <a:latin typeface="黑体" pitchFamily="49" charset="-122"/>
                <a:ea typeface="黑体" pitchFamily="49" charset="-122"/>
              </a:rPr>
              <a:t>——</a:t>
            </a:r>
            <a:r>
              <a:rPr lang="zh-CN" altLang="en-US" sz="3400" b="1">
                <a:solidFill>
                  <a:srgbClr val="FF0000"/>
                </a:solidFill>
                <a:latin typeface="黑体" pitchFamily="49" charset="-122"/>
                <a:ea typeface="黑体" pitchFamily="49" charset="-122"/>
              </a:rPr>
              <a:t>老子</a:t>
            </a:r>
            <a:endParaRPr lang="zh-CN" altLang="en-US" sz="3400" b="1">
              <a:solidFill>
                <a:srgbClr val="FF0000"/>
              </a:solidFill>
              <a:latin typeface="黑体" pitchFamily="49" charset="-122"/>
              <a:ea typeface="黑体" pitchFamily="49" charset="-122"/>
            </a:endParaRPr>
          </a:p>
        </p:txBody>
      </p:sp>
      <p:pic>
        <p:nvPicPr>
          <p:cNvPr id="27695" name="Picture 2" descr="F:\七年级上课件\七上课件\第9课中华文化的勃兴二\媒体素材\图片\老子.jpg"/>
          <p:cNvPicPr/>
          <p:nvPr>
            <p:custDataLst>
              <p:tags r:id="rId21"/>
            </p:custDataLst>
          </p:nvPr>
        </p:nvPicPr>
        <p:blipFill>
          <a:blip r:embed="rId20"/>
          <a:srcRect l="13581" t="11505" r="12908" b="19918"/>
          <a:stretch>
            <a:fillRect/>
          </a:stretch>
        </p:blipFill>
        <p:spPr>
          <a:xfrm>
            <a:off x="28575" y="2395538"/>
            <a:ext cx="3259138" cy="2914650"/>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8" nodeType="clickEffect">
                                  <p:stCondLst>
                                    <p:cond delay="0"/>
                                  </p:stCondLst>
                                  <p:childTnLst>
                                    <p:set>
                                      <p:cBhvr additive="base">
                                        <p:cTn id="6" dur="1" fill="hold">
                                          <p:stCondLst>
                                            <p:cond delay="0"/>
                                          </p:stCondLst>
                                        </p:cTn>
                                        <p:tgtEl>
                                          <p:spTgt spid="27693"/>
                                        </p:tgtEl>
                                        <p:attrNameLst>
                                          <p:attrName>style.visibility</p:attrName>
                                        </p:attrNameLst>
                                      </p:cBhvr>
                                      <p:to>
                                        <p:strVal val="visible"/>
                                      </p:to>
                                    </p:set>
                                    <p:animEffect transition="in" filter="blinds(horizontal)">
                                      <p:cBhvr additive="base">
                                        <p:cTn id="7" dur="500" fill="hold"/>
                                        <p:tgtEl>
                                          <p:spTgt spid="2769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grpId="0" nodeType="clickEffect">
                                  <p:stCondLst>
                                    <p:cond delay="0"/>
                                  </p:stCondLst>
                                  <p:childTnLst>
                                    <p:set>
                                      <p:cBhvr additive="base">
                                        <p:cTn id="12" dur="1" fill="hold">
                                          <p:stCondLst>
                                            <p:cond delay="0"/>
                                          </p:stCondLst>
                                        </p:cTn>
                                        <p:tgtEl>
                                          <p:spTgt spid="27681"/>
                                        </p:tgtEl>
                                        <p:attrNameLst>
                                          <p:attrName>style.visibility</p:attrName>
                                        </p:attrNameLst>
                                      </p:cBhvr>
                                      <p:to>
                                        <p:strVal val="visible"/>
                                      </p:to>
                                    </p:set>
                                    <p:animEffect transition="in" filter="blinds(horizontal)">
                                      <p:cBhvr additive="base">
                                        <p:cTn id="13" dur="500" fill="hold"/>
                                        <p:tgtEl>
                                          <p:spTgt spid="2768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grpId="1" nodeType="clickEffect">
                                  <p:stCondLst>
                                    <p:cond delay="0"/>
                                  </p:stCondLst>
                                  <p:childTnLst>
                                    <p:set>
                                      <p:cBhvr additive="base">
                                        <p:cTn id="18" dur="1" fill="hold">
                                          <p:stCondLst>
                                            <p:cond delay="0"/>
                                          </p:stCondLst>
                                        </p:cTn>
                                        <p:tgtEl>
                                          <p:spTgt spid="27682"/>
                                        </p:tgtEl>
                                        <p:attrNameLst>
                                          <p:attrName>style.visibility</p:attrName>
                                        </p:attrNameLst>
                                      </p:cBhvr>
                                      <p:to>
                                        <p:strVal val="visible"/>
                                      </p:to>
                                    </p:set>
                                    <p:animEffect transition="in" filter="blinds(horizontal)">
                                      <p:cBhvr additive="base">
                                        <p:cTn id="19" dur="500" fill="hold"/>
                                        <p:tgtEl>
                                          <p:spTgt spid="2768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grpId="2" nodeType="clickEffect">
                                  <p:stCondLst>
                                    <p:cond delay="0"/>
                                  </p:stCondLst>
                                  <p:childTnLst>
                                    <p:set>
                                      <p:cBhvr additive="base">
                                        <p:cTn id="24" dur="1" fill="hold">
                                          <p:stCondLst>
                                            <p:cond delay="0"/>
                                          </p:stCondLst>
                                        </p:cTn>
                                        <p:tgtEl>
                                          <p:spTgt spid="27683"/>
                                        </p:tgtEl>
                                        <p:attrNameLst>
                                          <p:attrName>style.visibility</p:attrName>
                                        </p:attrNameLst>
                                      </p:cBhvr>
                                      <p:to>
                                        <p:strVal val="visible"/>
                                      </p:to>
                                    </p:set>
                                    <p:animEffect transition="in" filter="blinds(horizontal)">
                                      <p:cBhvr additive="base">
                                        <p:cTn id="25" dur="500" fill="hold"/>
                                        <p:tgtEl>
                                          <p:spTgt spid="27683"/>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grpId="4" nodeType="clickEffect">
                                  <p:stCondLst>
                                    <p:cond delay="0"/>
                                  </p:stCondLst>
                                  <p:childTnLst>
                                    <p:set>
                                      <p:cBhvr additive="base">
                                        <p:cTn id="30" dur="1" fill="hold">
                                          <p:stCondLst>
                                            <p:cond delay="0"/>
                                          </p:stCondLst>
                                        </p:cTn>
                                        <p:tgtEl>
                                          <p:spTgt spid="27685"/>
                                        </p:tgtEl>
                                        <p:attrNameLst>
                                          <p:attrName>style.visibility</p:attrName>
                                        </p:attrNameLst>
                                      </p:cBhvr>
                                      <p:to>
                                        <p:strVal val="visible"/>
                                      </p:to>
                                    </p:set>
                                    <p:animEffect transition="in" filter="blinds(horizontal)">
                                      <p:cBhvr additive="base">
                                        <p:cTn id="31" dur="500" fill="hold"/>
                                        <p:tgtEl>
                                          <p:spTgt spid="27685"/>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3" nodeType="clickEffect">
                                  <p:stCondLst>
                                    <p:cond delay="0"/>
                                  </p:stCondLst>
                                  <p:childTnLst>
                                    <p:set>
                                      <p:cBhvr additive="base">
                                        <p:cTn id="36" dur="1" fill="hold">
                                          <p:stCondLst>
                                            <p:cond delay="0"/>
                                          </p:stCondLst>
                                        </p:cTn>
                                        <p:tgtEl>
                                          <p:spTgt spid="27684"/>
                                        </p:tgtEl>
                                        <p:attrNameLst>
                                          <p:attrName>style.visibility</p:attrName>
                                        </p:attrNameLst>
                                      </p:cBhvr>
                                      <p:to>
                                        <p:strVal val="visible"/>
                                      </p:to>
                                    </p:set>
                                    <p:animEffect transition="in" filter="blinds(horizontal)">
                                      <p:cBhvr additive="base">
                                        <p:cTn id="37" dur="500" fill="hold"/>
                                        <p:tgtEl>
                                          <p:spTgt spid="27684"/>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3" presetClass="entr" presetSubtype="10" fill="hold" grpId="5" nodeType="clickEffect">
                                  <p:stCondLst>
                                    <p:cond delay="0"/>
                                  </p:stCondLst>
                                  <p:childTnLst>
                                    <p:set>
                                      <p:cBhvr additive="base">
                                        <p:cTn id="42" dur="1" fill="hold">
                                          <p:stCondLst>
                                            <p:cond delay="0"/>
                                          </p:stCondLst>
                                        </p:cTn>
                                        <p:tgtEl>
                                          <p:spTgt spid="27686"/>
                                        </p:tgtEl>
                                        <p:attrNameLst>
                                          <p:attrName>style.visibility</p:attrName>
                                        </p:attrNameLst>
                                      </p:cBhvr>
                                      <p:to>
                                        <p:strVal val="visible"/>
                                      </p:to>
                                    </p:set>
                                    <p:animEffect transition="in" filter="blinds(horizontal)">
                                      <p:cBhvr additive="base">
                                        <p:cTn id="43" dur="500" fill="hold"/>
                                        <p:tgtEl>
                                          <p:spTgt spid="27686"/>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3" presetClass="entr" presetSubtype="10" fill="hold" grpId="6" nodeType="clickEffect">
                                  <p:stCondLst>
                                    <p:cond delay="0"/>
                                  </p:stCondLst>
                                  <p:childTnLst>
                                    <p:set>
                                      <p:cBhvr additive="base">
                                        <p:cTn id="48" dur="1" fill="hold">
                                          <p:stCondLst>
                                            <p:cond delay="0"/>
                                          </p:stCondLst>
                                        </p:cTn>
                                        <p:tgtEl>
                                          <p:spTgt spid="27687"/>
                                        </p:tgtEl>
                                        <p:attrNameLst>
                                          <p:attrName>style.visibility</p:attrName>
                                        </p:attrNameLst>
                                      </p:cBhvr>
                                      <p:to>
                                        <p:strVal val="visible"/>
                                      </p:to>
                                    </p:set>
                                    <p:animEffect transition="in" filter="blinds(horizontal)">
                                      <p:cBhvr additive="base">
                                        <p:cTn id="49" dur="500" fill="hold"/>
                                        <p:tgtEl>
                                          <p:spTgt spid="27687"/>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3" presetClass="entr" presetSubtype="10" fill="hold" nodeType="clickEffect">
                                  <p:stCondLst>
                                    <p:cond delay="0"/>
                                  </p:stCondLst>
                                  <p:childTnLst>
                                    <p:set>
                                      <p:cBhvr additive="base">
                                        <p:cTn id="54" dur="1" fill="hold">
                                          <p:stCondLst>
                                            <p:cond delay="0"/>
                                          </p:stCondLst>
                                        </p:cTn>
                                        <p:tgtEl>
                                          <p:spTgt spid="27690"/>
                                        </p:tgtEl>
                                        <p:attrNameLst>
                                          <p:attrName>style.visibility</p:attrName>
                                        </p:attrNameLst>
                                      </p:cBhvr>
                                      <p:to>
                                        <p:strVal val="visible"/>
                                      </p:to>
                                    </p:set>
                                    <p:animEffect transition="in" filter="blinds(horizontal)">
                                      <p:cBhvr additive="base">
                                        <p:cTn id="55" dur="500" fill="hold"/>
                                        <p:tgtEl>
                                          <p:spTgt spid="27690"/>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3" presetClass="entr" presetSubtype="10" fill="hold" grpId="7" nodeType="clickEffect">
                                  <p:stCondLst>
                                    <p:cond delay="0"/>
                                  </p:stCondLst>
                                  <p:childTnLst>
                                    <p:set>
                                      <p:cBhvr additive="base">
                                        <p:cTn id="60" dur="1" fill="hold">
                                          <p:stCondLst>
                                            <p:cond delay="0"/>
                                          </p:stCondLst>
                                        </p:cTn>
                                        <p:tgtEl>
                                          <p:spTgt spid="27688"/>
                                        </p:tgtEl>
                                        <p:attrNameLst>
                                          <p:attrName>style.visibility</p:attrName>
                                        </p:attrNameLst>
                                      </p:cBhvr>
                                      <p:to>
                                        <p:strVal val="visible"/>
                                      </p:to>
                                    </p:set>
                                    <p:animEffect transition="in" filter="blinds(horizontal)">
                                      <p:cBhvr additive="base">
                                        <p:cTn id="61" dur="500" fill="hold"/>
                                        <p:tgtEl>
                                          <p:spTgt spid="27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81" grpId="0"/>
      <p:bldP spid="27682" grpId="1"/>
      <p:bldP spid="27683" grpId="2"/>
      <p:bldP spid="27684" grpId="3"/>
      <p:bldP spid="27685" grpId="4"/>
      <p:bldP spid="27686" grpId="5"/>
      <p:bldP spid="27687" grpId="6"/>
      <p:bldP spid="27688" grpId="7"/>
      <p:bldP spid="27693" grpId="8"/>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28674" name="图片 129025" descr="C2-41"/>
          <p:cNvPicPr/>
          <p:nvPr>
            <p:custDataLst>
              <p:tags r:id="rId5"/>
            </p:custDataLst>
          </p:nvPr>
        </p:nvPicPr>
        <p:blipFill>
          <a:blip r:embed="rId4"/>
          <a:srcRect t="4057" r="2438" b="4651"/>
          <a:stretch>
            <a:fillRect/>
          </a:stretch>
        </p:blipFill>
        <p:spPr>
          <a:xfrm>
            <a:off x="23812" y="1819275"/>
            <a:ext cx="11498262" cy="5057775"/>
          </a:xfrm>
          <a:prstGeom prst="rect">
            <a:avLst/>
          </a:prstGeom>
          <a:solidFill>
            <a:srgbClr val="FFFF66"/>
          </a:solidFill>
          <a:ln>
            <a:noFill/>
            <a:miter lim="800000"/>
          </a:ln>
        </p:spPr>
      </p:pic>
      <p:sp>
        <p:nvSpPr>
          <p:cNvPr id="28675" name="标题 129026"/>
          <p:cNvSpPr>
            <a:spLocks noGrp="1"/>
          </p:cNvSpPr>
          <p:nvPr>
            <p:ph type="title" idx="4294967295"/>
            <p:custDataLst>
              <p:tags r:id="rId6"/>
            </p:custDataLst>
          </p:nvPr>
        </p:nvSpPr>
        <p:spPr>
          <a:xfrm>
            <a:off x="6721475" y="3948112"/>
            <a:ext cx="4800600" cy="2092325"/>
          </a:xfrm>
          <a:prstGeom prst="rect">
            <a:avLst/>
          </a:prstGeom>
          <a:noFill/>
          <a:ln w="9525" cap="flat" cmpd="sng" algn="ctr">
            <a:noFill/>
            <a:prstDash val="solid"/>
            <a:miter lim="800000"/>
            <a:headEnd type="none" w="med" len="med"/>
            <a:tailEnd type="none" w="med" len="med"/>
          </a:ln>
        </p:spPr>
        <p:txBody>
          <a:bodyPr wrap="square" lIns="86415" tIns="43207" rIns="86415" bIns="43207" anchor="ctr" anchorCtr="0"/>
          <a:lstStyle>
            <a:lvl1pPr marL="0" indent="0" algn="ctr" rtl="0" eaLnBrk="1" fontAlgn="base" latinLnBrk="0" hangingPunct="1">
              <a:lnSpc>
                <a:spcPct val="100000"/>
              </a:lnSpc>
              <a:spcBef>
                <a:spcPct val="0"/>
              </a:spcBef>
              <a:spcAft>
                <a:spcPct val="0"/>
              </a:spcAft>
              <a:buClrTx/>
              <a:buSzTx/>
              <a:buFontTx/>
              <a:buNone/>
              <a:defRPr lang="zh-CN" altLang="en-US" sz="5100" kern="1200">
                <a:solidFill>
                  <a:schemeClr val="tx1"/>
                </a:solidFill>
                <a:latin typeface="Calibri" pitchFamily="34" charset="0"/>
                <a:ea typeface="宋体" pitchFamily="2" charset="-122"/>
                <a:cs typeface="+mj-cs"/>
              </a:defRPr>
            </a:lvl1pPr>
            <a:lvl2pPr>
              <a:defRPr lang="zh-CN" altLang="en-US"/>
            </a:lvl2pPr>
            <a:lvl3pPr>
              <a:defRPr lang="zh-CN" altLang="en-US"/>
            </a:lvl3pPr>
            <a:lvl4pPr>
              <a:defRPr lang="zh-CN" altLang="en-US"/>
            </a:lvl4pPr>
            <a:lvl5pPr>
              <a:defRPr lang="zh-CN" altLang="en-US"/>
            </a:lvl5pPr>
          </a:lstStyle>
          <a:p>
            <a:pPr marL="0" marR="0" lvl="0" indent="0" fontAlgn="base">
              <a:lnSpc>
                <a:spcPct val="100000"/>
              </a:lnSpc>
              <a:spcAft>
                <a:spcPct val="0"/>
              </a:spcAft>
              <a:buClrTx/>
            </a:pPr>
            <a:r>
              <a:rPr lang="zh-TW" altLang="en-US" sz="3000" b="1" u="none" baseline="0">
                <a:solidFill>
                  <a:srgbClr val="3333CC"/>
                </a:solidFill>
                <a:latin typeface="黑体" pitchFamily="49" charset="-122"/>
                <a:ea typeface="PMingLiU" panose="02020500000000000000" charset="-120"/>
              </a:rPr>
              <a:t>老子</a:t>
            </a:r>
            <a:r>
              <a:rPr lang="zh-CN" altLang="en-US" sz="3000" b="1" u="none" baseline="0">
                <a:solidFill>
                  <a:srgbClr val="3333CC"/>
                </a:solidFill>
                <a:latin typeface="黑体" pitchFamily="49" charset="-122"/>
              </a:rPr>
              <a:t>认为</a:t>
            </a:r>
            <a:r>
              <a:rPr lang="zh-TW" altLang="en-US" sz="3000" b="1" u="none" baseline="0">
                <a:solidFill>
                  <a:srgbClr val="3333CC"/>
                </a:solidFill>
                <a:latin typeface="黑体" pitchFamily="49" charset="-122"/>
                <a:ea typeface="PMingLiU" panose="02020500000000000000" charset="-120"/>
              </a:rPr>
              <a:t>越</a:t>
            </a:r>
            <a:r>
              <a:rPr lang="zh-CN" altLang="en-US" sz="3000" b="1" u="none" baseline="0">
                <a:solidFill>
                  <a:srgbClr val="3333CC"/>
                </a:solidFill>
                <a:latin typeface="黑体" pitchFamily="49" charset="-122"/>
              </a:rPr>
              <a:t>坚强</a:t>
            </a:r>
            <a:r>
              <a:rPr lang="zh-TW" altLang="en-US" sz="3000" b="1" u="none" baseline="0">
                <a:solidFill>
                  <a:srgbClr val="3333CC"/>
                </a:solidFill>
                <a:latin typeface="黑体" pitchFamily="49" charset="-122"/>
                <a:ea typeface="PMingLiU" panose="02020500000000000000" charset="-120"/>
              </a:rPr>
              <a:t>的</a:t>
            </a:r>
            <a:r>
              <a:rPr lang="zh-CN" altLang="en-US" sz="3000" b="1" u="none" baseline="0">
                <a:solidFill>
                  <a:srgbClr val="3333CC"/>
                </a:solidFill>
                <a:latin typeface="黑体" pitchFamily="49" charset="-122"/>
              </a:rPr>
              <a:t>东</a:t>
            </a:r>
            <a:r>
              <a:rPr lang="zh-TW" altLang="en-US" sz="3000" b="1" u="none" baseline="0">
                <a:solidFill>
                  <a:srgbClr val="3333CC"/>
                </a:solidFill>
                <a:latin typeface="黑体" pitchFamily="49" charset="-122"/>
                <a:ea typeface="PMingLiU" panose="02020500000000000000" charset="-120"/>
              </a:rPr>
              <a:t>西越容易折</a:t>
            </a:r>
            <a:r>
              <a:rPr lang="zh-CN" altLang="en-US" sz="3000" b="1" u="none" baseline="0">
                <a:solidFill>
                  <a:srgbClr val="3333CC"/>
                </a:solidFill>
                <a:latin typeface="黑体" pitchFamily="49" charset="-122"/>
              </a:rPr>
              <a:t>断</a:t>
            </a:r>
            <a:r>
              <a:rPr lang="zh-TW" altLang="en-US" sz="3000" b="1" u="none" baseline="0">
                <a:solidFill>
                  <a:srgbClr val="3333CC"/>
                </a:solidFill>
                <a:latin typeface="黑体" pitchFamily="49" charset="-122"/>
                <a:ea typeface="PMingLiU" panose="02020500000000000000" charset="-120"/>
              </a:rPr>
              <a:t>，柔</a:t>
            </a:r>
            <a:r>
              <a:rPr lang="zh-CN" altLang="en-US" sz="3000" b="1" u="none" baseline="0">
                <a:solidFill>
                  <a:srgbClr val="3333CC"/>
                </a:solidFill>
                <a:latin typeface="黑体" pitchFamily="49" charset="-122"/>
              </a:rPr>
              <a:t>能胜刚</a:t>
            </a:r>
            <a:r>
              <a:rPr lang="zh-TW" altLang="en-US" sz="3000" b="1" u="none" baseline="0">
                <a:solidFill>
                  <a:srgbClr val="3333CC"/>
                </a:solidFill>
                <a:latin typeface="黑体" pitchFamily="49" charset="-122"/>
                <a:ea typeface="PMingLiU" panose="02020500000000000000" charset="-120"/>
              </a:rPr>
              <a:t>。</a:t>
            </a:r>
            <a:endParaRPr lang="zh-TW" altLang="en-US" sz="3000" b="1" u="none" baseline="0">
              <a:solidFill>
                <a:srgbClr val="3333CC"/>
              </a:solidFill>
              <a:latin typeface="黑体" pitchFamily="49" charset="-122"/>
              <a:ea typeface="PMingLiU" panose="02020500000000000000" charset="-120"/>
            </a:endParaRPr>
          </a:p>
        </p:txBody>
      </p:sp>
      <p:sp>
        <p:nvSpPr>
          <p:cNvPr id="28676" name="文本框 129027"/>
          <p:cNvSpPr txBox="1"/>
          <p:nvPr>
            <p:custDataLst>
              <p:tags r:id="rId7"/>
            </p:custDataLst>
          </p:nvPr>
        </p:nvSpPr>
        <p:spPr>
          <a:xfrm>
            <a:off x="211138" y="392113"/>
            <a:ext cx="10753725" cy="1254125"/>
          </a:xfrm>
          <a:prstGeom prst="rect">
            <a:avLst/>
          </a:prstGeom>
          <a:no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20000"/>
              </a:spcBef>
              <a:buClr>
                <a:schemeClr val="hlink"/>
              </a:buClr>
              <a:buSzPct val="70000"/>
              <a:buFont typeface="Wingdings"/>
            </a:pPr>
            <a:r>
              <a:rPr lang="en-US" altLang="zh-CN" sz="3700" b="1">
                <a:effectLst>
                  <a:outerShdw blurRad="38100" dist="38100" dir="2700000" algn="tl">
                    <a:schemeClr val="bg2"/>
                  </a:outerShdw>
                </a:effectLst>
                <a:latin typeface="黑体" pitchFamily="49" charset="-122"/>
                <a:ea typeface="黑体" pitchFamily="49" charset="-122"/>
              </a:rPr>
              <a:t>1</a:t>
            </a:r>
            <a:r>
              <a:rPr lang="zh-CN" altLang="en-US" sz="3700" b="1">
                <a:effectLst>
                  <a:outerShdw blurRad="38100" dist="38100" dir="2700000" algn="tl">
                    <a:schemeClr val="bg2"/>
                  </a:outerShdw>
                </a:effectLst>
                <a:latin typeface="黑体" pitchFamily="49" charset="-122"/>
                <a:ea typeface="黑体" pitchFamily="49" charset="-122"/>
              </a:rPr>
              <a:t>、        </a:t>
            </a:r>
            <a:r>
              <a:rPr lang="en-US" altLang="zh-CN" sz="3700" b="1">
                <a:effectLst>
                  <a:outerShdw blurRad="38100" dist="38100" dir="2700000" algn="tl">
                    <a:schemeClr val="bg2"/>
                  </a:outerShdw>
                </a:effectLst>
                <a:latin typeface="黑体" pitchFamily="49" charset="-122"/>
                <a:ea typeface="黑体" pitchFamily="49" charset="-122"/>
              </a:rPr>
              <a:t>   </a:t>
            </a:r>
            <a:r>
              <a:rPr lang="zh-CN" altLang="en-US" sz="3700" b="1">
                <a:effectLst>
                  <a:outerShdw blurRad="38100" dist="38100" dir="2700000" algn="tl">
                    <a:schemeClr val="bg2"/>
                  </a:outerShdw>
                </a:effectLst>
                <a:latin typeface="黑体" pitchFamily="49" charset="-122"/>
                <a:ea typeface="黑体" pitchFamily="49" charset="-122"/>
                <a:sym typeface="宋体" pitchFamily="2" charset="-122"/>
              </a:rPr>
              <a:t>世间事物都有对立面</a:t>
            </a:r>
            <a:r>
              <a:rPr lang="zh-CN" altLang="en-US" sz="3700" b="1">
                <a:effectLst>
                  <a:outerShdw blurRad="38100" dist="38100" dir="2700000" algn="tl">
                    <a:schemeClr val="bg2"/>
                  </a:outerShdw>
                </a:effectLst>
                <a:latin typeface="黑体" pitchFamily="49" charset="-122"/>
                <a:ea typeface="黑体" pitchFamily="49" charset="-122"/>
              </a:rPr>
              <a:t>，对立双方可以</a:t>
            </a:r>
            <a:r>
              <a:rPr lang="zh-CN" altLang="en-US" sz="3700" b="1">
                <a:effectLst>
                  <a:outerShdw blurRad="38100" dist="38100" dir="2700000" algn="tl">
                    <a:schemeClr val="bg2"/>
                  </a:outerShdw>
                </a:effectLst>
                <a:latin typeface="黑体" pitchFamily="49" charset="-122"/>
                <a:ea typeface="黑体" pitchFamily="49" charset="-122"/>
                <a:sym typeface="宋体" pitchFamily="2" charset="-122"/>
              </a:rPr>
              <a:t>相</a:t>
            </a:r>
            <a:r>
              <a:rPr lang="zh-CN" altLang="en-US" sz="3700" b="1">
                <a:effectLst>
                  <a:outerShdw blurRad="38100" dist="38100" dir="2700000" algn="tl">
                    <a:schemeClr val="bg2"/>
                  </a:outerShdw>
                </a:effectLst>
                <a:latin typeface="黑体" pitchFamily="49" charset="-122"/>
                <a:ea typeface="黑体" pitchFamily="49" charset="-122"/>
              </a:rPr>
              <a:t>互转化。</a:t>
            </a:r>
            <a:endParaRPr lang="zh-CN" altLang="en-US" sz="3700" b="1">
              <a:effectLst>
                <a:outerShdw blurRad="38100" dist="38100" dir="2700000" algn="tl">
                  <a:schemeClr val="bg2"/>
                </a:outerShdw>
              </a:effectLst>
              <a:latin typeface="黑体" pitchFamily="49" charset="-122"/>
              <a:ea typeface="黑体" pitchFamily="49" charset="-122"/>
            </a:endParaRPr>
          </a:p>
        </p:txBody>
      </p:sp>
      <p:sp>
        <p:nvSpPr>
          <p:cNvPr id="28677" name="文本框 1"/>
          <p:cNvSpPr txBox="1"/>
          <p:nvPr>
            <p:custDataLst>
              <p:tags r:id="rId8"/>
            </p:custDataLst>
          </p:nvPr>
        </p:nvSpPr>
        <p:spPr>
          <a:xfrm>
            <a:off x="869950" y="392113"/>
            <a:ext cx="3003550" cy="612775"/>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400" b="1">
                <a:solidFill>
                  <a:srgbClr val="FF0000"/>
                </a:solidFill>
                <a:effectLst>
                  <a:outerShdw blurRad="38100" dist="38100" dir="2700000" algn="tl">
                    <a:schemeClr val="bg2"/>
                  </a:outerShdw>
                </a:effectLst>
                <a:latin typeface="黑体" pitchFamily="49" charset="-122"/>
                <a:ea typeface="黑体" pitchFamily="49" charset="-122"/>
                <a:sym typeface="宋体" pitchFamily="2" charset="-122"/>
              </a:rPr>
              <a:t>辩证法思想 ：</a:t>
            </a:r>
            <a:endParaRPr lang="zh-CN" altLang="en-US" sz="3400" b="1">
              <a:solidFill>
                <a:srgbClr val="FF0000"/>
              </a:solidFill>
              <a:effectLst>
                <a:outerShdw blurRad="38100" dist="38100" dir="2700000" algn="tl">
                  <a:schemeClr val="bg2"/>
                </a:outerShdw>
              </a:effectLst>
              <a:latin typeface="黑体" pitchFamily="49" charset="-122"/>
              <a:ea typeface="黑体" pitchFamily="49" charset="-122"/>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28675"/>
                                        </p:tgtEl>
                                        <p:attrNameLst>
                                          <p:attrName>style.visibility</p:attrName>
                                        </p:attrNameLst>
                                      </p:cBhvr>
                                      <p:to>
                                        <p:strVal val="visible"/>
                                      </p:to>
                                    </p:set>
                                    <p:animEffect transition="in" filter="blinds(horizontal)">
                                      <p:cBhvr additive="base">
                                        <p:cTn id="7" dur="500" fill="hold"/>
                                        <p:tgtEl>
                                          <p:spTgt spid="28675"/>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1" nodeType="clickEffect">
                                  <p:stCondLst>
                                    <p:cond delay="0"/>
                                  </p:stCondLst>
                                  <p:childTnLst>
                                    <p:set>
                                      <p:cBhvr additive="base">
                                        <p:cTn id="12" dur="1" fill="hold">
                                          <p:stCondLst>
                                            <p:cond delay="0"/>
                                          </p:stCondLst>
                                        </p:cTn>
                                        <p:tgtEl>
                                          <p:spTgt spid="28677"/>
                                        </p:tgtEl>
                                        <p:attrNameLst>
                                          <p:attrName>style.visibility</p:attrName>
                                        </p:attrNameLst>
                                      </p:cBhvr>
                                      <p:to>
                                        <p:strVal val="visible"/>
                                      </p:to>
                                    </p:set>
                                    <p:anim calcmode="lin" valueType="num">
                                      <p:cBhvr additive="base">
                                        <p:cTn id="13" dur="500" fill="hold"/>
                                        <p:tgtEl>
                                          <p:spTgt spid="28677"/>
                                        </p:tgtEl>
                                        <p:attrNameLst>
                                          <p:attrName>ppt_x</p:attrName>
                                        </p:attrNameLst>
                                      </p:cBhvr>
                                      <p:tavLst>
                                        <p:tav tm="0">
                                          <p:val>
                                            <p:strVal val="#ppt_x"/>
                                          </p:val>
                                        </p:tav>
                                        <p:tav tm="100000">
                                          <p:val>
                                            <p:strVal val="#ppt_x"/>
                                          </p:val>
                                        </p:tav>
                                      </p:tavLst>
                                    </p:anim>
                                    <p:anim calcmode="lin" valueType="num">
                                      <p:cBhvr additive="base">
                                        <p:cTn id="14"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p:bldP spid="28677" grpId="1"/>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pic>
        <p:nvPicPr>
          <p:cNvPr id="29698" name="Picture 2"/>
          <p:cNvPicPr/>
          <p:nvPr>
            <p:ph sz="half" idx="4294967295"/>
            <p:custDataLst>
              <p:tags r:id="rId4"/>
            </p:custDataLst>
          </p:nvPr>
        </p:nvPicPr>
        <p:blipFill>
          <a:blip r:embed="rId3"/>
          <a:stretch>
            <a:fillRect/>
          </a:stretch>
        </p:blipFill>
        <p:spPr>
          <a:xfrm>
            <a:off x="287338" y="479425"/>
            <a:ext cx="6045200" cy="5064125"/>
          </a:xfrm>
          <a:prstGeom prst="rect">
            <a:avLst/>
          </a:prstGeom>
          <a:noFill/>
          <a:ln>
            <a:noFill/>
            <a:miter lim="800000"/>
          </a:ln>
        </p:spPr>
      </p:pic>
      <p:pic>
        <p:nvPicPr>
          <p:cNvPr id="29699" name="Picture 3"/>
          <p:cNvPicPr/>
          <p:nvPr>
            <p:ph sz="half" idx="4294967295"/>
            <p:custDataLst>
              <p:tags r:id="rId6"/>
            </p:custDataLst>
          </p:nvPr>
        </p:nvPicPr>
        <p:blipFill>
          <a:blip r:embed="rId5"/>
          <a:stretch>
            <a:fillRect/>
          </a:stretch>
        </p:blipFill>
        <p:spPr>
          <a:xfrm>
            <a:off x="7697788" y="360362"/>
            <a:ext cx="3806825" cy="5029200"/>
          </a:xfrm>
          <a:prstGeom prst="rect">
            <a:avLst/>
          </a:prstGeom>
          <a:noFill/>
          <a:ln>
            <a:noFill/>
            <a:miter lim="800000"/>
          </a:ln>
        </p:spPr>
      </p:pic>
      <p:sp>
        <p:nvSpPr>
          <p:cNvPr id="29700" name="文本框 1"/>
          <p:cNvSpPr/>
          <p:nvPr>
            <p:custDataLst>
              <p:tags r:id="rId7"/>
            </p:custDataLst>
          </p:nvPr>
        </p:nvSpPr>
        <p:spPr>
          <a:xfrm>
            <a:off x="1639888" y="5599112"/>
            <a:ext cx="3341688" cy="730250"/>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buFont typeface="Arial" pitchFamily="34" charset="0"/>
            </a:pPr>
            <a:r>
              <a:rPr lang="zh-CN" altLang="en-US" sz="4100" b="1">
                <a:latin typeface="Arial" pitchFamily="34" charset="0"/>
              </a:rPr>
              <a:t>《塞翁失马》</a:t>
            </a:r>
            <a:endParaRPr lang="zh-CN" altLang="en-US" sz="4100" b="1">
              <a:latin typeface="Arial" pitchFamily="34" charset="0"/>
            </a:endParaRPr>
          </a:p>
        </p:txBody>
      </p:sp>
      <p:sp>
        <p:nvSpPr>
          <p:cNvPr id="29701" name="文本框 3"/>
          <p:cNvSpPr txBox="1"/>
          <p:nvPr>
            <p:custDataLst>
              <p:tags r:id="rId8"/>
            </p:custDataLst>
          </p:nvPr>
        </p:nvSpPr>
        <p:spPr>
          <a:xfrm>
            <a:off x="7920038" y="5543550"/>
            <a:ext cx="3695700" cy="1136650"/>
          </a:xfrm>
          <a:prstGeom prst="rect">
            <a:avLst/>
          </a:prstGeom>
          <a:no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buFont typeface="Arial" pitchFamily="34" charset="0"/>
            </a:pPr>
            <a:r>
              <a:rPr lang="zh-CN" altLang="en-US" sz="3400" b="1">
                <a:latin typeface="Arial" pitchFamily="34" charset="0"/>
              </a:rPr>
              <a:t>祸兮，福之所倚；</a:t>
            </a:r>
            <a:endParaRPr lang="zh-CN" altLang="en-US" sz="3400" b="1">
              <a:latin typeface="Arial" pitchFamily="34" charset="0"/>
            </a:endParaRPr>
          </a:p>
          <a:p>
            <a:pPr marL="0" marR="0" lvl="0" indent="0">
              <a:buFont typeface="Arial" pitchFamily="34" charset="0"/>
            </a:pPr>
            <a:r>
              <a:rPr lang="zh-CN" altLang="en-US" sz="3400" b="1">
                <a:latin typeface="Arial" pitchFamily="34" charset="0"/>
              </a:rPr>
              <a:t>福兮，祸之所伏</a:t>
            </a:r>
            <a:r>
              <a:rPr lang="zh-CN" altLang="en-US" sz="2600" b="1">
                <a:latin typeface="Arial" pitchFamily="34" charset="0"/>
              </a:rPr>
              <a:t>。</a:t>
            </a:r>
            <a:endParaRPr lang="zh-CN" altLang="en-US" sz="2600" b="1">
              <a:latin typeface="Arial" pitchFamily="34" charset="0"/>
            </a:endParaRPr>
          </a:p>
        </p:txBody>
      </p:sp>
      <p:sp>
        <p:nvSpPr>
          <p:cNvPr id="29702" name="矩形 122909"/>
          <p:cNvSpPr/>
          <p:nvPr>
            <p:custDataLst>
              <p:tags r:id="rId9"/>
            </p:custDataLst>
          </p:nvPr>
        </p:nvSpPr>
        <p:spPr>
          <a:xfrm>
            <a:off x="6683375" y="1349375"/>
            <a:ext cx="681038" cy="544512"/>
          </a:xfrm>
          <a:solidFill>
            <a:srgbClr val="FFFFFF"/>
          </a:solidFill>
          <a:ln w="25400">
            <a:solidFill>
              <a:srgbClr val="FF0000"/>
            </a:solidFill>
            <a:round/>
          </a:ln>
        </p:spPr>
        <p:txBody>
          <a:bodyPr wrap="none" fromWordArt="1" anchor="t" anchorCtr="0">
            <a:prstTxWarp prst="textPlain">
              <a:avLst/>
            </a:prstTxWarp>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a:r>
              <a:rPr sz="3400">
                <a:solidFill>
                  <a:srgbClr val="FFFFFF"/>
                </a:solidFill>
                <a:latin typeface="宋体" pitchFamily="2" charset="-122"/>
              </a:rPr>
              <a:t>福</a:t>
            </a:r>
            <a:endParaRPr sz="3400">
              <a:solidFill>
                <a:srgbClr val="FFFFFF"/>
              </a:solidFill>
              <a:latin typeface="宋体" pitchFamily="2" charset="-122"/>
            </a:endParaRPr>
          </a:p>
        </p:txBody>
      </p:sp>
      <p:sp>
        <p:nvSpPr>
          <p:cNvPr id="29703" name="左右箭头 122912"/>
          <p:cNvSpPr/>
          <p:nvPr>
            <p:custDataLst>
              <p:tags r:id="rId10"/>
            </p:custDataLst>
          </p:nvPr>
        </p:nvSpPr>
        <p:spPr>
          <a:xfrm rot="5400000">
            <a:off x="5970588" y="2908300"/>
            <a:ext cx="2105025" cy="269875"/>
          </a:xfrm>
          <a:prstGeom prst="leftRightArrow">
            <a:avLst>
              <a:gd name="adj1" fmla="val 50000"/>
              <a:gd name="adj2" fmla="val 100353"/>
            </a:avLst>
          </a:prstGeom>
          <a:solidFill>
            <a:srgbClr val="FF0000"/>
          </a:solidFill>
          <a:ln w="12700">
            <a:solidFill>
              <a:srgbClr val="FF0000"/>
            </a:solidFill>
            <a:miter lim="800000"/>
          </a:ln>
        </p:spPr>
        <p:txBody>
          <a:bodyPr anchor="t"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sz="1900">
              <a:latin typeface="Arial" pitchFamily="34" charset="0"/>
            </a:endParaRPr>
          </a:p>
        </p:txBody>
      </p:sp>
      <p:sp>
        <p:nvSpPr>
          <p:cNvPr id="29704" name="矩形 122908"/>
          <p:cNvSpPr/>
          <p:nvPr>
            <p:custDataLst>
              <p:tags r:id="rId11"/>
            </p:custDataLst>
          </p:nvPr>
        </p:nvSpPr>
        <p:spPr>
          <a:xfrm>
            <a:off x="6684962" y="4192588"/>
            <a:ext cx="679450" cy="544512"/>
          </a:xfrm>
          <a:solidFill>
            <a:srgbClr val="FFFFFF"/>
          </a:solidFill>
          <a:ln w="25400">
            <a:solidFill>
              <a:srgbClr val="FF0000"/>
            </a:solidFill>
            <a:round/>
          </a:ln>
        </p:spPr>
        <p:txBody>
          <a:bodyPr wrap="none" fromWordArt="1" anchor="t" anchorCtr="0">
            <a:prstTxWarp prst="textPlain">
              <a:avLst/>
            </a:prstTxWarp>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a:r>
              <a:rPr sz="3400">
                <a:solidFill>
                  <a:srgbClr val="FFFFFF"/>
                </a:solidFill>
                <a:latin typeface="宋体" pitchFamily="2" charset="-122"/>
              </a:rPr>
              <a:t>祸</a:t>
            </a:r>
            <a:endParaRPr sz="3400">
              <a:solidFill>
                <a:srgbClr val="FFFFFF"/>
              </a:solidFill>
              <a:latin typeface="宋体" pitchFamily="2" charset="-122"/>
            </a:endParaRPr>
          </a:p>
        </p:txBody>
      </p:sp>
      <p:sp>
        <p:nvSpPr>
          <p:cNvPr id="29705" name="文本框 122910"/>
          <p:cNvSpPr/>
          <p:nvPr>
            <p:custDataLst>
              <p:tags r:id="rId12"/>
            </p:custDataLst>
          </p:nvPr>
        </p:nvSpPr>
        <p:spPr>
          <a:xfrm>
            <a:off x="6159500" y="2765425"/>
            <a:ext cx="2041525" cy="612775"/>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en-US" sz="3400" b="1">
                <a:latin typeface="华文琥珀" pitchFamily="2" charset="-122"/>
                <a:ea typeface="华文琥珀" pitchFamily="2" charset="-122"/>
              </a:rPr>
              <a:t>相互转化</a:t>
            </a:r>
            <a:endParaRPr lang="zh-CN" altLang="en-US" sz="3400" b="1">
              <a:latin typeface="华文琥珀" pitchFamily="2" charset="-122"/>
              <a:ea typeface="华文琥珀"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29701"/>
                                        </p:tgtEl>
                                        <p:attrNameLst>
                                          <p:attrName>style.visibility</p:attrName>
                                        </p:attrNameLst>
                                      </p:cBhvr>
                                      <p:to>
                                        <p:strVal val="visible"/>
                                      </p:to>
                                    </p:set>
                                    <p:anim calcmode="lin" valueType="num">
                                      <p:cBhvr additive="base">
                                        <p:cTn id="7" dur="500" fill="hold"/>
                                        <p:tgtEl>
                                          <p:spTgt spid="29701"/>
                                        </p:tgtEl>
                                        <p:attrNameLst>
                                          <p:attrName>ppt_x</p:attrName>
                                        </p:attrNameLst>
                                      </p:cBhvr>
                                      <p:tavLst>
                                        <p:tav tm="0">
                                          <p:val>
                                            <p:strVal val="#ppt_x"/>
                                          </p:val>
                                        </p:tav>
                                        <p:tav tm="100000">
                                          <p:val>
                                            <p:strVal val="#ppt_x"/>
                                          </p:val>
                                        </p:tav>
                                      </p:tavLst>
                                    </p:anim>
                                    <p:anim calcmode="lin" valueType="num">
                                      <p:cBhvr additive="base">
                                        <p:cTn id="8" dur="500" fill="hold"/>
                                        <p:tgtEl>
                                          <p:spTgt spid="2970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additive="base">
                                        <p:cTn id="13" dur="1" fill="hold">
                                          <p:stCondLst>
                                            <p:cond delay="0"/>
                                          </p:stCondLst>
                                        </p:cTn>
                                        <p:tgtEl>
                                          <p:spTgt spid="29702"/>
                                        </p:tgtEl>
                                        <p:attrNameLst>
                                          <p:attrName>style.visibility</p:attrName>
                                        </p:attrNameLst>
                                      </p:cBhvr>
                                      <p:to>
                                        <p:strVal val="visible"/>
                                      </p:to>
                                    </p:set>
                                    <p:anim calcmode="lin" valueType="num">
                                      <p:cBhvr additive="base">
                                        <p:cTn id="14" dur="500" fill="hold"/>
                                        <p:tgtEl>
                                          <p:spTgt spid="29702"/>
                                        </p:tgtEl>
                                        <p:attrNameLst>
                                          <p:attrName>ppt_x</p:attrName>
                                        </p:attrNameLst>
                                      </p:cBhvr>
                                      <p:tavLst>
                                        <p:tav tm="0">
                                          <p:val>
                                            <p:strVal val="#ppt_x"/>
                                          </p:val>
                                        </p:tav>
                                        <p:tav tm="100000">
                                          <p:val>
                                            <p:strVal val="#ppt_x"/>
                                          </p:val>
                                        </p:tav>
                                      </p:tavLst>
                                    </p:anim>
                                    <p:anim calcmode="lin" valueType="num">
                                      <p:cBhvr additive="base">
                                        <p:cTn id="15" dur="500" fill="hold"/>
                                        <p:tgtEl>
                                          <p:spTgt spid="29702"/>
                                        </p:tgtEl>
                                        <p:attrNameLst>
                                          <p:attrName>ppt_y</p:attrName>
                                        </p:attrNameLst>
                                      </p:cBhvr>
                                      <p:tavLst>
                                        <p:tav tm="0">
                                          <p:val>
                                            <p:strVal val="1+#ppt_h/2"/>
                                          </p:val>
                                        </p:tav>
                                        <p:tav tm="100000">
                                          <p:val>
                                            <p:strVal val="#ppt_y"/>
                                          </p:val>
                                        </p:tav>
                                      </p:tavLst>
                                    </p:anim>
                                  </p:childTnLst>
                                </p:cTn>
                              </p:par>
                              <p:par>
                                <p:cTn id="16" presetID="3" presetClass="entr" presetSubtype="10" fill="hold" nodeType="withEffect">
                                  <p:stCondLst>
                                    <p:cond delay="0"/>
                                  </p:stCondLst>
                                  <p:childTnLst>
                                    <p:set>
                                      <p:cBhvr additive="base">
                                        <p:cTn id="17" dur="1" fill="hold">
                                          <p:stCondLst>
                                            <p:cond delay="0"/>
                                          </p:stCondLst>
                                        </p:cTn>
                                        <p:tgtEl>
                                          <p:spTgt spid="29703"/>
                                        </p:tgtEl>
                                        <p:attrNameLst>
                                          <p:attrName>style.visibility</p:attrName>
                                        </p:attrNameLst>
                                      </p:cBhvr>
                                      <p:to>
                                        <p:strVal val="visible"/>
                                      </p:to>
                                    </p:set>
                                    <p:animEffect transition="in" filter="blinds(horizontal)">
                                      <p:cBhvr additive="base">
                                        <p:cTn id="18" dur="500" fill="hold"/>
                                        <p:tgtEl>
                                          <p:spTgt spid="29703"/>
                                        </p:tgtEl>
                                      </p:cBhvr>
                                    </p:animEffect>
                                  </p:childTnLst>
                                </p:cTn>
                              </p:par>
                            </p:childTnLst>
                          </p:cTn>
                        </p:par>
                        <p:par>
                          <p:cTn id="19" fill="hold" nodeType="withGroup">
                            <p:stCondLst>
                              <p:cond delay="500"/>
                            </p:stCondLst>
                            <p:childTnLst>
                              <p:par>
                                <p:cTn id="20" presetID="2" presetClass="entr" presetSubtype="4" fill="hold" grpId="2" nodeType="afterEffect">
                                  <p:childTnLst>
                                    <p:set>
                                      <p:cBhvr additive="base">
                                        <p:cTn id="21" dur="1" fill="hold">
                                          <p:stCondLst>
                                            <p:cond delay="0"/>
                                          </p:stCondLst>
                                        </p:cTn>
                                        <p:tgtEl>
                                          <p:spTgt spid="29704"/>
                                        </p:tgtEl>
                                        <p:attrNameLst>
                                          <p:attrName>style.visibility</p:attrName>
                                        </p:attrNameLst>
                                      </p:cBhvr>
                                      <p:to>
                                        <p:strVal val="visible"/>
                                      </p:to>
                                    </p:set>
                                    <p:anim calcmode="lin" valueType="num">
                                      <p:cBhvr additive="base">
                                        <p:cTn id="22" dur="500" fill="hold"/>
                                        <p:tgtEl>
                                          <p:spTgt spid="29704"/>
                                        </p:tgtEl>
                                        <p:attrNameLst>
                                          <p:attrName>ppt_x</p:attrName>
                                        </p:attrNameLst>
                                      </p:cBhvr>
                                      <p:tavLst>
                                        <p:tav tm="0">
                                          <p:val>
                                            <p:strVal val="#ppt_x"/>
                                          </p:val>
                                        </p:tav>
                                        <p:tav tm="100000">
                                          <p:val>
                                            <p:strVal val="#ppt_x"/>
                                          </p:val>
                                        </p:tav>
                                      </p:tavLst>
                                    </p:anim>
                                    <p:anim calcmode="lin" valueType="num">
                                      <p:cBhvr additive="base">
                                        <p:cTn id="23" dur="500" fill="hold"/>
                                        <p:tgtEl>
                                          <p:spTgt spid="29704"/>
                                        </p:tgtEl>
                                        <p:attrNameLst>
                                          <p:attrName>ppt_y</p:attrName>
                                        </p:attrNameLst>
                                      </p:cBhvr>
                                      <p:tavLst>
                                        <p:tav tm="0">
                                          <p:val>
                                            <p:strVal val="1+#ppt_h/2"/>
                                          </p:val>
                                        </p:tav>
                                        <p:tav tm="100000">
                                          <p:val>
                                            <p:strVal val="#ppt_y"/>
                                          </p:val>
                                        </p:tav>
                                      </p:tavLst>
                                    </p:anim>
                                  </p:childTnLst>
                                </p:cTn>
                              </p:par>
                            </p:childTnLst>
                          </p:cTn>
                        </p:par>
                        <p:par>
                          <p:cTn id="24" fill="hold" nodeType="withGroup">
                            <p:stCondLst>
                              <p:cond delay="1000"/>
                            </p:stCondLst>
                            <p:childTnLst>
                              <p:par>
                                <p:cTn id="25" presetID="3" presetClass="entr" presetSubtype="10" fill="hold" grpId="3" nodeType="afterEffect">
                                  <p:childTnLst>
                                    <p:set>
                                      <p:cBhvr additive="base">
                                        <p:cTn id="26" dur="1" fill="hold">
                                          <p:stCondLst>
                                            <p:cond delay="0"/>
                                          </p:stCondLst>
                                        </p:cTn>
                                        <p:tgtEl>
                                          <p:spTgt spid="29705"/>
                                        </p:tgtEl>
                                        <p:attrNameLst>
                                          <p:attrName>style.visibility</p:attrName>
                                        </p:attrNameLst>
                                      </p:cBhvr>
                                      <p:to>
                                        <p:strVal val="visible"/>
                                      </p:to>
                                    </p:set>
                                    <p:animEffect transition="in" filter="blinds(horizontal)">
                                      <p:cBhvr additive="base">
                                        <p:cTn id="27" dur="500" fill="hold"/>
                                        <p:tgtEl>
                                          <p:spTgt spid="297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p:bldP spid="29702" grpId="1"/>
      <p:bldP spid="29704" grpId="2"/>
      <p:bldP spid="29705" grpId="3"/>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30722" name="Picture 3(向天歌演示原创免费模板：www.TopPPT.cn)" descr="E:\PPT\PPT中国风元素\梅花PNG免抠图素材\3299168202027027296.png"/>
          <p:cNvPicPr/>
          <p:nvPr>
            <p:custDataLst>
              <p:tags r:id="rId5"/>
            </p:custDataLst>
          </p:nvPr>
        </p:nvPicPr>
        <p:blipFill>
          <a:blip r:embed="rId4">
            <a:grayscl/>
          </a:blip>
          <a:stretch>
            <a:fillRect/>
          </a:stretch>
        </p:blipFill>
        <p:spPr>
          <a:xfrm>
            <a:off x="3108325" y="1660525"/>
            <a:ext cx="4286250" cy="4287838"/>
          </a:xfrm>
          <a:prstGeom prst="rect">
            <a:avLst/>
          </a:prstGeom>
          <a:noFill/>
          <a:ln>
            <a:noFill/>
            <a:miter lim="800000"/>
          </a:ln>
        </p:spPr>
      </p:pic>
      <p:grpSp>
        <p:nvGrpSpPr>
          <p:cNvPr id="30723" name="组合 3(向天歌演示原创免费模板：www.TopPPT.cn)"/>
          <p:cNvGrpSpPr/>
          <p:nvPr>
            <p:custDataLst>
              <p:tags r:id="rId6"/>
            </p:custDataLst>
          </p:nvPr>
        </p:nvGrpSpPr>
        <p:grpSpPr>
          <a:xfrm>
            <a:off x="-30162" y="6478588"/>
            <a:ext cx="11552238" cy="401638"/>
            <a:chOff x="-32389" y="6473921"/>
            <a:chExt cx="12224389" cy="424896"/>
          </a:xfrm>
        </p:grpSpPr>
        <p:pic>
          <p:nvPicPr>
            <p:cNvPr id="30724" name="Picture 2(向天歌演示原创免费模板：www.TopPPT.cn)" descr="C:\Users\admin\Desktop\1.png"/>
            <p:cNvPicPr/>
            <p:nvPr>
              <p:custDataLst>
                <p:tags r:id="rId8"/>
              </p:custDataLst>
            </p:nvPr>
          </p:nvPicPr>
          <p:blipFill>
            <a:blip r:embed="rId7"/>
            <a:stretch>
              <a:fillRect/>
            </a:stretch>
          </p:blipFill>
          <p:spPr>
            <a:xfrm>
              <a:off x="-32389" y="6473921"/>
              <a:ext cx="4904253" cy="400378"/>
            </a:xfrm>
            <a:prstGeom prst="rect">
              <a:avLst/>
            </a:prstGeom>
            <a:noFill/>
            <a:ln>
              <a:noFill/>
              <a:miter lim="800000"/>
            </a:ln>
          </p:spPr>
        </p:pic>
        <p:pic>
          <p:nvPicPr>
            <p:cNvPr id="30725" name="Picture 2(向天歌演示原创免费模板：www.TopPPT.cn)" descr="C:\Users\admin\Desktop\1.png"/>
            <p:cNvPicPr/>
            <p:nvPr>
              <p:custDataLst>
                <p:tags r:id="rId10"/>
              </p:custDataLst>
            </p:nvPr>
          </p:nvPicPr>
          <p:blipFill>
            <a:blip r:embed="rId9"/>
            <a:stretch>
              <a:fillRect/>
            </a:stretch>
          </p:blipFill>
          <p:spPr>
            <a:xfrm>
              <a:off x="4862239" y="6483546"/>
              <a:ext cx="4677907" cy="400378"/>
            </a:xfrm>
            <a:prstGeom prst="rect">
              <a:avLst/>
            </a:prstGeom>
            <a:noFill/>
            <a:ln>
              <a:noFill/>
              <a:miter lim="800000"/>
            </a:ln>
          </p:spPr>
        </p:pic>
        <p:pic>
          <p:nvPicPr>
            <p:cNvPr id="30726" name="Picture 2(向天歌演示原创免费模板：www.TopPPT.cn)" descr="C:\Users\admin\Desktop\1.png"/>
            <p:cNvPicPr/>
            <p:nvPr>
              <p:custDataLst>
                <p:tags r:id="rId12"/>
              </p:custDataLst>
            </p:nvPr>
          </p:nvPicPr>
          <p:blipFill>
            <a:blip r:embed="rId11"/>
            <a:stretch>
              <a:fillRect/>
            </a:stretch>
          </p:blipFill>
          <p:spPr>
            <a:xfrm>
              <a:off x="9532101" y="6498439"/>
              <a:ext cx="2659899" cy="400378"/>
            </a:xfrm>
            <a:prstGeom prst="rect">
              <a:avLst/>
            </a:prstGeom>
            <a:noFill/>
            <a:ln>
              <a:noFill/>
              <a:miter lim="800000"/>
            </a:ln>
          </p:spPr>
        </p:pic>
      </p:grpSp>
      <p:sp>
        <p:nvSpPr>
          <p:cNvPr id="30727" name="Rectangle 9(向天歌演示原创免费模板：www.TopPPT.cn)"/>
          <p:cNvSpPr/>
          <p:nvPr>
            <p:custDataLst>
              <p:tags r:id="rId13"/>
            </p:custDataLst>
          </p:nvPr>
        </p:nvSpPr>
        <p:spPr>
          <a:xfrm>
            <a:off x="3311525" y="606425"/>
            <a:ext cx="8221662" cy="717550"/>
          </a:xfrm>
          <a:prstGeom prst="rect">
            <a:avLst/>
          </a:prstGeom>
          <a:solidFill>
            <a:srgbClr val="595959"/>
          </a:solidFill>
          <a:ln w="25400" cap="flat" cmpd="sng" algn="ctr">
            <a:noFill/>
            <a:prstDash val="solid"/>
            <a:round/>
            <a:headEnd type="none" w="med" len="med"/>
            <a:tailEnd type="none" w="med" len="med"/>
          </a:ln>
        </p:spPr>
        <p:txBody>
          <a:bodyPr anchor="ctr"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endParaRPr lang="zh-CN" altLang="en-US" sz="1700">
              <a:solidFill>
                <a:srgbClr val="FFFFFF"/>
              </a:solidFill>
            </a:endParaRPr>
          </a:p>
        </p:txBody>
      </p:sp>
      <p:sp>
        <p:nvSpPr>
          <p:cNvPr id="30728" name="Rectangle 11(向天歌演示原创免费模板：www.TopPPT.cn)"/>
          <p:cNvSpPr/>
          <p:nvPr>
            <p:custDataLst>
              <p:tags r:id="rId14"/>
            </p:custDataLst>
          </p:nvPr>
        </p:nvSpPr>
        <p:spPr>
          <a:xfrm>
            <a:off x="3106738" y="606425"/>
            <a:ext cx="131762" cy="717550"/>
          </a:xfrm>
          <a:prstGeom prst="rect">
            <a:avLst/>
          </a:prstGeom>
          <a:solidFill>
            <a:srgbClr val="595959"/>
          </a:solidFill>
          <a:ln w="25400" cap="flat" cmpd="sng" algn="ctr">
            <a:noFill/>
            <a:prstDash val="solid"/>
            <a:round/>
            <a:headEnd type="none" w="med" len="med"/>
            <a:tailEnd type="none" w="med" len="med"/>
          </a:ln>
        </p:spPr>
        <p:txBody>
          <a:bodyPr anchor="ctr"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endParaRPr lang="zh-CN" altLang="en-US" sz="1700">
              <a:solidFill>
                <a:srgbClr val="FFFFFF"/>
              </a:solidFill>
            </a:endParaRPr>
          </a:p>
        </p:txBody>
      </p:sp>
      <p:sp>
        <p:nvSpPr>
          <p:cNvPr id="30729" name="TextBox 7(向天歌演示原创免费模板：www.TopPPT.cn)"/>
          <p:cNvSpPr/>
          <p:nvPr>
            <p:custDataLst>
              <p:tags r:id="rId15"/>
            </p:custDataLst>
          </p:nvPr>
        </p:nvSpPr>
        <p:spPr bwMode="auto">
          <a:xfrm>
            <a:off x="3470275" y="630238"/>
            <a:ext cx="2925762" cy="673100"/>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gn="ctr" eaLnBrk="1" hangingPunct="1">
              <a:spcBef>
                <a:spcPct val="20000"/>
              </a:spcBef>
              <a:buFont typeface=""/>
              <a:buChar char="•"/>
            </a:pPr>
            <a:r>
              <a:rPr lang="en-US" altLang="zh-CN" sz="3700" b="1">
                <a:solidFill>
                  <a:schemeClr val="bg1"/>
                </a:solidFill>
                <a:latin typeface="微软雅黑" charset="-122"/>
                <a:ea typeface="微软雅黑" charset="-122"/>
              </a:rPr>
              <a:t>《</a:t>
            </a:r>
            <a:r>
              <a:rPr lang="zh-CN" altLang="en-US" sz="3700" b="1">
                <a:solidFill>
                  <a:schemeClr val="bg1"/>
                </a:solidFill>
                <a:latin typeface="微软雅黑" charset="-122"/>
                <a:ea typeface="微软雅黑" charset="-122"/>
              </a:rPr>
              <a:t>塞翁失马</a:t>
            </a:r>
            <a:r>
              <a:rPr lang="en-US" altLang="zh-CN" sz="3700" b="1">
                <a:solidFill>
                  <a:schemeClr val="bg1"/>
                </a:solidFill>
                <a:latin typeface="微软雅黑" charset="-122"/>
                <a:ea typeface="微软雅黑" charset="-122"/>
              </a:rPr>
              <a:t>》</a:t>
            </a:r>
            <a:endParaRPr lang="en-US" altLang="zh-CN" sz="3700" b="1">
              <a:solidFill>
                <a:schemeClr val="bg1"/>
              </a:solidFill>
              <a:latin typeface="微软雅黑" charset="-122"/>
              <a:ea typeface="微软雅黑" charset="-122"/>
            </a:endParaRPr>
          </a:p>
        </p:txBody>
      </p:sp>
      <p:sp>
        <p:nvSpPr>
          <p:cNvPr id="30730" name="文本框 122890"/>
          <p:cNvSpPr txBox="1">
            <a:spLocks noChangeArrowheads="1"/>
          </p:cNvSpPr>
          <p:nvPr>
            <p:custDataLst>
              <p:tags r:id="rId16"/>
            </p:custDataLst>
          </p:nvPr>
        </p:nvSpPr>
        <p:spPr bwMode="auto">
          <a:xfrm>
            <a:off x="6402388" y="674688"/>
            <a:ext cx="4287838" cy="614363"/>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fontAlgn="base">
              <a:spcBef>
                <a:spcPct val="0"/>
              </a:spcBef>
              <a:spcAft>
                <a:spcPct val="0"/>
              </a:spcAft>
              <a:buFont typeface="Arial" pitchFamily="34" charset="0"/>
              <a:defRPr lang="zh-CN" altLang="en-US">
                <a:solidFill>
                  <a:schemeClr val="tx1"/>
                </a:solidFill>
                <a:latin typeface="Arial" pitchFamily="34" charset="0"/>
                <a:ea typeface="宋体" pitchFamily="2" charset="-122"/>
              </a:defRPr>
            </a:lvl6pPr>
            <a:lvl7pPr fontAlgn="base">
              <a:spcBef>
                <a:spcPct val="0"/>
              </a:spcBef>
              <a:spcAft>
                <a:spcPct val="0"/>
              </a:spcAft>
              <a:buFont typeface="Arial" pitchFamily="34" charset="0"/>
              <a:defRPr lang="zh-CN" altLang="en-US">
                <a:solidFill>
                  <a:schemeClr val="tx1"/>
                </a:solidFill>
                <a:latin typeface="Arial" pitchFamily="34" charset="0"/>
                <a:ea typeface="宋体" pitchFamily="2" charset="-122"/>
              </a:defRPr>
            </a:lvl7pPr>
            <a:lvl8pPr fontAlgn="base">
              <a:spcBef>
                <a:spcPct val="0"/>
              </a:spcBef>
              <a:spcAft>
                <a:spcPct val="0"/>
              </a:spcAft>
              <a:buFont typeface="Arial" pitchFamily="34" charset="0"/>
              <a:defRPr lang="zh-CN" altLang="en-US">
                <a:solidFill>
                  <a:schemeClr val="tx1"/>
                </a:solidFill>
                <a:latin typeface="Arial" pitchFamily="34" charset="0"/>
                <a:ea typeface="宋体" pitchFamily="2" charset="-122"/>
              </a:defRPr>
            </a:lvl8pPr>
            <a:lvl9pPr fontAlgn="base">
              <a:spcBef>
                <a:spcPct val="0"/>
              </a:spcBef>
              <a:spcAft>
                <a:spcPct val="0"/>
              </a:spcAft>
              <a:buFont typeface="Arial" pitchFamily="34" charset="0"/>
              <a:defRPr lang="zh-CN" altLang="en-US">
                <a:solidFill>
                  <a:schemeClr val="tx1"/>
                </a:solidFill>
                <a:latin typeface="Arial" pitchFamily="34" charset="0"/>
                <a:ea typeface="宋体" pitchFamily="2" charset="-122"/>
              </a:defRPr>
            </a:lvl9pPr>
          </a:lstStyle>
          <a:p>
            <a:pPr marL="0" marR="0" lvl="0" indent="0" eaLnBrk="1" hangingPunct="1">
              <a:spcBef>
                <a:spcPct val="50000"/>
              </a:spcBef>
            </a:pPr>
            <a:r>
              <a:rPr lang="en-US" altLang="zh-CN" sz="2600" b="1">
                <a:solidFill>
                  <a:srgbClr val="FF0000"/>
                </a:solidFill>
                <a:latin typeface="Arial" pitchFamily="34" charset="0"/>
              </a:rPr>
              <a:t> </a:t>
            </a:r>
            <a:r>
              <a:rPr lang="zh-CN" altLang="en-US" sz="3400" b="1">
                <a:solidFill>
                  <a:srgbClr val="FF0000"/>
                </a:solidFill>
                <a:latin typeface="Arial" pitchFamily="34" charset="0"/>
              </a:rPr>
              <a:t>塞翁失马，焉知非福</a:t>
            </a:r>
            <a:endParaRPr lang="zh-CN" altLang="en-US" sz="3400">
              <a:latin typeface="Arial" pitchFamily="34" charset="0"/>
            </a:endParaRPr>
          </a:p>
        </p:txBody>
      </p:sp>
      <p:sp>
        <p:nvSpPr>
          <p:cNvPr id="30731" name="文本框 122907"/>
          <p:cNvSpPr/>
          <p:nvPr>
            <p:custDataLst>
              <p:tags r:id="rId17"/>
            </p:custDataLst>
          </p:nvPr>
        </p:nvSpPr>
        <p:spPr>
          <a:xfrm>
            <a:off x="4957763" y="4826000"/>
            <a:ext cx="6680200" cy="612775"/>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en-US" altLang="zh-CN" sz="3400" b="1">
                <a:solidFill>
                  <a:srgbClr val="FF0000"/>
                </a:solidFill>
                <a:latin typeface="Arial" pitchFamily="34" charset="0"/>
              </a:rPr>
              <a:t>“</a:t>
            </a:r>
            <a:r>
              <a:rPr lang="zh-CN" altLang="en-US" sz="3400" b="1">
                <a:solidFill>
                  <a:srgbClr val="FF0000"/>
                </a:solidFill>
                <a:latin typeface="Arial" pitchFamily="34" charset="0"/>
              </a:rPr>
              <a:t>福兮祸之所伏，祸兮福之所倚”</a:t>
            </a:r>
            <a:endParaRPr lang="zh-CN" altLang="en-US" sz="3400" b="1">
              <a:solidFill>
                <a:srgbClr val="FF0000"/>
              </a:solidFill>
              <a:latin typeface="Arial" pitchFamily="34" charset="0"/>
            </a:endParaRPr>
          </a:p>
        </p:txBody>
      </p:sp>
      <p:sp>
        <p:nvSpPr>
          <p:cNvPr id="30732" name="矩形 122908"/>
          <p:cNvSpPr>
            <a:spLocks noTextEdit="1"/>
          </p:cNvSpPr>
          <p:nvPr>
            <p:custDataLst>
              <p:tags r:id="rId18"/>
            </p:custDataLst>
          </p:nvPr>
        </p:nvSpPr>
        <p:spPr>
          <a:xfrm>
            <a:off x="8959850" y="3532188"/>
            <a:ext cx="679450" cy="544512"/>
          </a:xfrm>
          <a:solidFill>
            <a:srgbClr val="FFFFFF"/>
          </a:solidFill>
          <a:ln w="25400">
            <a:solidFill>
              <a:srgbClr val="FF0000"/>
            </a:solidFill>
            <a:round/>
          </a:ln>
        </p:spPr>
        <p:txBody>
          <a:bodyPr wrap="none" fromWordArt="1" anchor="t" anchorCtr="0">
            <a:prstTxWarp prst="textPlain">
              <a:avLst/>
            </a:prstTxWarp>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a:r>
              <a:rPr sz="3400">
                <a:solidFill>
                  <a:srgbClr val="FFFFFF"/>
                </a:solidFill>
                <a:latin typeface="宋体" pitchFamily="2" charset="-122"/>
              </a:rPr>
              <a:t>祸</a:t>
            </a:r>
            <a:endParaRPr sz="3400">
              <a:solidFill>
                <a:srgbClr val="FFFFFF"/>
              </a:solidFill>
              <a:latin typeface="宋体" pitchFamily="2" charset="-122"/>
            </a:endParaRPr>
          </a:p>
        </p:txBody>
      </p:sp>
      <p:sp>
        <p:nvSpPr>
          <p:cNvPr id="30733" name="矩形 122909"/>
          <p:cNvSpPr>
            <a:spLocks noTextEdit="1"/>
          </p:cNvSpPr>
          <p:nvPr>
            <p:custDataLst>
              <p:tags r:id="rId19"/>
            </p:custDataLst>
          </p:nvPr>
        </p:nvSpPr>
        <p:spPr>
          <a:xfrm>
            <a:off x="6102350" y="3532188"/>
            <a:ext cx="681038" cy="544512"/>
          </a:xfrm>
          <a:solidFill>
            <a:srgbClr val="FFFFFF"/>
          </a:solidFill>
          <a:ln w="25400">
            <a:solidFill>
              <a:srgbClr val="FF0000"/>
            </a:solidFill>
            <a:round/>
          </a:ln>
        </p:spPr>
        <p:txBody>
          <a:bodyPr wrap="none" fromWordArt="1" anchor="t" anchorCtr="0">
            <a:prstTxWarp prst="textPlain">
              <a:avLst/>
            </a:prstTxWarp>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a:r>
              <a:rPr sz="3400">
                <a:solidFill>
                  <a:srgbClr val="FFFFFF"/>
                </a:solidFill>
                <a:latin typeface="宋体" pitchFamily="2" charset="-122"/>
              </a:rPr>
              <a:t>福</a:t>
            </a:r>
            <a:endParaRPr sz="3400">
              <a:solidFill>
                <a:srgbClr val="FFFFFF"/>
              </a:solidFill>
              <a:latin typeface="宋体" pitchFamily="2" charset="-122"/>
            </a:endParaRPr>
          </a:p>
        </p:txBody>
      </p:sp>
      <p:sp>
        <p:nvSpPr>
          <p:cNvPr id="30734" name="文本框 122910"/>
          <p:cNvSpPr txBox="1">
            <a:spLocks noChangeArrowheads="1"/>
          </p:cNvSpPr>
          <p:nvPr>
            <p:custDataLst>
              <p:tags r:id="rId20"/>
            </p:custDataLst>
          </p:nvPr>
        </p:nvSpPr>
        <p:spPr bwMode="auto">
          <a:xfrm>
            <a:off x="7054850" y="3327400"/>
            <a:ext cx="203993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fontAlgn="base">
              <a:spcBef>
                <a:spcPct val="0"/>
              </a:spcBef>
              <a:spcAft>
                <a:spcPct val="0"/>
              </a:spcAft>
              <a:buFont typeface="Arial" pitchFamily="34" charset="0"/>
              <a:defRPr lang="zh-CN" altLang="en-US">
                <a:solidFill>
                  <a:schemeClr val="tx1"/>
                </a:solidFill>
                <a:latin typeface="Arial" pitchFamily="34" charset="0"/>
                <a:ea typeface="宋体" pitchFamily="2" charset="-122"/>
              </a:defRPr>
            </a:lvl6pPr>
            <a:lvl7pPr fontAlgn="base">
              <a:spcBef>
                <a:spcPct val="0"/>
              </a:spcBef>
              <a:spcAft>
                <a:spcPct val="0"/>
              </a:spcAft>
              <a:buFont typeface="Arial" pitchFamily="34" charset="0"/>
              <a:defRPr lang="zh-CN" altLang="en-US">
                <a:solidFill>
                  <a:schemeClr val="tx1"/>
                </a:solidFill>
                <a:latin typeface="Arial" pitchFamily="34" charset="0"/>
                <a:ea typeface="宋体" pitchFamily="2" charset="-122"/>
              </a:defRPr>
            </a:lvl7pPr>
            <a:lvl8pPr fontAlgn="base">
              <a:spcBef>
                <a:spcPct val="0"/>
              </a:spcBef>
              <a:spcAft>
                <a:spcPct val="0"/>
              </a:spcAft>
              <a:buFont typeface="Arial" pitchFamily="34" charset="0"/>
              <a:defRPr lang="zh-CN" altLang="en-US">
                <a:solidFill>
                  <a:schemeClr val="tx1"/>
                </a:solidFill>
                <a:latin typeface="Arial" pitchFamily="34" charset="0"/>
                <a:ea typeface="宋体" pitchFamily="2" charset="-122"/>
              </a:defRPr>
            </a:lvl8pPr>
            <a:lvl9pPr fontAlgn="base">
              <a:spcBef>
                <a:spcPct val="0"/>
              </a:spcBef>
              <a:spcAft>
                <a:spcPct val="0"/>
              </a:spcAft>
              <a:buFont typeface="Arial" pitchFamily="34" charset="0"/>
              <a:defRPr lang="zh-CN" altLang="en-US">
                <a:solidFill>
                  <a:schemeClr val="tx1"/>
                </a:solidFill>
                <a:latin typeface="Arial" pitchFamily="34" charset="0"/>
                <a:ea typeface="宋体" pitchFamily="2" charset="-122"/>
              </a:defRPr>
            </a:lvl9pPr>
          </a:lstStyle>
          <a:p>
            <a:pPr marL="0" marR="0" lvl="0" indent="0" eaLnBrk="1" hangingPunct="1">
              <a:spcBef>
                <a:spcPct val="50000"/>
              </a:spcBef>
            </a:pPr>
            <a:r>
              <a:rPr lang="zh-CN" altLang="en-US" sz="2600" b="1">
                <a:solidFill>
                  <a:srgbClr val="FF0000"/>
                </a:solidFill>
                <a:latin typeface="Arial" pitchFamily="34" charset="0"/>
              </a:rPr>
              <a:t>相互转化</a:t>
            </a:r>
            <a:endParaRPr lang="zh-CN" altLang="en-US" sz="2600" b="1">
              <a:solidFill>
                <a:srgbClr val="FF0000"/>
              </a:solidFill>
              <a:latin typeface="Arial" pitchFamily="34" charset="0"/>
            </a:endParaRPr>
          </a:p>
        </p:txBody>
      </p:sp>
      <p:sp>
        <p:nvSpPr>
          <p:cNvPr id="30735" name="左右箭头 21"/>
          <p:cNvSpPr/>
          <p:nvPr>
            <p:custDataLst>
              <p:tags r:id="rId21"/>
            </p:custDataLst>
          </p:nvPr>
        </p:nvSpPr>
        <p:spPr>
          <a:xfrm>
            <a:off x="7191375" y="3805238"/>
            <a:ext cx="1360488" cy="271462"/>
          </a:xfrm>
          <a:prstGeom prst="leftRightArrow">
            <a:avLst>
              <a:gd name="adj1" fmla="val 50000"/>
              <a:gd name="adj2" fmla="val 100002"/>
            </a:avLst>
          </a:prstGeom>
          <a:solidFill>
            <a:srgbClr val="FF0000"/>
          </a:solidFill>
          <a:ln w="12700">
            <a:solidFill>
              <a:srgbClr val="FF0000"/>
            </a:solidFill>
            <a:miter lim="800000"/>
          </a:ln>
        </p:spPr>
        <p:txBody>
          <a:bodyPr anchor="t"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sz="1900">
              <a:latin typeface="Arial" pitchFamily="34" charset="0"/>
            </a:endParaRPr>
          </a:p>
        </p:txBody>
      </p:sp>
      <p:pic>
        <p:nvPicPr>
          <p:cNvPr id="30736" name="图片 1"/>
          <p:cNvPicPr/>
          <p:nvPr>
            <p:custDataLst>
              <p:tags r:id="rId23"/>
            </p:custDataLst>
          </p:nvPr>
        </p:nvPicPr>
        <p:blipFill>
          <a:blip r:embed="rId22"/>
          <a:stretch>
            <a:fillRect/>
          </a:stretch>
        </p:blipFill>
        <p:spPr>
          <a:xfrm>
            <a:off x="112712" y="1747838"/>
            <a:ext cx="4492625" cy="3705225"/>
          </a:xfrm>
          <a:prstGeom prst="rect">
            <a:avLst/>
          </a:prstGeom>
          <a:noFill/>
          <a:ln>
            <a:noFill/>
            <a:miter lim="800000"/>
          </a:ln>
        </p:spPr>
      </p:pic>
      <p:sp>
        <p:nvSpPr>
          <p:cNvPr id="30737" name="文本框 122907"/>
          <p:cNvSpPr/>
          <p:nvPr>
            <p:custDataLst>
              <p:tags r:id="rId24"/>
            </p:custDataLst>
          </p:nvPr>
        </p:nvSpPr>
        <p:spPr>
          <a:xfrm>
            <a:off x="5705475" y="2117725"/>
            <a:ext cx="4675188" cy="614363"/>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en-US" sz="3400" b="1">
                <a:solidFill>
                  <a:srgbClr val="FF0000"/>
                </a:solidFill>
                <a:latin typeface="Arial" pitchFamily="34" charset="0"/>
              </a:rPr>
              <a:t>朴素的“辩证法”思想</a:t>
            </a:r>
            <a:endParaRPr lang="zh-CN" altLang="en-US" sz="3400" b="1">
              <a:solidFill>
                <a:srgbClr val="FF0000"/>
              </a:solidFill>
              <a:latin typeface="Arial" pitchFamily="34" charset="0"/>
            </a:endParaRPr>
          </a:p>
        </p:txBody>
      </p:sp>
      <p:sp>
        <p:nvSpPr>
          <p:cNvPr id="30738" name="文本框 3"/>
          <p:cNvSpPr txBox="1"/>
          <p:nvPr>
            <p:custDataLst>
              <p:tags r:id="rId25"/>
            </p:custDataLst>
          </p:nvPr>
        </p:nvSpPr>
        <p:spPr>
          <a:xfrm>
            <a:off x="4714875" y="1660525"/>
            <a:ext cx="6648450" cy="4973638"/>
          </a:xfrm>
          <a:prstGeom prst="rect">
            <a:avLst/>
          </a:prstGeom>
          <a:solidFill>
            <a:schemeClr val="bg2"/>
          </a:solidFill>
          <a:ln>
            <a:solidFill>
              <a:schemeClr val="tx1"/>
            </a:solidFill>
          </a:ln>
        </p:spPr>
        <p:txBody>
          <a:bodyPr wrap="squar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2200" b="1"/>
              <a:t>    </a:t>
            </a:r>
            <a:r>
              <a:rPr lang="en-US" altLang="zh-CN" sz="2200" b="1">
                <a:latin typeface="微软雅黑" charset="-122"/>
                <a:ea typeface="微软雅黑" charset="-122"/>
              </a:rPr>
              <a:t> </a:t>
            </a:r>
            <a:r>
              <a:rPr lang="zh-CN" altLang="en-US" sz="2200" b="1">
                <a:latin typeface="微软雅黑" charset="-122"/>
                <a:ea typeface="微软雅黑" charset="-122"/>
              </a:rPr>
              <a:t>有位擅长推测吉凶掌握术数的人居住在靠近边塞的地方。</a:t>
            </a:r>
            <a:endParaRPr lang="zh-CN" altLang="en-US" sz="2200" b="1">
              <a:latin typeface="微软雅黑" charset="-122"/>
              <a:ea typeface="微软雅黑" charset="-122"/>
            </a:endParaRPr>
          </a:p>
          <a:p>
            <a:pPr marL="0" marR="0" lvl="0" indent="0"/>
            <a:r>
              <a:rPr lang="zh-CN" altLang="en-US" sz="2200" b="1">
                <a:latin typeface="微软雅黑" charset="-122"/>
                <a:ea typeface="微软雅黑" charset="-122"/>
              </a:rPr>
              <a:t>   一次，他的马无缘无故跑到了胡人的住地。人们都为此来宽慰他。那老人却说：“这怎么就不是一种福气呢？”过了几个月，那匹失马带着胡人的许多匹良驹回来了。人们都前来祝贺他。那老人又说：“这怎么就不是一种灾祸呢？”</a:t>
            </a:r>
            <a:endParaRPr lang="zh-CN" altLang="en-US" sz="2200" b="1">
              <a:latin typeface="微软雅黑" charset="-122"/>
              <a:ea typeface="微软雅黑" charset="-122"/>
            </a:endParaRPr>
          </a:p>
          <a:p>
            <a:pPr marL="0" marR="0" lvl="0" indent="0"/>
            <a:r>
              <a:rPr lang="zh-CN" altLang="en-US" sz="2200" b="1">
                <a:latin typeface="微软雅黑" charset="-122"/>
                <a:ea typeface="微软雅黑" charset="-122"/>
              </a:rPr>
              <a:t>   算卦人的家中有很多好马，他的儿子爱好骑马，结果从马上掉下来摔断了腿。人们都前来慰问他。那老人说：“这怎么就不是一件好事呢？”</a:t>
            </a:r>
            <a:endParaRPr lang="zh-CN" altLang="en-US" sz="2200" b="1">
              <a:latin typeface="微软雅黑" charset="-122"/>
              <a:ea typeface="微软雅黑" charset="-122"/>
            </a:endParaRPr>
          </a:p>
          <a:p>
            <a:pPr marL="0" marR="0" lvl="0" indent="0"/>
            <a:r>
              <a:rPr lang="zh-CN" altLang="en-US" sz="2200" b="1">
                <a:latin typeface="微软雅黑" charset="-122"/>
                <a:ea typeface="微软雅黑" charset="-122"/>
              </a:rPr>
              <a:t>     过了一年，胡人大举入侵边塞，健壮男子都被征兵去作战。边塞附近的人，死亡众多。惟有塞翁的儿子因为腿瘸的缘故免于征战，父子俩一同保全了性命。</a:t>
            </a:r>
            <a:endParaRPr lang="zh-CN" altLang="en-US" sz="2200" b="1">
              <a:latin typeface="微软雅黑" charset="-122"/>
              <a:ea typeface="微软雅黑" charset="-122"/>
            </a:endParaRPr>
          </a:p>
        </p:txBody>
      </p:sp>
    </p:spTree>
  </p:cSld>
  <p:clrMapOvr>
    <a:masterClrMapping/>
  </p:clrMapOvr>
  <mc:AlternateContent xmlns:mc="http://schemas.openxmlformats.org/markup-compatibility/2006">
    <mc:Choice xmlns:p14="http://schemas.microsoft.com/office/powerpoint/2010/main" Requires="p14">
      <p:transition p14:dur="2500">
        <p:checker dir="vert"/>
      </p:transition>
    </mc:Choice>
    <mc:Fallback>
      <p:transition>
        <p:checke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30730">
                                            <p:txEl>
                                              <p:pRg st="0" end="0"/>
                                            </p:txEl>
                                          </p:spTgt>
                                        </p:tgtEl>
                                        <p:attrNameLst>
                                          <p:attrName>style.visibility</p:attrName>
                                        </p:attrNameLst>
                                      </p:cBhvr>
                                      <p:to>
                                        <p:strVal val="visible"/>
                                      </p:to>
                                    </p:set>
                                    <p:anim calcmode="lin" valueType="num">
                                      <p:cBhvr additive="base">
                                        <p:cTn id="7" dur="500" fill="hold"/>
                                        <p:tgtEl>
                                          <p:spTgt spid="3073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73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3" presetClass="exit" presetSubtype="10" fill="hold" grpId="7" nodeType="clickEffect">
                                  <p:stCondLst>
                                    <p:cond delay="0"/>
                                  </p:stCondLst>
                                  <p:childTnLst>
                                    <p:animEffect transition="out" filter="blinds(horizontal)">
                                      <p:cBhvr additive="base">
                                        <p:cTn id="13" dur="500" fill="hold"/>
                                        <p:tgtEl>
                                          <p:spTgt spid="30738"/>
                                        </p:tgtEl>
                                      </p:cBhvr>
                                    </p:animEffect>
                                    <p:set>
                                      <p:cBhvr additive="base">
                                        <p:cTn id="14" dur="1" fill="hold">
                                          <p:stCondLst>
                                            <p:cond delay="499"/>
                                          </p:stCondLst>
                                        </p:cTn>
                                        <p:tgtEl>
                                          <p:spTgt spid="30738"/>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2" presetClass="entr" presetSubtype="4" fill="hold" grpId="3" nodeType="clickEffect">
                                  <p:stCondLst>
                                    <p:cond delay="0"/>
                                  </p:stCondLst>
                                  <p:childTnLst>
                                    <p:set>
                                      <p:cBhvr additive="base">
                                        <p:cTn id="19" dur="1" fill="hold">
                                          <p:stCondLst>
                                            <p:cond delay="0"/>
                                          </p:stCondLst>
                                        </p:cTn>
                                        <p:tgtEl>
                                          <p:spTgt spid="30733"/>
                                        </p:tgtEl>
                                        <p:attrNameLst>
                                          <p:attrName>style.visibility</p:attrName>
                                        </p:attrNameLst>
                                      </p:cBhvr>
                                      <p:to>
                                        <p:strVal val="visible"/>
                                      </p:to>
                                    </p:set>
                                    <p:anim calcmode="lin" valueType="num">
                                      <p:cBhvr additive="base">
                                        <p:cTn id="20" dur="500" fill="hold"/>
                                        <p:tgtEl>
                                          <p:spTgt spid="30733"/>
                                        </p:tgtEl>
                                        <p:attrNameLst>
                                          <p:attrName>ppt_x</p:attrName>
                                        </p:attrNameLst>
                                      </p:cBhvr>
                                      <p:tavLst>
                                        <p:tav tm="0">
                                          <p:val>
                                            <p:strVal val="#ppt_x"/>
                                          </p:val>
                                        </p:tav>
                                        <p:tav tm="100000">
                                          <p:val>
                                            <p:strVal val="#ppt_x"/>
                                          </p:val>
                                        </p:tav>
                                      </p:tavLst>
                                    </p:anim>
                                    <p:anim calcmode="lin" valueType="num">
                                      <p:cBhvr additive="base">
                                        <p:cTn id="21" dur="500" fill="hold"/>
                                        <p:tgtEl>
                                          <p:spTgt spid="30733"/>
                                        </p:tgtEl>
                                        <p:attrNameLst>
                                          <p:attrName>ppt_y</p:attrName>
                                        </p:attrNameLst>
                                      </p:cBhvr>
                                      <p:tavLst>
                                        <p:tav tm="0">
                                          <p:val>
                                            <p:strVal val="1+#ppt_h/2"/>
                                          </p:val>
                                        </p:tav>
                                        <p:tav tm="100000">
                                          <p:val>
                                            <p:strVal val="#ppt_y"/>
                                          </p:val>
                                        </p:tav>
                                      </p:tavLst>
                                    </p:anim>
                                  </p:childTnLst>
                                </p:cTn>
                              </p:par>
                            </p:childTnLst>
                          </p:cTn>
                        </p:par>
                        <p:par>
                          <p:cTn id="22" fill="hold" nodeType="withGroup">
                            <p:stCondLst>
                              <p:cond delay="500"/>
                            </p:stCondLst>
                            <p:childTnLst>
                              <p:par>
                                <p:cTn id="23" presetID="2" presetClass="entr" presetSubtype="4" fill="hold" grpId="2" nodeType="afterEffect">
                                  <p:childTnLst>
                                    <p:set>
                                      <p:cBhvr additive="base">
                                        <p:cTn id="24" dur="1" fill="hold">
                                          <p:stCondLst>
                                            <p:cond delay="0"/>
                                          </p:stCondLst>
                                        </p:cTn>
                                        <p:tgtEl>
                                          <p:spTgt spid="30732"/>
                                        </p:tgtEl>
                                        <p:attrNameLst>
                                          <p:attrName>style.visibility</p:attrName>
                                        </p:attrNameLst>
                                      </p:cBhvr>
                                      <p:to>
                                        <p:strVal val="visible"/>
                                      </p:to>
                                    </p:set>
                                    <p:anim calcmode="lin" valueType="num">
                                      <p:cBhvr additive="base">
                                        <p:cTn id="25" dur="500" fill="hold"/>
                                        <p:tgtEl>
                                          <p:spTgt spid="30732"/>
                                        </p:tgtEl>
                                        <p:attrNameLst>
                                          <p:attrName>ppt_x</p:attrName>
                                        </p:attrNameLst>
                                      </p:cBhvr>
                                      <p:tavLst>
                                        <p:tav tm="0">
                                          <p:val>
                                            <p:strVal val="#ppt_x"/>
                                          </p:val>
                                        </p:tav>
                                        <p:tav tm="100000">
                                          <p:val>
                                            <p:strVal val="#ppt_x"/>
                                          </p:val>
                                        </p:tav>
                                      </p:tavLst>
                                    </p:anim>
                                    <p:anim calcmode="lin" valueType="num">
                                      <p:cBhvr additive="base">
                                        <p:cTn id="26" dur="500" fill="hold"/>
                                        <p:tgtEl>
                                          <p:spTgt spid="30732"/>
                                        </p:tgtEl>
                                        <p:attrNameLst>
                                          <p:attrName>ppt_y</p:attrName>
                                        </p:attrNameLst>
                                      </p:cBhvr>
                                      <p:tavLst>
                                        <p:tav tm="0">
                                          <p:val>
                                            <p:strVal val="1+#ppt_h/2"/>
                                          </p:val>
                                        </p:tav>
                                        <p:tav tm="100000">
                                          <p:val>
                                            <p:strVal val="#ppt_y"/>
                                          </p:val>
                                        </p:tav>
                                      </p:tavLst>
                                    </p:anim>
                                  </p:childTnLst>
                                </p:cTn>
                              </p:par>
                            </p:childTnLst>
                          </p:cTn>
                        </p:par>
                        <p:par>
                          <p:cTn id="27" fill="hold" nodeType="withGroup">
                            <p:stCondLst>
                              <p:cond delay="1000"/>
                            </p:stCondLst>
                            <p:childTnLst>
                              <p:par>
                                <p:cTn id="28" presetID="2" presetClass="entr" presetSubtype="4" fill="hold" grpId="5" nodeType="afterEffect">
                                  <p:childTnLst>
                                    <p:set>
                                      <p:cBhvr additive="base">
                                        <p:cTn id="29" dur="1" fill="hold">
                                          <p:stCondLst>
                                            <p:cond delay="0"/>
                                          </p:stCondLst>
                                        </p:cTn>
                                        <p:tgtEl>
                                          <p:spTgt spid="30735"/>
                                        </p:tgtEl>
                                        <p:attrNameLst>
                                          <p:attrName>style.visibility</p:attrName>
                                        </p:attrNameLst>
                                      </p:cBhvr>
                                      <p:to>
                                        <p:strVal val="visible"/>
                                      </p:to>
                                    </p:set>
                                    <p:anim calcmode="lin" valueType="num">
                                      <p:cBhvr additive="base">
                                        <p:cTn id="30" dur="500" fill="hold"/>
                                        <p:tgtEl>
                                          <p:spTgt spid="30735"/>
                                        </p:tgtEl>
                                        <p:attrNameLst>
                                          <p:attrName>ppt_x</p:attrName>
                                        </p:attrNameLst>
                                      </p:cBhvr>
                                      <p:tavLst>
                                        <p:tav tm="0">
                                          <p:val>
                                            <p:strVal val="#ppt_x"/>
                                          </p:val>
                                        </p:tav>
                                        <p:tav tm="100000">
                                          <p:val>
                                            <p:strVal val="#ppt_x"/>
                                          </p:val>
                                        </p:tav>
                                      </p:tavLst>
                                    </p:anim>
                                    <p:anim calcmode="lin" valueType="num">
                                      <p:cBhvr additive="base">
                                        <p:cTn id="31" dur="500" fill="hold"/>
                                        <p:tgtEl>
                                          <p:spTgt spid="30735"/>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4" nodeType="clickEffect">
                                  <p:stCondLst>
                                    <p:cond delay="0"/>
                                  </p:stCondLst>
                                  <p:childTnLst>
                                    <p:set>
                                      <p:cBhvr additive="base">
                                        <p:cTn id="36" dur="1" fill="hold">
                                          <p:stCondLst>
                                            <p:cond delay="0"/>
                                          </p:stCondLst>
                                        </p:cTn>
                                        <p:tgtEl>
                                          <p:spTgt spid="30734"/>
                                        </p:tgtEl>
                                        <p:attrNameLst>
                                          <p:attrName>style.visibility</p:attrName>
                                        </p:attrNameLst>
                                      </p:cBhvr>
                                      <p:to>
                                        <p:strVal val="visible"/>
                                      </p:to>
                                    </p:set>
                                    <p:animEffect transition="in" filter="blinds(horizontal)">
                                      <p:cBhvr additive="base">
                                        <p:cTn id="37" dur="500" fill="hold"/>
                                        <p:tgtEl>
                                          <p:spTgt spid="30734"/>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2" presetClass="entr" presetSubtype="4" fill="hold" grpId="1" nodeType="clickEffect">
                                  <p:stCondLst>
                                    <p:cond delay="0"/>
                                  </p:stCondLst>
                                  <p:childTnLst>
                                    <p:set>
                                      <p:cBhvr additive="base">
                                        <p:cTn id="42" dur="1" fill="hold">
                                          <p:stCondLst>
                                            <p:cond delay="0"/>
                                          </p:stCondLst>
                                        </p:cTn>
                                        <p:tgtEl>
                                          <p:spTgt spid="30731"/>
                                        </p:tgtEl>
                                        <p:attrNameLst>
                                          <p:attrName>style.visibility</p:attrName>
                                        </p:attrNameLst>
                                      </p:cBhvr>
                                      <p:to>
                                        <p:strVal val="visible"/>
                                      </p:to>
                                    </p:set>
                                    <p:anim calcmode="lin" valueType="num">
                                      <p:cBhvr additive="base">
                                        <p:cTn id="43" dur="500" fill="hold"/>
                                        <p:tgtEl>
                                          <p:spTgt spid="30731"/>
                                        </p:tgtEl>
                                        <p:attrNameLst>
                                          <p:attrName>ppt_x</p:attrName>
                                        </p:attrNameLst>
                                      </p:cBhvr>
                                      <p:tavLst>
                                        <p:tav tm="0">
                                          <p:val>
                                            <p:strVal val="#ppt_x"/>
                                          </p:val>
                                        </p:tav>
                                        <p:tav tm="100000">
                                          <p:val>
                                            <p:strVal val="#ppt_x"/>
                                          </p:val>
                                        </p:tav>
                                      </p:tavLst>
                                    </p:anim>
                                    <p:anim calcmode="lin" valueType="num">
                                      <p:cBhvr additive="base">
                                        <p:cTn id="44" dur="500" fill="hold"/>
                                        <p:tgtEl>
                                          <p:spTgt spid="3073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indefinite"/>
                            </p:stCondLst>
                          </p:cTn>
                        </p:par>
                        <p:par>
                          <p:cTn id="47" fill="hold" nodeType="afterGroup">
                            <p:stCondLst>
                              <p:cond delay="0"/>
                            </p:stCondLst>
                            <p:childTnLst>
                              <p:par>
                                <p:cTn id="48" presetID="2" presetClass="entr" presetSubtype="4" fill="hold" grpId="6" nodeType="clickEffect">
                                  <p:stCondLst>
                                    <p:cond delay="0"/>
                                  </p:stCondLst>
                                  <p:childTnLst>
                                    <p:set>
                                      <p:cBhvr additive="base">
                                        <p:cTn id="49" dur="1" fill="hold">
                                          <p:stCondLst>
                                            <p:cond delay="0"/>
                                          </p:stCondLst>
                                        </p:cTn>
                                        <p:tgtEl>
                                          <p:spTgt spid="30737"/>
                                        </p:tgtEl>
                                        <p:attrNameLst>
                                          <p:attrName>style.visibility</p:attrName>
                                        </p:attrNameLst>
                                      </p:cBhvr>
                                      <p:to>
                                        <p:strVal val="visible"/>
                                      </p:to>
                                    </p:set>
                                    <p:anim calcmode="lin" valueType="num">
                                      <p:cBhvr additive="base">
                                        <p:cTn id="50" dur="500" fill="hold"/>
                                        <p:tgtEl>
                                          <p:spTgt spid="30737"/>
                                        </p:tgtEl>
                                        <p:attrNameLst>
                                          <p:attrName>ppt_x</p:attrName>
                                        </p:attrNameLst>
                                      </p:cBhvr>
                                      <p:tavLst>
                                        <p:tav tm="0">
                                          <p:val>
                                            <p:strVal val="#ppt_x"/>
                                          </p:val>
                                        </p:tav>
                                        <p:tav tm="100000">
                                          <p:val>
                                            <p:strVal val="#ppt_x"/>
                                          </p:val>
                                        </p:tav>
                                      </p:tavLst>
                                    </p:anim>
                                    <p:anim calcmode="lin" valueType="num">
                                      <p:cBhvr additive="base">
                                        <p:cTn id="51" dur="500" fill="hold"/>
                                        <p:tgtEl>
                                          <p:spTgt spid="307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0" grpId="0" build="p"/>
      <p:bldP spid="30731" grpId="1" build="p"/>
      <p:bldP spid="30732" grpId="2"/>
      <p:bldP spid="30733" grpId="3"/>
      <p:bldP spid="30734" grpId="4" build="p"/>
      <p:bldP spid="30735" grpId="5" build="p"/>
      <p:bldP spid="30737" grpId="6" build="p"/>
      <p:bldP spid="30738" grpId="7"/>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31746" name="图片 128001" descr="C2-39"/>
          <p:cNvPicPr/>
          <p:nvPr>
            <p:custDataLst>
              <p:tags r:id="rId5"/>
            </p:custDataLst>
          </p:nvPr>
        </p:nvPicPr>
        <p:blipFill>
          <a:blip r:embed="rId4"/>
          <a:stretch>
            <a:fillRect/>
          </a:stretch>
        </p:blipFill>
        <p:spPr>
          <a:xfrm>
            <a:off x="0" y="1238250"/>
            <a:ext cx="11493500" cy="5602288"/>
          </a:xfrm>
          <a:prstGeom prst="rect">
            <a:avLst/>
          </a:prstGeom>
          <a:noFill/>
          <a:ln>
            <a:noFill/>
            <a:miter lim="800000"/>
          </a:ln>
        </p:spPr>
      </p:pic>
      <p:sp>
        <p:nvSpPr>
          <p:cNvPr id="31747" name="标题 128002"/>
          <p:cNvSpPr>
            <a:spLocks noGrp="1"/>
          </p:cNvSpPr>
          <p:nvPr>
            <p:ph type="title" idx="4294967295"/>
            <p:custDataLst>
              <p:tags r:id="rId6"/>
            </p:custDataLst>
          </p:nvPr>
        </p:nvSpPr>
        <p:spPr>
          <a:xfrm>
            <a:off x="630238" y="1816100"/>
            <a:ext cx="5311775" cy="2030412"/>
          </a:xfrm>
          <a:prstGeom prst="rect">
            <a:avLst/>
          </a:prstGeom>
          <a:noFill/>
          <a:ln w="9525" cap="flat" cmpd="sng" algn="ctr">
            <a:noFill/>
            <a:prstDash val="solid"/>
            <a:miter lim="800000"/>
            <a:headEnd type="none" w="med" len="med"/>
            <a:tailEnd type="none" w="med" len="med"/>
          </a:ln>
        </p:spPr>
        <p:txBody>
          <a:bodyPr vert="horz" wrap="square" lIns="86415" tIns="43207" rIns="86415" bIns="43207" anchor="ctr" anchorCtr="0"/>
          <a:lstStyle>
            <a:lvl1pPr marL="0" indent="0" algn="ctr" rtl="0" eaLnBrk="1" fontAlgn="base" latinLnBrk="0" hangingPunct="1">
              <a:lnSpc>
                <a:spcPct val="100000"/>
              </a:lnSpc>
              <a:spcBef>
                <a:spcPct val="0"/>
              </a:spcBef>
              <a:spcAft>
                <a:spcPct val="0"/>
              </a:spcAft>
              <a:buClrTx/>
              <a:buSzTx/>
              <a:buFontTx/>
              <a:buNone/>
              <a:defRPr lang="zh-CN" altLang="en-US" sz="5100" kern="1200">
                <a:solidFill>
                  <a:schemeClr val="tx1"/>
                </a:solidFill>
                <a:latin typeface="Calibri" pitchFamily="34" charset="0"/>
                <a:ea typeface="宋体" pitchFamily="2" charset="-122"/>
                <a:cs typeface="+mj-cs"/>
              </a:defRPr>
            </a:lvl1pPr>
            <a:lvl2pPr>
              <a:defRPr lang="zh-CN" altLang="en-US"/>
            </a:lvl2pPr>
            <a:lvl3pPr>
              <a:defRPr lang="zh-CN" altLang="en-US"/>
            </a:lvl3pPr>
            <a:lvl4pPr>
              <a:defRPr lang="zh-CN" altLang="en-US"/>
            </a:lvl4pPr>
            <a:lvl5pPr>
              <a:defRPr lang="zh-CN" altLang="en-US"/>
            </a:lvl5pPr>
          </a:lstStyle>
          <a:p>
            <a:pPr marL="0" marR="0" lvl="0" indent="0" fontAlgn="base">
              <a:lnSpc>
                <a:spcPct val="110000"/>
              </a:lnSpc>
              <a:spcAft>
                <a:spcPct val="0"/>
              </a:spcAft>
              <a:buClrTx/>
            </a:pPr>
            <a:r>
              <a:rPr lang="en-US" altLang="zh-CN" sz="3400" b="1" u="none" baseline="0">
                <a:latin typeface="黑体" pitchFamily="49" charset="-122"/>
                <a:ea typeface="黑体" pitchFamily="49" charset="-122"/>
              </a:rPr>
              <a:t>  </a:t>
            </a:r>
            <a:r>
              <a:rPr lang="zh-TW" altLang="en-US" sz="3400" b="1" u="none" baseline="0">
                <a:latin typeface="黑体" pitchFamily="49" charset="-122"/>
                <a:ea typeface="黑体" pitchFamily="49" charset="-122"/>
              </a:rPr>
              <a:t>老子</a:t>
            </a:r>
            <a:r>
              <a:rPr lang="zh-CN" altLang="en-US" sz="3400" b="1" u="none" baseline="0">
                <a:latin typeface="黑体" pitchFamily="49" charset="-122"/>
                <a:ea typeface="黑体" pitchFamily="49" charset="-122"/>
              </a:rPr>
              <a:t>认为</a:t>
            </a:r>
            <a:r>
              <a:rPr lang="zh-TW" altLang="en-US" sz="3400" b="1" u="none" baseline="0">
                <a:latin typeface="黑体" pitchFamily="49" charset="-122"/>
                <a:ea typeface="黑体" pitchFamily="49" charset="-122"/>
              </a:rPr>
              <a:t>最理想的社</a:t>
            </a:r>
            <a:r>
              <a:rPr lang="zh-CN" altLang="en-US" sz="3400" b="1" u="none" baseline="0">
                <a:latin typeface="黑体" pitchFamily="49" charset="-122"/>
                <a:ea typeface="黑体" pitchFamily="49" charset="-122"/>
              </a:rPr>
              <a:t>会</a:t>
            </a:r>
            <a:r>
              <a:rPr lang="zh-TW" altLang="en-US" sz="3400" b="1" u="none" baseline="0">
                <a:latin typeface="黑体" pitchFamily="49" charset="-122"/>
                <a:ea typeface="黑体" pitchFamily="49" charset="-122"/>
              </a:rPr>
              <a:t>，是百姓</a:t>
            </a:r>
            <a:r>
              <a:rPr lang="zh-CN" altLang="en-US" sz="3400" b="1" u="none" baseline="0">
                <a:latin typeface="黑体" pitchFamily="49" charset="-122"/>
                <a:ea typeface="黑体" pitchFamily="49" charset="-122"/>
              </a:rPr>
              <a:t>满</a:t>
            </a:r>
            <a:r>
              <a:rPr lang="zh-TW" altLang="en-US" sz="3400" b="1" u="none" baseline="0">
                <a:latin typeface="黑体" pitchFamily="49" charset="-122"/>
                <a:ea typeface="黑体" pitchFamily="49" charset="-122"/>
              </a:rPr>
              <a:t>足於原始</a:t>
            </a:r>
            <a:r>
              <a:rPr lang="zh-CN" altLang="en-US" sz="3400" b="1" u="none" baseline="0">
                <a:latin typeface="黑体" pitchFamily="49" charset="-122"/>
                <a:ea typeface="黑体" pitchFamily="49" charset="-122"/>
              </a:rPr>
              <a:t>简朴</a:t>
            </a:r>
            <a:r>
              <a:rPr lang="zh-TW" altLang="en-US" sz="3400" b="1" u="none" baseline="0">
                <a:latin typeface="黑体" pitchFamily="49" charset="-122"/>
                <a:ea typeface="黑体" pitchFamily="49" charset="-122"/>
              </a:rPr>
              <a:t>的生活，不奢求物</a:t>
            </a:r>
            <a:r>
              <a:rPr lang="zh-CN" altLang="en-US" sz="3400" b="1" u="none" baseline="0">
                <a:latin typeface="黑体" pitchFamily="49" charset="-122"/>
                <a:ea typeface="黑体" pitchFamily="49" charset="-122"/>
              </a:rPr>
              <a:t>质</a:t>
            </a:r>
            <a:r>
              <a:rPr lang="zh-TW" altLang="en-US" sz="3400" b="1" u="none" baseline="0">
                <a:latin typeface="黑体" pitchFamily="49" charset="-122"/>
                <a:ea typeface="黑体" pitchFamily="49" charset="-122"/>
              </a:rPr>
              <a:t>的享受。</a:t>
            </a:r>
            <a:endParaRPr lang="zh-TW" altLang="en-US" sz="3400" b="1" u="none" baseline="0">
              <a:latin typeface="黑体" pitchFamily="49" charset="-122"/>
              <a:ea typeface="黑体" pitchFamily="49" charset="-122"/>
            </a:endParaRPr>
          </a:p>
        </p:txBody>
      </p:sp>
      <p:sp>
        <p:nvSpPr>
          <p:cNvPr id="31748" name="矩形 128003"/>
          <p:cNvSpPr/>
          <p:nvPr>
            <p:custDataLst>
              <p:tags r:id="rId7"/>
            </p:custDataLst>
          </p:nvPr>
        </p:nvSpPr>
        <p:spPr>
          <a:xfrm>
            <a:off x="1287463" y="461963"/>
            <a:ext cx="8709025" cy="614363"/>
          </a:xfrm>
          <a:prstGeom prst="rect">
            <a:avLst/>
          </a:prstGeom>
          <a:no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3400" b="1">
                <a:solidFill>
                  <a:srgbClr val="FF0000"/>
                </a:solidFill>
                <a:effectLst>
                  <a:outerShdw blurRad="38100" dist="38100" dir="2700000" algn="tl">
                    <a:schemeClr val="bg2"/>
                  </a:outerShdw>
                </a:effectLst>
                <a:latin typeface="黑体" pitchFamily="49" charset="-122"/>
                <a:ea typeface="黑体" pitchFamily="49" charset="-122"/>
              </a:rPr>
              <a:t>2</a:t>
            </a:r>
            <a:r>
              <a:rPr lang="zh-CN" altLang="en-US" sz="3400" b="1">
                <a:solidFill>
                  <a:srgbClr val="FF0000"/>
                </a:solidFill>
                <a:effectLst>
                  <a:outerShdw blurRad="38100" dist="38100" dir="2700000" algn="tl">
                    <a:schemeClr val="bg2"/>
                  </a:outerShdw>
                </a:effectLst>
                <a:latin typeface="黑体" pitchFamily="49" charset="-122"/>
                <a:ea typeface="黑体" pitchFamily="49" charset="-122"/>
              </a:rPr>
              <a:t>、政治主张</a:t>
            </a:r>
            <a:r>
              <a:rPr lang="zh-CN" altLang="en-US" sz="3400" b="1">
                <a:solidFill>
                  <a:srgbClr val="021EEE"/>
                </a:solidFill>
                <a:effectLst>
                  <a:outerShdw blurRad="38100" dist="38100" dir="2700000" algn="tl">
                    <a:schemeClr val="bg2"/>
                  </a:outerShdw>
                </a:effectLst>
                <a:latin typeface="黑体" pitchFamily="49" charset="-122"/>
                <a:ea typeface="黑体" pitchFamily="49" charset="-122"/>
              </a:rPr>
              <a:t>：主张“无为而治”，小国寡民</a:t>
            </a:r>
            <a:endParaRPr lang="zh-CN" altLang="en-US" sz="3400" b="1">
              <a:solidFill>
                <a:srgbClr val="021EEE"/>
              </a:solidFill>
              <a:effectLst>
                <a:outerShdw blurRad="38100" dist="38100" dir="2700000" algn="tl">
                  <a:schemeClr val="bg2"/>
                </a:outerShdw>
              </a:effectLst>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31747"/>
                                        </p:tgtEl>
                                        <p:attrNameLst>
                                          <p:attrName>style.visibility</p:attrName>
                                        </p:attrNameLst>
                                      </p:cBhvr>
                                      <p:to>
                                        <p:strVal val="visible"/>
                                      </p:to>
                                    </p:set>
                                    <p:animEffect transition="in" filter="blinds(horizontal)">
                                      <p:cBhvr additive="base">
                                        <p:cTn id="7" dur="500" fill="hold"/>
                                        <p:tgtEl>
                                          <p:spTgt spid="317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32770" name="Text Box 2"/>
          <p:cNvSpPr/>
          <p:nvPr>
            <p:custDataLst>
              <p:tags r:id="rId3"/>
            </p:custDataLst>
          </p:nvPr>
        </p:nvSpPr>
        <p:spPr>
          <a:xfrm>
            <a:off x="3478212" y="1374775"/>
            <a:ext cx="5921375" cy="4956175"/>
          </a:xfrm>
          <a:prstGeom prst="rect">
            <a:avLst/>
          </a:prstGeom>
          <a:solidFill>
            <a:schemeClr val="bg1"/>
          </a:solidFill>
          <a:ln w="38100" cmpd="dbl">
            <a:solidFill>
              <a:srgbClr val="0000FF"/>
            </a:solid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gn="ctr">
              <a:lnSpc>
                <a:spcPct val="90000"/>
              </a:lnSpc>
              <a:spcBef>
                <a:spcPct val="50000"/>
              </a:spcBef>
            </a:pPr>
            <a:r>
              <a:rPr lang="zh-CN" altLang="en-US" sz="3400" b="1">
                <a:latin typeface="黑体" pitchFamily="49" charset="-122"/>
                <a:ea typeface="黑体" pitchFamily="49" charset="-122"/>
              </a:rPr>
              <a:t>以柔克刚   以德报怨   </a:t>
            </a:r>
            <a:endParaRPr lang="zh-CN" altLang="en-US" sz="3400" b="1">
              <a:latin typeface="黑体" pitchFamily="49" charset="-122"/>
              <a:ea typeface="黑体" pitchFamily="49" charset="-122"/>
            </a:endParaRPr>
          </a:p>
          <a:p>
            <a:pPr lvl="0" algn="ctr">
              <a:lnSpc>
                <a:spcPct val="90000"/>
              </a:lnSpc>
              <a:spcBef>
                <a:spcPct val="50000"/>
              </a:spcBef>
            </a:pPr>
            <a:r>
              <a:rPr lang="zh-CN" altLang="en-US" sz="3400" b="1">
                <a:latin typeface="黑体" pitchFamily="49" charset="-122"/>
                <a:ea typeface="黑体" pitchFamily="49" charset="-122"/>
              </a:rPr>
              <a:t>大智若愚   深藏若虚   </a:t>
            </a:r>
            <a:endParaRPr lang="zh-CN" altLang="en-US" sz="3400" b="1">
              <a:latin typeface="黑体" pitchFamily="49" charset="-122"/>
              <a:ea typeface="黑体" pitchFamily="49" charset="-122"/>
            </a:endParaRPr>
          </a:p>
          <a:p>
            <a:pPr lvl="0" algn="ctr">
              <a:lnSpc>
                <a:spcPct val="90000"/>
              </a:lnSpc>
              <a:spcBef>
                <a:spcPct val="50000"/>
              </a:spcBef>
            </a:pPr>
            <a:r>
              <a:rPr lang="zh-CN" altLang="en-US" sz="3400" b="1">
                <a:latin typeface="黑体" pitchFamily="49" charset="-122"/>
                <a:ea typeface="黑体" pitchFamily="49" charset="-122"/>
              </a:rPr>
              <a:t>知人者智   自知者明   </a:t>
            </a:r>
            <a:endParaRPr lang="zh-CN" altLang="en-US" sz="3400" b="1">
              <a:latin typeface="黑体" pitchFamily="49" charset="-122"/>
              <a:ea typeface="黑体" pitchFamily="49" charset="-122"/>
            </a:endParaRPr>
          </a:p>
          <a:p>
            <a:pPr lvl="0" algn="ctr">
              <a:lnSpc>
                <a:spcPct val="90000"/>
              </a:lnSpc>
              <a:spcBef>
                <a:spcPct val="50000"/>
              </a:spcBef>
            </a:pPr>
            <a:r>
              <a:rPr lang="zh-CN" altLang="en-US" sz="3400" b="1">
                <a:latin typeface="黑体" pitchFamily="49" charset="-122"/>
                <a:ea typeface="黑体" pitchFamily="49" charset="-122"/>
              </a:rPr>
              <a:t>天网恢恢   疏而不失   </a:t>
            </a:r>
            <a:endParaRPr lang="zh-CN" altLang="en-US" sz="3400" b="1">
              <a:latin typeface="黑体" pitchFamily="49" charset="-122"/>
              <a:ea typeface="黑体" pitchFamily="49" charset="-122"/>
            </a:endParaRPr>
          </a:p>
          <a:p>
            <a:pPr lvl="0" algn="ctr">
              <a:lnSpc>
                <a:spcPct val="90000"/>
              </a:lnSpc>
              <a:spcBef>
                <a:spcPct val="50000"/>
              </a:spcBef>
            </a:pPr>
            <a:r>
              <a:rPr lang="zh-CN" altLang="en-US" sz="3400" b="1">
                <a:latin typeface="黑体" pitchFamily="49" charset="-122"/>
                <a:ea typeface="黑体" pitchFamily="49" charset="-122"/>
              </a:rPr>
              <a:t>欲取先予   欲擒故纵   </a:t>
            </a:r>
            <a:endParaRPr lang="zh-CN" altLang="en-US" sz="3400" b="1">
              <a:latin typeface="黑体" pitchFamily="49" charset="-122"/>
              <a:ea typeface="黑体" pitchFamily="49" charset="-122"/>
            </a:endParaRPr>
          </a:p>
          <a:p>
            <a:pPr lvl="0" algn="ctr">
              <a:lnSpc>
                <a:spcPct val="90000"/>
              </a:lnSpc>
              <a:spcBef>
                <a:spcPct val="50000"/>
              </a:spcBef>
            </a:pPr>
            <a:r>
              <a:rPr lang="zh-CN" altLang="en-US" sz="3400" b="1">
                <a:latin typeface="黑体" pitchFamily="49" charset="-122"/>
                <a:ea typeface="黑体" pitchFamily="49" charset="-122"/>
              </a:rPr>
              <a:t>千里之行   始于足下   </a:t>
            </a:r>
            <a:endParaRPr lang="zh-CN" altLang="en-US" sz="3400" b="1">
              <a:latin typeface="黑体" pitchFamily="49" charset="-122"/>
              <a:ea typeface="黑体" pitchFamily="49" charset="-122"/>
            </a:endParaRPr>
          </a:p>
          <a:p>
            <a:pPr lvl="0" algn="ctr">
              <a:lnSpc>
                <a:spcPct val="90000"/>
              </a:lnSpc>
              <a:spcBef>
                <a:spcPct val="50000"/>
              </a:spcBef>
            </a:pPr>
            <a:r>
              <a:rPr lang="zh-CN" altLang="en-US" sz="3400" b="1">
                <a:latin typeface="黑体" pitchFamily="49" charset="-122"/>
                <a:ea typeface="黑体" pitchFamily="49" charset="-122"/>
              </a:rPr>
              <a:t>大器晚成   功成身退</a:t>
            </a:r>
            <a:endParaRPr lang="zh-CN" altLang="en-US" sz="3400" b="1">
              <a:latin typeface="黑体" pitchFamily="49" charset="-122"/>
              <a:ea typeface="黑体" pitchFamily="49" charset="-122"/>
            </a:endParaRPr>
          </a:p>
        </p:txBody>
      </p:sp>
      <p:sp>
        <p:nvSpPr>
          <p:cNvPr id="32771" name="AutoShape 3"/>
          <p:cNvSpPr/>
          <p:nvPr>
            <p:custDataLst>
              <p:tags r:id="rId4"/>
            </p:custDataLst>
          </p:nvPr>
        </p:nvSpPr>
        <p:spPr>
          <a:xfrm>
            <a:off x="185738" y="442912"/>
            <a:ext cx="3225800" cy="931862"/>
          </a:xfrm>
          <a:prstGeom prst="wave">
            <a:avLst>
              <a:gd name="adj1" fmla="val 13005"/>
              <a:gd name="adj2" fmla="val 0"/>
            </a:avLst>
          </a:prstGeom>
          <a:solidFill>
            <a:srgbClr val="FFCC00"/>
          </a:solidFill>
          <a:ln>
            <a:solidFill>
              <a:schemeClr val="tx1"/>
            </a:solidFill>
            <a:round/>
          </a:ln>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gn="ctr"/>
            <a:r>
              <a:rPr lang="en-US" altLang="zh-CN" sz="3000" b="1">
                <a:latin typeface="黑体" pitchFamily="49" charset="-122"/>
                <a:ea typeface="黑体" pitchFamily="49" charset="-122"/>
              </a:rPr>
              <a:t>《</a:t>
            </a:r>
            <a:r>
              <a:rPr lang="zh-CN" altLang="en-US" sz="3000" b="1">
                <a:latin typeface="黑体" pitchFamily="49" charset="-122"/>
                <a:ea typeface="黑体" pitchFamily="49" charset="-122"/>
              </a:rPr>
              <a:t>老子</a:t>
            </a:r>
            <a:r>
              <a:rPr lang="en-US" altLang="zh-CN" sz="3000" b="1">
                <a:latin typeface="黑体" pitchFamily="49" charset="-122"/>
                <a:ea typeface="黑体" pitchFamily="49" charset="-122"/>
              </a:rPr>
              <a:t>》</a:t>
            </a:r>
            <a:r>
              <a:rPr lang="zh-CN" altLang="en-US" sz="3000" b="1">
                <a:latin typeface="黑体" pitchFamily="49" charset="-122"/>
                <a:ea typeface="黑体" pitchFamily="49" charset="-122"/>
              </a:rPr>
              <a:t>名言欣赏</a:t>
            </a:r>
            <a:r>
              <a:rPr lang="zh-CN" altLang="en-US" sz="3000" b="1">
                <a:latin typeface="Verdana" pitchFamily="34" charset="0"/>
                <a:ea typeface="华文新魏" pitchFamily="2" charset="-122"/>
              </a:rPr>
              <a:t>：</a:t>
            </a:r>
            <a:endParaRPr lang="zh-CN" altLang="en-US" sz="3000" b="1">
              <a:latin typeface="Verdana" pitchFamily="34" charset="0"/>
              <a:ea typeface="华文新魏" pitchFamily="2" charset="-122"/>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pic>
        <p:nvPicPr>
          <p:cNvPr id="33794" name="Picture 2" descr="孔子见老子"/>
          <p:cNvPicPr/>
          <p:nvPr>
            <p:custDataLst>
              <p:tags r:id="rId4"/>
            </p:custDataLst>
          </p:nvPr>
        </p:nvPicPr>
        <p:blipFill>
          <a:blip r:embed="rId3"/>
          <a:stretch>
            <a:fillRect/>
          </a:stretch>
        </p:blipFill>
        <p:spPr>
          <a:xfrm>
            <a:off x="1417638" y="1968500"/>
            <a:ext cx="8842375" cy="4759325"/>
          </a:xfrm>
          <a:prstGeom prst="rect">
            <a:avLst/>
          </a:prstGeom>
          <a:noFill/>
          <a:ln>
            <a:noFill/>
            <a:miter lim="800000"/>
          </a:ln>
        </p:spPr>
      </p:pic>
      <p:sp>
        <p:nvSpPr>
          <p:cNvPr id="33795" name="文本框 1"/>
          <p:cNvSpPr txBox="1"/>
          <p:nvPr>
            <p:custDataLst>
              <p:tags r:id="rId5"/>
            </p:custDataLst>
          </p:nvPr>
        </p:nvSpPr>
        <p:spPr>
          <a:xfrm>
            <a:off x="4365786" y="715725"/>
            <a:ext cx="4161155" cy="1050925"/>
          </a:xfrm>
          <a:prstGeom prst="rect">
            <a:avLst/>
          </a:prstGeom>
          <a:noFill/>
          <a:ln w="9525" cap="flat" cmpd="sng" algn="ctr">
            <a:noFill/>
            <a:prstDash val="solid"/>
            <a:round/>
            <a:headEnd type="none" w="med" len="med"/>
            <a:tailEnd type="none" w="med" len="med"/>
          </a:ln>
        </p:spPr>
        <p:txBody>
          <a:bodyPr wrap="none" rtlCol="0" anchor="t" anchorCtr="0">
            <a:spAutoFit/>
            <a:scene3d>
              <a:camera prst="orthographicFront"/>
              <a:lightRig rig="threePt" dir="t"/>
            </a:scene3d>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6200" b="1">
                <a:solidFill>
                  <a:schemeClr val="accent2"/>
                </a:solidFill>
                <a:latin typeface="黑体" pitchFamily="49" charset="-122"/>
                <a:ea typeface="黑体" pitchFamily="49" charset="-122"/>
                <a:sym typeface="Arial" pitchFamily="34" charset="0"/>
              </a:rPr>
              <a:t>问道于老子</a:t>
            </a:r>
            <a:endParaRPr lang="zh-CN" altLang="en-US" sz="6200" b="1">
              <a:solidFill>
                <a:schemeClr val="accent2"/>
              </a:solidFill>
              <a:latin typeface="黑体" pitchFamily="49" charset="-122"/>
              <a:ea typeface="黑体" pitchFamily="49" charset="-122"/>
              <a:sym typeface="Arial" pitchFamily="34" charset="0"/>
            </a:endParaRPr>
          </a:p>
        </p:txBody>
      </p:sp>
      <p:sp>
        <p:nvSpPr>
          <p:cNvPr id="33796" name="文本框 2"/>
          <p:cNvSpPr txBox="1"/>
          <p:nvPr>
            <p:custDataLst>
              <p:tags r:id="rId6"/>
            </p:custDataLst>
          </p:nvPr>
        </p:nvSpPr>
        <p:spPr>
          <a:xfrm>
            <a:off x="2392031" y="715725"/>
            <a:ext cx="1973755" cy="1050925"/>
          </a:xfrm>
          <a:prstGeom prst="rect">
            <a:avLst/>
          </a:prstGeom>
          <a:noFill/>
          <a:ln w="9525" cap="flat" cmpd="sng" algn="ctr">
            <a:noFill/>
            <a:prstDash val="solid"/>
            <a:round/>
            <a:headEnd type="none" w="med" len="med"/>
            <a:tailEnd type="none" w="med" len="med"/>
          </a:ln>
        </p:spPr>
        <p:txBody>
          <a:bodyPr wrap="square" rtlCol="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6200" b="1">
                <a:latin typeface="黑体" pitchFamily="49" charset="-122"/>
                <a:ea typeface="黑体" pitchFamily="49" charset="-122"/>
                <a:sym typeface="Arial" pitchFamily="34" charset="0"/>
              </a:rPr>
              <a:t>孔子</a:t>
            </a:r>
            <a:endParaRPr lang="zh-CN" altLang="en-US" sz="6200" b="1">
              <a:latin typeface="黑体" pitchFamily="49" charset="-122"/>
              <a:ea typeface="黑体" pitchFamily="49" charset="-122"/>
              <a:sym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3" presetClass="entr" presetSubtype="0" fill="hold" grpId="0" nodeType="clickEffect">
                                  <p:stCondLst>
                                    <p:cond delay="0"/>
                                  </p:stCondLst>
                                  <p:childTnLst>
                                    <p:set>
                                      <p:cBhvr additive="base">
                                        <p:cTn id="6" dur="1" fill="hold">
                                          <p:stCondLst>
                                            <p:cond delay="0"/>
                                          </p:stCondLst>
                                        </p:cTn>
                                        <p:tgtEl>
                                          <p:spTgt spid="33796"/>
                                        </p:tgtEl>
                                        <p:attrNameLst>
                                          <p:attrName>style.visibility</p:attrName>
                                        </p:attrNameLst>
                                      </p:cBhvr>
                                      <p:to>
                                        <p:strVal val="visible"/>
                                      </p:to>
                                    </p:set>
                                    <p:anim calcmode="lin" valueType="num">
                                      <p:cBhvr additive="base">
                                        <p:cTn id="7" dur="500" fill="hold"/>
                                        <p:tgtEl>
                                          <p:spTgt spid="33796"/>
                                        </p:tgtEl>
                                        <p:attrNameLst>
                                          <p:attrName>ppt_w</p:attrName>
                                        </p:attrNameLst>
                                      </p:cBhvr>
                                      <p:tavLst>
                                        <p:tav tm="0">
                                          <p:val>
                                            <p:fltVal val="0"/>
                                          </p:val>
                                        </p:tav>
                                        <p:tav tm="100000">
                                          <p:val>
                                            <p:strVal val="#ppt_w"/>
                                          </p:val>
                                        </p:tav>
                                      </p:tavLst>
                                    </p:anim>
                                    <p:anim calcmode="lin" valueType="num">
                                      <p:cBhvr additive="base">
                                        <p:cTn id="8" dur="500" fill="hold"/>
                                        <p:tgtEl>
                                          <p:spTgt spid="33796"/>
                                        </p:tgtEl>
                                        <p:attrNameLst>
                                          <p:attrName>ppt_h</p:attrName>
                                        </p:attrNameLst>
                                      </p:cBhvr>
                                      <p:tavLst>
                                        <p:tav tm="0">
                                          <p:val>
                                            <p:fltVal val="0"/>
                                          </p:val>
                                        </p:tav>
                                        <p:tav tm="100000">
                                          <p:val>
                                            <p:strVal val="#ppt_h"/>
                                          </p:val>
                                        </p:tav>
                                      </p:tavLst>
                                    </p:anim>
                                    <p:animEffect transition="in" filter="fade">
                                      <p:cBhvr additive="base">
                                        <p:cTn id="9" dur="500" fill="hold"/>
                                        <p:tgtEl>
                                          <p:spTgt spid="337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34818" name="TextBox 1"/>
          <p:cNvSpPr/>
          <p:nvPr>
            <p:custDataLst>
              <p:tags r:id="rId3"/>
            </p:custDataLst>
          </p:nvPr>
        </p:nvSpPr>
        <p:spPr>
          <a:xfrm>
            <a:off x="1354138" y="4105275"/>
            <a:ext cx="7621587" cy="2182813"/>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just"/>
            <a:r>
              <a:rPr lang="en-US" altLang="zh-CN" sz="2600">
                <a:latin typeface="Times New Roman" pitchFamily="18" charset="0"/>
              </a:rPr>
              <a:t>       </a:t>
            </a:r>
            <a:r>
              <a:rPr lang="zh-CN" altLang="en-US" sz="3400">
                <a:latin typeface="Times New Roman" pitchFamily="18" charset="0"/>
              </a:rPr>
              <a:t>孔子说：</a:t>
            </a:r>
            <a:r>
              <a:rPr lang="en-US" altLang="zh-CN" sz="3400">
                <a:latin typeface="宋体" pitchFamily="2" charset="-122"/>
              </a:rPr>
              <a:t>“</a:t>
            </a:r>
            <a:r>
              <a:rPr lang="zh-CN" altLang="en-US" sz="3400">
                <a:latin typeface="Times New Roman" pitchFamily="18" charset="0"/>
              </a:rPr>
              <a:t>老子指出：牙齿是刚强的，却很柔弱；舌头是柔弱的，却很刚强的。看起来</a:t>
            </a:r>
            <a:r>
              <a:rPr lang="zh-CN" altLang="en-US" sz="3400">
                <a:solidFill>
                  <a:srgbClr val="FF0000"/>
                </a:solidFill>
                <a:latin typeface="Times New Roman" pitchFamily="18" charset="0"/>
              </a:rPr>
              <a:t>刚强的牙齿，敌不过柔弱的舌头</a:t>
            </a:r>
            <a:r>
              <a:rPr lang="zh-CN" altLang="en-US" sz="3400">
                <a:latin typeface="Times New Roman" pitchFamily="18" charset="0"/>
              </a:rPr>
              <a:t>。这不是教给我了吗？</a:t>
            </a:r>
            <a:r>
              <a:rPr lang="en-US" altLang="zh-CN" sz="3400">
                <a:latin typeface="宋体" pitchFamily="2" charset="-122"/>
              </a:rPr>
              <a:t>”</a:t>
            </a:r>
            <a:endParaRPr lang="en-US" altLang="zh-CN" sz="3400">
              <a:latin typeface="宋体" pitchFamily="2" charset="-122"/>
              <a:ea typeface="Courier New" pitchFamily="49" charset="0"/>
            </a:endParaRPr>
          </a:p>
        </p:txBody>
      </p:sp>
      <p:sp>
        <p:nvSpPr>
          <p:cNvPr id="34819" name="矩形 6"/>
          <p:cNvSpPr/>
          <p:nvPr>
            <p:custDataLst>
              <p:tags r:id="rId4"/>
            </p:custDataLst>
          </p:nvPr>
        </p:nvSpPr>
        <p:spPr>
          <a:xfrm>
            <a:off x="442913" y="522288"/>
            <a:ext cx="10634663" cy="3354388"/>
          </a:xfrm>
          <a:prstGeom prst="rect">
            <a:avLst/>
          </a:prstGeom>
          <a:noFill/>
          <a:ln w="9525" cap="flat" cmpd="sng" algn="ctr">
            <a:noFill/>
            <a:prstDash val="solid"/>
            <a:round/>
            <a:headEnd type="none" w="med" len="med"/>
            <a:tailEnd type="none" w="med" len="med"/>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defTabSz="914400"/>
            <a:r>
              <a:rPr lang="zh-CN" altLang="en-US" sz="3000" b="1" u="none" baseline="0">
                <a:latin typeface="Times New Roman" pitchFamily="18" charset="0"/>
              </a:rPr>
              <a:t> 孔子带学生到老子那里请教。</a:t>
            </a:r>
            <a:endParaRPr lang="zh-CN" altLang="en-US" sz="3000" b="1" u="none" baseline="0">
              <a:latin typeface="Times New Roman" pitchFamily="18" charset="0"/>
            </a:endParaRPr>
          </a:p>
          <a:p>
            <a:pPr marL="0" marR="0" lvl="0" indent="0" defTabSz="914400"/>
            <a:r>
              <a:rPr lang="zh-CN" altLang="en-US" sz="3000" b="1" u="none" baseline="0">
                <a:latin typeface="Times New Roman" pitchFamily="18" charset="0"/>
              </a:rPr>
              <a:t>老子很老，正在闭目养神，孔子说：</a:t>
            </a:r>
            <a:r>
              <a:rPr lang="en-US" altLang="zh-CN" sz="3000" b="1" u="none" baseline="0">
                <a:latin typeface="宋体" pitchFamily="2" charset="-122"/>
              </a:rPr>
              <a:t>“</a:t>
            </a:r>
            <a:r>
              <a:rPr lang="zh-CN" altLang="en-US" sz="3000" b="1" u="none" baseline="0">
                <a:latin typeface="Times New Roman" pitchFamily="18" charset="0"/>
              </a:rPr>
              <a:t>弟子孔丘特来求教。</a:t>
            </a:r>
            <a:r>
              <a:rPr lang="en-US" altLang="zh-CN" sz="3000" b="1" u="none" baseline="0">
                <a:latin typeface="宋体" pitchFamily="2" charset="-122"/>
              </a:rPr>
              <a:t>”</a:t>
            </a:r>
            <a:r>
              <a:rPr lang="zh-CN" altLang="en-US" sz="3000" b="1" u="none" baseline="0">
                <a:latin typeface="Times New Roman" pitchFamily="18" charset="0"/>
              </a:rPr>
              <a:t>半晌，老子张开嘴，用手指着自己的嘴问：</a:t>
            </a:r>
            <a:r>
              <a:rPr lang="en-US" altLang="zh-CN" sz="3000" b="1" u="none" baseline="0">
                <a:latin typeface="宋体" pitchFamily="2" charset="-122"/>
              </a:rPr>
              <a:t>“</a:t>
            </a:r>
            <a:r>
              <a:rPr lang="zh-CN" altLang="en-US" sz="3000" b="1" u="none" baseline="0">
                <a:latin typeface="Times New Roman" pitchFamily="18" charset="0"/>
              </a:rPr>
              <a:t>你看我的</a:t>
            </a:r>
            <a:r>
              <a:rPr lang="zh-CN" altLang="en-US" sz="3000" b="1" u="none" baseline="0">
                <a:solidFill>
                  <a:srgbClr val="FF0000"/>
                </a:solidFill>
                <a:latin typeface="Times New Roman" pitchFamily="18" charset="0"/>
              </a:rPr>
              <a:t>牙怎么样</a:t>
            </a:r>
            <a:r>
              <a:rPr lang="zh-CN" altLang="en-US" sz="3000" b="1" u="none" baseline="0">
                <a:latin typeface="Times New Roman" pitchFamily="18" charset="0"/>
              </a:rPr>
              <a:t>？</a:t>
            </a:r>
            <a:r>
              <a:rPr lang="en-US" altLang="zh-CN" sz="3000" b="1" u="none" baseline="0">
                <a:latin typeface="宋体" pitchFamily="2" charset="-122"/>
              </a:rPr>
              <a:t>”</a:t>
            </a:r>
            <a:r>
              <a:rPr lang="zh-CN" altLang="en-US" sz="3000" b="1" u="none" baseline="0">
                <a:latin typeface="Times New Roman" pitchFamily="18" charset="0"/>
              </a:rPr>
              <a:t>孔子说：</a:t>
            </a:r>
            <a:r>
              <a:rPr lang="en-US" altLang="zh-CN" sz="3000" b="1" u="none" baseline="0">
                <a:latin typeface="宋体" pitchFamily="2" charset="-122"/>
              </a:rPr>
              <a:t>“</a:t>
            </a:r>
            <a:r>
              <a:rPr lang="zh-CN" altLang="en-US" sz="3000" b="1" u="none" baseline="0">
                <a:latin typeface="Times New Roman" pitchFamily="18" charset="0"/>
              </a:rPr>
              <a:t>已经</a:t>
            </a:r>
            <a:r>
              <a:rPr lang="zh-CN" altLang="en-US" sz="3000" b="1" u="none" baseline="0">
                <a:solidFill>
                  <a:srgbClr val="FF0000"/>
                </a:solidFill>
                <a:latin typeface="Times New Roman" pitchFamily="18" charset="0"/>
              </a:rPr>
              <a:t>全掉了</a:t>
            </a:r>
            <a:r>
              <a:rPr lang="zh-CN" altLang="en-US" sz="3000" b="1" u="none" baseline="0">
                <a:latin typeface="Times New Roman" pitchFamily="18" charset="0"/>
              </a:rPr>
              <a:t>。</a:t>
            </a:r>
            <a:r>
              <a:rPr lang="en-US" altLang="zh-CN" sz="3000" b="1" u="none" baseline="0">
                <a:latin typeface="宋体" pitchFamily="2" charset="-122"/>
              </a:rPr>
              <a:t>”</a:t>
            </a:r>
            <a:r>
              <a:rPr lang="zh-CN" altLang="en-US" sz="3000" b="1" u="none" baseline="0">
                <a:latin typeface="Times New Roman" pitchFamily="18" charset="0"/>
              </a:rPr>
              <a:t>又问：</a:t>
            </a:r>
            <a:r>
              <a:rPr lang="en-US" altLang="zh-CN" sz="3000" b="1" u="none" baseline="0">
                <a:latin typeface="宋体" pitchFamily="2" charset="-122"/>
              </a:rPr>
              <a:t>“</a:t>
            </a:r>
            <a:r>
              <a:rPr lang="zh-CN" altLang="en-US" sz="3000" b="1" u="none" baseline="0">
                <a:latin typeface="Times New Roman" pitchFamily="18" charset="0"/>
              </a:rPr>
              <a:t>我的</a:t>
            </a:r>
            <a:r>
              <a:rPr lang="zh-CN" altLang="en-US" sz="3000" b="1" u="none" baseline="0">
                <a:solidFill>
                  <a:srgbClr val="FF0000"/>
                </a:solidFill>
                <a:latin typeface="Times New Roman" pitchFamily="18" charset="0"/>
              </a:rPr>
              <a:t>舌头怎么样</a:t>
            </a:r>
            <a:r>
              <a:rPr lang="zh-CN" altLang="en-US" sz="3000" b="1" u="none" baseline="0">
                <a:latin typeface="Times New Roman" pitchFamily="18" charset="0"/>
              </a:rPr>
              <a:t>？</a:t>
            </a:r>
            <a:r>
              <a:rPr lang="en-US" altLang="zh-CN" sz="3000" b="1" u="none" baseline="0">
                <a:latin typeface="宋体" pitchFamily="2" charset="-122"/>
              </a:rPr>
              <a:t>”</a:t>
            </a:r>
            <a:r>
              <a:rPr lang="zh-CN" altLang="en-US" sz="3000" b="1" u="none" baseline="0">
                <a:latin typeface="Times New Roman" pitchFamily="18" charset="0"/>
              </a:rPr>
              <a:t>孔子说：</a:t>
            </a:r>
            <a:r>
              <a:rPr lang="en-US" altLang="zh-CN" sz="3000" b="1" u="none" baseline="0">
                <a:latin typeface="宋体" pitchFamily="2" charset="-122"/>
              </a:rPr>
              <a:t>“</a:t>
            </a:r>
            <a:r>
              <a:rPr lang="zh-CN" altLang="en-US" sz="3000" b="1" u="none" baseline="0">
                <a:solidFill>
                  <a:srgbClr val="FF0000"/>
                </a:solidFill>
                <a:latin typeface="Times New Roman" pitchFamily="18" charset="0"/>
              </a:rPr>
              <a:t>还好</a:t>
            </a:r>
            <a:r>
              <a:rPr lang="zh-CN" altLang="en-US" sz="3000" b="1" u="none" baseline="0">
                <a:latin typeface="Times New Roman" pitchFamily="18" charset="0"/>
              </a:rPr>
              <a:t>。</a:t>
            </a:r>
            <a:r>
              <a:rPr lang="en-US" altLang="zh-CN" sz="3000" b="1" u="none" baseline="0">
                <a:latin typeface="宋体" pitchFamily="2" charset="-122"/>
              </a:rPr>
              <a:t>”</a:t>
            </a:r>
            <a:r>
              <a:rPr lang="zh-CN" altLang="en-US" sz="3000" b="1" u="none" baseline="0">
                <a:latin typeface="Times New Roman" pitchFamily="18" charset="0"/>
              </a:rPr>
              <a:t>老子又合上眼皮，静养去了。</a:t>
            </a:r>
            <a:endParaRPr lang="zh-CN" altLang="en-US" sz="3000" b="1" u="none" baseline="0">
              <a:latin typeface="Times New Roman" pitchFamily="18" charset="0"/>
            </a:endParaRPr>
          </a:p>
          <a:p>
            <a:pPr marL="0" marR="0" lvl="0" indent="0" defTabSz="914400"/>
            <a:r>
              <a:rPr lang="zh-CN" altLang="en-US" sz="3000" b="1" u="none" baseline="0">
                <a:latin typeface="Times New Roman" pitchFamily="18" charset="0"/>
              </a:rPr>
              <a:t>     孔子率领学生告辞退。学生们问孔子道：</a:t>
            </a:r>
            <a:r>
              <a:rPr lang="en-US" altLang="zh-CN" sz="3000" b="1" u="none" baseline="0">
                <a:latin typeface="Times New Roman" pitchFamily="18" charset="0"/>
              </a:rPr>
              <a:t>“</a:t>
            </a:r>
            <a:r>
              <a:rPr lang="zh-CN" altLang="en-US" sz="3000" b="1" u="none" baseline="0">
                <a:latin typeface="Times New Roman" pitchFamily="18" charset="0"/>
              </a:rPr>
              <a:t>您不是来求教的吗？怎么还没有问什么就要回家呢？</a:t>
            </a:r>
            <a:r>
              <a:rPr lang="en-US" altLang="zh-CN" sz="3000" b="1" u="none" baseline="0">
                <a:latin typeface="Times New Roman" pitchFamily="18" charset="0"/>
              </a:rPr>
              <a:t>”</a:t>
            </a:r>
            <a:endParaRPr lang="en-US" altLang="zh-CN" sz="3000" b="1" u="none" baseline="0">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34818"/>
                                        </p:tgtEl>
                                        <p:attrNameLst>
                                          <p:attrName>style.visibility</p:attrName>
                                        </p:attrNameLst>
                                      </p:cBhvr>
                                      <p:to>
                                        <p:strVal val="visible"/>
                                      </p:to>
                                    </p:set>
                                    <p:anim calcmode="lin" valueType="num">
                                      <p:cBhvr additive="base">
                                        <p:cTn id="7" dur="500" fill="hold"/>
                                        <p:tgtEl>
                                          <p:spTgt spid="34818"/>
                                        </p:tgtEl>
                                        <p:attrNameLst>
                                          <p:attrName>ppt_x</p:attrName>
                                        </p:attrNameLst>
                                      </p:cBhvr>
                                      <p:tavLst>
                                        <p:tav tm="0">
                                          <p:val>
                                            <p:strVal val="#ppt_x"/>
                                          </p:val>
                                        </p:tav>
                                        <p:tav tm="100000">
                                          <p:val>
                                            <p:strVal val="#ppt_x"/>
                                          </p:val>
                                        </p:tav>
                                      </p:tavLst>
                                    </p:anim>
                                    <p:anim calcmode="lin" valueType="num">
                                      <p:cBhvr additive="base">
                                        <p:cTn id="8" dur="500" fill="hold"/>
                                        <p:tgtEl>
                                          <p:spTgt spid="348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35842" name="图片 15" descr="QQ截图20160801125847.png"/>
          <p:cNvPicPr/>
          <p:nvPr>
            <p:custDataLst>
              <p:tags r:id="rId5"/>
            </p:custDataLst>
          </p:nvPr>
        </p:nvPicPr>
        <p:blipFill>
          <a:blip r:embed="rId4"/>
          <a:stretch>
            <a:fillRect/>
          </a:stretch>
        </p:blipFill>
        <p:spPr>
          <a:xfrm>
            <a:off x="23812" y="1528762"/>
            <a:ext cx="11523662" cy="5681662"/>
          </a:xfrm>
          <a:prstGeom prst="rect">
            <a:avLst/>
          </a:prstGeom>
          <a:noFill/>
          <a:ln>
            <a:noFill/>
            <a:miter lim="800000"/>
          </a:ln>
        </p:spPr>
      </p:pic>
      <p:sp>
        <p:nvSpPr>
          <p:cNvPr id="35843"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35844"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35845" name="文本框 5"/>
          <p:cNvSpPr/>
          <p:nvPr>
            <p:custDataLst>
              <p:tags r:id="rId8"/>
            </p:custDataLst>
          </p:nvPr>
        </p:nvSpPr>
        <p:spPr>
          <a:xfrm>
            <a:off x="960438" y="147638"/>
            <a:ext cx="30638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a:solidFill>
                  <a:schemeClr val="bg1"/>
                </a:solidFill>
                <a:latin typeface="微软雅黑" charset="-122"/>
                <a:ea typeface="微软雅黑" charset="-122"/>
              </a:rPr>
              <a:t>中学历史教学园地</a:t>
            </a:r>
            <a:endParaRPr lang="zh-CN" altLang="en-US" sz="2400">
              <a:solidFill>
                <a:schemeClr val="bg1"/>
              </a:solidFill>
              <a:latin typeface="微软雅黑" charset="-122"/>
              <a:ea typeface="微软雅黑" charset="-122"/>
            </a:endParaRPr>
          </a:p>
        </p:txBody>
      </p:sp>
      <p:sp>
        <p:nvSpPr>
          <p:cNvPr id="35846" name="文本框 6"/>
          <p:cNvSpPr/>
          <p:nvPr>
            <p:custDataLst>
              <p:tags r:id="rId9"/>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sp>
        <p:nvSpPr>
          <p:cNvPr id="35847" name="Text Box 2"/>
          <p:cNvSpPr/>
          <p:nvPr>
            <p:custDataLst>
              <p:tags r:id="rId10"/>
            </p:custDataLst>
          </p:nvPr>
        </p:nvSpPr>
        <p:spPr>
          <a:xfrm>
            <a:off x="5046663" y="2168525"/>
            <a:ext cx="6037262" cy="3108325"/>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en-US" altLang="zh-CN" sz="2800" b="1">
                <a:solidFill>
                  <a:srgbClr val="663300"/>
                </a:solidFill>
                <a:latin typeface="黑体" pitchFamily="49" charset="-122"/>
                <a:ea typeface="黑体" pitchFamily="49" charset="-122"/>
              </a:rPr>
              <a:t>    </a:t>
            </a:r>
            <a:r>
              <a:rPr lang="zh-CN" altLang="en-US" sz="2800" b="1">
                <a:latin typeface="黑体" pitchFamily="49" charset="-122"/>
                <a:ea typeface="黑体" pitchFamily="49" charset="-122"/>
              </a:rPr>
              <a:t>孔子</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名丘、字仲尼，春秋晚期鲁国人。</a:t>
            </a:r>
            <a:r>
              <a:rPr lang="zh-CN" altLang="en-US" sz="2800" b="1">
                <a:solidFill>
                  <a:srgbClr val="660033"/>
                </a:solidFill>
                <a:latin typeface="黑体" pitchFamily="49" charset="-122"/>
                <a:ea typeface="黑体" pitchFamily="49" charset="-122"/>
              </a:rPr>
              <a:t>儒家学派的创始人，是我国伟大的思想家和教育家</a:t>
            </a:r>
            <a:r>
              <a:rPr lang="zh-CN" altLang="en-US" sz="2800" b="1">
                <a:solidFill>
                  <a:srgbClr val="663300"/>
                </a:solidFill>
                <a:latin typeface="黑体" pitchFamily="49" charset="-122"/>
                <a:ea typeface="黑体" pitchFamily="49" charset="-122"/>
              </a:rPr>
              <a:t>。</a:t>
            </a:r>
            <a:r>
              <a:rPr lang="zh-CN" altLang="en-US" sz="2800" b="1">
                <a:latin typeface="黑体" pitchFamily="49" charset="-122"/>
                <a:ea typeface="黑体" pitchFamily="49" charset="-122"/>
              </a:rPr>
              <a:t>世界最著名的文化名人之一。晚年到鲁国，主要从事教育和编订古籍工作。孔子逝世时，享年</a:t>
            </a:r>
            <a:r>
              <a:rPr lang="en-US" altLang="zh-CN" sz="2800" b="1">
                <a:latin typeface="黑体" pitchFamily="49" charset="-122"/>
                <a:ea typeface="黑体" pitchFamily="49" charset="-122"/>
              </a:rPr>
              <a:t>73</a:t>
            </a:r>
            <a:r>
              <a:rPr lang="zh-CN" altLang="en-US" sz="2800" b="1">
                <a:latin typeface="黑体" pitchFamily="49" charset="-122"/>
                <a:ea typeface="黑体" pitchFamily="49" charset="-122"/>
              </a:rPr>
              <a:t>岁，葬于曲阜城北即今日孔林所在地。</a:t>
            </a:r>
            <a:endParaRPr lang="zh-CN" altLang="en-US" sz="2800" b="1">
              <a:latin typeface="黑体" pitchFamily="49" charset="-122"/>
              <a:ea typeface="黑体" pitchFamily="49" charset="-122"/>
            </a:endParaRPr>
          </a:p>
        </p:txBody>
      </p:sp>
      <p:pic>
        <p:nvPicPr>
          <p:cNvPr id="35848" name="Picture 3" descr="96641092471"/>
          <p:cNvPicPr/>
          <p:nvPr>
            <p:custDataLst>
              <p:tags r:id="rId12"/>
            </p:custDataLst>
          </p:nvPr>
        </p:nvPicPr>
        <p:blipFill>
          <a:blip r:embed="rId11">
            <a:clrChange>
              <a:clrFrom>
                <a:srgbClr val="EED6B4"/>
              </a:clrFrom>
              <a:clrTo>
                <a:srgbClr val="EED6B4">
                  <a:alpha val="0"/>
                </a:srgbClr>
              </a:clrTo>
            </a:clrChange>
          </a:blip>
          <a:stretch>
            <a:fillRect/>
          </a:stretch>
        </p:blipFill>
        <p:spPr>
          <a:xfrm>
            <a:off x="1063625" y="1327150"/>
            <a:ext cx="2857500" cy="4548188"/>
          </a:xfrm>
          <a:prstGeom prst="rect">
            <a:avLst/>
          </a:prstGeom>
          <a:noFill/>
          <a:ln>
            <a:noFill/>
            <a:miter lim="800000"/>
          </a:ln>
        </p:spPr>
      </p:pic>
      <p:sp>
        <p:nvSpPr>
          <p:cNvPr id="35849" name="Rectangle 10"/>
          <p:cNvSpPr>
            <a:spLocks noChangeArrowheads="1"/>
          </p:cNvSpPr>
          <p:nvPr>
            <p:custDataLst>
              <p:tags r:id="rId13"/>
            </p:custDataLst>
          </p:nvPr>
        </p:nvSpPr>
        <p:spPr bwMode="auto">
          <a:xfrm>
            <a:off x="1168400" y="6176963"/>
            <a:ext cx="3306763" cy="398463"/>
          </a:xfrm>
          <a:prstGeom prst="rect">
            <a:avLst/>
          </a:prstGeom>
          <a:noFill/>
          <a:ln w="9525">
            <a:noFill/>
            <a:miter lim="800000"/>
          </a:ln>
          <a:effectLst/>
        </p:spPr>
        <p:txBody>
          <a:bodyPr wrap="square">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kumimoji="1" lang="zh-CN" altLang="en-US" sz="2000" b="1">
                <a:effectLst>
                  <a:outerShdw blurRad="38100" dist="38100" dir="2700000" algn="tl">
                    <a:schemeClr val="bg2"/>
                  </a:outerShdw>
                </a:effectLst>
                <a:latin typeface="黑体" pitchFamily="49" charset="-122"/>
                <a:ea typeface="黑体" pitchFamily="49" charset="-122"/>
              </a:rPr>
              <a:t>公元前</a:t>
            </a:r>
            <a:r>
              <a:rPr kumimoji="1" lang="en-US" altLang="zh-CN" sz="2000" b="1">
                <a:effectLst>
                  <a:outerShdw blurRad="38100" dist="38100" dir="2700000" algn="tl">
                    <a:schemeClr val="bg2"/>
                  </a:outerShdw>
                </a:effectLst>
                <a:latin typeface="黑体" pitchFamily="49" charset="-122"/>
                <a:ea typeface="黑体" pitchFamily="49" charset="-122"/>
              </a:rPr>
              <a:t>551-</a:t>
            </a:r>
            <a:r>
              <a:rPr kumimoji="1" lang="zh-CN" altLang="en-US" sz="2000" b="1">
                <a:effectLst>
                  <a:outerShdw blurRad="38100" dist="38100" dir="2700000" algn="tl">
                    <a:schemeClr val="bg2"/>
                  </a:outerShdw>
                </a:effectLst>
                <a:latin typeface="黑体" pitchFamily="49" charset="-122"/>
                <a:ea typeface="黑体" pitchFamily="49" charset="-122"/>
              </a:rPr>
              <a:t>公元前</a:t>
            </a:r>
            <a:r>
              <a:rPr kumimoji="1" lang="en-US" altLang="zh-CN" sz="2000" b="1">
                <a:effectLst>
                  <a:outerShdw blurRad="38100" dist="38100" dir="2700000" algn="tl">
                    <a:schemeClr val="bg2"/>
                  </a:outerShdw>
                </a:effectLst>
                <a:latin typeface="黑体" pitchFamily="49" charset="-122"/>
                <a:ea typeface="黑体" pitchFamily="49" charset="-122"/>
              </a:rPr>
              <a:t>479</a:t>
            </a:r>
            <a:endParaRPr kumimoji="1" lang="en-US" altLang="zh-CN" sz="2000" b="1">
              <a:effectLst>
                <a:outerShdw blurRad="38100" dist="38100" dir="2700000" algn="tl">
                  <a:schemeClr val="bg2"/>
                </a:outerShdw>
              </a:effectLst>
              <a:latin typeface="黑体" pitchFamily="49" charset="-122"/>
              <a:ea typeface="黑体" pitchFamily="49" charset="-122"/>
            </a:endParaRPr>
          </a:p>
        </p:txBody>
      </p:sp>
      <p:sp>
        <p:nvSpPr>
          <p:cNvPr id="35850" name="AutoShape 11" descr="15"/>
          <p:cNvSpPr/>
          <p:nvPr>
            <p:custDataLst>
              <p:tags r:id="rId14"/>
            </p:custDataLst>
          </p:nvPr>
        </p:nvSpPr>
        <p:spPr>
          <a:xfrm>
            <a:off x="5046662" y="1243012"/>
            <a:ext cx="1042988" cy="533400"/>
          </a:xfrm>
          <a:prstGeom prst="roundRect">
            <a:avLst>
              <a:gd name="adj" fmla="val 27681"/>
            </a:avLst>
          </a:prstGeom>
          <a:blipFill rotWithShape="1">
            <a:blip r:embed="rId15"/>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生平</a:t>
            </a:r>
            <a:r>
              <a:rPr lang="zh-CN" altLang="en-US" sz="2400" b="1">
                <a:solidFill>
                  <a:schemeClr val="bg1"/>
                </a:solidFill>
                <a:latin typeface="黑体" pitchFamily="49" charset="-122"/>
                <a:ea typeface="黑体" pitchFamily="49" charset="-122"/>
              </a:rPr>
              <a:t> </a:t>
            </a:r>
            <a:endParaRPr lang="zh-CN" altLang="en-US" sz="2400" b="1">
              <a:solidFill>
                <a:schemeClr val="bg1"/>
              </a:solidFill>
              <a:latin typeface="黑体" pitchFamily="49" charset="-122"/>
              <a:ea typeface="黑体" pitchFamily="49" charset="-122"/>
            </a:endParaRPr>
          </a:p>
        </p:txBody>
      </p:sp>
      <p:sp>
        <p:nvSpPr>
          <p:cNvPr id="35851" name="圆角矩形 24"/>
          <p:cNvSpPr/>
          <p:nvPr>
            <p:custDataLst>
              <p:tags r:id="rId16"/>
            </p:custDataLst>
          </p:nvPr>
        </p:nvSpPr>
        <p:spPr>
          <a:xfrm>
            <a:off x="903288" y="347662"/>
            <a:ext cx="3267075" cy="571500"/>
          </a:xfrm>
          <a:prstGeom prst="roundRect">
            <a:avLst/>
          </a:prstGeom>
          <a:solidFill>
            <a:srgbClr val="996600"/>
          </a:solidFill>
          <a:ln w="25400" cap="flat" cmpd="sng" algn="ctr">
            <a:solidFill>
              <a:srgbClr val="996600"/>
            </a:solidFill>
            <a:prstDash val="solid"/>
            <a:round/>
            <a:headEnd type="none" w="med" len="med"/>
            <a:tailEnd type="none" w="med" len="med"/>
          </a:ln>
          <a:scene3d>
            <a:camera prst="orthographicFront"/>
            <a:lightRig rig="threePt" dir="t"/>
          </a:scene3d>
          <a:sp3d>
            <a:bevelT/>
          </a:sp3d>
        </p:spPr>
        <p:txBody>
          <a:bodyPr rtlCol="0"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r>
              <a:rPr lang="zh-CN" altLang="en-US" sz="3200" b="1">
                <a:solidFill>
                  <a:schemeClr val="bg1"/>
                </a:solidFill>
                <a:effectLst>
                  <a:outerShdw blurRad="38100" dist="38100" dir="2700000" algn="tl">
                    <a:schemeClr val="bg2"/>
                  </a:outerShdw>
                </a:effectLst>
                <a:latin typeface="黑体" pitchFamily="49" charset="-122"/>
                <a:ea typeface="黑体" pitchFamily="49" charset="-122"/>
              </a:rPr>
              <a:t>儒家学派代表人</a:t>
            </a:r>
            <a:endParaRPr lang="zh-CN" altLang="en-US" sz="3200" b="1">
              <a:solidFill>
                <a:schemeClr val="bg1"/>
              </a:solidFill>
              <a:effectLst>
                <a:outerShdw blurRad="38100" dist="38100" dir="2700000" algn="tl">
                  <a:schemeClr val="bg2"/>
                </a:outerShdw>
              </a:effectLst>
              <a:latin typeface="黑体" pitchFamily="49" charset="-122"/>
              <a:ea typeface="黑体" pitchFamily="49" charset="-122"/>
            </a:endParaRPr>
          </a:p>
        </p:txBody>
      </p:sp>
      <p:sp>
        <p:nvSpPr>
          <p:cNvPr id="35852" name="矩形 30"/>
          <p:cNvSpPr/>
          <p:nvPr>
            <p:custDataLst>
              <p:tags r:id="rId17"/>
            </p:custDataLst>
          </p:nvPr>
        </p:nvSpPr>
        <p:spPr>
          <a:xfrm>
            <a:off x="903288" y="2528888"/>
            <a:ext cx="492125" cy="830263"/>
          </a:xfrm>
          <a:prstGeom prst="rect">
            <a:avLst/>
          </a:prstGeom>
          <a:noFill/>
          <a:ln w="9525" cap="flat" cmpd="sng" algn="ctr">
            <a:noFill/>
            <a:prstDash val="solid"/>
            <a:round/>
            <a:headEnd type="none" w="med" len="med"/>
            <a:tailEnd type="none" w="med" len="med"/>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400" b="1">
                <a:solidFill>
                  <a:srgbClr val="663300"/>
                </a:solidFill>
                <a:effectLst>
                  <a:outerShdw blurRad="38100" dist="38100" dir="2700000" algn="tl">
                    <a:schemeClr val="bg2"/>
                  </a:outerShdw>
                </a:effectLst>
                <a:latin typeface="黑体" pitchFamily="49" charset="-122"/>
                <a:ea typeface="黑体" pitchFamily="49" charset="-122"/>
              </a:rPr>
              <a:t>孔</a:t>
            </a:r>
            <a:endParaRPr lang="en-US" altLang="zh-CN" sz="2400" b="1">
              <a:solidFill>
                <a:srgbClr val="663300"/>
              </a:solidFill>
              <a:effectLst>
                <a:outerShdw blurRad="38100" dist="38100" dir="2700000" algn="tl">
                  <a:schemeClr val="bg2"/>
                </a:outerShdw>
              </a:effectLst>
              <a:latin typeface="黑体" pitchFamily="49" charset="-122"/>
              <a:ea typeface="黑体" pitchFamily="49" charset="-122"/>
            </a:endParaRPr>
          </a:p>
          <a:p>
            <a:pPr marL="0" marR="0" lvl="0" indent="0" fontAlgn="base"/>
            <a:r>
              <a:rPr lang="zh-CN" altLang="en-US" sz="2400" b="1">
                <a:solidFill>
                  <a:srgbClr val="663300"/>
                </a:solidFill>
                <a:effectLst>
                  <a:outerShdw blurRad="38100" dist="38100" dir="2700000" algn="tl">
                    <a:schemeClr val="bg2"/>
                  </a:outerShdw>
                </a:effectLst>
                <a:latin typeface="黑体" pitchFamily="49" charset="-122"/>
                <a:ea typeface="黑体" pitchFamily="49" charset="-122"/>
              </a:rPr>
              <a:t>子</a:t>
            </a:r>
            <a:endParaRPr lang="zh-CN" altLang="en-US" b="1">
              <a:effectLst>
                <a:outerShdw blurRad="38100" dist="38100" dir="2700000" algn="tl">
                  <a:schemeClr val="bg2"/>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grpId="1" nodeType="clickEffect">
                                  <p:stCondLst>
                                    <p:cond delay="0"/>
                                  </p:stCondLst>
                                  <p:childTnLst>
                                    <p:set>
                                      <p:cBhvr additive="base">
                                        <p:cTn id="6" dur="1" fill="hold">
                                          <p:stCondLst>
                                            <p:cond delay="0"/>
                                          </p:stCondLst>
                                        </p:cTn>
                                        <p:tgtEl>
                                          <p:spTgt spid="35850"/>
                                        </p:tgtEl>
                                        <p:attrNameLst>
                                          <p:attrName>style.visibility</p:attrName>
                                        </p:attrNameLst>
                                      </p:cBhvr>
                                      <p:to>
                                        <p:strVal val="visible"/>
                                      </p:to>
                                    </p:set>
                                    <p:animEffect transition="in" filter="wipe(up)">
                                      <p:cBhvr additive="base">
                                        <p:cTn id="7" dur="500" fill="hold"/>
                                        <p:tgtEl>
                                          <p:spTgt spid="3585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1" fill="hold" grpId="0" nodeType="clickEffect">
                                  <p:stCondLst>
                                    <p:cond delay="0"/>
                                  </p:stCondLst>
                                  <p:childTnLst>
                                    <p:set>
                                      <p:cBhvr additive="base">
                                        <p:cTn id="12" dur="1" fill="hold">
                                          <p:stCondLst>
                                            <p:cond delay="0"/>
                                          </p:stCondLst>
                                        </p:cTn>
                                        <p:tgtEl>
                                          <p:spTgt spid="35847"/>
                                        </p:tgtEl>
                                        <p:attrNameLst>
                                          <p:attrName>style.visibility</p:attrName>
                                        </p:attrNameLst>
                                      </p:cBhvr>
                                      <p:to>
                                        <p:strVal val="visible"/>
                                      </p:to>
                                    </p:set>
                                    <p:animEffect transition="in" filter="wipe(up)">
                                      <p:cBhvr additive="base">
                                        <p:cTn id="13" dur="500" fill="hold"/>
                                        <p:tgtEl>
                                          <p:spTgt spid="358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7" grpId="0"/>
      <p:bldP spid="35850" grpId="1"/>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36866" name="图片 15" descr="QQ截图20160801125847.png"/>
          <p:cNvPicPr/>
          <p:nvPr>
            <p:custDataLst>
              <p:tags r:id="rId5"/>
            </p:custDataLst>
          </p:nvPr>
        </p:nvPicPr>
        <p:blipFill>
          <a:blip r:embed="rId4"/>
          <a:stretch>
            <a:fillRect/>
          </a:stretch>
        </p:blipFill>
        <p:spPr>
          <a:xfrm>
            <a:off x="23812" y="1528762"/>
            <a:ext cx="11523662" cy="5681662"/>
          </a:xfrm>
          <a:prstGeom prst="rect">
            <a:avLst/>
          </a:prstGeom>
          <a:noFill/>
          <a:ln>
            <a:noFill/>
            <a:miter lim="800000"/>
          </a:ln>
        </p:spPr>
      </p:pic>
      <p:sp>
        <p:nvSpPr>
          <p:cNvPr id="36867"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sp>
        <p:nvSpPr>
          <p:cNvPr id="36868" name="TextBox 32"/>
          <p:cNvSpPr txBox="1"/>
          <p:nvPr>
            <p:custDataLst>
              <p:tags r:id="rId7"/>
            </p:custDataLst>
          </p:nvPr>
        </p:nvSpPr>
        <p:spPr>
          <a:xfrm>
            <a:off x="931863" y="6546850"/>
            <a:ext cx="2368550" cy="412750"/>
          </a:xfrm>
          <a:prstGeom prst="rect">
            <a:avLst/>
          </a:prstGeom>
          <a:noFill/>
          <a:ln w="9525" cap="flat" cmpd="sng" algn="ctr">
            <a:noFill/>
            <a:prstDash val="solid"/>
            <a:round/>
            <a:headEnd type="none" w="med" len="med"/>
            <a:tailEnd type="none" w="med" len="med"/>
          </a:ln>
        </p:spPr>
        <p:txBody>
          <a:bodyPr wrap="squar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b="1">
                <a:solidFill>
                  <a:srgbClr val="663300"/>
                </a:solidFill>
                <a:effectLst>
                  <a:outerShdw blurRad="38100" dist="38100" dir="2700000" algn="tl">
                    <a:schemeClr val="bg2"/>
                  </a:outerShdw>
                </a:effectLst>
                <a:latin typeface="黑体" pitchFamily="49" charset="-122"/>
                <a:ea typeface="黑体" pitchFamily="49" charset="-122"/>
              </a:rPr>
              <a:t>孔子和儒家学说</a:t>
            </a:r>
            <a:endParaRPr lang="zh-CN" altLang="en-US" b="1">
              <a:solidFill>
                <a:srgbClr val="663300"/>
              </a:solidFill>
              <a:effectLst>
                <a:outerShdw blurRad="38100" dist="38100" dir="2700000" algn="tl">
                  <a:schemeClr val="bg2"/>
                </a:outerShdw>
              </a:effectLst>
              <a:latin typeface="黑体" pitchFamily="49" charset="-122"/>
              <a:ea typeface="黑体" pitchFamily="49" charset="-122"/>
            </a:endParaRPr>
          </a:p>
        </p:txBody>
      </p:sp>
      <p:pic>
        <p:nvPicPr>
          <p:cNvPr id="36869" name="Picture 11" descr="xie089"/>
          <p:cNvPicPr/>
          <p:nvPr>
            <p:custDataLst>
              <p:tags r:id="rId9"/>
            </p:custDataLst>
          </p:nvPr>
        </p:nvPicPr>
        <p:blipFill>
          <a:blip r:embed="rId8">
            <a:clrChange>
              <a:clrFrom>
                <a:srgbClr val="FFFFFF"/>
              </a:clrFrom>
              <a:clrTo>
                <a:srgbClr val="FFFFFF">
                  <a:alpha val="0"/>
                </a:srgbClr>
              </a:clrTo>
            </a:clrChange>
          </a:blip>
          <a:stretch>
            <a:fillRect/>
          </a:stretch>
        </p:blipFill>
        <p:spPr>
          <a:xfrm>
            <a:off x="1157288" y="4117975"/>
            <a:ext cx="1827212" cy="2189162"/>
          </a:xfrm>
          <a:prstGeom prst="rect">
            <a:avLst/>
          </a:prstGeom>
          <a:noFill/>
          <a:ln>
            <a:noFill/>
            <a:miter lim="800000"/>
          </a:ln>
        </p:spPr>
      </p:pic>
      <p:sp>
        <p:nvSpPr>
          <p:cNvPr id="36870" name="Rectangle 3"/>
          <p:cNvSpPr/>
          <p:nvPr>
            <p:custDataLst>
              <p:tags r:id="rId10"/>
            </p:custDataLst>
          </p:nvPr>
        </p:nvSpPr>
        <p:spPr>
          <a:xfrm>
            <a:off x="458788" y="1019175"/>
            <a:ext cx="10715625" cy="2489200"/>
          </a:xfrm>
          <a:prstGeom prst="rect">
            <a:avLst/>
          </a:prstGeom>
          <a:noFill/>
          <a:ln>
            <a:noFill/>
            <a:miter lim="800000"/>
          </a:ln>
        </p:spPr>
        <p:txBody>
          <a:bodyPr lIns="106984" tIns="53492" rIns="106984" bIns="53492" anchor="t"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nSpc>
                <a:spcPct val="90000"/>
              </a:lnSpc>
              <a:spcBef>
                <a:spcPct val="20000"/>
              </a:spcBef>
              <a:buFont typeface="Arial" pitchFamily="34" charset="0"/>
            </a:pPr>
            <a:r>
              <a:rPr lang="zh-CN" altLang="en-US" sz="2400" b="1" baseline="0">
                <a:latin typeface="黑体" pitchFamily="49" charset="-122"/>
                <a:ea typeface="黑体" pitchFamily="49" charset="-122"/>
              </a:rPr>
              <a:t>    有一天，孔子家的马棚失火了。孔子从朝廷下班回家，他看见马棚烧没了，就问家人：“马棚失火伤着人了吗？”他却不问马怎么样了。 </a:t>
            </a:r>
            <a:endParaRPr lang="zh-CN" altLang="en-US" sz="2400" b="1" baseline="0">
              <a:latin typeface="黑体" pitchFamily="49" charset="-122"/>
              <a:ea typeface="黑体" pitchFamily="49" charset="-122"/>
            </a:endParaRPr>
          </a:p>
          <a:p>
            <a:pPr marL="0" marR="0" lvl="0" indent="0">
              <a:lnSpc>
                <a:spcPct val="90000"/>
              </a:lnSpc>
              <a:spcBef>
                <a:spcPct val="20000"/>
              </a:spcBef>
              <a:buFont typeface="Arial" pitchFamily="34" charset="0"/>
            </a:pPr>
            <a:r>
              <a:rPr lang="zh-CN" altLang="en-US" sz="2400" b="1" baseline="0">
                <a:latin typeface="黑体" pitchFamily="49" charset="-122"/>
                <a:ea typeface="黑体" pitchFamily="49" charset="-122"/>
              </a:rPr>
              <a:t>    孔子路过泰山的一侧，有一个在坟墓前哭的妇人看上去十分忧伤。孔子立起身来靠在横木上，派遣子路去问讯那个妇人。子路问道说：“你哭得那么伤心，好像有很伤心的事。”那个妇人说：“没错，之前我的公公被老虎吃了，我的丈夫以前被老虎吃了，现在我的儿子也被老虎吃了。”孔子问：“那为什么不离开这里呢？”妇人回答说：“（这里）没有苛刻的暴政。”孔子说：“学生们记住，苛刻的暴政比老虎还要凶猛可怕！”</a:t>
            </a:r>
            <a:endParaRPr lang="zh-CN" altLang="en-US" sz="2400" b="1" baseline="0">
              <a:latin typeface="黑体" pitchFamily="49" charset="-122"/>
              <a:ea typeface="黑体" pitchFamily="49" charset="-122"/>
            </a:endParaRPr>
          </a:p>
        </p:txBody>
      </p:sp>
      <p:sp>
        <p:nvSpPr>
          <p:cNvPr id="36871" name="AutoShape 6" descr="15"/>
          <p:cNvSpPr/>
          <p:nvPr>
            <p:custDataLst>
              <p:tags r:id="rId11"/>
            </p:custDataLst>
          </p:nvPr>
        </p:nvSpPr>
        <p:spPr>
          <a:xfrm>
            <a:off x="1046162" y="390525"/>
            <a:ext cx="1763712" cy="533400"/>
          </a:xfrm>
          <a:prstGeom prst="roundRect">
            <a:avLst>
              <a:gd name="adj" fmla="val 27681"/>
            </a:avLst>
          </a:prstGeom>
          <a:blipFill rotWithShape="1">
            <a:blip r:embed="rId12"/>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政治主张</a:t>
            </a:r>
            <a:r>
              <a:rPr lang="zh-CN" altLang="en-US" sz="2400" b="1">
                <a:solidFill>
                  <a:schemeClr val="bg1"/>
                </a:solidFill>
                <a:latin typeface="黑体" pitchFamily="49" charset="-122"/>
                <a:ea typeface="黑体" pitchFamily="49" charset="-122"/>
              </a:rPr>
              <a:t> </a:t>
            </a:r>
            <a:endParaRPr lang="zh-CN" altLang="en-US" sz="2400" b="1">
              <a:solidFill>
                <a:schemeClr val="bg1"/>
              </a:solidFill>
              <a:latin typeface="黑体" pitchFamily="49" charset="-122"/>
              <a:ea typeface="黑体" pitchFamily="49" charset="-122"/>
            </a:endParaRPr>
          </a:p>
        </p:txBody>
      </p:sp>
      <p:sp>
        <p:nvSpPr>
          <p:cNvPr id="36872" name="Rectangle 7"/>
          <p:cNvSpPr/>
          <p:nvPr>
            <p:custDataLst>
              <p:tags r:id="rId13"/>
            </p:custDataLst>
          </p:nvPr>
        </p:nvSpPr>
        <p:spPr>
          <a:xfrm>
            <a:off x="3143250" y="4117975"/>
            <a:ext cx="7929562" cy="503238"/>
          </a:xfrm>
          <a:prstGeom prst="rect">
            <a:avLst/>
          </a:prstGeom>
          <a:noFill/>
          <a:ln>
            <a:noFill/>
            <a:miter lim="800000"/>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342900" marR="0" lvl="0" indent="-342900">
              <a:lnSpc>
                <a:spcPct val="80000"/>
              </a:lnSpc>
              <a:spcBef>
                <a:spcPct val="20000"/>
              </a:spcBef>
            </a:pPr>
            <a:r>
              <a:rPr lang="en-US" altLang="zh-CN" sz="2800" b="1">
                <a:solidFill>
                  <a:srgbClr val="660033"/>
                </a:solidFill>
                <a:latin typeface="黑体" pitchFamily="49" charset="-122"/>
                <a:ea typeface="黑体" pitchFamily="49" charset="-122"/>
              </a:rPr>
              <a:t>     “</a:t>
            </a:r>
            <a:r>
              <a:rPr lang="zh-CN" altLang="en-US" sz="2800" b="1">
                <a:solidFill>
                  <a:srgbClr val="660033"/>
                </a:solidFill>
                <a:latin typeface="黑体" pitchFamily="49" charset="-122"/>
                <a:ea typeface="黑体" pitchFamily="49" charset="-122"/>
              </a:rPr>
              <a:t>马棚失火”和“苛政猛于虎”两则小故事体现了孔子的什么思想？     </a:t>
            </a:r>
            <a:endParaRPr lang="zh-CN" altLang="en-US" sz="2800" b="1">
              <a:solidFill>
                <a:srgbClr val="660033"/>
              </a:solidFill>
              <a:latin typeface="黑体" pitchFamily="49" charset="-122"/>
              <a:ea typeface="黑体" pitchFamily="49" charset="-122"/>
            </a:endParaRPr>
          </a:p>
        </p:txBody>
      </p:sp>
      <p:sp>
        <p:nvSpPr>
          <p:cNvPr id="36873" name="Text Box 8"/>
          <p:cNvSpPr/>
          <p:nvPr>
            <p:custDataLst>
              <p:tags r:id="rId14"/>
            </p:custDataLst>
          </p:nvPr>
        </p:nvSpPr>
        <p:spPr>
          <a:xfrm>
            <a:off x="3300413" y="5370513"/>
            <a:ext cx="5256212" cy="762000"/>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en-US" sz="4400" b="1">
                <a:solidFill>
                  <a:srgbClr val="660033"/>
                </a:solidFill>
                <a:latin typeface="黑体" pitchFamily="49" charset="-122"/>
                <a:ea typeface="黑体" pitchFamily="49" charset="-122"/>
              </a:rPr>
              <a:t>仁、爱人、为政以德</a:t>
            </a:r>
            <a:endParaRPr lang="zh-CN" altLang="en-US" sz="4400" b="1">
              <a:solidFill>
                <a:srgbClr val="660033"/>
              </a:solidFill>
              <a:latin typeface="黑体" pitchFamily="49" charset="-122"/>
              <a:ea typeface="黑体" pitchFamily="49" charset="-122"/>
            </a:endParaRPr>
          </a:p>
        </p:txBody>
      </p:sp>
      <p:sp>
        <p:nvSpPr>
          <p:cNvPr id="36874" name="AutoShape 9"/>
          <p:cNvSpPr/>
          <p:nvPr>
            <p:custDataLst>
              <p:tags r:id="rId15"/>
            </p:custDataLst>
          </p:nvPr>
        </p:nvSpPr>
        <p:spPr>
          <a:xfrm>
            <a:off x="9475788" y="4886325"/>
            <a:ext cx="1597025" cy="1728788"/>
          </a:xfrm>
          <a:prstGeom prst="cloudCallout">
            <a:avLst>
              <a:gd name="adj1" fmla="val -142644"/>
              <a:gd name="adj2" fmla="val 78190"/>
            </a:avLst>
          </a:prstGeom>
          <a:noFill/>
          <a:ln w="28575">
            <a:solidFill>
              <a:srgbClr val="808000"/>
            </a:solidFill>
            <a:bevel/>
          </a:ln>
        </p:spPr>
        <p:txBody>
          <a:bodyPr lIns="92075" tIns="46038" rIns="92075" bIns="46038"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gn="ctr">
              <a:spcBef>
                <a:spcPct val="20000"/>
              </a:spcBef>
              <a:buClr>
                <a:schemeClr val="accent2"/>
              </a:buClr>
              <a:buSzPct val="80000"/>
              <a:buFont typeface="Wingdings"/>
            </a:pPr>
            <a:endParaRPr lang="zh-CN" altLang="zh-CN" sz="3200" b="1">
              <a:solidFill>
                <a:schemeClr val="bg2"/>
              </a:solidFill>
              <a:latin typeface="黑体" pitchFamily="49" charset="-122"/>
              <a:ea typeface="黑体" pitchFamily="49" charset="-122"/>
            </a:endParaRPr>
          </a:p>
        </p:txBody>
      </p:sp>
      <p:sp>
        <p:nvSpPr>
          <p:cNvPr id="36875" name="Text Box 10"/>
          <p:cNvSpPr/>
          <p:nvPr>
            <p:custDataLst>
              <p:tags r:id="rId16"/>
            </p:custDataLst>
          </p:nvPr>
        </p:nvSpPr>
        <p:spPr>
          <a:xfrm>
            <a:off x="8556625" y="5089525"/>
            <a:ext cx="3276600" cy="1323975"/>
          </a:xfrm>
          <a:prstGeom prst="rect">
            <a:avLst/>
          </a:prstGeom>
          <a:noFill/>
          <a:ln>
            <a:noFill/>
            <a:miter lim="800000"/>
          </a:ln>
        </p:spPr>
        <p:txBody>
          <a:bodyPr lIns="92075" tIns="46038" rIns="92075" bIns="46038"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a:spcBef>
                <a:spcPct val="50000"/>
              </a:spcBef>
              <a:buClr>
                <a:schemeClr val="accent2"/>
              </a:buClr>
              <a:buSzPct val="80000"/>
              <a:buFont typeface="Wingdings"/>
            </a:pPr>
            <a:r>
              <a:rPr lang="en-US" altLang="zh-CN" sz="8000" b="1">
                <a:solidFill>
                  <a:srgbClr val="800000"/>
                </a:solidFill>
                <a:latin typeface="黑体" pitchFamily="49" charset="-122"/>
                <a:ea typeface="黑体" pitchFamily="49" charset="-122"/>
              </a:rPr>
              <a:t>“</a:t>
            </a:r>
            <a:r>
              <a:rPr lang="zh-CN" altLang="en-US" sz="8000" b="1">
                <a:solidFill>
                  <a:srgbClr val="800000"/>
                </a:solidFill>
                <a:latin typeface="黑体" pitchFamily="49" charset="-122"/>
                <a:ea typeface="黑体" pitchFamily="49" charset="-122"/>
              </a:rPr>
              <a:t>仁”</a:t>
            </a:r>
            <a:endParaRPr lang="zh-CN" altLang="en-US" sz="8000" b="1">
              <a:solidFill>
                <a:srgbClr val="800000"/>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36873">
                                            <p:txEl>
                                              <p:pRg st="0" end="0"/>
                                            </p:txEl>
                                          </p:spTgt>
                                        </p:tgtEl>
                                        <p:attrNameLst>
                                          <p:attrName>style.visibility</p:attrName>
                                        </p:attrNameLst>
                                      </p:cBhvr>
                                      <p:to>
                                        <p:strVal val="visible"/>
                                      </p:to>
                                    </p:set>
                                    <p:anim calcmode="lin" valueType="num">
                                      <p:cBhvr additive="base">
                                        <p:cTn id="7" dur="500" fill="hold"/>
                                        <p:tgtEl>
                                          <p:spTgt spid="3687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687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1" fill="hold" grpId="0" nodeType="clickEffect">
                                  <p:stCondLst>
                                    <p:cond delay="0"/>
                                  </p:stCondLst>
                                  <p:childTnLst>
                                    <p:set>
                                      <p:cBhvr additive="base">
                                        <p:cTn id="13" dur="1" fill="hold">
                                          <p:stCondLst>
                                            <p:cond delay="0"/>
                                          </p:stCondLst>
                                        </p:cTn>
                                        <p:tgtEl>
                                          <p:spTgt spid="36875"/>
                                        </p:tgtEl>
                                        <p:attrNameLst>
                                          <p:attrName>style.visibility</p:attrName>
                                        </p:attrNameLst>
                                      </p:cBhvr>
                                      <p:to>
                                        <p:strVal val="visible"/>
                                      </p:to>
                                    </p:set>
                                    <p:anim calcmode="lin" valueType="num">
                                      <p:cBhvr additive="base">
                                        <p:cTn id="14" dur="500" fill="hold"/>
                                        <p:tgtEl>
                                          <p:spTgt spid="36875"/>
                                        </p:tgtEl>
                                        <p:attrNameLst>
                                          <p:attrName>ppt_x</p:attrName>
                                        </p:attrNameLst>
                                      </p:cBhvr>
                                      <p:tavLst>
                                        <p:tav tm="0">
                                          <p:val>
                                            <p:strVal val="#ppt_x"/>
                                          </p:val>
                                        </p:tav>
                                        <p:tav tm="100000">
                                          <p:val>
                                            <p:strVal val="#ppt_x"/>
                                          </p:val>
                                        </p:tav>
                                      </p:tavLst>
                                    </p:anim>
                                    <p:anim calcmode="lin" valueType="num">
                                      <p:cBhvr additive="base">
                                        <p:cTn id="15" dur="500" fill="hold"/>
                                        <p:tgtEl>
                                          <p:spTgt spid="3687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5" grpId="0"/>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37890" name="Rectangle 4(向天歌演示原创免费模板：www.TopPPT.cn)"/>
          <p:cNvSpPr/>
          <p:nvPr>
            <p:custDataLst>
              <p:tags r:id="rId4"/>
            </p:custDataLst>
          </p:nvPr>
        </p:nvSpPr>
        <p:spPr>
          <a:xfrm>
            <a:off x="3106738" y="588962"/>
            <a:ext cx="8426450" cy="735012"/>
          </a:xfrm>
          <a:prstGeom prst="rect">
            <a:avLst/>
          </a:prstGeom>
          <a:solidFill>
            <a:srgbClr val="595959"/>
          </a:solidFill>
          <a:ln w="25400" cap="flat" cmpd="sng" algn="ctr">
            <a:noFill/>
            <a:prstDash val="solid"/>
            <a:round/>
            <a:headEnd type="none" w="med" len="med"/>
            <a:tailEnd type="none" w="med" len="med"/>
          </a:ln>
        </p:spPr>
        <p:txBody>
          <a:bodyPr anchor="ctr"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endParaRPr lang="zh-CN" altLang="en-US" sz="1700">
              <a:solidFill>
                <a:srgbClr val="FFFFFF"/>
              </a:solidFill>
            </a:endParaRPr>
          </a:p>
        </p:txBody>
      </p:sp>
      <p:sp>
        <p:nvSpPr>
          <p:cNvPr id="37891" name="Rectangle 5(向天歌演示原创免费模板：www.TopPPT.cn)"/>
          <p:cNvSpPr/>
          <p:nvPr>
            <p:custDataLst>
              <p:tags r:id="rId5"/>
            </p:custDataLst>
          </p:nvPr>
        </p:nvSpPr>
        <p:spPr>
          <a:xfrm>
            <a:off x="2903538" y="588962"/>
            <a:ext cx="131762" cy="735012"/>
          </a:xfrm>
          <a:prstGeom prst="rect">
            <a:avLst/>
          </a:prstGeom>
          <a:solidFill>
            <a:srgbClr val="595959"/>
          </a:solidFill>
          <a:ln w="25400" cap="flat" cmpd="sng" algn="ctr">
            <a:noFill/>
            <a:prstDash val="solid"/>
            <a:round/>
            <a:headEnd type="none" w="med" len="med"/>
            <a:tailEnd type="none" w="med" len="med"/>
          </a:ln>
        </p:spPr>
        <p:txBody>
          <a:bodyPr anchor="ctr"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endParaRPr lang="zh-CN" altLang="en-US" sz="1700">
              <a:solidFill>
                <a:srgbClr val="FFFFFF"/>
              </a:solidFill>
            </a:endParaRPr>
          </a:p>
        </p:txBody>
      </p:sp>
      <p:pic>
        <p:nvPicPr>
          <p:cNvPr id="37892" name="Picture 3(向天歌演示原创免费模板：www.TopPPT.cn)" descr="E:\PPT\PPT中国风元素\梅花PNG免抠图素材\3299168202027027296.png"/>
          <p:cNvPicPr/>
          <p:nvPr>
            <p:custDataLst>
              <p:tags r:id="rId7"/>
            </p:custDataLst>
          </p:nvPr>
        </p:nvPicPr>
        <p:blipFill>
          <a:blip r:embed="rId6">
            <a:grayscl/>
          </a:blip>
          <a:stretch>
            <a:fillRect/>
          </a:stretch>
        </p:blipFill>
        <p:spPr>
          <a:xfrm>
            <a:off x="-31750" y="-449262"/>
            <a:ext cx="2730500" cy="2076450"/>
          </a:xfrm>
          <a:prstGeom prst="rect">
            <a:avLst/>
          </a:prstGeom>
          <a:noFill/>
          <a:ln>
            <a:noFill/>
            <a:miter lim="800000"/>
          </a:ln>
        </p:spPr>
      </p:pic>
      <p:sp>
        <p:nvSpPr>
          <p:cNvPr id="37893" name="TextBox 7(向天歌演示原创免费模板：www.TopPPT.cn)"/>
          <p:cNvSpPr txBox="1">
            <a:spLocks noChangeArrowheads="1"/>
          </p:cNvSpPr>
          <p:nvPr>
            <p:custDataLst>
              <p:tags r:id="rId8"/>
            </p:custDataLst>
          </p:nvPr>
        </p:nvSpPr>
        <p:spPr bwMode="auto">
          <a:xfrm>
            <a:off x="3106738" y="723900"/>
            <a:ext cx="8370888" cy="50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pitchFamily="34" charset="0"/>
              <a:buChar char="»"/>
              <a:defRPr lang="zh-CN" altLang="en-US"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pitchFamily="34" charset="0"/>
              <a:buChar char="»"/>
              <a:defRPr lang="zh-CN" altLang="en-US"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pitchFamily="34" charset="0"/>
              <a:buChar char="»"/>
              <a:defRPr lang="zh-CN" altLang="en-US"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pitchFamily="34" charset="0"/>
              <a:buChar char="»"/>
              <a:defRPr lang="zh-CN" altLang="en-US" sz="2000">
                <a:solidFill>
                  <a:schemeClr val="tx1"/>
                </a:solidFill>
                <a:latin typeface="Calibri" pitchFamily="34" charset="0"/>
                <a:ea typeface="宋体" pitchFamily="2" charset="-122"/>
              </a:defRPr>
            </a:lvl9pPr>
          </a:lstStyle>
          <a:p>
            <a:pPr marL="0" marR="0" lvl="0" indent="0" eaLnBrk="1" hangingPunct="1">
              <a:spcBef>
                <a:spcPct val="20000"/>
              </a:spcBef>
              <a:buFont typeface=""/>
              <a:buChar char="•"/>
            </a:pPr>
            <a:r>
              <a:rPr lang="zh-CN" altLang="en-US" sz="2600" b="1">
                <a:solidFill>
                  <a:schemeClr val="bg1"/>
                </a:solidFill>
                <a:latin typeface="微软雅黑" charset="-122"/>
                <a:ea typeface="微软雅黑" charset="-122"/>
              </a:rPr>
              <a:t>联系</a:t>
            </a:r>
            <a:r>
              <a:rPr lang="en-US" altLang="zh-CN" sz="2600" b="1">
                <a:solidFill>
                  <a:schemeClr val="bg1"/>
                </a:solidFill>
                <a:latin typeface="微软雅黑" charset="-122"/>
                <a:ea typeface="微软雅黑" charset="-122"/>
              </a:rPr>
              <a:t>39</a:t>
            </a:r>
            <a:r>
              <a:rPr lang="zh-CN" altLang="en-US" sz="2600" b="1">
                <a:solidFill>
                  <a:schemeClr val="bg1"/>
                </a:solidFill>
                <a:latin typeface="微软雅黑" charset="-122"/>
                <a:ea typeface="微软雅黑" charset="-122"/>
              </a:rPr>
              <a:t>页</a:t>
            </a:r>
            <a:r>
              <a:rPr lang="en-US" altLang="zh-CN" sz="2600" b="1">
                <a:solidFill>
                  <a:schemeClr val="bg1"/>
                </a:solidFill>
                <a:latin typeface="微软雅黑" charset="-122"/>
                <a:ea typeface="微软雅黑" charset="-122"/>
              </a:rPr>
              <a:t>【</a:t>
            </a:r>
            <a:r>
              <a:rPr lang="zh-CN" altLang="en-US" sz="2600" b="1">
                <a:solidFill>
                  <a:schemeClr val="bg1"/>
                </a:solidFill>
                <a:latin typeface="微软雅黑" charset="-122"/>
                <a:ea typeface="微软雅黑" charset="-122"/>
              </a:rPr>
              <a:t>材料研读</a:t>
            </a:r>
            <a:r>
              <a:rPr lang="en-US" altLang="zh-CN" sz="2600" b="1">
                <a:solidFill>
                  <a:schemeClr val="bg1"/>
                </a:solidFill>
                <a:latin typeface="微软雅黑" charset="-122"/>
                <a:ea typeface="微软雅黑" charset="-122"/>
              </a:rPr>
              <a:t>】</a:t>
            </a:r>
            <a:r>
              <a:rPr lang="zh-CN" altLang="en-US" sz="2600" b="1">
                <a:solidFill>
                  <a:schemeClr val="bg1"/>
                </a:solidFill>
                <a:latin typeface="微软雅黑" charset="-122"/>
                <a:ea typeface="微软雅黑" charset="-122"/>
              </a:rPr>
              <a:t>，谈谈“为政以德”的积极意义</a:t>
            </a:r>
            <a:endParaRPr lang="zh-CN" altLang="en-US" sz="2600" b="1">
              <a:solidFill>
                <a:schemeClr val="bg1"/>
              </a:solidFill>
              <a:latin typeface="微软雅黑" charset="-122"/>
              <a:ea typeface="微软雅黑" charset="-122"/>
            </a:endParaRPr>
          </a:p>
        </p:txBody>
      </p:sp>
      <p:pic>
        <p:nvPicPr>
          <p:cNvPr id="37894" name="Picture 19(向天歌演示原创免费模板：www.TopPPT.cn)"/>
          <p:cNvPicPr/>
          <p:nvPr>
            <p:custDataLst>
              <p:tags r:id="rId10"/>
            </p:custDataLst>
          </p:nvPr>
        </p:nvPicPr>
        <p:blipFill>
          <a:blip r:embed="rId9"/>
          <a:srcRect l="48450" t="15883" r="26751" b="59748"/>
          <a:stretch>
            <a:fillRect/>
          </a:stretch>
        </p:blipFill>
        <p:spPr>
          <a:xfrm>
            <a:off x="277812" y="1325562"/>
            <a:ext cx="879475" cy="823912"/>
          </a:xfrm>
          <a:prstGeom prst="rect">
            <a:avLst/>
          </a:prstGeom>
          <a:noFill/>
          <a:ln>
            <a:noFill/>
            <a:miter lim="800000"/>
          </a:ln>
        </p:spPr>
      </p:pic>
      <p:sp>
        <p:nvSpPr>
          <p:cNvPr id="37895" name="矩形 7"/>
          <p:cNvSpPr/>
          <p:nvPr>
            <p:custDataLst>
              <p:tags r:id="rId11"/>
            </p:custDataLst>
          </p:nvPr>
        </p:nvSpPr>
        <p:spPr>
          <a:xfrm>
            <a:off x="1157288" y="1671638"/>
            <a:ext cx="9520238" cy="2882900"/>
          </a:xfrm>
          <a:prstGeom prst="rect">
            <a:avLst/>
          </a:prstGeom>
          <a:solidFill>
            <a:schemeClr val="accent5">
              <a:lumMod val="20000"/>
              <a:lumOff val="80000"/>
            </a:schemeClr>
          </a:solidFill>
          <a:ln w="9525" cap="flat" cmpd="sng" algn="ctr">
            <a:noFill/>
            <a:prstDash val="solid"/>
            <a:round/>
            <a:headEnd type="none" w="med" len="med"/>
            <a:tailEnd type="none" w="med" len="med"/>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defTabSz="914400" fontAlgn="base"/>
            <a:r>
              <a:rPr lang="en-US" altLang="zh-CN" sz="3400" b="1" u="none" baseline="0">
                <a:latin typeface="楷体" pitchFamily="49" charset="-122"/>
                <a:ea typeface="楷体" pitchFamily="49" charset="-122"/>
              </a:rPr>
              <a:t>  </a:t>
            </a:r>
            <a:r>
              <a:rPr lang="zh-CN" altLang="en-US" sz="3400" b="1" u="none" baseline="0">
                <a:latin typeface="楷体" pitchFamily="49" charset="-122"/>
                <a:ea typeface="楷体" pitchFamily="49" charset="-122"/>
              </a:rPr>
              <a:t>为政以德，如北辰，居其所而众星共之。</a:t>
            </a:r>
            <a:endParaRPr lang="zh-CN" altLang="en-US" sz="3400" b="1" u="none" baseline="0">
              <a:latin typeface="楷体" pitchFamily="49" charset="-122"/>
              <a:ea typeface="楷体" pitchFamily="49" charset="-122"/>
            </a:endParaRPr>
          </a:p>
          <a:p>
            <a:pPr marL="0" marR="0" lvl="0" indent="0" defTabSz="914400" fontAlgn="base"/>
            <a:endParaRPr lang="en-US" altLang="zh-CN" sz="3400" b="1" u="none" baseline="0">
              <a:latin typeface="楷体" pitchFamily="49" charset="-122"/>
              <a:ea typeface="楷体" pitchFamily="49" charset="-122"/>
            </a:endParaRPr>
          </a:p>
          <a:p>
            <a:pPr marL="0" marR="0" lvl="0" indent="0" defTabSz="914400" fontAlgn="base"/>
            <a:r>
              <a:rPr lang="zh-CN" altLang="en-US" sz="3400" b="1" u="none" baseline="0">
                <a:latin typeface="楷体" pitchFamily="49" charset="-122"/>
                <a:ea typeface="楷体" pitchFamily="49" charset="-122"/>
              </a:rPr>
              <a:t>  道之以政，齐之以刑，民免而无耻；道之以德，齐之以礼，有耻且格。</a:t>
            </a:r>
            <a:endParaRPr lang="en-US" altLang="zh-CN" sz="3400" b="1" u="none" baseline="0">
              <a:latin typeface="楷体" pitchFamily="49" charset="-122"/>
              <a:ea typeface="楷体" pitchFamily="49" charset="-122"/>
            </a:endParaRPr>
          </a:p>
          <a:p>
            <a:pPr marL="0" marR="0" lvl="0" indent="0" algn="r" defTabSz="914400" fontAlgn="base"/>
            <a:r>
              <a:rPr lang="en-US" altLang="zh-CN" sz="3400" b="1" u="none" baseline="0">
                <a:latin typeface="楷体" pitchFamily="49" charset="-122"/>
                <a:ea typeface="楷体" pitchFamily="49" charset="-122"/>
              </a:rPr>
              <a:t>——《</a:t>
            </a:r>
            <a:r>
              <a:rPr lang="zh-CN" altLang="en-US" sz="3400" b="1" u="none" baseline="0">
                <a:latin typeface="楷体" pitchFamily="49" charset="-122"/>
                <a:ea typeface="楷体" pitchFamily="49" charset="-122"/>
              </a:rPr>
              <a:t>论语</a:t>
            </a:r>
            <a:r>
              <a:rPr lang="en-US" altLang="zh-CN" sz="4500" b="1" u="none" baseline="0">
                <a:latin typeface="楷体" pitchFamily="49" charset="-122"/>
                <a:ea typeface="楷体" pitchFamily="49" charset="-122"/>
              </a:rPr>
              <a:t>.</a:t>
            </a:r>
            <a:r>
              <a:rPr lang="zh-CN" altLang="en-US" sz="3400" b="1" u="none" baseline="0">
                <a:latin typeface="楷体" pitchFamily="49" charset="-122"/>
                <a:ea typeface="楷体" pitchFamily="49" charset="-122"/>
              </a:rPr>
              <a:t>为政</a:t>
            </a:r>
            <a:r>
              <a:rPr lang="en-US" altLang="zh-CN" sz="3400" b="1" u="none" baseline="0">
                <a:latin typeface="楷体" pitchFamily="49" charset="-122"/>
                <a:ea typeface="楷体" pitchFamily="49" charset="-122"/>
              </a:rPr>
              <a:t>》</a:t>
            </a:r>
            <a:endParaRPr lang="en-US" altLang="zh-CN" sz="3400" b="1" u="none" baseline="0">
              <a:latin typeface="楷体" pitchFamily="49" charset="-122"/>
              <a:ea typeface="楷体" pitchFamily="49" charset="-122"/>
            </a:endParaRPr>
          </a:p>
        </p:txBody>
      </p:sp>
      <p:sp>
        <p:nvSpPr>
          <p:cNvPr id="37896" name="TextBox 2"/>
          <p:cNvSpPr txBox="1"/>
          <p:nvPr>
            <p:custDataLst>
              <p:tags r:id="rId12"/>
            </p:custDataLst>
          </p:nvPr>
        </p:nvSpPr>
        <p:spPr>
          <a:xfrm>
            <a:off x="881063" y="4872038"/>
            <a:ext cx="9759950" cy="2011363"/>
          </a:xfrm>
          <a:prstGeom prst="rect">
            <a:avLst/>
          </a:prstGeom>
          <a:solidFill>
            <a:srgbClr val="FFFFFF"/>
          </a:solidFill>
          <a:ln w="25400" cap="flat" cmpd="sng" algn="ctr">
            <a:solidFill>
              <a:srgbClr val="C0504D"/>
            </a:solidFill>
            <a:prstDash val="solid"/>
            <a:round/>
            <a:headEnd type="none" w="med" len="med"/>
            <a:tailEnd type="none" w="med" len="med"/>
          </a:ln>
        </p:spPr>
        <p:txBody>
          <a:bodyPr wrap="squar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4100">
                <a:solidFill>
                  <a:srgbClr val="000000"/>
                </a:solidFill>
                <a:latin typeface="楷体" pitchFamily="49" charset="-122"/>
                <a:ea typeface="楷体" pitchFamily="49" charset="-122"/>
              </a:rPr>
              <a:t>“为政以德”体现了民本思想，有利于减轻压迫，改善民生；其道德教化思想，有利于社会风化，弘扬正气。</a:t>
            </a:r>
            <a:endParaRPr lang="zh-CN" altLang="en-US" sz="4100">
              <a:solidFill>
                <a:srgbClr val="000000"/>
              </a:solidFill>
              <a:latin typeface="楷体" pitchFamily="49" charset="-122"/>
              <a:ea typeface="楷体" pitchFamily="49" charset="-122"/>
            </a:endParaRPr>
          </a:p>
        </p:txBody>
      </p:sp>
      <p:pic>
        <p:nvPicPr>
          <p:cNvPr id="37897" name="Picture 19(向天歌演示原创免费模板：www.TopPPT.cn)"/>
          <p:cNvPicPr/>
          <p:nvPr>
            <p:custDataLst>
              <p:tags r:id="rId13"/>
            </p:custDataLst>
          </p:nvPr>
        </p:nvPicPr>
        <p:blipFill>
          <a:blip r:embed="rId9"/>
          <a:srcRect l="48450" t="15883" r="26751" b="59748"/>
          <a:stretch>
            <a:fillRect/>
          </a:stretch>
        </p:blipFill>
        <p:spPr>
          <a:xfrm rot="10800000">
            <a:off x="10596562" y="4046538"/>
            <a:ext cx="881062" cy="825500"/>
          </a:xfrm>
          <a:prstGeom prst="rect">
            <a:avLst/>
          </a:prstGeom>
          <a:noFill/>
          <a:ln>
            <a:noFill/>
            <a:miter lim="800000"/>
          </a:ln>
        </p:spPr>
      </p:pic>
    </p:spTree>
  </p:cSld>
  <p:clrMapOvr>
    <a:masterClrMapping/>
  </p:clrMapOvr>
  <mc:AlternateContent xmlns:mc="http://schemas.openxmlformats.org/markup-compatibility/2006">
    <mc:Choice xmlns:p14="http://schemas.microsoft.com/office/powerpoint/2010/main" Requires="p14">
      <p:transition p14:dur="2500">
        <p:checker dir="vert"/>
      </p:transition>
    </mc:Choice>
    <mc:Fallback>
      <p:transition>
        <p:checke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37896"/>
                                        </p:tgtEl>
                                        <p:attrNameLst>
                                          <p:attrName>style.visibility</p:attrName>
                                        </p:attrNameLst>
                                      </p:cBhvr>
                                      <p:to>
                                        <p:strVal val="visible"/>
                                      </p:to>
                                    </p:set>
                                    <p:anim calcmode="lin" valueType="num">
                                      <p:cBhvr additive="base">
                                        <p:cTn id="7" dur="500" fill="hold"/>
                                        <p:tgtEl>
                                          <p:spTgt spid="37896"/>
                                        </p:tgtEl>
                                        <p:attrNameLst>
                                          <p:attrName>ppt_x</p:attrName>
                                        </p:attrNameLst>
                                      </p:cBhvr>
                                      <p:tavLst>
                                        <p:tav tm="0">
                                          <p:val>
                                            <p:strVal val="#ppt_x"/>
                                          </p:val>
                                        </p:tav>
                                        <p:tav tm="100000">
                                          <p:val>
                                            <p:strVal val="#ppt_x"/>
                                          </p:val>
                                        </p:tav>
                                      </p:tavLst>
                                    </p:anim>
                                    <p:anim calcmode="lin" valueType="num">
                                      <p:cBhvr additive="base">
                                        <p:cTn id="8" dur="500" fill="hold"/>
                                        <p:tgtEl>
                                          <p:spTgt spid="378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6" grpId="0"/>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38914" name="图片 15" descr="QQ截图20160801125847.png"/>
          <p:cNvPicPr/>
          <p:nvPr>
            <p:custDataLst>
              <p:tags r:id="rId5"/>
            </p:custDataLst>
          </p:nvPr>
        </p:nvPicPr>
        <p:blipFill>
          <a:blip r:embed="rId4"/>
          <a:stretch>
            <a:fillRect/>
          </a:stretch>
        </p:blipFill>
        <p:spPr>
          <a:xfrm>
            <a:off x="23812" y="1528762"/>
            <a:ext cx="11523662" cy="5681662"/>
          </a:xfrm>
          <a:prstGeom prst="rect">
            <a:avLst/>
          </a:prstGeom>
          <a:noFill/>
          <a:ln>
            <a:noFill/>
            <a:miter lim="800000"/>
          </a:ln>
        </p:spPr>
      </p:pic>
      <p:sp>
        <p:nvSpPr>
          <p:cNvPr id="38915"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38916"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38917" name="文本框 5"/>
          <p:cNvSpPr/>
          <p:nvPr>
            <p:custDataLst>
              <p:tags r:id="rId8"/>
            </p:custDataLst>
          </p:nvPr>
        </p:nvSpPr>
        <p:spPr>
          <a:xfrm>
            <a:off x="960438" y="147638"/>
            <a:ext cx="30638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a:solidFill>
                  <a:schemeClr val="bg1"/>
                </a:solidFill>
                <a:latin typeface="微软雅黑" charset="-122"/>
                <a:ea typeface="微软雅黑" charset="-122"/>
              </a:rPr>
              <a:t>中学历史教学园地</a:t>
            </a:r>
            <a:endParaRPr lang="zh-CN" altLang="en-US" sz="2400">
              <a:solidFill>
                <a:schemeClr val="bg1"/>
              </a:solidFill>
              <a:latin typeface="微软雅黑" charset="-122"/>
              <a:ea typeface="微软雅黑" charset="-122"/>
            </a:endParaRPr>
          </a:p>
        </p:txBody>
      </p:sp>
      <p:sp>
        <p:nvSpPr>
          <p:cNvPr id="38918" name="文本框 6"/>
          <p:cNvSpPr/>
          <p:nvPr>
            <p:custDataLst>
              <p:tags r:id="rId9"/>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sp>
        <p:nvSpPr>
          <p:cNvPr id="38919" name="Text Box 9"/>
          <p:cNvSpPr/>
          <p:nvPr>
            <p:custDataLst>
              <p:tags r:id="rId10"/>
            </p:custDataLst>
          </p:nvPr>
        </p:nvSpPr>
        <p:spPr>
          <a:xfrm>
            <a:off x="276225" y="1960563"/>
            <a:ext cx="10653713" cy="138430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en-US" altLang="zh-CN" sz="2800" b="1">
                <a:latin typeface="黑体" pitchFamily="49" charset="-122"/>
                <a:ea typeface="黑体" pitchFamily="49" charset="-122"/>
              </a:rPr>
              <a:t>    </a:t>
            </a:r>
            <a:r>
              <a:rPr lang="zh-CN" altLang="en-US" sz="2800" b="1">
                <a:latin typeface="黑体" pitchFamily="49" charset="-122"/>
                <a:ea typeface="黑体" pitchFamily="49" charset="-122"/>
              </a:rPr>
              <a:t>孔子之前，“</a:t>
            </a:r>
            <a:r>
              <a:rPr lang="zh-CN" altLang="en-US" sz="2800" b="1">
                <a:solidFill>
                  <a:srgbClr val="FF0000"/>
                </a:solidFill>
                <a:latin typeface="黑体" pitchFamily="49" charset="-122"/>
                <a:ea typeface="黑体" pitchFamily="49" charset="-122"/>
              </a:rPr>
              <a:t>学在官府”</a:t>
            </a:r>
            <a:r>
              <a:rPr lang="zh-CN" altLang="en-US" sz="2800" b="1">
                <a:latin typeface="黑体" pitchFamily="49" charset="-122"/>
                <a:ea typeface="黑体" pitchFamily="49" charset="-122"/>
              </a:rPr>
              <a:t>学校专为奴隶主贵族弟子而设，平民没有受教育的权利。孔子</a:t>
            </a:r>
            <a:r>
              <a:rPr lang="zh-CN" altLang="en-US" sz="2800" b="1">
                <a:solidFill>
                  <a:srgbClr val="FF0000"/>
                </a:solidFill>
                <a:latin typeface="黑体" pitchFamily="49" charset="-122"/>
                <a:ea typeface="黑体" pitchFamily="49" charset="-122"/>
              </a:rPr>
              <a:t>开创私学</a:t>
            </a:r>
            <a:r>
              <a:rPr lang="zh-CN" altLang="en-US" sz="2800" b="1">
                <a:latin typeface="黑体" pitchFamily="49" charset="-122"/>
                <a:ea typeface="黑体" pitchFamily="49" charset="-122"/>
              </a:rPr>
              <a:t>使平民也可以接受教育，从而突破了“学在官府”的限制。</a:t>
            </a:r>
            <a:endParaRPr lang="zh-CN" altLang="en-US" sz="2800" b="1">
              <a:latin typeface="黑体" pitchFamily="49" charset="-122"/>
              <a:ea typeface="黑体" pitchFamily="49" charset="-122"/>
            </a:endParaRPr>
          </a:p>
        </p:txBody>
      </p:sp>
      <p:pic>
        <p:nvPicPr>
          <p:cNvPr id="38920" name="Picture 12" descr="20105271473316"/>
          <p:cNvPicPr/>
          <p:nvPr>
            <p:custDataLst>
              <p:tags r:id="rId12"/>
            </p:custDataLst>
          </p:nvPr>
        </p:nvPicPr>
        <p:blipFill>
          <a:blip r:embed="rId11"/>
          <a:stretch>
            <a:fillRect/>
          </a:stretch>
        </p:blipFill>
        <p:spPr>
          <a:xfrm>
            <a:off x="1481138" y="3498850"/>
            <a:ext cx="4176712" cy="2463800"/>
          </a:xfrm>
          <a:prstGeom prst="rect">
            <a:avLst/>
          </a:prstGeom>
          <a:noFill/>
          <a:ln>
            <a:noFill/>
            <a:miter lim="800000"/>
          </a:ln>
          <a:effectLst>
            <a:outerShdw blurRad="292100" dist="139700" dir="2700000" algn="tl">
              <a:srgbClr val="333333">
                <a:alpha val="64999"/>
              </a:srgbClr>
            </a:outerShdw>
          </a:effectLst>
        </p:spPr>
      </p:pic>
      <p:sp>
        <p:nvSpPr>
          <p:cNvPr id="38921" name="Rectangle 16"/>
          <p:cNvSpPr/>
          <p:nvPr>
            <p:custDataLst>
              <p:tags r:id="rId13"/>
            </p:custDataLst>
          </p:nvPr>
        </p:nvSpPr>
        <p:spPr>
          <a:xfrm>
            <a:off x="2470150" y="1009650"/>
            <a:ext cx="4752975" cy="519113"/>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solidFill>
                  <a:srgbClr val="660033"/>
                </a:solidFill>
                <a:latin typeface="黑体" pitchFamily="49" charset="-122"/>
                <a:ea typeface="黑体" pitchFamily="49" charset="-122"/>
              </a:rPr>
              <a:t>创办私学，提出有教无类。</a:t>
            </a:r>
            <a:endParaRPr lang="zh-CN" altLang="en-US" sz="2800" b="1">
              <a:solidFill>
                <a:srgbClr val="660033"/>
              </a:solidFill>
              <a:latin typeface="黑体" pitchFamily="49" charset="-122"/>
              <a:ea typeface="黑体" pitchFamily="49" charset="-122"/>
            </a:endParaRPr>
          </a:p>
        </p:txBody>
      </p:sp>
      <p:pic>
        <p:nvPicPr>
          <p:cNvPr id="38922" name="Picture 17" descr="孔子讲学图"/>
          <p:cNvPicPr/>
          <p:nvPr>
            <p:custDataLst>
              <p:tags r:id="rId15"/>
            </p:custDataLst>
          </p:nvPr>
        </p:nvPicPr>
        <p:blipFill>
          <a:blip r:embed="rId14"/>
          <a:stretch>
            <a:fillRect/>
          </a:stretch>
        </p:blipFill>
        <p:spPr>
          <a:xfrm>
            <a:off x="6099175" y="3508375"/>
            <a:ext cx="3743325" cy="2452688"/>
          </a:xfrm>
          <a:prstGeom prst="rect">
            <a:avLst/>
          </a:prstGeom>
          <a:noFill/>
          <a:ln>
            <a:noFill/>
            <a:miter lim="800000"/>
          </a:ln>
          <a:effectLst>
            <a:outerShdw blurRad="292100" dist="139700" dir="2700000" algn="tl">
              <a:srgbClr val="333333">
                <a:alpha val="64999"/>
              </a:srgbClr>
            </a:outerShdw>
          </a:effectLst>
        </p:spPr>
      </p:pic>
      <p:sp>
        <p:nvSpPr>
          <p:cNvPr id="38923" name="AutoShape 15" descr="15"/>
          <p:cNvSpPr/>
          <p:nvPr>
            <p:custDataLst>
              <p:tags r:id="rId16"/>
            </p:custDataLst>
          </p:nvPr>
        </p:nvSpPr>
        <p:spPr>
          <a:xfrm>
            <a:off x="581025" y="1009650"/>
            <a:ext cx="1763712" cy="533400"/>
          </a:xfrm>
          <a:prstGeom prst="roundRect">
            <a:avLst>
              <a:gd name="adj" fmla="val 27681"/>
            </a:avLst>
          </a:prstGeom>
          <a:blipFill rotWithShape="1">
            <a:blip r:embed="rId17"/>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教育成就</a:t>
            </a:r>
            <a:r>
              <a:rPr lang="zh-CN" altLang="en-US" sz="2400" b="1">
                <a:solidFill>
                  <a:schemeClr val="bg1"/>
                </a:solidFill>
                <a:latin typeface="黑体" pitchFamily="49" charset="-122"/>
                <a:ea typeface="黑体" pitchFamily="49" charset="-122"/>
              </a:rPr>
              <a:t> </a:t>
            </a:r>
            <a:endParaRPr lang="zh-CN" altLang="en-US" sz="2400" b="1">
              <a:solidFill>
                <a:schemeClr val="bg1"/>
              </a:solidFill>
              <a:latin typeface="黑体" pitchFamily="49" charset="-122"/>
              <a:ea typeface="黑体" pitchFamily="49" charset="-122"/>
            </a:endParaRPr>
          </a:p>
        </p:txBody>
      </p:sp>
      <p:graphicFrame>
        <p:nvGraphicFramePr>
          <p:cNvPr id="38924" name="对象 2"/>
          <p:cNvGraphicFramePr>
            <a:graphicFrameLocks noChangeAspect="1"/>
          </p:cNvGraphicFramePr>
          <p:nvPr>
            <p:custDataLst>
              <p:tags r:id="rId18"/>
            </p:custDataLst>
          </p:nvPr>
        </p:nvGraphicFramePr>
        <p:xfrm>
          <a:off x="4986338" y="3311525"/>
          <a:ext cx="1547812" cy="577850"/>
        </p:xfrm>
        <a:graphic>
          <a:graphicData uri="http://schemas.openxmlformats.org/presentationml/2006/ole">
            <mc:AlternateContent xmlns:mc="http://schemas.openxmlformats.org/markup-compatibility/2006">
              <mc:Choice xmlns:v="urn:schemas-microsoft-com:vml" Requires="v">
                <p:oleObj spid="_x0000_s1038" r:id="rId19" progId="Package">
                  <p:embed/>
                </p:oleObj>
              </mc:Choice>
              <mc:Fallback>
                <p:oleObj r:id="rId19" progId="Package">
                  <p:embed/>
                  <p:pic>
                    <p:nvPicPr>
                      <p:cNvPr id="0" name="OLE substitute image"/>
                      <p:cNvPicPr/>
                      <p:nvPr/>
                    </p:nvPicPr>
                    <p:blipFill>
                      <a:blip r:embed="rId20"/>
                      <a:stretch>
                        <a:fillRect/>
                      </a:stretch>
                    </p:blipFill>
                    <p:spPr>
                      <a:xfrm>
                        <a:off x="4986338" y="3311525"/>
                        <a:ext cx="1547812" cy="577850"/>
                      </a:xfrm>
                      <a:prstGeom prst="rect">
                        <a:avLst/>
                      </a:prstGeom>
                      <a:noFill/>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1" nodeType="clickEffect">
                                  <p:stCondLst>
                                    <p:cond delay="0"/>
                                  </p:stCondLst>
                                  <p:childTnLst>
                                    <p:set>
                                      <p:cBhvr additive="base">
                                        <p:cTn id="6" dur="1" fill="hold">
                                          <p:stCondLst>
                                            <p:cond delay="0"/>
                                          </p:stCondLst>
                                        </p:cTn>
                                        <p:tgtEl>
                                          <p:spTgt spid="38921"/>
                                        </p:tgtEl>
                                        <p:attrNameLst>
                                          <p:attrName>style.visibility</p:attrName>
                                        </p:attrNameLst>
                                      </p:cBhvr>
                                      <p:to>
                                        <p:strVal val="visible"/>
                                      </p:to>
                                    </p:set>
                                    <p:animEffect transition="in" filter="dissolve">
                                      <p:cBhvr additive="base">
                                        <p:cTn id="7" dur="500" fill="hold"/>
                                        <p:tgtEl>
                                          <p:spTgt spid="3892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6" presetClass="entr" presetSubtype="26" fill="hold" grpId="0" nodeType="clickEffect">
                                  <p:stCondLst>
                                    <p:cond delay="0"/>
                                  </p:stCondLst>
                                  <p:childTnLst>
                                    <p:set>
                                      <p:cBhvr additive="base">
                                        <p:cTn id="12" dur="1" fill="hold">
                                          <p:stCondLst>
                                            <p:cond delay="0"/>
                                          </p:stCondLst>
                                        </p:cTn>
                                        <p:tgtEl>
                                          <p:spTgt spid="38919"/>
                                        </p:tgtEl>
                                        <p:attrNameLst>
                                          <p:attrName>style.visibility</p:attrName>
                                        </p:attrNameLst>
                                      </p:cBhvr>
                                      <p:to>
                                        <p:strVal val="visible"/>
                                      </p:to>
                                    </p:set>
                                    <p:animEffect transition="in" filter="barn(inHorizontal)">
                                      <p:cBhvr additive="base">
                                        <p:cTn id="13" dur="500" fill="hold"/>
                                        <p:tgtEl>
                                          <p:spTgt spid="389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9" grpId="0"/>
      <p:bldP spid="38921" grpId="1"/>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39938" name="图片 15" descr="QQ截图20160801125847.png"/>
          <p:cNvPicPr/>
          <p:nvPr>
            <p:custDataLst>
              <p:tags r:id="rId5"/>
            </p:custDataLst>
          </p:nvPr>
        </p:nvPicPr>
        <p:blipFill>
          <a:blip r:embed="rId4"/>
          <a:stretch>
            <a:fillRect/>
          </a:stretch>
        </p:blipFill>
        <p:spPr>
          <a:xfrm>
            <a:off x="23812" y="1528762"/>
            <a:ext cx="11523662" cy="5681662"/>
          </a:xfrm>
          <a:prstGeom prst="rect">
            <a:avLst/>
          </a:prstGeom>
          <a:noFill/>
          <a:ln>
            <a:noFill/>
            <a:miter lim="800000"/>
          </a:ln>
        </p:spPr>
      </p:pic>
      <p:sp>
        <p:nvSpPr>
          <p:cNvPr id="39939"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39940"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39941" name="Text Box 7"/>
          <p:cNvSpPr/>
          <p:nvPr>
            <p:custDataLst>
              <p:tags r:id="rId8"/>
            </p:custDataLst>
          </p:nvPr>
        </p:nvSpPr>
        <p:spPr>
          <a:xfrm>
            <a:off x="785813" y="2211388"/>
            <a:ext cx="4094162" cy="3538537"/>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en-US" altLang="zh-CN" sz="2800" b="1">
                <a:latin typeface="黑体" pitchFamily="49" charset="-122"/>
                <a:ea typeface="黑体" pitchFamily="49" charset="-122"/>
              </a:rPr>
              <a:t>    </a:t>
            </a:r>
            <a:r>
              <a:rPr lang="zh-CN" altLang="en-US" sz="3200" b="1">
                <a:latin typeface="黑体" pitchFamily="49" charset="-122"/>
                <a:ea typeface="黑体" pitchFamily="49" charset="-122"/>
              </a:rPr>
              <a:t>孔子是我国第一个主张“</a:t>
            </a:r>
            <a:r>
              <a:rPr lang="zh-CN" altLang="en-US" sz="3200" b="1">
                <a:solidFill>
                  <a:srgbClr val="FF0000"/>
                </a:solidFill>
                <a:latin typeface="黑体" pitchFamily="49" charset="-122"/>
                <a:ea typeface="黑体" pitchFamily="49" charset="-122"/>
              </a:rPr>
              <a:t>因材施教</a:t>
            </a:r>
            <a:r>
              <a:rPr lang="zh-CN" altLang="en-US" sz="3200" b="1">
                <a:latin typeface="黑体" pitchFamily="49" charset="-122"/>
                <a:ea typeface="黑体" pitchFamily="49" charset="-122"/>
              </a:rPr>
              <a:t>”的教育家，他承认学生个性的差异和程度的高低，主张在统一的培养目标之下，注意因材施教。</a:t>
            </a:r>
            <a:endParaRPr lang="zh-CN" altLang="en-US" sz="3200" b="1">
              <a:latin typeface="黑体" pitchFamily="49" charset="-122"/>
              <a:ea typeface="黑体" pitchFamily="49" charset="-122"/>
            </a:endParaRPr>
          </a:p>
        </p:txBody>
      </p:sp>
      <p:sp>
        <p:nvSpPr>
          <p:cNvPr id="39942" name="AutoShape 14" descr="15"/>
          <p:cNvSpPr/>
          <p:nvPr>
            <p:custDataLst>
              <p:tags r:id="rId9"/>
            </p:custDataLst>
          </p:nvPr>
        </p:nvSpPr>
        <p:spPr>
          <a:xfrm>
            <a:off x="903288" y="927100"/>
            <a:ext cx="1763712" cy="533400"/>
          </a:xfrm>
          <a:prstGeom prst="roundRect">
            <a:avLst>
              <a:gd name="adj" fmla="val 27681"/>
            </a:avLst>
          </a:prstGeom>
          <a:blipFill rotWithShape="1">
            <a:blip r:embed="rId10"/>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教育成就</a:t>
            </a:r>
            <a:r>
              <a:rPr lang="zh-CN" altLang="en-US" sz="2400" b="1">
                <a:solidFill>
                  <a:schemeClr val="bg1"/>
                </a:solidFill>
                <a:latin typeface="黑体" pitchFamily="49" charset="-122"/>
                <a:ea typeface="黑体" pitchFamily="49" charset="-122"/>
              </a:rPr>
              <a:t> </a:t>
            </a:r>
            <a:endParaRPr lang="zh-CN" altLang="en-US" sz="2400" b="1">
              <a:solidFill>
                <a:schemeClr val="bg1"/>
              </a:solidFill>
              <a:latin typeface="黑体" pitchFamily="49" charset="-122"/>
              <a:ea typeface="黑体" pitchFamily="49" charset="-122"/>
            </a:endParaRPr>
          </a:p>
        </p:txBody>
      </p:sp>
      <p:sp>
        <p:nvSpPr>
          <p:cNvPr id="39943" name="Rectangle 15"/>
          <p:cNvSpPr/>
          <p:nvPr>
            <p:custDataLst>
              <p:tags r:id="rId11"/>
            </p:custDataLst>
          </p:nvPr>
        </p:nvSpPr>
        <p:spPr>
          <a:xfrm>
            <a:off x="2811463" y="1009650"/>
            <a:ext cx="3240087" cy="519113"/>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solidFill>
                  <a:srgbClr val="660033"/>
                </a:solidFill>
                <a:latin typeface="黑体" pitchFamily="49" charset="-122"/>
                <a:ea typeface="黑体" pitchFamily="49" charset="-122"/>
              </a:rPr>
              <a:t>因材施教。</a:t>
            </a:r>
            <a:endParaRPr lang="zh-CN" altLang="en-US" sz="2800" b="1">
              <a:solidFill>
                <a:srgbClr val="660033"/>
              </a:solidFill>
              <a:latin typeface="黑体" pitchFamily="49" charset="-122"/>
              <a:ea typeface="黑体" pitchFamily="49" charset="-122"/>
            </a:endParaRPr>
          </a:p>
        </p:txBody>
      </p:sp>
      <p:pic>
        <p:nvPicPr>
          <p:cNvPr id="39944" name="图片 2"/>
          <p:cNvPicPr/>
          <p:nvPr>
            <p:custDataLst>
              <p:tags r:id="rId13"/>
            </p:custDataLst>
          </p:nvPr>
        </p:nvPicPr>
        <p:blipFill>
          <a:blip r:embed="rId12"/>
          <a:stretch>
            <a:fillRect/>
          </a:stretch>
        </p:blipFill>
        <p:spPr>
          <a:xfrm>
            <a:off x="6051550" y="927100"/>
            <a:ext cx="4819650" cy="56483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1" nodeType="clickEffect">
                                  <p:stCondLst>
                                    <p:cond delay="0"/>
                                  </p:stCondLst>
                                  <p:childTnLst>
                                    <p:set>
                                      <p:cBhvr additive="base">
                                        <p:cTn id="6" dur="1" fill="hold">
                                          <p:stCondLst>
                                            <p:cond delay="0"/>
                                          </p:stCondLst>
                                        </p:cTn>
                                        <p:tgtEl>
                                          <p:spTgt spid="39943"/>
                                        </p:tgtEl>
                                        <p:attrNameLst>
                                          <p:attrName>style.visibility</p:attrName>
                                        </p:attrNameLst>
                                      </p:cBhvr>
                                      <p:to>
                                        <p:strVal val="visible"/>
                                      </p:to>
                                    </p:set>
                                    <p:animEffect transition="in" filter="dissolve">
                                      <p:cBhvr additive="base">
                                        <p:cTn id="7" dur="500" fill="hold"/>
                                        <p:tgtEl>
                                          <p:spTgt spid="3994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6" presetClass="entr" presetSubtype="26" fill="hold" grpId="0" nodeType="clickEffect">
                                  <p:stCondLst>
                                    <p:cond delay="0"/>
                                  </p:stCondLst>
                                  <p:childTnLst>
                                    <p:set>
                                      <p:cBhvr additive="base">
                                        <p:cTn id="12" dur="1" fill="hold">
                                          <p:stCondLst>
                                            <p:cond delay="0"/>
                                          </p:stCondLst>
                                        </p:cTn>
                                        <p:tgtEl>
                                          <p:spTgt spid="39941"/>
                                        </p:tgtEl>
                                        <p:attrNameLst>
                                          <p:attrName>style.visibility</p:attrName>
                                        </p:attrNameLst>
                                      </p:cBhvr>
                                      <p:to>
                                        <p:strVal val="visible"/>
                                      </p:to>
                                    </p:set>
                                    <p:animEffect transition="in" filter="barn(inHorizontal)">
                                      <p:cBhvr additive="base">
                                        <p:cTn id="13" dur="500" fill="hold"/>
                                        <p:tgtEl>
                                          <p:spTgt spid="39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p:bldP spid="39943" grpId="1"/>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40962" name="Text Box 8"/>
          <p:cNvSpPr/>
          <p:nvPr>
            <p:custDataLst>
              <p:tags r:id="rId4"/>
            </p:custDataLst>
          </p:nvPr>
        </p:nvSpPr>
        <p:spPr>
          <a:xfrm>
            <a:off x="1906588" y="5538788"/>
            <a:ext cx="7366000" cy="557212"/>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en-US" sz="3000" b="1">
                <a:latin typeface="黑体" pitchFamily="49" charset="-122"/>
                <a:ea typeface="黑体" pitchFamily="49" charset="-122"/>
              </a:rPr>
              <a:t>孔子这样做，体现了他怎样的教育思想？</a:t>
            </a:r>
            <a:endParaRPr lang="zh-CN" altLang="en-US" sz="3000" b="1">
              <a:latin typeface="黑体" pitchFamily="49" charset="-122"/>
              <a:ea typeface="黑体" pitchFamily="49" charset="-122"/>
            </a:endParaRPr>
          </a:p>
        </p:txBody>
      </p:sp>
      <p:grpSp>
        <p:nvGrpSpPr>
          <p:cNvPr id="40963" name="Group 9"/>
          <p:cNvGrpSpPr/>
          <p:nvPr>
            <p:custDataLst>
              <p:tags r:id="rId5"/>
            </p:custDataLst>
          </p:nvPr>
        </p:nvGrpSpPr>
        <p:grpSpPr>
          <a:xfrm>
            <a:off x="92075" y="209550"/>
            <a:ext cx="11247438" cy="5329238"/>
            <a:chOff x="-1056" y="-44"/>
            <a:chExt cx="7498" cy="4094"/>
          </a:xfrm>
        </p:grpSpPr>
        <p:sp>
          <p:nvSpPr>
            <p:cNvPr id="40964" name="Rectangle 10"/>
            <p:cNvSpPr/>
            <p:nvPr>
              <p:custDataLst>
                <p:tags r:id="rId6"/>
              </p:custDataLst>
            </p:nvPr>
          </p:nvSpPr>
          <p:spPr>
            <a:xfrm>
              <a:off x="-120" y="-44"/>
              <a:ext cx="6562" cy="4094"/>
            </a:xfrm>
            <a:prstGeom prst="rect">
              <a:avLst/>
            </a:prstGeom>
            <a:noFill/>
            <a:ln w="9525">
              <a:noFill/>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nSpc>
                  <a:spcPct val="40000"/>
                </a:lnSpc>
                <a:spcBef>
                  <a:spcPct val="50000"/>
                </a:spcBef>
              </a:pPr>
              <a:endParaRPr lang="zh-CN" altLang="en-US" sz="3000" b="1">
                <a:solidFill>
                  <a:srgbClr val="000099"/>
                </a:solidFill>
                <a:latin typeface="Times New Roman" pitchFamily="18" charset="0"/>
              </a:endParaRPr>
            </a:p>
            <a:p>
              <a:pPr marL="0" marR="0" lvl="0" indent="0">
                <a:lnSpc>
                  <a:spcPct val="40000"/>
                </a:lnSpc>
                <a:spcBef>
                  <a:spcPct val="50000"/>
                </a:spcBef>
              </a:pPr>
              <a:endParaRPr lang="zh-CN" altLang="en-US" sz="3000" b="1">
                <a:solidFill>
                  <a:srgbClr val="000099"/>
                </a:solidFill>
                <a:latin typeface="Times New Roman" pitchFamily="18" charset="0"/>
              </a:endParaRPr>
            </a:p>
            <a:p>
              <a:pPr marL="0" marR="0" lvl="0" indent="0">
                <a:lnSpc>
                  <a:spcPct val="40000"/>
                </a:lnSpc>
                <a:spcBef>
                  <a:spcPct val="50000"/>
                </a:spcBef>
              </a:pPr>
              <a:r>
                <a:rPr lang="zh-CN" altLang="en-US" sz="4500" b="1">
                  <a:solidFill>
                    <a:srgbClr val="000099"/>
                  </a:solidFill>
                  <a:latin typeface="隶书" pitchFamily="49" charset="-122"/>
                  <a:ea typeface="隶书" pitchFamily="49" charset="-122"/>
                </a:rPr>
                <a:t>材料二</a:t>
              </a:r>
              <a:r>
                <a:rPr lang="zh-CN" altLang="en-US" sz="3000" b="1">
                  <a:solidFill>
                    <a:srgbClr val="000099"/>
                  </a:solidFill>
                  <a:latin typeface="隶书" pitchFamily="49" charset="-122"/>
                  <a:ea typeface="隶书" pitchFamily="49" charset="-122"/>
                </a:rPr>
                <a:t>：</a:t>
              </a:r>
              <a:r>
                <a:rPr lang="zh-CN" altLang="en-US" sz="3000" b="1">
                  <a:solidFill>
                    <a:srgbClr val="000099"/>
                  </a:solidFill>
                  <a:latin typeface="黑体" pitchFamily="49" charset="-122"/>
                  <a:ea typeface="黑体" pitchFamily="49" charset="-122"/>
                </a:rPr>
                <a:t>孔子有两个学生，一个叫子路，一个叫冉有。</a:t>
              </a:r>
              <a:endParaRPr lang="zh-CN" altLang="en-US" sz="3000" b="1">
                <a:solidFill>
                  <a:srgbClr val="000099"/>
                </a:solidFill>
                <a:latin typeface="黑体" pitchFamily="49" charset="-122"/>
                <a:ea typeface="黑体" pitchFamily="49" charset="-122"/>
              </a:endParaRPr>
            </a:p>
            <a:p>
              <a:pPr marL="0" marR="0" lvl="0" indent="0">
                <a:lnSpc>
                  <a:spcPct val="40000"/>
                </a:lnSpc>
                <a:spcBef>
                  <a:spcPct val="50000"/>
                </a:spcBef>
              </a:pPr>
              <a:r>
                <a:rPr lang="zh-CN" altLang="en-US" sz="3000" b="1">
                  <a:solidFill>
                    <a:srgbClr val="000099"/>
                  </a:solidFill>
                  <a:latin typeface="黑体" pitchFamily="49" charset="-122"/>
                  <a:ea typeface="黑体" pitchFamily="49" charset="-122"/>
                </a:rPr>
                <a:t>一天，</a:t>
              </a:r>
              <a:r>
                <a:rPr lang="zh-CN" altLang="en-US" sz="3000" b="1">
                  <a:solidFill>
                    <a:srgbClr val="FF0000"/>
                  </a:solidFill>
                  <a:latin typeface="黑体" pitchFamily="49" charset="-122"/>
                  <a:ea typeface="黑体" pitchFamily="49" charset="-122"/>
                </a:rPr>
                <a:t>子路</a:t>
              </a:r>
              <a:r>
                <a:rPr lang="zh-CN" altLang="en-US" sz="3000" b="1">
                  <a:solidFill>
                    <a:srgbClr val="000099"/>
                  </a:solidFill>
                  <a:latin typeface="黑体" pitchFamily="49" charset="-122"/>
                  <a:ea typeface="黑体" pitchFamily="49" charset="-122"/>
                </a:rPr>
                <a:t>请教孔子，“听见了应当做的事，是</a:t>
              </a:r>
              <a:endParaRPr lang="zh-CN" altLang="en-US" sz="3000" b="1">
                <a:solidFill>
                  <a:srgbClr val="000099"/>
                </a:solidFill>
                <a:latin typeface="黑体" pitchFamily="49" charset="-122"/>
                <a:ea typeface="黑体" pitchFamily="49" charset="-122"/>
              </a:endParaRPr>
            </a:p>
            <a:p>
              <a:pPr marL="0" marR="0" lvl="0" indent="0">
                <a:lnSpc>
                  <a:spcPct val="90000"/>
                </a:lnSpc>
                <a:spcBef>
                  <a:spcPct val="50000"/>
                </a:spcBef>
              </a:pPr>
              <a:r>
                <a:rPr lang="zh-CN" altLang="en-US" sz="3000" b="1">
                  <a:solidFill>
                    <a:srgbClr val="000099"/>
                  </a:solidFill>
                  <a:latin typeface="黑体" pitchFamily="49" charset="-122"/>
                  <a:ea typeface="黑体" pitchFamily="49" charset="-122"/>
                </a:rPr>
                <a:t>不是马上就去做？”孔子回答说：“你有父亲、哥哥在，应当让他们先做”。又一天，</a:t>
              </a:r>
              <a:r>
                <a:rPr lang="zh-CN" altLang="en-US" sz="3000" b="1">
                  <a:solidFill>
                    <a:srgbClr val="FF0000"/>
                  </a:solidFill>
                  <a:latin typeface="黑体" pitchFamily="49" charset="-122"/>
                  <a:ea typeface="黑体" pitchFamily="49" charset="-122"/>
                </a:rPr>
                <a:t>冉有</a:t>
              </a:r>
              <a:r>
                <a:rPr lang="zh-CN" altLang="en-US" sz="3000" b="1">
                  <a:solidFill>
                    <a:srgbClr val="000099"/>
                  </a:solidFill>
                  <a:latin typeface="黑体" pitchFamily="49" charset="-122"/>
                  <a:ea typeface="黑体" pitchFamily="49" charset="-122"/>
                </a:rPr>
                <a:t>问孔子，“听见了应当做的事，是不是马上就去做？”孔子回答说：“对，应当马上就去做。”学生们觉得奇怪，同样一个问题，为什么老师回答得不一样呢？就去问老师，孔子笑呵呵地说：“冉有，平时碰到事情老是</a:t>
              </a:r>
              <a:r>
                <a:rPr lang="zh-CN" altLang="en-US" sz="3000" b="1">
                  <a:solidFill>
                    <a:srgbClr val="FF0000"/>
                  </a:solidFill>
                  <a:latin typeface="黑体" pitchFamily="49" charset="-122"/>
                  <a:ea typeface="黑体" pitchFamily="49" charset="-122"/>
                </a:rPr>
                <a:t>退退缩缩</a:t>
              </a:r>
              <a:r>
                <a:rPr lang="zh-CN" altLang="en-US" sz="3000" b="1">
                  <a:solidFill>
                    <a:srgbClr val="000099"/>
                  </a:solidFill>
                  <a:latin typeface="黑体" pitchFamily="49" charset="-122"/>
                  <a:ea typeface="黑体" pitchFamily="49" charset="-122"/>
                </a:rPr>
                <a:t>，所以我鼓励他勇敢地去做，而子路太喜欢</a:t>
              </a:r>
              <a:r>
                <a:rPr lang="zh-CN" altLang="en-US" sz="3000" b="1">
                  <a:solidFill>
                    <a:srgbClr val="FF0000"/>
                  </a:solidFill>
                  <a:latin typeface="黑体" pitchFamily="49" charset="-122"/>
                  <a:ea typeface="黑体" pitchFamily="49" charset="-122"/>
                </a:rPr>
                <a:t>胜过别人</a:t>
              </a:r>
              <a:r>
                <a:rPr lang="zh-CN" altLang="en-US" sz="3000" b="1">
                  <a:solidFill>
                    <a:srgbClr val="000099"/>
                  </a:solidFill>
                  <a:latin typeface="黑体" pitchFamily="49" charset="-122"/>
                  <a:ea typeface="黑体" pitchFamily="49" charset="-122"/>
                </a:rPr>
                <a:t>，所以我要他退后一点。”</a:t>
              </a:r>
              <a:endParaRPr lang="zh-CN" altLang="en-US" sz="3000" b="1">
                <a:solidFill>
                  <a:srgbClr val="000099"/>
                </a:solidFill>
                <a:latin typeface="黑体" pitchFamily="49" charset="-122"/>
                <a:ea typeface="黑体" pitchFamily="49" charset="-122"/>
              </a:endParaRPr>
            </a:p>
          </p:txBody>
        </p:sp>
        <p:sp>
          <p:nvSpPr>
            <p:cNvPr id="40965" name="WordArt 11"/>
            <p:cNvSpPr/>
            <p:nvPr>
              <p:custDataLst>
                <p:tags r:id="rId7"/>
              </p:custDataLst>
            </p:nvPr>
          </p:nvSpPr>
          <p:spPr>
            <a:xfrm>
              <a:off x="-1056" y="73"/>
              <a:ext cx="1152" cy="648"/>
            </a:xfrm>
            <a:solidFill>
              <a:srgbClr val="000000"/>
            </a:solidFill>
            <a:ln>
              <a:solidFill>
                <a:srgbClr val="000000"/>
              </a:solidFill>
              <a:bevel/>
            </a:ln>
          </p:spPr>
          <p:txBody>
            <a:bodyPr wrap="none" anchor="t"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gn="ctr"/>
              <a:r>
                <a:rPr sz="3400">
                  <a:solidFill>
                    <a:srgbClr val="000000"/>
                  </a:solidFill>
                  <a:latin typeface="黑体" pitchFamily="49" charset="-122"/>
                </a:rPr>
                <a:t>材料分析</a:t>
              </a:r>
              <a:endParaRPr sz="3400">
                <a:solidFill>
                  <a:srgbClr val="000000"/>
                </a:solidFill>
                <a:latin typeface="黑体" pitchFamily="49" charset="-122"/>
              </a:endParaRPr>
            </a:p>
          </p:txBody>
        </p:sp>
      </p:grpSp>
      <p:pic>
        <p:nvPicPr>
          <p:cNvPr id="40966" name="Picture 12" descr="111">
            <a:hlinkClick r:id="rId10" action="ppaction://hlinksldjump"/>
          </p:cNvPr>
          <p:cNvPicPr/>
          <p:nvPr>
            <p:custDataLst>
              <p:tags r:id="rId9"/>
            </p:custDataLst>
          </p:nvPr>
        </p:nvPicPr>
        <p:blipFill>
          <a:blip r:embed="rId8"/>
          <a:stretch>
            <a:fillRect/>
          </a:stretch>
        </p:blipFill>
        <p:spPr>
          <a:xfrm>
            <a:off x="8929688" y="5689600"/>
            <a:ext cx="1152525" cy="1150938"/>
          </a:xfrm>
          <a:prstGeom prst="rect">
            <a:avLst/>
          </a:prstGeom>
          <a:noFill/>
          <a:ln>
            <a:noFill/>
            <a:miter lim="800000"/>
          </a:ln>
        </p:spPr>
      </p:pic>
      <p:sp>
        <p:nvSpPr>
          <p:cNvPr id="40967" name="文本框 1"/>
          <p:cNvSpPr/>
          <p:nvPr>
            <p:custDataLst>
              <p:tags r:id="rId11"/>
            </p:custDataLst>
          </p:nvPr>
        </p:nvSpPr>
        <p:spPr>
          <a:xfrm>
            <a:off x="4394200" y="6096000"/>
            <a:ext cx="4046538" cy="614363"/>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400" b="1">
                <a:solidFill>
                  <a:srgbClr val="FF0000"/>
                </a:solidFill>
                <a:latin typeface="微软雅黑" charset="-122"/>
                <a:ea typeface="微软雅黑" charset="-122"/>
              </a:rPr>
              <a:t>因材施教</a:t>
            </a:r>
            <a:endParaRPr lang="zh-CN" altLang="en-US" sz="3400" b="1">
              <a:solidFill>
                <a:srgbClr val="FF0000"/>
              </a:solidFill>
              <a:latin typeface="微软雅黑" charset="-122"/>
              <a:ea typeface="微软雅黑"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40967">
                                            <p:txEl>
                                              <p:pRg st="0" end="0"/>
                                            </p:txEl>
                                          </p:spTgt>
                                        </p:tgtEl>
                                        <p:attrNameLst>
                                          <p:attrName>style.visibility</p:attrName>
                                        </p:attrNameLst>
                                      </p:cBhvr>
                                      <p:to>
                                        <p:strVal val="visible"/>
                                      </p:to>
                                    </p:set>
                                    <p:anim calcmode="lin" valueType="num">
                                      <p:cBhvr additive="base">
                                        <p:cTn id="7" dur="500" fill="hold"/>
                                        <p:tgtEl>
                                          <p:spTgt spid="4096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96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41986" name="图片 15" descr="QQ截图20160801125847.png"/>
          <p:cNvPicPr/>
          <p:nvPr>
            <p:custDataLst>
              <p:tags r:id="rId5"/>
            </p:custDataLst>
          </p:nvPr>
        </p:nvPicPr>
        <p:blipFill>
          <a:blip r:embed="rId4"/>
          <a:stretch>
            <a:fillRect/>
          </a:stretch>
        </p:blipFill>
        <p:spPr>
          <a:xfrm>
            <a:off x="23812" y="1528762"/>
            <a:ext cx="11523662" cy="5681662"/>
          </a:xfrm>
          <a:prstGeom prst="rect">
            <a:avLst/>
          </a:prstGeom>
          <a:noFill/>
          <a:ln>
            <a:noFill/>
            <a:miter lim="800000"/>
          </a:ln>
        </p:spPr>
      </p:pic>
      <p:sp>
        <p:nvSpPr>
          <p:cNvPr id="41987"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41988"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41989" name="文本框 5"/>
          <p:cNvSpPr/>
          <p:nvPr>
            <p:custDataLst>
              <p:tags r:id="rId8"/>
            </p:custDataLst>
          </p:nvPr>
        </p:nvSpPr>
        <p:spPr>
          <a:xfrm>
            <a:off x="960438" y="147638"/>
            <a:ext cx="30638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a:solidFill>
                  <a:schemeClr val="bg1"/>
                </a:solidFill>
                <a:latin typeface="微软雅黑" charset="-122"/>
                <a:ea typeface="微软雅黑" charset="-122"/>
              </a:rPr>
              <a:t>中学历史教学园地</a:t>
            </a:r>
            <a:endParaRPr lang="zh-CN" altLang="en-US" sz="2400">
              <a:solidFill>
                <a:schemeClr val="bg1"/>
              </a:solidFill>
              <a:latin typeface="微软雅黑" charset="-122"/>
              <a:ea typeface="微软雅黑" charset="-122"/>
            </a:endParaRPr>
          </a:p>
        </p:txBody>
      </p:sp>
      <p:sp>
        <p:nvSpPr>
          <p:cNvPr id="41990" name="文本框 6"/>
          <p:cNvSpPr/>
          <p:nvPr>
            <p:custDataLst>
              <p:tags r:id="rId9"/>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pic>
        <p:nvPicPr>
          <p:cNvPr id="41991" name="Picture 7" descr="09bb4f3dd0327efd3d6d979e"/>
          <p:cNvPicPr/>
          <p:nvPr>
            <p:custDataLst>
              <p:tags r:id="rId11"/>
            </p:custDataLst>
          </p:nvPr>
        </p:nvPicPr>
        <p:blipFill>
          <a:blip r:embed="rId10"/>
          <a:srcRect t="35230"/>
          <a:stretch>
            <a:fillRect/>
          </a:stretch>
        </p:blipFill>
        <p:spPr>
          <a:xfrm>
            <a:off x="6007100" y="1528762"/>
            <a:ext cx="4572000" cy="1970088"/>
          </a:xfrm>
          <a:prstGeom prst="rect">
            <a:avLst/>
          </a:prstGeom>
          <a:noFill/>
          <a:ln>
            <a:noFill/>
            <a:miter lim="800000"/>
          </a:ln>
        </p:spPr>
      </p:pic>
      <p:sp>
        <p:nvSpPr>
          <p:cNvPr id="41992" name="Rectangle 10" descr="226"/>
          <p:cNvSpPr/>
          <p:nvPr>
            <p:custDataLst>
              <p:tags r:id="rId12"/>
            </p:custDataLst>
          </p:nvPr>
        </p:nvSpPr>
        <p:spPr>
          <a:xfrm>
            <a:off x="825500" y="4122738"/>
            <a:ext cx="4833938" cy="2071688"/>
          </a:xfrm>
          <a:prstGeom prst="rect">
            <a:avLst/>
          </a:prstGeom>
          <a:blipFill rotWithShape="0">
            <a:blip r:embed="rId13"/>
            <a:stretch>
              <a:fillRect/>
            </a:stretch>
          </a:blipFill>
          <a:ln>
            <a:noFill/>
            <a:miter lim="800000"/>
          </a:ln>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gn="ctr" fontAlgn="base"/>
            <a:r>
              <a:rPr lang="en-US" altLang="zh-CN" sz="2800" b="1">
                <a:solidFill>
                  <a:schemeClr val="bg1"/>
                </a:solidFill>
                <a:effectLst>
                  <a:outerShdw blurRad="38100" dist="38100" dir="2700000" algn="tl">
                    <a:schemeClr val="bg2"/>
                  </a:outerShdw>
                </a:effectLst>
                <a:latin typeface="黑体" pitchFamily="49" charset="-122"/>
                <a:ea typeface="黑体" pitchFamily="49" charset="-122"/>
              </a:rPr>
              <a:t>【</a:t>
            </a:r>
            <a:r>
              <a:rPr lang="zh-CN" altLang="en-US" sz="2800" b="1">
                <a:solidFill>
                  <a:schemeClr val="bg1"/>
                </a:solidFill>
                <a:effectLst>
                  <a:outerShdw blurRad="38100" dist="38100" dir="2700000" algn="tl">
                    <a:schemeClr val="bg2"/>
                  </a:outerShdw>
                </a:effectLst>
                <a:latin typeface="黑体" pitchFamily="49" charset="-122"/>
                <a:ea typeface="黑体" pitchFamily="49" charset="-122"/>
              </a:rPr>
              <a:t>学而时习之，不亦说乎</a:t>
            </a:r>
            <a:r>
              <a:rPr lang="en-US" altLang="zh-CN" sz="2800" b="1">
                <a:solidFill>
                  <a:schemeClr val="bg1"/>
                </a:solidFill>
                <a:effectLst>
                  <a:outerShdw blurRad="38100" dist="38100" dir="2700000" algn="tl">
                    <a:schemeClr val="bg2"/>
                  </a:outerShdw>
                </a:effectLst>
                <a:latin typeface="黑体" pitchFamily="49" charset="-122"/>
                <a:ea typeface="黑体" pitchFamily="49" charset="-122"/>
              </a:rPr>
              <a:t>】</a:t>
            </a:r>
            <a:endParaRPr lang="en-US" altLang="zh-CN" sz="2800" b="1">
              <a:solidFill>
                <a:schemeClr val="bg1"/>
              </a:solidFill>
              <a:effectLst>
                <a:outerShdw blurRad="38100" dist="38100" dir="2700000" algn="tl">
                  <a:schemeClr val="bg2"/>
                </a:outerShdw>
              </a:effectLst>
              <a:latin typeface="黑体" pitchFamily="49" charset="-122"/>
              <a:ea typeface="黑体" pitchFamily="49" charset="-122"/>
            </a:endParaRPr>
          </a:p>
          <a:p>
            <a:pPr lvl="0" algn="ctr" fontAlgn="base"/>
            <a:endParaRPr lang="en-US" altLang="zh-CN" sz="2800" b="1">
              <a:solidFill>
                <a:schemeClr val="bg1"/>
              </a:solidFill>
              <a:effectLst>
                <a:outerShdw blurRad="38100" dist="38100" dir="2700000" algn="tl">
                  <a:schemeClr val="bg2"/>
                </a:outerShdw>
              </a:effectLst>
              <a:latin typeface="黑体" pitchFamily="49" charset="-122"/>
              <a:ea typeface="黑体" pitchFamily="49" charset="-122"/>
            </a:endParaRPr>
          </a:p>
          <a:p>
            <a:pPr lvl="0" algn="ctr" fontAlgn="base"/>
            <a:r>
              <a:rPr lang="en-US" altLang="zh-CN" sz="2800" b="1">
                <a:solidFill>
                  <a:schemeClr val="bg1"/>
                </a:solidFill>
                <a:effectLst>
                  <a:outerShdw blurRad="38100" dist="38100" dir="2700000" algn="tl">
                    <a:schemeClr val="bg2"/>
                  </a:outerShdw>
                </a:effectLst>
                <a:latin typeface="黑体" pitchFamily="49" charset="-122"/>
                <a:ea typeface="黑体" pitchFamily="49" charset="-122"/>
              </a:rPr>
              <a:t>【</a:t>
            </a:r>
            <a:r>
              <a:rPr lang="zh-CN" altLang="en-US" sz="2800" b="1">
                <a:solidFill>
                  <a:schemeClr val="bg1"/>
                </a:solidFill>
                <a:effectLst>
                  <a:outerShdw blurRad="38100" dist="38100" dir="2700000" algn="tl">
                    <a:schemeClr val="bg2"/>
                  </a:outerShdw>
                </a:effectLst>
                <a:latin typeface="黑体" pitchFamily="49" charset="-122"/>
                <a:ea typeface="黑体" pitchFamily="49" charset="-122"/>
              </a:rPr>
              <a:t>温故而知新，可以为师矣</a:t>
            </a:r>
            <a:r>
              <a:rPr lang="en-US" altLang="zh-CN" sz="2800" b="1">
                <a:solidFill>
                  <a:schemeClr val="bg1"/>
                </a:solidFill>
                <a:effectLst>
                  <a:outerShdw blurRad="38100" dist="38100" dir="2700000" algn="tl">
                    <a:schemeClr val="bg2"/>
                  </a:outerShdw>
                </a:effectLst>
                <a:latin typeface="黑体" pitchFamily="49" charset="-122"/>
                <a:ea typeface="黑体" pitchFamily="49" charset="-122"/>
              </a:rPr>
              <a:t>】</a:t>
            </a:r>
            <a:endParaRPr lang="en-US" altLang="zh-CN" sz="2800" b="1">
              <a:solidFill>
                <a:schemeClr val="bg1"/>
              </a:solidFill>
              <a:effectLst>
                <a:outerShdw blurRad="38100" dist="38100" dir="2700000" algn="tl">
                  <a:schemeClr val="bg2"/>
                </a:outerShdw>
              </a:effectLst>
              <a:latin typeface="黑体" pitchFamily="49" charset="-122"/>
              <a:ea typeface="黑体" pitchFamily="49" charset="-122"/>
            </a:endParaRPr>
          </a:p>
        </p:txBody>
      </p:sp>
      <p:sp>
        <p:nvSpPr>
          <p:cNvPr id="41993" name="AutoShape 17" descr="15"/>
          <p:cNvSpPr/>
          <p:nvPr>
            <p:custDataLst>
              <p:tags r:id="rId14"/>
            </p:custDataLst>
          </p:nvPr>
        </p:nvSpPr>
        <p:spPr>
          <a:xfrm>
            <a:off x="1235075" y="803275"/>
            <a:ext cx="1763712" cy="533400"/>
          </a:xfrm>
          <a:prstGeom prst="roundRect">
            <a:avLst>
              <a:gd name="adj" fmla="val 27681"/>
            </a:avLst>
          </a:prstGeom>
          <a:blipFill rotWithShape="1">
            <a:blip r:embed="rId15"/>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教育成就 </a:t>
            </a:r>
            <a:endParaRPr lang="zh-CN" altLang="en-US" sz="2800" b="1">
              <a:solidFill>
                <a:schemeClr val="bg1"/>
              </a:solidFill>
              <a:latin typeface="黑体" pitchFamily="49" charset="-122"/>
              <a:ea typeface="黑体" pitchFamily="49" charset="-122"/>
            </a:endParaRPr>
          </a:p>
        </p:txBody>
      </p:sp>
      <p:sp>
        <p:nvSpPr>
          <p:cNvPr id="41994" name="Rectangle 18"/>
          <p:cNvSpPr/>
          <p:nvPr>
            <p:custDataLst>
              <p:tags r:id="rId16"/>
            </p:custDataLst>
          </p:nvPr>
        </p:nvSpPr>
        <p:spPr>
          <a:xfrm>
            <a:off x="1057275" y="2052638"/>
            <a:ext cx="3954463" cy="523875"/>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solidFill>
                  <a:srgbClr val="660033"/>
                </a:solidFill>
                <a:latin typeface="黑体" pitchFamily="49" charset="-122"/>
                <a:ea typeface="黑体" pitchFamily="49" charset="-122"/>
              </a:rPr>
              <a:t>知之为知之</a:t>
            </a:r>
            <a:r>
              <a:rPr lang="en-US" altLang="zh-CN" sz="2800" b="1">
                <a:solidFill>
                  <a:srgbClr val="660033"/>
                </a:solidFill>
                <a:latin typeface="黑体" pitchFamily="49" charset="-122"/>
                <a:ea typeface="黑体" pitchFamily="49" charset="-122"/>
              </a:rPr>
              <a:t>,</a:t>
            </a:r>
            <a:r>
              <a:rPr lang="zh-CN" altLang="en-US" sz="2800" b="1">
                <a:solidFill>
                  <a:srgbClr val="660033"/>
                </a:solidFill>
                <a:latin typeface="黑体" pitchFamily="49" charset="-122"/>
                <a:ea typeface="黑体" pitchFamily="49" charset="-122"/>
              </a:rPr>
              <a:t>不知为不知</a:t>
            </a:r>
            <a:endParaRPr lang="zh-CN" altLang="en-US" sz="2800" b="1">
              <a:solidFill>
                <a:srgbClr val="660033"/>
              </a:solidFill>
              <a:latin typeface="黑体" pitchFamily="49" charset="-122"/>
              <a:ea typeface="黑体" pitchFamily="49" charset="-122"/>
            </a:endParaRPr>
          </a:p>
        </p:txBody>
      </p:sp>
      <p:sp>
        <p:nvSpPr>
          <p:cNvPr id="41995" name="Rectangle 19"/>
          <p:cNvSpPr/>
          <p:nvPr>
            <p:custDataLst>
              <p:tags r:id="rId17"/>
            </p:custDataLst>
          </p:nvPr>
        </p:nvSpPr>
        <p:spPr>
          <a:xfrm>
            <a:off x="2708275" y="2682875"/>
            <a:ext cx="1620838" cy="523875"/>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solidFill>
                  <a:srgbClr val="660033"/>
                </a:solidFill>
                <a:latin typeface="黑体" pitchFamily="49" charset="-122"/>
                <a:ea typeface="黑体" pitchFamily="49" charset="-122"/>
              </a:rPr>
              <a:t>温故知新</a:t>
            </a:r>
            <a:endParaRPr lang="zh-CN" altLang="en-US" sz="2800" b="1">
              <a:solidFill>
                <a:srgbClr val="660033"/>
              </a:solidFill>
              <a:latin typeface="黑体" pitchFamily="49" charset="-122"/>
              <a:ea typeface="黑体" pitchFamily="49" charset="-122"/>
            </a:endParaRPr>
          </a:p>
        </p:txBody>
      </p:sp>
      <p:sp>
        <p:nvSpPr>
          <p:cNvPr id="41996" name="Rectangle 21"/>
          <p:cNvSpPr/>
          <p:nvPr>
            <p:custDataLst>
              <p:tags r:id="rId18"/>
            </p:custDataLst>
          </p:nvPr>
        </p:nvSpPr>
        <p:spPr>
          <a:xfrm>
            <a:off x="728663" y="2682875"/>
            <a:ext cx="1979612" cy="523875"/>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solidFill>
                  <a:srgbClr val="333300"/>
                </a:solidFill>
                <a:latin typeface="黑体" pitchFamily="49" charset="-122"/>
                <a:ea typeface="黑体" pitchFamily="49" charset="-122"/>
              </a:rPr>
              <a:t>学习方法：</a:t>
            </a:r>
            <a:endParaRPr lang="zh-CN" altLang="en-US" sz="2800" b="1">
              <a:solidFill>
                <a:srgbClr val="333300"/>
              </a:solidFill>
              <a:latin typeface="黑体" pitchFamily="49" charset="-122"/>
              <a:ea typeface="黑体" pitchFamily="49" charset="-122"/>
            </a:endParaRPr>
          </a:p>
        </p:txBody>
      </p:sp>
      <p:sp>
        <p:nvSpPr>
          <p:cNvPr id="41997" name="Rectangle 22"/>
          <p:cNvSpPr/>
          <p:nvPr>
            <p:custDataLst>
              <p:tags r:id="rId19"/>
            </p:custDataLst>
          </p:nvPr>
        </p:nvSpPr>
        <p:spPr>
          <a:xfrm>
            <a:off x="617538" y="1528763"/>
            <a:ext cx="1979612" cy="523875"/>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solidFill>
                  <a:srgbClr val="333300"/>
                </a:solidFill>
                <a:latin typeface="黑体" pitchFamily="49" charset="-122"/>
                <a:ea typeface="黑体" pitchFamily="49" charset="-122"/>
              </a:rPr>
              <a:t>学习态度：</a:t>
            </a:r>
            <a:endParaRPr lang="zh-CN" altLang="en-US" sz="2800" b="1">
              <a:solidFill>
                <a:srgbClr val="333300"/>
              </a:solidFill>
              <a:latin typeface="黑体" pitchFamily="49" charset="-122"/>
              <a:ea typeface="黑体" pitchFamily="49" charset="-122"/>
            </a:endParaRPr>
          </a:p>
        </p:txBody>
      </p:sp>
      <p:pic>
        <p:nvPicPr>
          <p:cNvPr id="41998" name="Picture 23" descr="3853ad1b890f445e8618bf83"/>
          <p:cNvPicPr/>
          <p:nvPr>
            <p:custDataLst>
              <p:tags r:id="rId21"/>
            </p:custDataLst>
          </p:nvPr>
        </p:nvPicPr>
        <p:blipFill>
          <a:blip r:embed="rId20"/>
          <a:stretch>
            <a:fillRect/>
          </a:stretch>
        </p:blipFill>
        <p:spPr>
          <a:xfrm>
            <a:off x="6961188" y="3819525"/>
            <a:ext cx="3000375" cy="2887662"/>
          </a:xfrm>
          <a:prstGeom prst="rect">
            <a:avLst/>
          </a:prstGeom>
          <a:noFill/>
          <a:ln>
            <a:noFill/>
            <a:miter lim="800000"/>
          </a:ln>
        </p:spPr>
      </p:pic>
      <p:pic>
        <p:nvPicPr>
          <p:cNvPr id="41999" name="New picture"/>
          <p:cNvPicPr/>
          <p:nvPr>
            <p:custDataLst>
              <p:tags r:id="rId23"/>
            </p:custDataLst>
          </p:nvPr>
        </p:nvPicPr>
        <p:blipFill>
          <a:blip r:embed="rId22"/>
          <a:stretch>
            <a:fillRect/>
          </a:stretch>
        </p:blipFill>
        <p:spPr>
          <a:xfrm>
            <a:off x="10756900" y="10363200"/>
            <a:ext cx="304800" cy="2286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4" nodeType="clickEffect">
                                  <p:stCondLst>
                                    <p:cond delay="0"/>
                                  </p:stCondLst>
                                  <p:childTnLst>
                                    <p:set>
                                      <p:cBhvr additive="base">
                                        <p:cTn id="6" dur="1" fill="hold">
                                          <p:stCondLst>
                                            <p:cond delay="0"/>
                                          </p:stCondLst>
                                        </p:cTn>
                                        <p:tgtEl>
                                          <p:spTgt spid="41997"/>
                                        </p:tgtEl>
                                        <p:attrNameLst>
                                          <p:attrName>style.visibility</p:attrName>
                                        </p:attrNameLst>
                                      </p:cBhvr>
                                      <p:to>
                                        <p:strVal val="visible"/>
                                      </p:to>
                                    </p:set>
                                    <p:animEffect transition="in" filter="dissolve">
                                      <p:cBhvr additive="base">
                                        <p:cTn id="7" dur="500" fill="hold"/>
                                        <p:tgtEl>
                                          <p:spTgt spid="4199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9" presetClass="entr" presetSubtype="0" fill="hold" grpId="1" nodeType="clickEffect">
                                  <p:stCondLst>
                                    <p:cond delay="0"/>
                                  </p:stCondLst>
                                  <p:childTnLst>
                                    <p:set>
                                      <p:cBhvr additive="base">
                                        <p:cTn id="12" dur="1" fill="hold">
                                          <p:stCondLst>
                                            <p:cond delay="0"/>
                                          </p:stCondLst>
                                        </p:cTn>
                                        <p:tgtEl>
                                          <p:spTgt spid="41994"/>
                                        </p:tgtEl>
                                        <p:attrNameLst>
                                          <p:attrName>style.visibility</p:attrName>
                                        </p:attrNameLst>
                                      </p:cBhvr>
                                      <p:to>
                                        <p:strVal val="visible"/>
                                      </p:to>
                                    </p:set>
                                    <p:animEffect transition="in" filter="dissolve">
                                      <p:cBhvr additive="base">
                                        <p:cTn id="13" dur="500" fill="hold"/>
                                        <p:tgtEl>
                                          <p:spTgt spid="41994"/>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9" presetClass="entr" presetSubtype="0" fill="hold" nodeType="clickEffect">
                                  <p:stCondLst>
                                    <p:cond delay="0"/>
                                  </p:stCondLst>
                                  <p:childTnLst>
                                    <p:set>
                                      <p:cBhvr additive="base">
                                        <p:cTn id="18" dur="1" fill="hold">
                                          <p:stCondLst>
                                            <p:cond delay="0"/>
                                          </p:stCondLst>
                                        </p:cTn>
                                        <p:tgtEl>
                                          <p:spTgt spid="41991"/>
                                        </p:tgtEl>
                                        <p:attrNameLst>
                                          <p:attrName>style.visibility</p:attrName>
                                        </p:attrNameLst>
                                      </p:cBhvr>
                                      <p:to>
                                        <p:strVal val="visible"/>
                                      </p:to>
                                    </p:set>
                                    <p:animEffect transition="in" filter="dissolve">
                                      <p:cBhvr additive="base">
                                        <p:cTn id="19" dur="500" fill="hold"/>
                                        <p:tgtEl>
                                          <p:spTgt spid="41991"/>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9" presetClass="entr" presetSubtype="0" fill="hold" grpId="3" nodeType="clickEffect">
                                  <p:stCondLst>
                                    <p:cond delay="0"/>
                                  </p:stCondLst>
                                  <p:childTnLst>
                                    <p:set>
                                      <p:cBhvr additive="base">
                                        <p:cTn id="24" dur="1" fill="hold">
                                          <p:stCondLst>
                                            <p:cond delay="0"/>
                                          </p:stCondLst>
                                        </p:cTn>
                                        <p:tgtEl>
                                          <p:spTgt spid="41996"/>
                                        </p:tgtEl>
                                        <p:attrNameLst>
                                          <p:attrName>style.visibility</p:attrName>
                                        </p:attrNameLst>
                                      </p:cBhvr>
                                      <p:to>
                                        <p:strVal val="visible"/>
                                      </p:to>
                                    </p:set>
                                    <p:animEffect transition="in" filter="dissolve">
                                      <p:cBhvr additive="base">
                                        <p:cTn id="25" dur="500" fill="hold"/>
                                        <p:tgtEl>
                                          <p:spTgt spid="41996"/>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9" presetClass="entr" presetSubtype="0" fill="hold" grpId="2" nodeType="clickEffect">
                                  <p:stCondLst>
                                    <p:cond delay="0"/>
                                  </p:stCondLst>
                                  <p:childTnLst>
                                    <p:set>
                                      <p:cBhvr additive="base">
                                        <p:cTn id="30" dur="1" fill="hold">
                                          <p:stCondLst>
                                            <p:cond delay="0"/>
                                          </p:stCondLst>
                                        </p:cTn>
                                        <p:tgtEl>
                                          <p:spTgt spid="41995"/>
                                        </p:tgtEl>
                                        <p:attrNameLst>
                                          <p:attrName>style.visibility</p:attrName>
                                        </p:attrNameLst>
                                      </p:cBhvr>
                                      <p:to>
                                        <p:strVal val="visible"/>
                                      </p:to>
                                    </p:set>
                                    <p:animEffect transition="in" filter="dissolve">
                                      <p:cBhvr additive="base">
                                        <p:cTn id="31" dur="500" fill="hold"/>
                                        <p:tgtEl>
                                          <p:spTgt spid="41995"/>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9" presetClass="entr" presetSubtype="0" fill="hold" grpId="0" nodeType="clickEffect">
                                  <p:stCondLst>
                                    <p:cond delay="0"/>
                                  </p:stCondLst>
                                  <p:childTnLst>
                                    <p:set>
                                      <p:cBhvr additive="base">
                                        <p:cTn id="36" dur="1" fill="hold">
                                          <p:stCondLst>
                                            <p:cond delay="0"/>
                                          </p:stCondLst>
                                        </p:cTn>
                                        <p:tgtEl>
                                          <p:spTgt spid="41992"/>
                                        </p:tgtEl>
                                        <p:attrNameLst>
                                          <p:attrName>style.visibility</p:attrName>
                                        </p:attrNameLst>
                                      </p:cBhvr>
                                      <p:to>
                                        <p:strVal val="visible"/>
                                      </p:to>
                                    </p:set>
                                    <p:animEffect transition="in" filter="dissolve">
                                      <p:cBhvr additive="base">
                                        <p:cTn id="37" dur="500" fill="hold"/>
                                        <p:tgtEl>
                                          <p:spTgt spid="41992"/>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9" presetClass="entr" presetSubtype="0" fill="hold" nodeType="clickEffect">
                                  <p:stCondLst>
                                    <p:cond delay="0"/>
                                  </p:stCondLst>
                                  <p:childTnLst>
                                    <p:set>
                                      <p:cBhvr additive="base">
                                        <p:cTn id="42" dur="1" fill="hold">
                                          <p:stCondLst>
                                            <p:cond delay="0"/>
                                          </p:stCondLst>
                                        </p:cTn>
                                        <p:tgtEl>
                                          <p:spTgt spid="41998"/>
                                        </p:tgtEl>
                                        <p:attrNameLst>
                                          <p:attrName>style.visibility</p:attrName>
                                        </p:attrNameLst>
                                      </p:cBhvr>
                                      <p:to>
                                        <p:strVal val="visible"/>
                                      </p:to>
                                    </p:set>
                                    <p:animEffect transition="in" filter="dissolve">
                                      <p:cBhvr additive="base">
                                        <p:cTn id="43" dur="500" fill="hold"/>
                                        <p:tgtEl>
                                          <p:spTgt spid="419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2" grpId="0"/>
      <p:bldP spid="41994" grpId="1"/>
      <p:bldP spid="41995" grpId="2"/>
      <p:bldP spid="41996" grpId="3"/>
      <p:bldP spid="41997" grpId="4"/>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43010" name="图片 15" descr="QQ截图20160801125847.png"/>
          <p:cNvPicPr/>
          <p:nvPr>
            <p:custDataLst>
              <p:tags r:id="rId5"/>
            </p:custDataLst>
          </p:nvPr>
        </p:nvPicPr>
        <p:blipFill>
          <a:blip r:embed="rId4"/>
          <a:stretch>
            <a:fillRect/>
          </a:stretch>
        </p:blipFill>
        <p:spPr>
          <a:xfrm>
            <a:off x="23812" y="1528762"/>
            <a:ext cx="11523662" cy="5681662"/>
          </a:xfrm>
          <a:prstGeom prst="rect">
            <a:avLst/>
          </a:prstGeom>
          <a:noFill/>
          <a:ln>
            <a:noFill/>
            <a:miter lim="800000"/>
          </a:ln>
        </p:spPr>
      </p:pic>
      <p:sp>
        <p:nvSpPr>
          <p:cNvPr id="43011"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43012"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43013" name="文本框 6"/>
          <p:cNvSpPr/>
          <p:nvPr>
            <p:custDataLst>
              <p:tags r:id="rId8"/>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pic>
        <p:nvPicPr>
          <p:cNvPr id="43014" name="Picture 2" descr="儒家经典《诗》《书》《易》《礼》《春秋》"/>
          <p:cNvPicPr/>
          <p:nvPr>
            <p:custDataLst>
              <p:tags r:id="rId10"/>
            </p:custDataLst>
          </p:nvPr>
        </p:nvPicPr>
        <p:blipFill>
          <a:blip r:embed="rId9"/>
          <a:stretch>
            <a:fillRect/>
          </a:stretch>
        </p:blipFill>
        <p:spPr>
          <a:xfrm>
            <a:off x="831850" y="4314825"/>
            <a:ext cx="4102100" cy="2071688"/>
          </a:xfrm>
          <a:prstGeom prst="rect">
            <a:avLst/>
          </a:prstGeom>
          <a:noFill/>
          <a:ln>
            <a:noFill/>
            <a:miter lim="800000"/>
          </a:ln>
        </p:spPr>
      </p:pic>
      <p:pic>
        <p:nvPicPr>
          <p:cNvPr id="43015" name="Picture 4" descr="论语残页"/>
          <p:cNvPicPr/>
          <p:nvPr>
            <p:custDataLst>
              <p:tags r:id="rId12"/>
            </p:custDataLst>
          </p:nvPr>
        </p:nvPicPr>
        <p:blipFill>
          <a:blip r:embed="rId11"/>
          <a:stretch>
            <a:fillRect/>
          </a:stretch>
        </p:blipFill>
        <p:spPr>
          <a:xfrm>
            <a:off x="4810125" y="676275"/>
            <a:ext cx="5545138" cy="2640012"/>
          </a:xfrm>
          <a:prstGeom prst="rect">
            <a:avLst/>
          </a:prstGeom>
          <a:noFill/>
          <a:ln>
            <a:noFill/>
            <a:miter lim="800000"/>
          </a:ln>
        </p:spPr>
      </p:pic>
      <p:pic>
        <p:nvPicPr>
          <p:cNvPr id="43016" name="Picture 5" descr="k4"/>
          <p:cNvPicPr/>
          <p:nvPr>
            <p:custDataLst>
              <p:tags r:id="rId14"/>
            </p:custDataLst>
          </p:nvPr>
        </p:nvPicPr>
        <p:blipFill>
          <a:blip r:embed="rId13"/>
          <a:stretch>
            <a:fillRect/>
          </a:stretch>
        </p:blipFill>
        <p:spPr>
          <a:xfrm>
            <a:off x="903288" y="2957512"/>
            <a:ext cx="1628775" cy="1976438"/>
          </a:xfrm>
          <a:prstGeom prst="rect">
            <a:avLst/>
          </a:prstGeom>
          <a:noFill/>
          <a:ln>
            <a:noFill/>
            <a:miter lim="800000"/>
          </a:ln>
        </p:spPr>
      </p:pic>
      <p:sp>
        <p:nvSpPr>
          <p:cNvPr id="43017" name="Rectangle 6"/>
          <p:cNvSpPr/>
          <p:nvPr>
            <p:custDataLst>
              <p:tags r:id="rId15"/>
            </p:custDataLst>
          </p:nvPr>
        </p:nvSpPr>
        <p:spPr>
          <a:xfrm>
            <a:off x="5129213" y="3611563"/>
            <a:ext cx="6072187" cy="2678112"/>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en-US" altLang="zh-CN" sz="2800" b="1">
                <a:latin typeface="黑体" pitchFamily="49" charset="-122"/>
                <a:ea typeface="黑体" pitchFamily="49" charset="-122"/>
              </a:rPr>
              <a:t>   《</a:t>
            </a:r>
            <a:r>
              <a:rPr lang="zh-CN" altLang="en-US" sz="2800" b="1">
                <a:latin typeface="黑体" pitchFamily="49" charset="-122"/>
                <a:ea typeface="黑体" pitchFamily="49" charset="-122"/>
              </a:rPr>
              <a:t>论语</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是名列世界十大历史名人之首的中国古代思想家孔子的门人记录孔子言行的一部集子，成书于战国初期。因秦始皇焚书坑儒，到西汉时期仅有口头传授及从孔子住宅夹壁中所得的本子。</a:t>
            </a:r>
            <a:endParaRPr lang="zh-CN" altLang="en-US" sz="2800" b="1">
              <a:latin typeface="黑体" pitchFamily="49" charset="-122"/>
              <a:ea typeface="黑体" pitchFamily="49" charset="-122"/>
            </a:endParaRPr>
          </a:p>
        </p:txBody>
      </p:sp>
      <p:sp>
        <p:nvSpPr>
          <p:cNvPr id="43018" name="WordArt 7"/>
          <p:cNvSpPr>
            <a:spLocks noTextEdit="1"/>
          </p:cNvSpPr>
          <p:nvPr>
            <p:custDataLst>
              <p:tags r:id="rId16"/>
            </p:custDataLst>
          </p:nvPr>
        </p:nvSpPr>
        <p:spPr>
          <a:xfrm>
            <a:off x="2109788" y="1347788"/>
            <a:ext cx="1944688" cy="630238"/>
          </a:xfrm>
          <a:solidFill>
            <a:srgbClr val="0066CC"/>
          </a:solidFill>
          <a:ln w="19050">
            <a:solidFill>
              <a:srgbClr val="99CCFF"/>
            </a:solidFill>
            <a:round/>
          </a:ln>
          <a:effectLst>
            <a:outerShdw dist="35921" dir="2700000" algn="ctr">
              <a:srgbClr val="990000"/>
            </a:outerShdw>
          </a:effectLst>
        </p:spPr>
        <p:txBody>
          <a:bodyPr wrap="none" fromWordArt="1" anchor="t" anchorCtr="0">
            <a:prstTxWarp prst="textPlain">
              <a:avLst/>
            </a:prstTxWarp>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a:r>
              <a:rPr sz="2800" b="1">
                <a:solidFill>
                  <a:srgbClr val="0066CC"/>
                </a:solidFill>
                <a:effectLst>
                  <a:outerShdw blurRad="38100" dist="38100" dir="2700000" algn="tl">
                    <a:schemeClr val="bg2"/>
                  </a:outerShdw>
                </a:effectLst>
                <a:latin typeface="黑体" pitchFamily="49" charset="-122"/>
              </a:rPr>
              <a:t>论语残页</a:t>
            </a:r>
            <a:endParaRPr sz="2800" b="1">
              <a:solidFill>
                <a:srgbClr val="0066CC"/>
              </a:solidFill>
              <a:effectLst>
                <a:outerShdw blurRad="38100" dist="38100" dir="2700000" algn="tl">
                  <a:schemeClr val="bg2"/>
                </a:outerShdw>
              </a:effectLst>
              <a:latin typeface="黑体" pitchFamily="49" charset="-122"/>
            </a:endParaRPr>
          </a:p>
        </p:txBody>
      </p:sp>
      <p:sp>
        <p:nvSpPr>
          <p:cNvPr id="43019" name="AutoShape 12" descr="15"/>
          <p:cNvSpPr/>
          <p:nvPr>
            <p:custDataLst>
              <p:tags r:id="rId17"/>
            </p:custDataLst>
          </p:nvPr>
        </p:nvSpPr>
        <p:spPr>
          <a:xfrm>
            <a:off x="1062038" y="522288"/>
            <a:ext cx="1763712" cy="533400"/>
          </a:xfrm>
          <a:prstGeom prst="roundRect">
            <a:avLst>
              <a:gd name="adj" fmla="val 27681"/>
            </a:avLst>
          </a:prstGeom>
          <a:blipFill rotWithShape="1">
            <a:blip r:embed="rId18"/>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文化成就 </a:t>
            </a:r>
            <a:endParaRPr lang="zh-CN" altLang="en-US" sz="2800" b="1">
              <a:solidFill>
                <a:schemeClr val="bg1"/>
              </a:solidFill>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7" presetClass="entr" presetSubtype="0" fill="hold" nodeType="clickEffect">
                                  <p:stCondLst>
                                    <p:cond delay="0"/>
                                  </p:stCondLst>
                                  <p:childTnLst>
                                    <p:set>
                                      <p:cBhvr additive="base">
                                        <p:cTn id="6" dur="1" fill="hold">
                                          <p:stCondLst>
                                            <p:cond delay="0"/>
                                          </p:stCondLst>
                                        </p:cTn>
                                        <p:tgtEl>
                                          <p:spTgt spid="43015"/>
                                        </p:tgtEl>
                                        <p:attrNameLst>
                                          <p:attrName>style.visibility</p:attrName>
                                        </p:attrNameLst>
                                      </p:cBhvr>
                                      <p:to>
                                        <p:strVal val="visible"/>
                                      </p:to>
                                    </p:set>
                                    <p:animEffect transition="in" filter="fade">
                                      <p:cBhvr additive="base">
                                        <p:cTn id="7" dur="500" fill="hold"/>
                                        <p:tgtEl>
                                          <p:spTgt spid="43015"/>
                                        </p:tgtEl>
                                      </p:cBhvr>
                                    </p:animEffect>
                                    <p:anim calcmode="lin" valueType="num">
                                      <p:cBhvr additive="base">
                                        <p:cTn id="8" dur="500" fill="hold"/>
                                        <p:tgtEl>
                                          <p:spTgt spid="43015"/>
                                        </p:tgtEl>
                                        <p:attrNameLst>
                                          <p:attrName>ppt_x</p:attrName>
                                        </p:attrNameLst>
                                      </p:cBhvr>
                                      <p:tavLst>
                                        <p:tav tm="0">
                                          <p:val>
                                            <p:strVal val="#ppt_x"/>
                                          </p:val>
                                        </p:tav>
                                        <p:tav tm="100000">
                                          <p:val>
                                            <p:strVal val="#ppt_x"/>
                                          </p:val>
                                        </p:tav>
                                      </p:tavLst>
                                    </p:anim>
                                    <p:anim calcmode="lin" valueType="num">
                                      <p:cBhvr additive="base">
                                        <p:cTn id="9" dur="500" fill="hold"/>
                                        <p:tgtEl>
                                          <p:spTgt spid="43015"/>
                                        </p:tgtEl>
                                        <p:attrNameLst>
                                          <p:attrName>ppt_y</p:attrName>
                                        </p:attrNameLst>
                                      </p:cBhvr>
                                      <p:tavLst>
                                        <p:tav tm="0">
                                          <p:val>
                                            <p:strVal val="#ppt_y-.1"/>
                                          </p:val>
                                        </p:tav>
                                        <p:tav tm="100000">
                                          <p:val>
                                            <p:strVal val="#ppt_y"/>
                                          </p:val>
                                        </p:tav>
                                      </p:tavLst>
                                    </p:anim>
                                  </p:childTnLst>
                                  <p:subTnLst>
                                    <p:par>
                                      <p:cTn repeatDur="-9223372036854775808" display="0" masterRel="sameClick">
                                        <p:stCondLst>
                                          <p:cond evt="onStopAudio" delay="0">
                                            <p:tgtEl>
                                              <p:sldTgt/>
                                            </p:tgtEl>
                                          </p:cond>
                                        </p:stCondLst>
                                      </p:cTn>
                                    </p:par>
                                  </p:sub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42" presetClass="entr" presetSubtype="0" fill="hold" nodeType="clickEffect">
                                  <p:stCondLst>
                                    <p:cond delay="0"/>
                                  </p:stCondLst>
                                  <p:childTnLst>
                                    <p:set>
                                      <p:cBhvr additive="base">
                                        <p:cTn id="14" dur="1" fill="hold">
                                          <p:stCondLst>
                                            <p:cond delay="0"/>
                                          </p:stCondLst>
                                        </p:cTn>
                                        <p:tgtEl>
                                          <p:spTgt spid="43014"/>
                                        </p:tgtEl>
                                        <p:attrNameLst>
                                          <p:attrName>style.visibility</p:attrName>
                                        </p:attrNameLst>
                                      </p:cBhvr>
                                      <p:to>
                                        <p:strVal val="visible"/>
                                      </p:to>
                                    </p:set>
                                    <p:animEffect transition="in" filter="fade">
                                      <p:cBhvr additive="base">
                                        <p:cTn id="15" dur="1000" fill="hold"/>
                                        <p:tgtEl>
                                          <p:spTgt spid="43014"/>
                                        </p:tgtEl>
                                      </p:cBhvr>
                                    </p:animEffect>
                                    <p:anim calcmode="lin" valueType="num">
                                      <p:cBhvr additive="base">
                                        <p:cTn id="16" dur="1000" fill="hold"/>
                                        <p:tgtEl>
                                          <p:spTgt spid="43014"/>
                                        </p:tgtEl>
                                        <p:attrNameLst>
                                          <p:attrName>ppt_x</p:attrName>
                                        </p:attrNameLst>
                                      </p:cBhvr>
                                      <p:tavLst>
                                        <p:tav tm="0">
                                          <p:val>
                                            <p:strVal val="#ppt_x"/>
                                          </p:val>
                                        </p:tav>
                                        <p:tav tm="100000">
                                          <p:val>
                                            <p:strVal val="#ppt_x"/>
                                          </p:val>
                                        </p:tav>
                                      </p:tavLst>
                                    </p:anim>
                                    <p:anim calcmode="lin" valueType="num">
                                      <p:cBhvr additive="base">
                                        <p:cTn id="17" dur="1000" fill="hold"/>
                                        <p:tgtEl>
                                          <p:spTgt spid="43014"/>
                                        </p:tgtEl>
                                        <p:attrNameLst>
                                          <p:attrName>ppt_y</p:attrName>
                                        </p:attrNameLst>
                                      </p:cBhvr>
                                      <p:tavLst>
                                        <p:tav tm="0">
                                          <p:val>
                                            <p:strVal val="#ppt_y+.1"/>
                                          </p:val>
                                        </p:tav>
                                        <p:tav tm="100000">
                                          <p:val>
                                            <p:strVal val="#ppt_y"/>
                                          </p:val>
                                        </p:tav>
                                      </p:tavLst>
                                    </p:anim>
                                  </p:childTnLst>
                                  <p:subTnLst>
                                    <p:par>
                                      <p:cTn repeatDur="-9223372036854775808" display="0" masterRel="sameClick">
                                        <p:stCondLst>
                                          <p:cond evt="onStopAudio" delay="0">
                                            <p:tgtEl>
                                              <p:sldTgt/>
                                            </p:tgtEl>
                                          </p:cond>
                                        </p:stCondLst>
                                      </p:cTn>
                                    </p:par>
                                  </p:sub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3" presetClass="entr" presetSubtype="10" fill="hold" grpId="0" nodeType="clickEffect">
                                  <p:stCondLst>
                                    <p:cond delay="0"/>
                                  </p:stCondLst>
                                  <p:childTnLst>
                                    <p:set>
                                      <p:cBhvr additive="base">
                                        <p:cTn id="22" dur="1" fill="hold">
                                          <p:stCondLst>
                                            <p:cond delay="0"/>
                                          </p:stCondLst>
                                        </p:cTn>
                                        <p:tgtEl>
                                          <p:spTgt spid="43017"/>
                                        </p:tgtEl>
                                        <p:attrNameLst>
                                          <p:attrName>style.visibility</p:attrName>
                                        </p:attrNameLst>
                                      </p:cBhvr>
                                      <p:to>
                                        <p:strVal val="visible"/>
                                      </p:to>
                                    </p:set>
                                    <p:animEffect transition="in" filter="blinds(horizontal)">
                                      <p:cBhvr additive="base">
                                        <p:cTn id="23" dur="500" fill="hold"/>
                                        <p:tgtEl>
                                          <p:spTgt spid="430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7" grpId="0"/>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44034" name="图片 15" descr="QQ截图20160801125847.png"/>
          <p:cNvPicPr/>
          <p:nvPr>
            <p:custDataLst>
              <p:tags r:id="rId5"/>
            </p:custDataLst>
          </p:nvPr>
        </p:nvPicPr>
        <p:blipFill>
          <a:blip r:embed="rId4"/>
          <a:stretch>
            <a:fillRect/>
          </a:stretch>
        </p:blipFill>
        <p:spPr>
          <a:xfrm>
            <a:off x="23812" y="1528762"/>
            <a:ext cx="11523662" cy="5681662"/>
          </a:xfrm>
          <a:prstGeom prst="rect">
            <a:avLst/>
          </a:prstGeom>
          <a:noFill/>
          <a:ln>
            <a:noFill/>
            <a:miter lim="800000"/>
          </a:ln>
        </p:spPr>
      </p:pic>
      <p:sp>
        <p:nvSpPr>
          <p:cNvPr id="44035"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44036"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44037" name="文本框 6"/>
          <p:cNvSpPr/>
          <p:nvPr>
            <p:custDataLst>
              <p:tags r:id="rId8"/>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sp>
        <p:nvSpPr>
          <p:cNvPr id="44038" name="Rectangle 2"/>
          <p:cNvSpPr txBox="1">
            <a:spLocks noChangeArrowheads="1"/>
          </p:cNvSpPr>
          <p:nvPr>
            <p:custDataLst>
              <p:tags r:id="rId9"/>
            </p:custDataLst>
          </p:nvPr>
        </p:nvSpPr>
        <p:spPr>
          <a:xfrm>
            <a:off x="1546225" y="6100762"/>
            <a:ext cx="9144000" cy="638175"/>
          </a:xfrm>
          <a:prstGeom prst="rect">
            <a:avLst/>
          </a:prstGeom>
          <a:noFill/>
          <a:ln w="9525" cap="flat" cmpd="sng" algn="ctr">
            <a:noFill/>
            <a:prstDash val="solid"/>
            <a:round/>
            <a:headEnd type="none" w="med" len="med"/>
            <a:tailEnd type="none" w="med" len="med"/>
          </a:ln>
        </p:spPr>
        <p:txBody>
          <a:bodyPr lIns="106984" tIns="53492" rIns="106984" bIns="53492" rtlCol="0" anchor="ctr"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defTabSz="1069975" fontAlgn="base">
              <a:spcAft>
                <a:spcPct val="0"/>
              </a:spcAft>
            </a:pPr>
            <a:r>
              <a:rPr lang="en-US" altLang="zh-CN" sz="3200" baseline="0">
                <a:solidFill>
                  <a:srgbClr val="660033"/>
                </a:solidFill>
                <a:effectLst>
                  <a:outerShdw blurRad="38100" dist="38100" dir="2700000" algn="tl">
                    <a:schemeClr val="bg2"/>
                  </a:outerShdw>
                </a:effectLst>
                <a:latin typeface="黑体" pitchFamily="49" charset="-122"/>
                <a:ea typeface="黑体" pitchFamily="49" charset="-122"/>
              </a:rPr>
              <a:t>“</a:t>
            </a:r>
            <a:r>
              <a:rPr lang="zh-CN" altLang="en-US" sz="3200" baseline="0">
                <a:solidFill>
                  <a:srgbClr val="660033"/>
                </a:solidFill>
                <a:effectLst>
                  <a:outerShdw blurRad="38100" dist="38100" dir="2700000" algn="tl">
                    <a:schemeClr val="bg2"/>
                  </a:outerShdw>
                </a:effectLst>
                <a:latin typeface="黑体" pitchFamily="49" charset="-122"/>
                <a:ea typeface="黑体" pitchFamily="49" charset="-122"/>
              </a:rPr>
              <a:t>孔子三千弟子”诵读</a:t>
            </a:r>
            <a:r>
              <a:rPr lang="en-US" altLang="zh-CN" sz="3200" baseline="0">
                <a:solidFill>
                  <a:srgbClr val="660033"/>
                </a:solidFill>
                <a:effectLst>
                  <a:outerShdw blurRad="38100" dist="38100" dir="2700000" algn="tl">
                    <a:schemeClr val="bg2"/>
                  </a:outerShdw>
                </a:effectLst>
                <a:latin typeface="黑体" pitchFamily="49" charset="-122"/>
                <a:ea typeface="黑体" pitchFamily="49" charset="-122"/>
              </a:rPr>
              <a:t>《</a:t>
            </a:r>
            <a:r>
              <a:rPr lang="zh-CN" altLang="en-US" sz="3200" baseline="0">
                <a:solidFill>
                  <a:srgbClr val="660033"/>
                </a:solidFill>
                <a:effectLst>
                  <a:outerShdw blurRad="38100" dist="38100" dir="2700000" algn="tl">
                    <a:schemeClr val="bg2"/>
                  </a:outerShdw>
                </a:effectLst>
                <a:latin typeface="黑体" pitchFamily="49" charset="-122"/>
                <a:ea typeface="黑体" pitchFamily="49" charset="-122"/>
              </a:rPr>
              <a:t>论语</a:t>
            </a:r>
            <a:r>
              <a:rPr lang="en-US" altLang="zh-CN" sz="3200" baseline="0">
                <a:solidFill>
                  <a:srgbClr val="660033"/>
                </a:solidFill>
                <a:effectLst>
                  <a:outerShdw blurRad="38100" dist="38100" dir="2700000" algn="tl">
                    <a:schemeClr val="bg2"/>
                  </a:outerShdw>
                </a:effectLst>
                <a:latin typeface="黑体" pitchFamily="49" charset="-122"/>
                <a:ea typeface="黑体" pitchFamily="49" charset="-122"/>
              </a:rPr>
              <a:t>》</a:t>
            </a:r>
            <a:endParaRPr lang="en-US" altLang="zh-CN" sz="3200" baseline="0">
              <a:solidFill>
                <a:srgbClr val="660033"/>
              </a:solidFill>
              <a:effectLst>
                <a:outerShdw blurRad="38100" dist="38100" dir="2700000" algn="tl">
                  <a:schemeClr val="bg2"/>
                </a:outerShdw>
              </a:effectLst>
              <a:latin typeface="黑体" pitchFamily="49" charset="-122"/>
              <a:ea typeface="黑体" pitchFamily="49" charset="-122"/>
            </a:endParaRPr>
          </a:p>
        </p:txBody>
      </p:sp>
      <p:pic>
        <p:nvPicPr>
          <p:cNvPr id="44039" name="Picture 3" descr="奥运"/>
          <p:cNvPicPr/>
          <p:nvPr>
            <p:custDataLst>
              <p:tags r:id="rId11"/>
            </p:custDataLst>
          </p:nvPr>
        </p:nvPicPr>
        <p:blipFill>
          <a:blip r:embed="rId10"/>
          <a:stretch>
            <a:fillRect/>
          </a:stretch>
        </p:blipFill>
        <p:spPr>
          <a:xfrm>
            <a:off x="1547812" y="804862"/>
            <a:ext cx="9142412" cy="4875212"/>
          </a:xfrm>
          <a:prstGeom prst="rect">
            <a:avLst/>
          </a:prstGeom>
          <a:noFill/>
          <a:ln>
            <a:noFill/>
            <a:miter lim="800000"/>
          </a:ln>
          <a:effectLst>
            <a:outerShdw blurRad="292100" dist="139700" dir="2700000" algn="tl">
              <a:srgbClr val="333333">
                <a:alpha val="64999"/>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3" presetClass="entr" presetSubtype="10" fill="hold" nodeType="afterEffect">
                                  <p:stCondLst>
                                    <p:cond delay="0"/>
                                  </p:stCondLst>
                                  <p:childTnLst>
                                    <p:set>
                                      <p:cBhvr additive="base">
                                        <p:cTn id="7" dur="1" fill="hold">
                                          <p:stCondLst>
                                            <p:cond delay="0"/>
                                          </p:stCondLst>
                                        </p:cTn>
                                        <p:tgtEl>
                                          <p:spTgt spid="44039"/>
                                        </p:tgtEl>
                                        <p:attrNameLst>
                                          <p:attrName>style.visibility</p:attrName>
                                        </p:attrNameLst>
                                      </p:cBhvr>
                                      <p:to>
                                        <p:strVal val="visible"/>
                                      </p:to>
                                    </p:set>
                                    <p:animEffect transition="in" filter="blinds(horizontal)">
                                      <p:cBhvr additive="base">
                                        <p:cTn id="8" dur="500" fill="hold"/>
                                        <p:tgtEl>
                                          <p:spTgt spid="440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45058" name="图片 15" descr="QQ截图20160801125847.png"/>
          <p:cNvPicPr/>
          <p:nvPr>
            <p:custDataLst>
              <p:tags r:id="rId5"/>
            </p:custDataLst>
          </p:nvPr>
        </p:nvPicPr>
        <p:blipFill>
          <a:blip r:embed="rId4"/>
          <a:stretch>
            <a:fillRect/>
          </a:stretch>
        </p:blipFill>
        <p:spPr>
          <a:xfrm>
            <a:off x="23812" y="1528762"/>
            <a:ext cx="11523662" cy="5681662"/>
          </a:xfrm>
          <a:prstGeom prst="rect">
            <a:avLst/>
          </a:prstGeom>
          <a:noFill/>
          <a:ln>
            <a:noFill/>
            <a:miter lim="800000"/>
          </a:ln>
        </p:spPr>
      </p:pic>
      <p:sp>
        <p:nvSpPr>
          <p:cNvPr id="45059"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45060"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45061" name="文本框 6"/>
          <p:cNvSpPr/>
          <p:nvPr>
            <p:custDataLst>
              <p:tags r:id="rId8"/>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sp>
        <p:nvSpPr>
          <p:cNvPr id="45062" name="Rectangle 2"/>
          <p:cNvSpPr txBox="1">
            <a:spLocks noChangeArrowheads="1"/>
          </p:cNvSpPr>
          <p:nvPr>
            <p:custDataLst>
              <p:tags r:id="rId9"/>
            </p:custDataLst>
          </p:nvPr>
        </p:nvSpPr>
        <p:spPr>
          <a:xfrm>
            <a:off x="1519238" y="522288"/>
            <a:ext cx="7416800" cy="771525"/>
          </a:xfrm>
          <a:prstGeom prst="rect">
            <a:avLst/>
          </a:prstGeom>
          <a:noFill/>
          <a:ln w="9525" cap="flat" cmpd="sng" algn="ctr">
            <a:noFill/>
            <a:prstDash val="solid"/>
            <a:round/>
            <a:headEnd type="none" w="med" len="med"/>
            <a:tailEnd type="none" w="med" len="med"/>
          </a:ln>
        </p:spPr>
        <p:txBody>
          <a:bodyPr lIns="106984" tIns="53492" rIns="106984" bIns="53492" rtlCol="0" anchor="ctr"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defTabSz="1069975" fontAlgn="base">
              <a:spcAft>
                <a:spcPct val="0"/>
              </a:spcAft>
            </a:pPr>
            <a:r>
              <a:rPr lang="zh-CN" altLang="en-US" sz="4000" b="1" baseline="0">
                <a:effectLst>
                  <a:outerShdw blurRad="38100" dist="38100" dir="2700000" algn="tl">
                    <a:schemeClr val="bg2"/>
                  </a:outerShdw>
                </a:effectLst>
                <a:latin typeface="黑体" pitchFamily="49" charset="-122"/>
                <a:ea typeface="黑体" pitchFamily="49" charset="-122"/>
              </a:rPr>
              <a:t>小知识：“祭孔”的由来与演变</a:t>
            </a:r>
            <a:endParaRPr lang="zh-CN" altLang="en-US" sz="4000" b="1" baseline="0">
              <a:effectLst>
                <a:outerShdw blurRad="38100" dist="38100" dir="2700000" algn="tl">
                  <a:schemeClr val="bg2"/>
                </a:outerShdw>
              </a:effectLst>
              <a:latin typeface="黑体" pitchFamily="49" charset="-122"/>
              <a:ea typeface="黑体" pitchFamily="49" charset="-122"/>
            </a:endParaRPr>
          </a:p>
        </p:txBody>
      </p:sp>
      <p:sp>
        <p:nvSpPr>
          <p:cNvPr id="45063" name="Text Box 3"/>
          <p:cNvSpPr txBox="1">
            <a:spLocks noChangeArrowheads="1"/>
          </p:cNvSpPr>
          <p:nvPr>
            <p:custDataLst>
              <p:tags r:id="rId10"/>
            </p:custDataLst>
          </p:nvPr>
        </p:nvSpPr>
        <p:spPr bwMode="auto">
          <a:xfrm>
            <a:off x="688975" y="1671638"/>
            <a:ext cx="10185400" cy="2479675"/>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lnSpc>
                <a:spcPct val="110000"/>
              </a:lnSpc>
            </a:pPr>
            <a:r>
              <a:rPr lang="en-US" altLang="zh-CN" sz="2400" b="1">
                <a:effectLst>
                  <a:outerShdw blurRad="38100" dist="38100" dir="2700000" algn="tl">
                    <a:schemeClr val="bg2"/>
                  </a:outerShdw>
                </a:effectLst>
                <a:latin typeface="黑体" pitchFamily="49" charset="-122"/>
                <a:ea typeface="黑体" pitchFamily="49" charset="-122"/>
              </a:rPr>
              <a:t>    </a:t>
            </a:r>
            <a:r>
              <a:rPr lang="zh-CN" altLang="en-US" sz="2400" b="1">
                <a:effectLst>
                  <a:outerShdw blurRad="38100" dist="38100" dir="2700000" algn="tl">
                    <a:schemeClr val="bg2"/>
                  </a:outerShdw>
                </a:effectLst>
                <a:latin typeface="黑体" pitchFamily="49" charset="-122"/>
                <a:ea typeface="黑体" pitchFamily="49" charset="-122"/>
              </a:rPr>
              <a:t>最早祭祀孔子可以追溯到公元前</a:t>
            </a:r>
            <a:r>
              <a:rPr lang="en-US" altLang="zh-CN" sz="2400" b="1">
                <a:effectLst>
                  <a:outerShdw blurRad="38100" dist="38100" dir="2700000" algn="tl">
                    <a:schemeClr val="bg2"/>
                  </a:outerShdw>
                </a:effectLst>
                <a:latin typeface="黑体" pitchFamily="49" charset="-122"/>
                <a:ea typeface="黑体" pitchFamily="49" charset="-122"/>
              </a:rPr>
              <a:t>478</a:t>
            </a:r>
            <a:r>
              <a:rPr lang="zh-CN" altLang="en-US" sz="2400" b="1">
                <a:effectLst>
                  <a:outerShdw blurRad="38100" dist="38100" dir="2700000" algn="tl">
                    <a:schemeClr val="bg2"/>
                  </a:outerShdw>
                </a:effectLst>
                <a:latin typeface="黑体" pitchFamily="49" charset="-122"/>
                <a:ea typeface="黑体" pitchFamily="49" charset="-122"/>
              </a:rPr>
              <a:t>年。孔子死后，鲁哀公令其子孙“岁时奉祀”，以表示对孔子的尊崇与怀念。</a:t>
            </a:r>
            <a:endParaRPr lang="zh-CN" altLang="en-US" sz="2400" b="1">
              <a:effectLst>
                <a:outerShdw blurRad="38100" dist="38100" dir="2700000" algn="tl">
                  <a:schemeClr val="bg2"/>
                </a:outerShdw>
              </a:effectLst>
              <a:latin typeface="黑体" pitchFamily="49" charset="-122"/>
              <a:ea typeface="黑体" pitchFamily="49" charset="-122"/>
            </a:endParaRPr>
          </a:p>
          <a:p>
            <a:pPr marL="0" marR="0" lvl="0" indent="0" fontAlgn="base">
              <a:lnSpc>
                <a:spcPct val="110000"/>
              </a:lnSpc>
            </a:pPr>
            <a:r>
              <a:rPr lang="zh-CN" altLang="en-US" sz="2400" b="1">
                <a:effectLst>
                  <a:outerShdw blurRad="38100" dist="38100" dir="2700000" algn="tl">
                    <a:schemeClr val="bg2"/>
                  </a:outerShdw>
                </a:effectLst>
                <a:latin typeface="黑体" pitchFamily="49" charset="-122"/>
                <a:ea typeface="黑体" pitchFamily="49" charset="-122"/>
              </a:rPr>
              <a:t>    汉朝时期开始，历代帝王大都推崇孔子的思想，用最高的祭天大礼祭祀孔子。</a:t>
            </a:r>
            <a:endParaRPr lang="zh-CN" altLang="en-US" sz="2400" b="1">
              <a:effectLst>
                <a:outerShdw blurRad="38100" dist="38100" dir="2700000" algn="tl">
                  <a:schemeClr val="bg2"/>
                </a:outerShdw>
              </a:effectLst>
              <a:latin typeface="黑体" pitchFamily="49" charset="-122"/>
              <a:ea typeface="黑体" pitchFamily="49" charset="-122"/>
            </a:endParaRPr>
          </a:p>
          <a:p>
            <a:pPr marL="0" marR="0" lvl="0" indent="0" fontAlgn="base">
              <a:lnSpc>
                <a:spcPct val="110000"/>
              </a:lnSpc>
            </a:pPr>
            <a:r>
              <a:rPr lang="zh-CN" altLang="en-US" sz="2400" b="1">
                <a:effectLst>
                  <a:outerShdw blurRad="38100" dist="38100" dir="2700000" algn="tl">
                    <a:schemeClr val="bg2"/>
                  </a:outerShdw>
                </a:effectLst>
                <a:latin typeface="黑体" pitchFamily="49" charset="-122"/>
                <a:ea typeface="黑体" pitchFamily="49" charset="-122"/>
              </a:rPr>
              <a:t>    随着祭孔规格和礼仪的不断增加，祭孔大典成为与祭祀天地、社稷并列的“国之大典”，成为传承中华文化的象征性仪式。</a:t>
            </a:r>
            <a:endParaRPr lang="zh-CN" altLang="en-US" sz="2400" b="1">
              <a:effectLst>
                <a:outerShdw blurRad="38100" dist="38100" dir="2700000" algn="tl">
                  <a:schemeClr val="bg2"/>
                </a:outerShdw>
              </a:effectLst>
              <a:latin typeface="黑体" pitchFamily="49" charset="-122"/>
              <a:ea typeface="黑体" pitchFamily="49" charset="-122"/>
            </a:endParaRPr>
          </a:p>
        </p:txBody>
      </p:sp>
      <p:pic>
        <p:nvPicPr>
          <p:cNvPr id="45064" name="Picture 9" descr="20080409091101_1"/>
          <p:cNvPicPr/>
          <p:nvPr>
            <p:custDataLst>
              <p:tags r:id="rId12"/>
            </p:custDataLst>
          </p:nvPr>
        </p:nvPicPr>
        <p:blipFill>
          <a:blip r:embed="rId11"/>
          <a:stretch>
            <a:fillRect/>
          </a:stretch>
        </p:blipFill>
        <p:spPr>
          <a:xfrm>
            <a:off x="5945188" y="4243388"/>
            <a:ext cx="2881312" cy="2357438"/>
          </a:xfrm>
          <a:prstGeom prst="rect">
            <a:avLst/>
          </a:prstGeom>
          <a:noFill/>
          <a:ln>
            <a:noFill/>
            <a:miter lim="800000"/>
          </a:ln>
          <a:effectLst>
            <a:outerShdw blurRad="292100" dist="139700" dir="2700000" algn="tl">
              <a:srgbClr val="333333">
                <a:alpha val="64999"/>
              </a:srgbClr>
            </a:outerShdw>
          </a:effectLst>
        </p:spPr>
      </p:pic>
      <p:pic>
        <p:nvPicPr>
          <p:cNvPr id="45065" name="Picture 10" descr="01300000345731123486653906205"/>
          <p:cNvPicPr/>
          <p:nvPr>
            <p:custDataLst>
              <p:tags r:id="rId14"/>
            </p:custDataLst>
          </p:nvPr>
        </p:nvPicPr>
        <p:blipFill>
          <a:blip r:embed="rId13"/>
          <a:stretch>
            <a:fillRect/>
          </a:stretch>
        </p:blipFill>
        <p:spPr>
          <a:xfrm>
            <a:off x="1985962" y="4314825"/>
            <a:ext cx="3284538" cy="2239962"/>
          </a:xfrm>
          <a:prstGeom prst="rect">
            <a:avLst/>
          </a:prstGeom>
          <a:noFill/>
          <a:ln>
            <a:noFill/>
            <a:miter lim="800000"/>
          </a:ln>
          <a:effectLst>
            <a:outerShdw blurRad="292100" dist="139700" dir="2700000" algn="tl">
              <a:srgbClr val="333333">
                <a:alpha val="64999"/>
              </a:srgbClr>
            </a:outerShdw>
          </a:effectLst>
        </p:spPr>
      </p:pic>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46082" name="矩形 9"/>
          <p:cNvSpPr/>
          <p:nvPr>
            <p:custDataLst>
              <p:tags r:id="rId4"/>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46083" name="直接连接符 21"/>
          <p:cNvCxnSpPr/>
          <p:nvPr>
            <p:custDataLst>
              <p:tags r:id="rId5"/>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46084" name="文本框 6"/>
          <p:cNvSpPr/>
          <p:nvPr>
            <p:custDataLst>
              <p:tags r:id="rId6"/>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pic>
        <p:nvPicPr>
          <p:cNvPr id="46085" name="图片 51" descr="t012b2ff820f8eada25.jpg"/>
          <p:cNvPicPr/>
          <p:nvPr>
            <p:custDataLst>
              <p:tags r:id="rId8"/>
            </p:custDataLst>
          </p:nvPr>
        </p:nvPicPr>
        <p:blipFill>
          <a:blip r:embed="rId7">
            <a:clrChange>
              <a:clrFrom>
                <a:srgbClr val="E4C08C"/>
              </a:clrFrom>
              <a:clrTo>
                <a:srgbClr val="E4C08C">
                  <a:alpha val="0"/>
                </a:srgbClr>
              </a:clrTo>
            </a:clrChange>
          </a:blip>
          <a:srcRect t="5624" b="87346"/>
          <a:stretch>
            <a:fillRect/>
          </a:stretch>
        </p:blipFill>
        <p:spPr>
          <a:xfrm rot="10800000">
            <a:off x="0" y="6986588"/>
            <a:ext cx="11522075" cy="214312"/>
          </a:xfrm>
          <a:prstGeom prst="rect">
            <a:avLst/>
          </a:prstGeom>
          <a:noFill/>
          <a:ln>
            <a:noFill/>
            <a:miter lim="800000"/>
          </a:ln>
        </p:spPr>
      </p:pic>
      <p:grpSp>
        <p:nvGrpSpPr>
          <p:cNvPr id="46086" name="Group 38"/>
          <p:cNvGrpSpPr/>
          <p:nvPr>
            <p:custDataLst>
              <p:tags r:id="rId9"/>
            </p:custDataLst>
          </p:nvPr>
        </p:nvGrpSpPr>
        <p:grpSpPr>
          <a:xfrm>
            <a:off x="9282112" y="6327775"/>
            <a:ext cx="2239962" cy="873125"/>
            <a:chOff x="4372" y="3697"/>
            <a:chExt cx="1411" cy="550"/>
          </a:xfrm>
        </p:grpSpPr>
        <p:pic>
          <p:nvPicPr>
            <p:cNvPr id="46087" name="Picture 39" descr="龙形玉饰战国 现藏于河北省文物研究所"/>
            <p:cNvPicPr/>
            <p:nvPr>
              <p:custDataLst>
                <p:tags r:id="rId11"/>
              </p:custDataLst>
            </p:nvPr>
          </p:nvPicPr>
          <p:blipFill>
            <a:blip r:embed="rId10">
              <a:clrChange>
                <a:clrFrom>
                  <a:srgbClr val="FFFFFF"/>
                </a:clrFrom>
                <a:clrTo>
                  <a:srgbClr val="FFFFFF">
                    <a:alpha val="0"/>
                  </a:srgbClr>
                </a:clrTo>
              </a:clrChange>
            </a:blip>
            <a:stretch>
              <a:fillRect/>
            </a:stretch>
          </p:blipFill>
          <p:spPr>
            <a:xfrm>
              <a:off x="4808" y="3795"/>
              <a:ext cx="975" cy="452"/>
            </a:xfrm>
            <a:prstGeom prst="rect">
              <a:avLst/>
            </a:prstGeom>
            <a:noFill/>
            <a:ln>
              <a:noFill/>
              <a:miter lim="800000"/>
            </a:ln>
          </p:spPr>
        </p:pic>
        <p:pic>
          <p:nvPicPr>
            <p:cNvPr id="46088" name="Picture 40" descr="103"/>
            <p:cNvPicPr/>
            <p:nvPr>
              <p:custDataLst>
                <p:tags r:id="rId13"/>
              </p:custDataLst>
            </p:nvPr>
          </p:nvPicPr>
          <p:blipFill>
            <a:blip r:embed="rId12"/>
            <a:stretch>
              <a:fillRect/>
            </a:stretch>
          </p:blipFill>
          <p:spPr>
            <a:xfrm>
              <a:off x="4372" y="3697"/>
              <a:ext cx="1411" cy="504"/>
            </a:xfrm>
            <a:prstGeom prst="rect">
              <a:avLst/>
            </a:prstGeom>
            <a:noFill/>
            <a:ln>
              <a:noFill/>
              <a:miter lim="800000"/>
            </a:ln>
          </p:spPr>
        </p:pic>
      </p:grpSp>
      <p:pic>
        <p:nvPicPr>
          <p:cNvPr id="46089" name="Picture 34" descr="2008114171346258_2"/>
          <p:cNvPicPr/>
          <p:nvPr>
            <p:custDataLst>
              <p:tags r:id="rId15"/>
            </p:custDataLst>
          </p:nvPr>
        </p:nvPicPr>
        <p:blipFill>
          <a:blip r:embed="rId14">
            <a:lum bright="58000" contrast="-52000"/>
            <a:grayscl/>
          </a:blip>
          <a:stretch>
            <a:fillRect/>
          </a:stretch>
        </p:blipFill>
        <p:spPr>
          <a:xfrm>
            <a:off x="2928938" y="1052512"/>
            <a:ext cx="5761038" cy="5727700"/>
          </a:xfrm>
          <a:prstGeom prst="rect">
            <a:avLst/>
          </a:prstGeom>
          <a:noFill/>
          <a:ln>
            <a:noFill/>
            <a:miter lim="800000"/>
          </a:ln>
        </p:spPr>
      </p:pic>
      <p:pic>
        <p:nvPicPr>
          <p:cNvPr id="46090" name="Picture 2" descr="老子"/>
          <p:cNvPicPr/>
          <p:nvPr>
            <p:custDataLst>
              <p:tags r:id="rId17"/>
            </p:custDataLst>
          </p:nvPr>
        </p:nvPicPr>
        <p:blipFill>
          <a:blip r:embed="rId16">
            <a:lum bright="30000" contrast="6000"/>
          </a:blip>
          <a:stretch>
            <a:fillRect/>
          </a:stretch>
        </p:blipFill>
        <p:spPr>
          <a:xfrm>
            <a:off x="903288" y="2230438"/>
            <a:ext cx="714375" cy="941388"/>
          </a:xfrm>
          <a:prstGeom prst="rect">
            <a:avLst/>
          </a:prstGeom>
          <a:noFill/>
          <a:ln>
            <a:noFill/>
            <a:miter lim="800000"/>
          </a:ln>
        </p:spPr>
      </p:pic>
      <p:pic>
        <p:nvPicPr>
          <p:cNvPr id="46091" name="Picture 3" descr="孔子像3"/>
          <p:cNvPicPr/>
          <p:nvPr>
            <p:custDataLst>
              <p:tags r:id="rId19"/>
            </p:custDataLst>
          </p:nvPr>
        </p:nvPicPr>
        <p:blipFill>
          <a:blip r:embed="rId18">
            <a:clrChange>
              <a:clrFrom>
                <a:srgbClr val="FFFFFF"/>
              </a:clrFrom>
              <a:clrTo>
                <a:srgbClr val="FFFFFF">
                  <a:alpha val="0"/>
                </a:srgbClr>
              </a:clrTo>
            </a:clrChange>
          </a:blip>
          <a:stretch>
            <a:fillRect/>
          </a:stretch>
        </p:blipFill>
        <p:spPr>
          <a:xfrm>
            <a:off x="903288" y="5029200"/>
            <a:ext cx="928688" cy="928688"/>
          </a:xfrm>
          <a:prstGeom prst="rect">
            <a:avLst/>
          </a:prstGeom>
          <a:noFill/>
          <a:ln>
            <a:noFill/>
            <a:miter lim="800000"/>
          </a:ln>
        </p:spPr>
      </p:pic>
      <p:sp>
        <p:nvSpPr>
          <p:cNvPr id="46092" name="AutoShape 5"/>
          <p:cNvSpPr/>
          <p:nvPr>
            <p:custDataLst>
              <p:tags r:id="rId20"/>
            </p:custDataLst>
          </p:nvPr>
        </p:nvSpPr>
        <p:spPr>
          <a:xfrm>
            <a:off x="1900238" y="3214688"/>
            <a:ext cx="358775" cy="2879725"/>
          </a:xfrm>
          <a:prstGeom prst="leftBrace">
            <a:avLst>
              <a:gd name="adj1" fmla="val 66553"/>
              <a:gd name="adj2" fmla="val 50000"/>
            </a:avLst>
          </a:prstGeom>
          <a:noFill/>
          <a:ln w="38100">
            <a:solidFill>
              <a:srgbClr val="808000"/>
            </a:solidFill>
            <a:round/>
          </a:ln>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sz="2800" b="1">
              <a:latin typeface="黑体" pitchFamily="49" charset="-122"/>
              <a:ea typeface="黑体" pitchFamily="49" charset="-122"/>
            </a:endParaRPr>
          </a:p>
        </p:txBody>
      </p:sp>
      <p:sp>
        <p:nvSpPr>
          <p:cNvPr id="46093" name="Text Box 6">
            <a:hlinkClick action="ppaction://noaction"/>
          </p:cNvPr>
          <p:cNvSpPr txBox="1">
            <a:spLocks noChangeArrowheads="1"/>
          </p:cNvSpPr>
          <p:nvPr>
            <p:custDataLst>
              <p:tags r:id="rId21"/>
            </p:custDataLst>
          </p:nvPr>
        </p:nvSpPr>
        <p:spPr bwMode="auto">
          <a:xfrm>
            <a:off x="2260600" y="2957513"/>
            <a:ext cx="7056438" cy="523875"/>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800" b="1" u="sng">
                <a:solidFill>
                  <a:srgbClr val="800000"/>
                </a:solidFill>
                <a:effectLst>
                  <a:outerShdw blurRad="38100" dist="38100" dir="2700000" algn="tl">
                    <a:schemeClr val="bg2"/>
                  </a:outerShdw>
                </a:effectLst>
                <a:latin typeface="黑体" pitchFamily="49" charset="-122"/>
                <a:ea typeface="黑体" pitchFamily="49" charset="-122"/>
              </a:rPr>
              <a:t>儒家学派创始人（大思想家、大教育家）</a:t>
            </a:r>
            <a:endParaRPr lang="zh-CN" altLang="en-US" sz="2800" b="1" u="sng">
              <a:solidFill>
                <a:srgbClr val="800000"/>
              </a:solidFill>
              <a:effectLst>
                <a:outerShdw blurRad="38100" dist="38100" dir="2700000" algn="tl">
                  <a:schemeClr val="bg2"/>
                </a:outerShdw>
              </a:effectLst>
              <a:latin typeface="黑体" pitchFamily="49" charset="-122"/>
              <a:ea typeface="黑体" pitchFamily="49" charset="-122"/>
            </a:endParaRPr>
          </a:p>
        </p:txBody>
      </p:sp>
      <p:sp>
        <p:nvSpPr>
          <p:cNvPr id="46094" name="Text Box 7">
            <a:hlinkClick r:id="rId23" action="ppaction://hlinksldjump"/>
          </p:cNvPr>
          <p:cNvSpPr txBox="1">
            <a:spLocks noChangeArrowheads="1"/>
          </p:cNvSpPr>
          <p:nvPr>
            <p:custDataLst>
              <p:tags r:id="rId22"/>
            </p:custDataLst>
          </p:nvPr>
        </p:nvSpPr>
        <p:spPr bwMode="auto">
          <a:xfrm>
            <a:off x="2239963" y="3576638"/>
            <a:ext cx="1820863" cy="523875"/>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800" b="1" u="sng">
                <a:solidFill>
                  <a:srgbClr val="800000"/>
                </a:solidFill>
                <a:effectLst>
                  <a:outerShdw blurRad="38100" dist="38100" dir="2700000" algn="tl">
                    <a:schemeClr val="bg2"/>
                  </a:outerShdw>
                </a:effectLst>
                <a:latin typeface="黑体" pitchFamily="49" charset="-122"/>
                <a:ea typeface="黑体" pitchFamily="49" charset="-122"/>
              </a:rPr>
              <a:t>政治主张：</a:t>
            </a:r>
            <a:endParaRPr lang="zh-CN" altLang="en-US" sz="2800" b="1" u="sng">
              <a:solidFill>
                <a:srgbClr val="800000"/>
              </a:solidFill>
              <a:effectLst>
                <a:outerShdw blurRad="38100" dist="38100" dir="2700000" algn="tl">
                  <a:schemeClr val="bg2"/>
                </a:outerShdw>
              </a:effectLst>
              <a:latin typeface="黑体" pitchFamily="49" charset="-122"/>
              <a:ea typeface="黑体" pitchFamily="49" charset="-122"/>
            </a:endParaRPr>
          </a:p>
        </p:txBody>
      </p:sp>
      <p:sp>
        <p:nvSpPr>
          <p:cNvPr id="46095" name="Text Box 8"/>
          <p:cNvSpPr txBox="1">
            <a:spLocks noChangeArrowheads="1"/>
          </p:cNvSpPr>
          <p:nvPr>
            <p:custDataLst>
              <p:tags r:id="rId24"/>
            </p:custDataLst>
          </p:nvPr>
        </p:nvSpPr>
        <p:spPr bwMode="auto">
          <a:xfrm>
            <a:off x="3770313" y="3576638"/>
            <a:ext cx="1603375" cy="523875"/>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仁”</a:t>
            </a:r>
            <a:endParaRPr lang="zh-CN" altLang="en-US" sz="2800" b="1">
              <a:solidFill>
                <a:srgbClr val="333300"/>
              </a:solidFill>
              <a:effectLst>
                <a:outerShdw blurRad="38100" dist="38100" dir="2700000" algn="tl">
                  <a:schemeClr val="bg2"/>
                </a:outerShdw>
              </a:effectLst>
              <a:latin typeface="黑体" pitchFamily="49" charset="-122"/>
              <a:ea typeface="黑体" pitchFamily="49" charset="-122"/>
            </a:endParaRPr>
          </a:p>
        </p:txBody>
      </p:sp>
      <p:sp>
        <p:nvSpPr>
          <p:cNvPr id="46096" name="Text Box 9"/>
          <p:cNvSpPr txBox="1">
            <a:spLocks noChangeArrowheads="1"/>
          </p:cNvSpPr>
          <p:nvPr>
            <p:custDataLst>
              <p:tags r:id="rId25"/>
            </p:custDataLst>
          </p:nvPr>
        </p:nvSpPr>
        <p:spPr bwMode="auto">
          <a:xfrm>
            <a:off x="4635500" y="3576638"/>
            <a:ext cx="2324100" cy="523875"/>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爱人”</a:t>
            </a:r>
            <a:endParaRPr lang="zh-CN" altLang="en-US" sz="2800" b="1">
              <a:solidFill>
                <a:srgbClr val="333300"/>
              </a:solidFill>
              <a:effectLst>
                <a:outerShdw blurRad="38100" dist="38100" dir="2700000" algn="tl">
                  <a:schemeClr val="bg2"/>
                </a:outerShdw>
              </a:effectLst>
              <a:latin typeface="黑体" pitchFamily="49" charset="-122"/>
              <a:ea typeface="黑体" pitchFamily="49" charset="-122"/>
            </a:endParaRPr>
          </a:p>
        </p:txBody>
      </p:sp>
      <p:sp>
        <p:nvSpPr>
          <p:cNvPr id="46097" name="Text Box 10"/>
          <p:cNvSpPr txBox="1">
            <a:spLocks noChangeArrowheads="1"/>
          </p:cNvSpPr>
          <p:nvPr>
            <p:custDataLst>
              <p:tags r:id="rId26"/>
            </p:custDataLst>
          </p:nvPr>
        </p:nvSpPr>
        <p:spPr bwMode="auto">
          <a:xfrm>
            <a:off x="5938838" y="3576638"/>
            <a:ext cx="2108200" cy="523875"/>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为政以德”</a:t>
            </a:r>
            <a:endParaRPr lang="zh-CN" altLang="en-US" sz="2800" b="1">
              <a:solidFill>
                <a:srgbClr val="333300"/>
              </a:solidFill>
              <a:effectLst>
                <a:outerShdw blurRad="38100" dist="38100" dir="2700000" algn="tl">
                  <a:schemeClr val="bg2"/>
                </a:outerShdw>
              </a:effectLst>
              <a:latin typeface="黑体" pitchFamily="49" charset="-122"/>
              <a:ea typeface="黑体" pitchFamily="49" charset="-122"/>
            </a:endParaRPr>
          </a:p>
        </p:txBody>
      </p:sp>
      <p:sp>
        <p:nvSpPr>
          <p:cNvPr id="46098" name="Text Box 11">
            <a:hlinkClick r:id="rId28" action="ppaction://hlinksldjump"/>
          </p:cNvPr>
          <p:cNvSpPr txBox="1">
            <a:spLocks noChangeArrowheads="1"/>
          </p:cNvSpPr>
          <p:nvPr>
            <p:custDataLst>
              <p:tags r:id="rId27"/>
            </p:custDataLst>
          </p:nvPr>
        </p:nvSpPr>
        <p:spPr bwMode="auto">
          <a:xfrm>
            <a:off x="2260600" y="4641850"/>
            <a:ext cx="2179638" cy="523875"/>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800" b="1">
                <a:solidFill>
                  <a:srgbClr val="800000"/>
                </a:solidFill>
                <a:effectLst>
                  <a:outerShdw blurRad="38100" dist="38100" dir="2700000" algn="tl">
                    <a:schemeClr val="bg2"/>
                  </a:outerShdw>
                </a:effectLst>
                <a:latin typeface="黑体" pitchFamily="49" charset="-122"/>
                <a:ea typeface="黑体" pitchFamily="49" charset="-122"/>
              </a:rPr>
              <a:t>教育成就</a:t>
            </a:r>
            <a:endParaRPr lang="zh-CN" altLang="en-US" sz="2800" b="1">
              <a:solidFill>
                <a:srgbClr val="800000"/>
              </a:solidFill>
              <a:effectLst>
                <a:outerShdw blurRad="38100" dist="38100" dir="2700000" algn="tl">
                  <a:schemeClr val="bg2"/>
                </a:outerShdw>
              </a:effectLst>
              <a:latin typeface="黑体" pitchFamily="49" charset="-122"/>
              <a:ea typeface="黑体" pitchFamily="49" charset="-122"/>
            </a:endParaRPr>
          </a:p>
        </p:txBody>
      </p:sp>
      <p:sp>
        <p:nvSpPr>
          <p:cNvPr id="46099" name="Text Box 12"/>
          <p:cNvSpPr txBox="1">
            <a:spLocks noChangeArrowheads="1"/>
          </p:cNvSpPr>
          <p:nvPr>
            <p:custDataLst>
              <p:tags r:id="rId29"/>
            </p:custDataLst>
          </p:nvPr>
        </p:nvSpPr>
        <p:spPr bwMode="auto">
          <a:xfrm>
            <a:off x="4164013" y="4138613"/>
            <a:ext cx="1963738" cy="522288"/>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创办私学</a:t>
            </a:r>
            <a:endParaRPr lang="zh-CN" altLang="en-US" sz="2800" b="1">
              <a:solidFill>
                <a:srgbClr val="333300"/>
              </a:solidFill>
              <a:effectLst>
                <a:outerShdw blurRad="38100" dist="38100" dir="2700000" algn="tl">
                  <a:schemeClr val="bg2"/>
                </a:outerShdw>
              </a:effectLst>
              <a:latin typeface="黑体" pitchFamily="49" charset="-122"/>
              <a:ea typeface="黑体" pitchFamily="49" charset="-122"/>
            </a:endParaRPr>
          </a:p>
        </p:txBody>
      </p:sp>
      <p:sp>
        <p:nvSpPr>
          <p:cNvPr id="46100" name="Text Box 13"/>
          <p:cNvSpPr txBox="1">
            <a:spLocks noChangeArrowheads="1"/>
          </p:cNvSpPr>
          <p:nvPr>
            <p:custDataLst>
              <p:tags r:id="rId30"/>
            </p:custDataLst>
          </p:nvPr>
        </p:nvSpPr>
        <p:spPr bwMode="auto">
          <a:xfrm>
            <a:off x="3949700" y="4641850"/>
            <a:ext cx="4371975" cy="522288"/>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有教无类”</a:t>
            </a:r>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温故知新</a:t>
            </a:r>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endParaRPr lang="en-US" altLang="zh-CN" sz="2800" b="1">
              <a:solidFill>
                <a:srgbClr val="333300"/>
              </a:solidFill>
              <a:effectLst>
                <a:outerShdw blurRad="38100" dist="38100" dir="2700000" algn="tl">
                  <a:schemeClr val="bg2"/>
                </a:outerShdw>
              </a:effectLst>
              <a:latin typeface="黑体" pitchFamily="49" charset="-122"/>
              <a:ea typeface="黑体" pitchFamily="49" charset="-122"/>
            </a:endParaRPr>
          </a:p>
        </p:txBody>
      </p:sp>
      <p:sp>
        <p:nvSpPr>
          <p:cNvPr id="46101" name="Text Box 14"/>
          <p:cNvSpPr txBox="1">
            <a:spLocks noChangeArrowheads="1"/>
          </p:cNvSpPr>
          <p:nvPr>
            <p:custDataLst>
              <p:tags r:id="rId31"/>
            </p:custDataLst>
          </p:nvPr>
        </p:nvSpPr>
        <p:spPr bwMode="auto">
          <a:xfrm>
            <a:off x="3949700" y="5218113"/>
            <a:ext cx="2605088" cy="523875"/>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因材施教”</a:t>
            </a:r>
            <a:endParaRPr lang="zh-CN" altLang="en-US" sz="2800" b="1">
              <a:solidFill>
                <a:srgbClr val="333300"/>
              </a:solidFill>
              <a:effectLst>
                <a:outerShdw blurRad="38100" dist="38100" dir="2700000" algn="tl">
                  <a:schemeClr val="bg2"/>
                </a:outerShdw>
              </a:effectLst>
              <a:latin typeface="黑体" pitchFamily="49" charset="-122"/>
              <a:ea typeface="黑体" pitchFamily="49" charset="-122"/>
            </a:endParaRPr>
          </a:p>
        </p:txBody>
      </p:sp>
      <p:sp>
        <p:nvSpPr>
          <p:cNvPr id="46102" name="Text Box 15"/>
          <p:cNvSpPr txBox="1">
            <a:spLocks noChangeArrowheads="1"/>
          </p:cNvSpPr>
          <p:nvPr>
            <p:custDataLst>
              <p:tags r:id="rId32"/>
            </p:custDataLst>
          </p:nvPr>
        </p:nvSpPr>
        <p:spPr bwMode="auto">
          <a:xfrm>
            <a:off x="7858125" y="3576638"/>
            <a:ext cx="2760663" cy="522288"/>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以德治国”</a:t>
            </a:r>
            <a:endParaRPr lang="zh-CN" altLang="en-US" sz="2800" b="1">
              <a:solidFill>
                <a:srgbClr val="333300"/>
              </a:solidFill>
              <a:effectLst>
                <a:outerShdw blurRad="38100" dist="38100" dir="2700000" algn="tl">
                  <a:schemeClr val="bg2"/>
                </a:outerShdw>
              </a:effectLst>
              <a:latin typeface="黑体" pitchFamily="49" charset="-122"/>
              <a:ea typeface="黑体" pitchFamily="49" charset="-122"/>
            </a:endParaRPr>
          </a:p>
        </p:txBody>
      </p:sp>
      <p:sp>
        <p:nvSpPr>
          <p:cNvPr id="46103" name="Text Box 16"/>
          <p:cNvSpPr txBox="1">
            <a:spLocks noChangeArrowheads="1"/>
          </p:cNvSpPr>
          <p:nvPr>
            <p:custDataLst>
              <p:tags r:id="rId33"/>
            </p:custDataLst>
          </p:nvPr>
        </p:nvSpPr>
        <p:spPr bwMode="auto">
          <a:xfrm>
            <a:off x="6021388" y="5219700"/>
            <a:ext cx="4879975" cy="523875"/>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知之为知之，不知为不知”</a:t>
            </a:r>
            <a:endParaRPr lang="zh-CN" altLang="en-US" sz="2800" b="1">
              <a:solidFill>
                <a:srgbClr val="333300"/>
              </a:solidFill>
              <a:effectLst>
                <a:outerShdw blurRad="38100" dist="38100" dir="2700000" algn="tl">
                  <a:schemeClr val="bg2"/>
                </a:outerShdw>
              </a:effectLst>
              <a:latin typeface="黑体" pitchFamily="49" charset="-122"/>
              <a:ea typeface="黑体" pitchFamily="49" charset="-122"/>
            </a:endParaRPr>
          </a:p>
        </p:txBody>
      </p:sp>
      <p:sp>
        <p:nvSpPr>
          <p:cNvPr id="46104" name="AutoShape 17"/>
          <p:cNvSpPr/>
          <p:nvPr>
            <p:custDataLst>
              <p:tags r:id="rId34"/>
            </p:custDataLst>
          </p:nvPr>
        </p:nvSpPr>
        <p:spPr>
          <a:xfrm>
            <a:off x="3949700" y="4365625"/>
            <a:ext cx="215900" cy="1152525"/>
          </a:xfrm>
          <a:prstGeom prst="leftBrace">
            <a:avLst>
              <a:gd name="adj1" fmla="val 44238"/>
              <a:gd name="adj2" fmla="val 50000"/>
            </a:avLst>
          </a:prstGeom>
          <a:noFill/>
          <a:ln w="38100">
            <a:solidFill>
              <a:srgbClr val="808000"/>
            </a:solidFill>
            <a:round/>
          </a:ln>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sz="2800" b="1">
              <a:latin typeface="黑体" pitchFamily="49" charset="-122"/>
              <a:ea typeface="黑体" pitchFamily="49" charset="-122"/>
            </a:endParaRPr>
          </a:p>
        </p:txBody>
      </p:sp>
      <p:sp>
        <p:nvSpPr>
          <p:cNvPr id="46105" name="Text Box 18">
            <a:hlinkClick r:id="rId36" action="ppaction://hlinksldjump"/>
          </p:cNvPr>
          <p:cNvSpPr txBox="1">
            <a:spLocks noChangeArrowheads="1"/>
          </p:cNvSpPr>
          <p:nvPr>
            <p:custDataLst>
              <p:tags r:id="rId35"/>
            </p:custDataLst>
          </p:nvPr>
        </p:nvSpPr>
        <p:spPr bwMode="auto">
          <a:xfrm>
            <a:off x="2260600" y="5853113"/>
            <a:ext cx="2036763" cy="523875"/>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800" b="1">
                <a:solidFill>
                  <a:srgbClr val="800000"/>
                </a:solidFill>
                <a:effectLst>
                  <a:outerShdw blurRad="38100" dist="38100" dir="2700000" algn="tl">
                    <a:schemeClr val="bg2"/>
                  </a:outerShdw>
                </a:effectLst>
                <a:latin typeface="黑体" pitchFamily="49" charset="-122"/>
                <a:ea typeface="黑体" pitchFamily="49" charset="-122"/>
              </a:rPr>
              <a:t>文化成就：</a:t>
            </a:r>
            <a:endParaRPr lang="zh-CN" altLang="en-US" sz="2800" b="1">
              <a:solidFill>
                <a:srgbClr val="800000"/>
              </a:solidFill>
              <a:effectLst>
                <a:outerShdw blurRad="38100" dist="38100" dir="2700000" algn="tl">
                  <a:schemeClr val="bg2"/>
                </a:outerShdw>
              </a:effectLst>
              <a:latin typeface="黑体" pitchFamily="49" charset="-122"/>
              <a:ea typeface="黑体" pitchFamily="49" charset="-122"/>
            </a:endParaRPr>
          </a:p>
        </p:txBody>
      </p:sp>
      <p:sp>
        <p:nvSpPr>
          <p:cNvPr id="46106" name="Text Box 19"/>
          <p:cNvSpPr txBox="1">
            <a:spLocks noChangeArrowheads="1"/>
          </p:cNvSpPr>
          <p:nvPr>
            <p:custDataLst>
              <p:tags r:id="rId37"/>
            </p:custDataLst>
          </p:nvPr>
        </p:nvSpPr>
        <p:spPr bwMode="auto">
          <a:xfrm>
            <a:off x="4092575" y="5861050"/>
            <a:ext cx="1819275" cy="523875"/>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800" b="1">
                <a:effectLst>
                  <a:outerShdw blurRad="38100" dist="38100" dir="2700000" algn="tl">
                    <a:schemeClr val="bg2"/>
                  </a:outerShdw>
                </a:effectLst>
                <a:latin typeface="黑体" pitchFamily="49" charset="-122"/>
                <a:ea typeface="黑体" pitchFamily="49" charset="-122"/>
              </a:rPr>
              <a:t>整理古籍</a:t>
            </a:r>
            <a:endParaRPr lang="zh-CN" altLang="en-US" sz="2800" b="1">
              <a:effectLst>
                <a:outerShdw blurRad="38100" dist="38100" dir="2700000" algn="tl">
                  <a:schemeClr val="bg2"/>
                </a:outerShdw>
              </a:effectLst>
              <a:latin typeface="黑体" pitchFamily="49" charset="-122"/>
              <a:ea typeface="黑体" pitchFamily="49" charset="-122"/>
            </a:endParaRPr>
          </a:p>
        </p:txBody>
      </p:sp>
      <p:sp>
        <p:nvSpPr>
          <p:cNvPr id="46107" name="Text Box 20"/>
          <p:cNvSpPr txBox="1">
            <a:spLocks noChangeArrowheads="1"/>
          </p:cNvSpPr>
          <p:nvPr>
            <p:custDataLst>
              <p:tags r:id="rId38"/>
            </p:custDataLst>
          </p:nvPr>
        </p:nvSpPr>
        <p:spPr bwMode="auto">
          <a:xfrm>
            <a:off x="5665788" y="5862638"/>
            <a:ext cx="3713163" cy="523875"/>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800" b="1">
                <a:effectLst>
                  <a:outerShdw blurRad="38100" dist="38100" dir="2700000" algn="tl">
                    <a:schemeClr val="bg2"/>
                  </a:outerShdw>
                </a:effectLst>
                <a:latin typeface="黑体" pitchFamily="49" charset="-122"/>
                <a:ea typeface="黑体" pitchFamily="49" charset="-122"/>
              </a:rPr>
              <a:t>《</a:t>
            </a:r>
            <a:r>
              <a:rPr lang="zh-CN" altLang="en-US" sz="2800" b="1">
                <a:effectLst>
                  <a:outerShdw blurRad="38100" dist="38100" dir="2700000" algn="tl">
                    <a:schemeClr val="bg2"/>
                  </a:outerShdw>
                </a:effectLst>
                <a:latin typeface="黑体" pitchFamily="49" charset="-122"/>
                <a:ea typeface="黑体" pitchFamily="49" charset="-122"/>
              </a:rPr>
              <a:t>诗经</a:t>
            </a:r>
            <a:r>
              <a:rPr lang="en-US" altLang="zh-CN" sz="2800" b="1">
                <a:effectLst>
                  <a:outerShdw blurRad="38100" dist="38100" dir="2700000" algn="tl">
                    <a:schemeClr val="bg2"/>
                  </a:outerShdw>
                </a:effectLst>
                <a:latin typeface="黑体" pitchFamily="49" charset="-122"/>
                <a:ea typeface="黑体" pitchFamily="49" charset="-122"/>
              </a:rPr>
              <a:t>》</a:t>
            </a:r>
            <a:r>
              <a:rPr lang="zh-CN" altLang="en-US" sz="2800" b="1">
                <a:effectLst>
                  <a:outerShdw blurRad="38100" dist="38100" dir="2700000" algn="tl">
                    <a:schemeClr val="bg2"/>
                  </a:outerShdw>
                </a:effectLst>
                <a:latin typeface="黑体" pitchFamily="49" charset="-122"/>
                <a:ea typeface="黑体" pitchFamily="49" charset="-122"/>
              </a:rPr>
              <a:t>、</a:t>
            </a:r>
            <a:r>
              <a:rPr lang="en-US" altLang="zh-CN" sz="2800" b="1">
                <a:effectLst>
                  <a:outerShdw blurRad="38100" dist="38100" dir="2700000" algn="tl">
                    <a:schemeClr val="bg2"/>
                  </a:outerShdw>
                </a:effectLst>
                <a:latin typeface="黑体" pitchFamily="49" charset="-122"/>
                <a:ea typeface="黑体" pitchFamily="49" charset="-122"/>
              </a:rPr>
              <a:t>《</a:t>
            </a:r>
            <a:r>
              <a:rPr lang="zh-CN" altLang="en-US" sz="2800" b="1">
                <a:effectLst>
                  <a:outerShdw blurRad="38100" dist="38100" dir="2700000" algn="tl">
                    <a:schemeClr val="bg2"/>
                  </a:outerShdw>
                </a:effectLst>
                <a:latin typeface="黑体" pitchFamily="49" charset="-122"/>
                <a:ea typeface="黑体" pitchFamily="49" charset="-122"/>
              </a:rPr>
              <a:t>尚书</a:t>
            </a:r>
            <a:r>
              <a:rPr lang="en-US" altLang="zh-CN" sz="2800" b="1">
                <a:effectLst>
                  <a:outerShdw blurRad="38100" dist="38100" dir="2700000" algn="tl">
                    <a:schemeClr val="bg2"/>
                  </a:outerShdw>
                </a:effectLst>
                <a:latin typeface="黑体" pitchFamily="49" charset="-122"/>
                <a:ea typeface="黑体" pitchFamily="49" charset="-122"/>
              </a:rPr>
              <a:t>》</a:t>
            </a:r>
            <a:endParaRPr lang="en-US" altLang="zh-CN" sz="2800" b="1">
              <a:effectLst>
                <a:outerShdw blurRad="38100" dist="38100" dir="2700000" algn="tl">
                  <a:schemeClr val="bg2"/>
                </a:outerShdw>
              </a:effectLst>
              <a:latin typeface="黑体" pitchFamily="49" charset="-122"/>
              <a:ea typeface="黑体" pitchFamily="49" charset="-122"/>
            </a:endParaRPr>
          </a:p>
        </p:txBody>
      </p:sp>
      <p:sp>
        <p:nvSpPr>
          <p:cNvPr id="46108" name="Text Box 21"/>
          <p:cNvSpPr txBox="1">
            <a:spLocks noChangeArrowheads="1"/>
          </p:cNvSpPr>
          <p:nvPr>
            <p:custDataLst>
              <p:tags r:id="rId39"/>
            </p:custDataLst>
          </p:nvPr>
        </p:nvSpPr>
        <p:spPr bwMode="auto">
          <a:xfrm>
            <a:off x="8950325" y="5864225"/>
            <a:ext cx="2216150" cy="522288"/>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800" b="1">
                <a:effectLst>
                  <a:outerShdw blurRad="38100" dist="38100" dir="2700000" algn="tl">
                    <a:schemeClr val="bg2"/>
                  </a:outerShdw>
                </a:effectLst>
                <a:latin typeface="黑体" pitchFamily="49" charset="-122"/>
                <a:ea typeface="黑体" pitchFamily="49" charset="-122"/>
              </a:rPr>
              <a:t>编</a:t>
            </a:r>
            <a:r>
              <a:rPr lang="en-US" altLang="zh-CN" sz="2800" b="1">
                <a:effectLst>
                  <a:outerShdw blurRad="38100" dist="38100" dir="2700000" algn="tl">
                    <a:schemeClr val="bg2"/>
                  </a:outerShdw>
                </a:effectLst>
                <a:latin typeface="黑体" pitchFamily="49" charset="-122"/>
                <a:ea typeface="黑体" pitchFamily="49" charset="-122"/>
              </a:rPr>
              <a:t>《</a:t>
            </a:r>
            <a:r>
              <a:rPr lang="zh-CN" altLang="en-US" sz="2800" b="1">
                <a:effectLst>
                  <a:outerShdw blurRad="38100" dist="38100" dir="2700000" algn="tl">
                    <a:schemeClr val="bg2"/>
                  </a:outerShdw>
                </a:effectLst>
                <a:latin typeface="黑体" pitchFamily="49" charset="-122"/>
                <a:ea typeface="黑体" pitchFamily="49" charset="-122"/>
              </a:rPr>
              <a:t>春秋</a:t>
            </a:r>
            <a:r>
              <a:rPr lang="en-US" altLang="zh-CN" sz="2800" b="1">
                <a:effectLst>
                  <a:outerShdw blurRad="38100" dist="38100" dir="2700000" algn="tl">
                    <a:schemeClr val="bg2"/>
                  </a:outerShdw>
                </a:effectLst>
                <a:latin typeface="黑体" pitchFamily="49" charset="-122"/>
                <a:ea typeface="黑体" pitchFamily="49" charset="-122"/>
              </a:rPr>
              <a:t>》</a:t>
            </a:r>
            <a:endParaRPr lang="en-US" altLang="zh-CN" sz="2800" b="1">
              <a:effectLst>
                <a:outerShdw blurRad="38100" dist="38100" dir="2700000" algn="tl">
                  <a:schemeClr val="bg2"/>
                </a:outerShdw>
              </a:effectLst>
              <a:latin typeface="黑体" pitchFamily="49" charset="-122"/>
              <a:ea typeface="黑体" pitchFamily="49" charset="-122"/>
            </a:endParaRPr>
          </a:p>
        </p:txBody>
      </p:sp>
      <p:sp>
        <p:nvSpPr>
          <p:cNvPr id="46109" name="Text Box 22"/>
          <p:cNvSpPr txBox="1">
            <a:spLocks noChangeArrowheads="1"/>
          </p:cNvSpPr>
          <p:nvPr>
            <p:custDataLst>
              <p:tags r:id="rId40"/>
            </p:custDataLst>
          </p:nvPr>
        </p:nvSpPr>
        <p:spPr bwMode="auto">
          <a:xfrm>
            <a:off x="4092575" y="6386513"/>
            <a:ext cx="3403600" cy="523875"/>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800" b="1">
                <a:effectLst>
                  <a:outerShdw blurRad="38100" dist="38100" dir="2700000" algn="tl">
                    <a:schemeClr val="bg2"/>
                  </a:outerShdw>
                </a:effectLst>
                <a:latin typeface="黑体" pitchFamily="49" charset="-122"/>
                <a:ea typeface="黑体" pitchFamily="49" charset="-122"/>
              </a:rPr>
              <a:t>言论记录在</a:t>
            </a:r>
            <a:r>
              <a:rPr lang="en-US" altLang="zh-CN" sz="2800" b="1" i="1">
                <a:effectLst>
                  <a:outerShdw blurRad="38100" dist="38100" dir="2700000" algn="tl">
                    <a:schemeClr val="bg2"/>
                  </a:outerShdw>
                </a:effectLst>
                <a:latin typeface="黑体" pitchFamily="49" charset="-122"/>
                <a:ea typeface="黑体" pitchFamily="49" charset="-122"/>
              </a:rPr>
              <a:t>《</a:t>
            </a:r>
            <a:r>
              <a:rPr lang="zh-CN" altLang="en-US" sz="2800" b="1" i="1">
                <a:effectLst>
                  <a:outerShdw blurRad="38100" dist="38100" dir="2700000" algn="tl">
                    <a:schemeClr val="bg2"/>
                  </a:outerShdw>
                </a:effectLst>
                <a:latin typeface="黑体" pitchFamily="49" charset="-122"/>
                <a:ea typeface="黑体" pitchFamily="49" charset="-122"/>
              </a:rPr>
              <a:t>论语</a:t>
            </a:r>
            <a:r>
              <a:rPr lang="en-US" altLang="zh-CN" sz="2800" b="1" i="1">
                <a:effectLst>
                  <a:outerShdw blurRad="38100" dist="38100" dir="2700000" algn="tl">
                    <a:schemeClr val="bg2"/>
                  </a:outerShdw>
                </a:effectLst>
                <a:latin typeface="黑体" pitchFamily="49" charset="-122"/>
                <a:ea typeface="黑体" pitchFamily="49" charset="-122"/>
              </a:rPr>
              <a:t>》</a:t>
            </a:r>
            <a:endParaRPr lang="en-US" altLang="zh-CN" sz="2800" b="1" i="1">
              <a:effectLst>
                <a:outerShdw blurRad="38100" dist="38100" dir="2700000" algn="tl">
                  <a:schemeClr val="bg2"/>
                </a:outerShdw>
              </a:effectLst>
              <a:latin typeface="黑体" pitchFamily="49" charset="-122"/>
              <a:ea typeface="黑体" pitchFamily="49" charset="-122"/>
            </a:endParaRPr>
          </a:p>
        </p:txBody>
      </p:sp>
      <p:sp>
        <p:nvSpPr>
          <p:cNvPr id="46110" name="AutoShape 24"/>
          <p:cNvSpPr/>
          <p:nvPr>
            <p:custDataLst>
              <p:tags r:id="rId41"/>
            </p:custDataLst>
          </p:nvPr>
        </p:nvSpPr>
        <p:spPr>
          <a:xfrm>
            <a:off x="2008188" y="1173162"/>
            <a:ext cx="190500" cy="1295400"/>
          </a:xfrm>
          <a:prstGeom prst="leftBrace">
            <a:avLst>
              <a:gd name="adj1" fmla="val 74422"/>
              <a:gd name="adj2" fmla="val 50000"/>
            </a:avLst>
          </a:prstGeom>
          <a:noFill/>
          <a:ln w="31750">
            <a:solidFill>
              <a:srgbClr val="666633"/>
            </a:solidFill>
            <a:round/>
          </a:ln>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sz="2800" b="1">
              <a:latin typeface="黑体" pitchFamily="49" charset="-122"/>
              <a:ea typeface="黑体" pitchFamily="49" charset="-122"/>
            </a:endParaRPr>
          </a:p>
        </p:txBody>
      </p:sp>
      <p:sp>
        <p:nvSpPr>
          <p:cNvPr id="46111" name="Text Box 25"/>
          <p:cNvSpPr txBox="1">
            <a:spLocks noChangeArrowheads="1"/>
          </p:cNvSpPr>
          <p:nvPr>
            <p:custDataLst>
              <p:tags r:id="rId42"/>
            </p:custDataLst>
          </p:nvPr>
        </p:nvSpPr>
        <p:spPr bwMode="auto">
          <a:xfrm>
            <a:off x="2260600" y="814388"/>
            <a:ext cx="3921125" cy="523875"/>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800" b="1">
                <a:solidFill>
                  <a:srgbClr val="800000"/>
                </a:solidFill>
                <a:effectLst>
                  <a:outerShdw blurRad="38100" dist="38100" dir="2700000" algn="tl">
                    <a:schemeClr val="bg2"/>
                  </a:outerShdw>
                </a:effectLst>
                <a:latin typeface="黑体" pitchFamily="49" charset="-122"/>
                <a:ea typeface="黑体" pitchFamily="49" charset="-122"/>
              </a:rPr>
              <a:t>道家学派创始人</a:t>
            </a:r>
            <a:endParaRPr lang="zh-CN" altLang="en-US" sz="2800" b="1">
              <a:solidFill>
                <a:srgbClr val="800000"/>
              </a:solidFill>
              <a:effectLst>
                <a:outerShdw blurRad="38100" dist="38100" dir="2700000" algn="tl">
                  <a:schemeClr val="bg2"/>
                </a:outerShdw>
              </a:effectLst>
              <a:latin typeface="黑体" pitchFamily="49" charset="-122"/>
              <a:ea typeface="黑体" pitchFamily="49" charset="-122"/>
            </a:endParaRPr>
          </a:p>
        </p:txBody>
      </p:sp>
      <p:sp>
        <p:nvSpPr>
          <p:cNvPr id="46112" name="Text Box 26"/>
          <p:cNvSpPr txBox="1">
            <a:spLocks noChangeArrowheads="1"/>
          </p:cNvSpPr>
          <p:nvPr>
            <p:custDataLst>
              <p:tags r:id="rId43"/>
            </p:custDataLst>
          </p:nvPr>
        </p:nvSpPr>
        <p:spPr bwMode="auto">
          <a:xfrm>
            <a:off x="2211388" y="1314450"/>
            <a:ext cx="2752725" cy="523875"/>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800" b="1">
                <a:solidFill>
                  <a:srgbClr val="800000"/>
                </a:solidFill>
                <a:effectLst>
                  <a:outerShdw blurRad="38100" dist="38100" dir="2700000" algn="tl">
                    <a:schemeClr val="bg2"/>
                  </a:outerShdw>
                </a:effectLst>
                <a:latin typeface="黑体" pitchFamily="49" charset="-122"/>
                <a:ea typeface="黑体" pitchFamily="49" charset="-122"/>
              </a:rPr>
              <a:t>主要思想：</a:t>
            </a:r>
            <a:endParaRPr lang="zh-CN" altLang="en-US" sz="2800" b="1">
              <a:solidFill>
                <a:srgbClr val="800000"/>
              </a:solidFill>
              <a:effectLst>
                <a:outerShdw blurRad="38100" dist="38100" dir="2700000" algn="tl">
                  <a:schemeClr val="bg2"/>
                </a:outerShdw>
              </a:effectLst>
              <a:latin typeface="黑体" pitchFamily="49" charset="-122"/>
              <a:ea typeface="黑体" pitchFamily="49" charset="-122"/>
            </a:endParaRPr>
          </a:p>
        </p:txBody>
      </p:sp>
      <p:sp>
        <p:nvSpPr>
          <p:cNvPr id="46113" name="Text Box 27"/>
          <p:cNvSpPr txBox="1">
            <a:spLocks noChangeArrowheads="1"/>
          </p:cNvSpPr>
          <p:nvPr>
            <p:custDataLst>
              <p:tags r:id="rId44"/>
            </p:custDataLst>
          </p:nvPr>
        </p:nvSpPr>
        <p:spPr bwMode="auto">
          <a:xfrm>
            <a:off x="3975100" y="1314450"/>
            <a:ext cx="6918325" cy="952500"/>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顺应自然；事物有对立面，对立面双方可以互相转化。</a:t>
            </a:r>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无为而治</a:t>
            </a:r>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a:t>
            </a:r>
            <a:endParaRPr lang="zh-CN" altLang="en-US" sz="2800" b="1">
              <a:solidFill>
                <a:srgbClr val="333300"/>
              </a:solidFill>
              <a:effectLst>
                <a:outerShdw blurRad="38100" dist="38100" dir="2700000" algn="tl">
                  <a:schemeClr val="bg2"/>
                </a:outerShdw>
              </a:effectLst>
              <a:latin typeface="黑体" pitchFamily="49" charset="-122"/>
              <a:ea typeface="黑体" pitchFamily="49" charset="-122"/>
            </a:endParaRPr>
          </a:p>
        </p:txBody>
      </p:sp>
      <p:sp>
        <p:nvSpPr>
          <p:cNvPr id="46114" name="Text Box 28"/>
          <p:cNvSpPr txBox="1">
            <a:spLocks noChangeArrowheads="1"/>
          </p:cNvSpPr>
          <p:nvPr>
            <p:custDataLst>
              <p:tags r:id="rId45"/>
            </p:custDataLst>
          </p:nvPr>
        </p:nvSpPr>
        <p:spPr bwMode="auto">
          <a:xfrm>
            <a:off x="2211388" y="2252663"/>
            <a:ext cx="2968625" cy="523875"/>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800" b="1">
                <a:solidFill>
                  <a:srgbClr val="800000"/>
                </a:solidFill>
                <a:effectLst>
                  <a:outerShdw blurRad="38100" dist="38100" dir="2700000" algn="tl">
                    <a:schemeClr val="bg2"/>
                  </a:outerShdw>
                </a:effectLst>
                <a:latin typeface="黑体" pitchFamily="49" charset="-122"/>
                <a:ea typeface="黑体" pitchFamily="49" charset="-122"/>
              </a:rPr>
              <a:t>主要著作：</a:t>
            </a:r>
            <a:endParaRPr lang="zh-CN" altLang="en-US" sz="2800" b="1">
              <a:solidFill>
                <a:srgbClr val="800000"/>
              </a:solidFill>
              <a:effectLst>
                <a:outerShdw blurRad="38100" dist="38100" dir="2700000" algn="tl">
                  <a:schemeClr val="bg2"/>
                </a:outerShdw>
              </a:effectLst>
              <a:latin typeface="黑体" pitchFamily="49" charset="-122"/>
              <a:ea typeface="黑体" pitchFamily="49" charset="-122"/>
            </a:endParaRPr>
          </a:p>
        </p:txBody>
      </p:sp>
      <p:sp>
        <p:nvSpPr>
          <p:cNvPr id="46115" name="Text Box 29"/>
          <p:cNvSpPr txBox="1">
            <a:spLocks noChangeArrowheads="1"/>
          </p:cNvSpPr>
          <p:nvPr>
            <p:custDataLst>
              <p:tags r:id="rId46"/>
            </p:custDataLst>
          </p:nvPr>
        </p:nvSpPr>
        <p:spPr bwMode="auto">
          <a:xfrm>
            <a:off x="3983038" y="2252663"/>
            <a:ext cx="3349625" cy="523875"/>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r>
              <a:rPr lang="zh-CN" altLang="en-US" sz="2800" b="1">
                <a:solidFill>
                  <a:srgbClr val="333300"/>
                </a:solidFill>
                <a:effectLst>
                  <a:outerShdw blurRad="38100" dist="38100" dir="2700000" algn="tl">
                    <a:schemeClr val="bg2"/>
                  </a:outerShdw>
                </a:effectLst>
                <a:latin typeface="黑体" pitchFamily="49" charset="-122"/>
                <a:ea typeface="黑体" pitchFamily="49" charset="-122"/>
              </a:rPr>
              <a:t>道德经</a:t>
            </a:r>
            <a:r>
              <a:rPr lang="en-US" altLang="zh-CN" sz="2800" b="1">
                <a:solidFill>
                  <a:srgbClr val="333300"/>
                </a:solidFill>
                <a:effectLst>
                  <a:outerShdw blurRad="38100" dist="38100" dir="2700000" algn="tl">
                    <a:schemeClr val="bg2"/>
                  </a:outerShdw>
                </a:effectLst>
                <a:latin typeface="黑体" pitchFamily="49" charset="-122"/>
                <a:ea typeface="黑体" pitchFamily="49" charset="-122"/>
              </a:rPr>
              <a:t>》</a:t>
            </a:r>
            <a:endParaRPr lang="en-US" altLang="zh-CN" sz="2800" b="1">
              <a:solidFill>
                <a:srgbClr val="333300"/>
              </a:solidFill>
              <a:effectLst>
                <a:outerShdw blurRad="38100" dist="38100" dir="2700000" algn="tl">
                  <a:schemeClr val="bg2"/>
                </a:outerShdw>
              </a:effectLst>
              <a:latin typeface="黑体" pitchFamily="49" charset="-122"/>
              <a:ea typeface="黑体" pitchFamily="49" charset="-122"/>
            </a:endParaRPr>
          </a:p>
        </p:txBody>
      </p:sp>
      <p:sp>
        <p:nvSpPr>
          <p:cNvPr id="46116" name="TextBox 74">
            <a:hlinkClick action="ppaction://noaction"/>
          </p:cNvPr>
          <p:cNvSpPr txBox="1"/>
          <p:nvPr>
            <p:custDataLst>
              <p:tags r:id="rId47"/>
            </p:custDataLst>
          </p:nvPr>
        </p:nvSpPr>
        <p:spPr>
          <a:xfrm>
            <a:off x="723900" y="4383088"/>
            <a:ext cx="1108075" cy="646113"/>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3600" b="1" u="sng">
                <a:effectLst>
                  <a:outerShdw blurRad="38100" dist="38100" dir="2700000" algn="tl">
                    <a:schemeClr val="bg2"/>
                  </a:outerShdw>
                </a:effectLst>
                <a:latin typeface="黑体" pitchFamily="49" charset="-122"/>
                <a:ea typeface="黑体" pitchFamily="49" charset="-122"/>
              </a:rPr>
              <a:t>孔子</a:t>
            </a:r>
            <a:endParaRPr lang="zh-CN" altLang="en-US" sz="3600" b="1" u="sng">
              <a:effectLst>
                <a:outerShdw blurRad="38100" dist="38100" dir="2700000" algn="tl">
                  <a:schemeClr val="bg2"/>
                </a:outerShdw>
              </a:effectLst>
              <a:latin typeface="黑体" pitchFamily="49" charset="-122"/>
              <a:ea typeface="黑体" pitchFamily="49" charset="-122"/>
            </a:endParaRPr>
          </a:p>
        </p:txBody>
      </p:sp>
      <p:sp>
        <p:nvSpPr>
          <p:cNvPr id="46117" name="TextBox 75">
            <a:hlinkClick action="ppaction://noaction"/>
          </p:cNvPr>
          <p:cNvSpPr txBox="1"/>
          <p:nvPr>
            <p:custDataLst>
              <p:tags r:id="rId48"/>
            </p:custDataLst>
          </p:nvPr>
        </p:nvSpPr>
        <p:spPr>
          <a:xfrm>
            <a:off x="720725" y="1454150"/>
            <a:ext cx="1111250" cy="646113"/>
          </a:xfrm>
          <a:prstGeom prst="rect">
            <a:avLst/>
          </a:prstGeom>
          <a:noFill/>
          <a:ln w="9525" cap="flat" cmpd="sng" algn="ctr">
            <a:noFill/>
            <a:prstDash val="solid"/>
            <a:round/>
            <a:headEnd type="none" w="med" len="med"/>
            <a:tailEnd type="none" w="med" len="med"/>
          </a:ln>
        </p:spPr>
        <p:txBody>
          <a:bodyPr wrap="none" rtlCol="0"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3600" b="1" u="sng">
                <a:effectLst>
                  <a:outerShdw blurRad="38100" dist="38100" dir="2700000" algn="tl">
                    <a:schemeClr val="bg2"/>
                  </a:outerShdw>
                </a:effectLst>
                <a:latin typeface="黑体" pitchFamily="49" charset="-122"/>
                <a:ea typeface="黑体" pitchFamily="49" charset="-122"/>
              </a:rPr>
              <a:t>老子</a:t>
            </a:r>
            <a:endParaRPr lang="zh-CN" altLang="en-US" sz="3600" b="1" u="sng">
              <a:effectLst>
                <a:outerShdw blurRad="38100" dist="38100" dir="2700000" algn="tl">
                  <a:schemeClr val="bg2"/>
                </a:outerShdw>
              </a:effectLst>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16" fill="hold" grpId="18" nodeType="clickEffect">
                                  <p:stCondLst>
                                    <p:cond delay="0"/>
                                  </p:stCondLst>
                                  <p:childTnLst>
                                    <p:set>
                                      <p:cBhvr additive="base">
                                        <p:cTn id="6" dur="1" fill="hold">
                                          <p:stCondLst>
                                            <p:cond delay="0"/>
                                          </p:stCondLst>
                                        </p:cTn>
                                        <p:tgtEl>
                                          <p:spTgt spid="46110"/>
                                        </p:tgtEl>
                                        <p:attrNameLst>
                                          <p:attrName>style.visibility</p:attrName>
                                        </p:attrNameLst>
                                      </p:cBhvr>
                                      <p:to>
                                        <p:strVal val="visible"/>
                                      </p:to>
                                    </p:set>
                                    <p:anim calcmode="lin" valueType="num">
                                      <p:cBhvr additive="base">
                                        <p:cTn id="7" dur="500" fill="hold"/>
                                        <p:tgtEl>
                                          <p:spTgt spid="46110"/>
                                        </p:tgtEl>
                                        <p:attrNameLst>
                                          <p:attrName>ppt_w</p:attrName>
                                        </p:attrNameLst>
                                      </p:cBhvr>
                                      <p:tavLst>
                                        <p:tav tm="0">
                                          <p:val>
                                            <p:fltVal val="0"/>
                                          </p:val>
                                        </p:tav>
                                        <p:tav tm="100000">
                                          <p:val>
                                            <p:strVal val="#ppt_w"/>
                                          </p:val>
                                        </p:tav>
                                      </p:tavLst>
                                    </p:anim>
                                    <p:anim calcmode="lin" valueType="num">
                                      <p:cBhvr additive="base">
                                        <p:cTn id="8" dur="500" fill="hold"/>
                                        <p:tgtEl>
                                          <p:spTgt spid="46110"/>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42" presetClass="entr" presetSubtype="0" fill="hold" grpId="19" nodeType="clickEffect">
                                  <p:stCondLst>
                                    <p:cond delay="0"/>
                                  </p:stCondLst>
                                  <p:childTnLst>
                                    <p:set>
                                      <p:cBhvr additive="base">
                                        <p:cTn id="13" dur="1" fill="hold">
                                          <p:stCondLst>
                                            <p:cond delay="0"/>
                                          </p:stCondLst>
                                        </p:cTn>
                                        <p:tgtEl>
                                          <p:spTgt spid="46111"/>
                                        </p:tgtEl>
                                        <p:attrNameLst>
                                          <p:attrName>style.visibility</p:attrName>
                                        </p:attrNameLst>
                                      </p:cBhvr>
                                      <p:to>
                                        <p:strVal val="visible"/>
                                      </p:to>
                                    </p:set>
                                    <p:animEffect transition="in" filter="fade">
                                      <p:cBhvr additive="base">
                                        <p:cTn id="14" dur="500" fill="hold"/>
                                        <p:tgtEl>
                                          <p:spTgt spid="46111"/>
                                        </p:tgtEl>
                                      </p:cBhvr>
                                    </p:animEffect>
                                    <p:anim calcmode="lin" valueType="num">
                                      <p:cBhvr additive="base">
                                        <p:cTn id="15" dur="500" fill="hold"/>
                                        <p:tgtEl>
                                          <p:spTgt spid="46111"/>
                                        </p:tgtEl>
                                        <p:attrNameLst>
                                          <p:attrName>ppt_x</p:attrName>
                                        </p:attrNameLst>
                                      </p:cBhvr>
                                      <p:tavLst>
                                        <p:tav tm="0">
                                          <p:val>
                                            <p:strVal val="#ppt_x"/>
                                          </p:val>
                                        </p:tav>
                                        <p:tav tm="100000">
                                          <p:val>
                                            <p:strVal val="#ppt_x"/>
                                          </p:val>
                                        </p:tav>
                                      </p:tavLst>
                                    </p:anim>
                                    <p:anim calcmode="lin" valueType="num">
                                      <p:cBhvr additive="base">
                                        <p:cTn id="16" dur="500" fill="hold"/>
                                        <p:tgtEl>
                                          <p:spTgt spid="46111"/>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23" presetClass="entr" presetSubtype="16" fill="hold" grpId="20" nodeType="clickEffect">
                                  <p:stCondLst>
                                    <p:cond delay="0"/>
                                  </p:stCondLst>
                                  <p:childTnLst>
                                    <p:set>
                                      <p:cBhvr additive="base">
                                        <p:cTn id="21" dur="1" fill="hold">
                                          <p:stCondLst>
                                            <p:cond delay="0"/>
                                          </p:stCondLst>
                                        </p:cTn>
                                        <p:tgtEl>
                                          <p:spTgt spid="46112"/>
                                        </p:tgtEl>
                                        <p:attrNameLst>
                                          <p:attrName>style.visibility</p:attrName>
                                        </p:attrNameLst>
                                      </p:cBhvr>
                                      <p:to>
                                        <p:strVal val="visible"/>
                                      </p:to>
                                    </p:set>
                                    <p:anim calcmode="lin" valueType="num">
                                      <p:cBhvr additive="base">
                                        <p:cTn id="22" dur="500" fill="hold"/>
                                        <p:tgtEl>
                                          <p:spTgt spid="46112"/>
                                        </p:tgtEl>
                                        <p:attrNameLst>
                                          <p:attrName>ppt_w</p:attrName>
                                        </p:attrNameLst>
                                      </p:cBhvr>
                                      <p:tavLst>
                                        <p:tav tm="0">
                                          <p:val>
                                            <p:fltVal val="0"/>
                                          </p:val>
                                        </p:tav>
                                        <p:tav tm="100000">
                                          <p:val>
                                            <p:strVal val="#ppt_w"/>
                                          </p:val>
                                        </p:tav>
                                      </p:tavLst>
                                    </p:anim>
                                    <p:anim calcmode="lin" valueType="num">
                                      <p:cBhvr additive="base">
                                        <p:cTn id="23" dur="500" fill="hold"/>
                                        <p:tgtEl>
                                          <p:spTgt spid="46112"/>
                                        </p:tgtEl>
                                        <p:attrNameLst>
                                          <p:attrName>ppt_h</p:attrName>
                                        </p:attrNameLst>
                                      </p:cBhvr>
                                      <p:tavLst>
                                        <p:tav tm="0">
                                          <p:val>
                                            <p:fltVal val="0"/>
                                          </p:val>
                                        </p:tav>
                                        <p:tav tm="100000">
                                          <p:val>
                                            <p:strVal val="#ppt_h"/>
                                          </p:val>
                                        </p:tav>
                                      </p:tavLst>
                                    </p:anim>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42" presetClass="entr" presetSubtype="0" fill="hold" grpId="21" nodeType="clickEffect">
                                  <p:stCondLst>
                                    <p:cond delay="0"/>
                                  </p:stCondLst>
                                  <p:childTnLst>
                                    <p:set>
                                      <p:cBhvr additive="base">
                                        <p:cTn id="28" dur="1" fill="hold">
                                          <p:stCondLst>
                                            <p:cond delay="0"/>
                                          </p:stCondLst>
                                        </p:cTn>
                                        <p:tgtEl>
                                          <p:spTgt spid="46113"/>
                                        </p:tgtEl>
                                        <p:attrNameLst>
                                          <p:attrName>style.visibility</p:attrName>
                                        </p:attrNameLst>
                                      </p:cBhvr>
                                      <p:to>
                                        <p:strVal val="visible"/>
                                      </p:to>
                                    </p:set>
                                    <p:animEffect transition="in" filter="fade">
                                      <p:cBhvr additive="base">
                                        <p:cTn id="29" dur="500" fill="hold"/>
                                        <p:tgtEl>
                                          <p:spTgt spid="46113"/>
                                        </p:tgtEl>
                                      </p:cBhvr>
                                    </p:animEffect>
                                    <p:anim calcmode="lin" valueType="num">
                                      <p:cBhvr additive="base">
                                        <p:cTn id="30" dur="500" fill="hold"/>
                                        <p:tgtEl>
                                          <p:spTgt spid="46113"/>
                                        </p:tgtEl>
                                        <p:attrNameLst>
                                          <p:attrName>ppt_x</p:attrName>
                                        </p:attrNameLst>
                                      </p:cBhvr>
                                      <p:tavLst>
                                        <p:tav tm="0">
                                          <p:val>
                                            <p:strVal val="#ppt_x"/>
                                          </p:val>
                                        </p:tav>
                                        <p:tav tm="100000">
                                          <p:val>
                                            <p:strVal val="#ppt_x"/>
                                          </p:val>
                                        </p:tav>
                                      </p:tavLst>
                                    </p:anim>
                                    <p:anim calcmode="lin" valueType="num">
                                      <p:cBhvr additive="base">
                                        <p:cTn id="31" dur="500" fill="hold"/>
                                        <p:tgtEl>
                                          <p:spTgt spid="46113"/>
                                        </p:tgtEl>
                                        <p:attrNameLst>
                                          <p:attrName>ppt_y</p:attrName>
                                        </p:attrNameLst>
                                      </p:cBhvr>
                                      <p:tavLst>
                                        <p:tav tm="0">
                                          <p:val>
                                            <p:strVal val="#ppt_y+.1"/>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3" presetClass="entr" presetSubtype="16" fill="hold" grpId="22" nodeType="clickEffect">
                                  <p:stCondLst>
                                    <p:cond delay="0"/>
                                  </p:stCondLst>
                                  <p:childTnLst>
                                    <p:set>
                                      <p:cBhvr additive="base">
                                        <p:cTn id="36" dur="1" fill="hold">
                                          <p:stCondLst>
                                            <p:cond delay="0"/>
                                          </p:stCondLst>
                                        </p:cTn>
                                        <p:tgtEl>
                                          <p:spTgt spid="46114"/>
                                        </p:tgtEl>
                                        <p:attrNameLst>
                                          <p:attrName>style.visibility</p:attrName>
                                        </p:attrNameLst>
                                      </p:cBhvr>
                                      <p:to>
                                        <p:strVal val="visible"/>
                                      </p:to>
                                    </p:set>
                                    <p:anim calcmode="lin" valueType="num">
                                      <p:cBhvr additive="base">
                                        <p:cTn id="37" dur="500" fill="hold"/>
                                        <p:tgtEl>
                                          <p:spTgt spid="46114"/>
                                        </p:tgtEl>
                                        <p:attrNameLst>
                                          <p:attrName>ppt_w</p:attrName>
                                        </p:attrNameLst>
                                      </p:cBhvr>
                                      <p:tavLst>
                                        <p:tav tm="0">
                                          <p:val>
                                            <p:fltVal val="0"/>
                                          </p:val>
                                        </p:tav>
                                        <p:tav tm="100000">
                                          <p:val>
                                            <p:strVal val="#ppt_w"/>
                                          </p:val>
                                        </p:tav>
                                      </p:tavLst>
                                    </p:anim>
                                    <p:anim calcmode="lin" valueType="num">
                                      <p:cBhvr additive="base">
                                        <p:cTn id="38" dur="500" fill="hold"/>
                                        <p:tgtEl>
                                          <p:spTgt spid="46114"/>
                                        </p:tgtEl>
                                        <p:attrNameLst>
                                          <p:attrName>ppt_h</p:attrName>
                                        </p:attrNameLst>
                                      </p:cBhvr>
                                      <p:tavLst>
                                        <p:tav tm="0">
                                          <p:val>
                                            <p:fltVal val="0"/>
                                          </p:val>
                                        </p:tav>
                                        <p:tav tm="100000">
                                          <p:val>
                                            <p:strVal val="#ppt_h"/>
                                          </p:val>
                                        </p:tav>
                                      </p:tavLst>
                                    </p:anim>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42" presetClass="entr" presetSubtype="0" fill="hold" grpId="23" nodeType="clickEffect">
                                  <p:stCondLst>
                                    <p:cond delay="0"/>
                                  </p:stCondLst>
                                  <p:childTnLst>
                                    <p:set>
                                      <p:cBhvr additive="base">
                                        <p:cTn id="43" dur="1" fill="hold">
                                          <p:stCondLst>
                                            <p:cond delay="0"/>
                                          </p:stCondLst>
                                        </p:cTn>
                                        <p:tgtEl>
                                          <p:spTgt spid="46115"/>
                                        </p:tgtEl>
                                        <p:attrNameLst>
                                          <p:attrName>style.visibility</p:attrName>
                                        </p:attrNameLst>
                                      </p:cBhvr>
                                      <p:to>
                                        <p:strVal val="visible"/>
                                      </p:to>
                                    </p:set>
                                    <p:animEffect transition="in" filter="fade">
                                      <p:cBhvr additive="base">
                                        <p:cTn id="44" dur="500" fill="hold"/>
                                        <p:tgtEl>
                                          <p:spTgt spid="46115"/>
                                        </p:tgtEl>
                                      </p:cBhvr>
                                    </p:animEffect>
                                    <p:anim calcmode="lin" valueType="num">
                                      <p:cBhvr additive="base">
                                        <p:cTn id="45" dur="500" fill="hold"/>
                                        <p:tgtEl>
                                          <p:spTgt spid="46115"/>
                                        </p:tgtEl>
                                        <p:attrNameLst>
                                          <p:attrName>ppt_x</p:attrName>
                                        </p:attrNameLst>
                                      </p:cBhvr>
                                      <p:tavLst>
                                        <p:tav tm="0">
                                          <p:val>
                                            <p:strVal val="#ppt_x"/>
                                          </p:val>
                                        </p:tav>
                                        <p:tav tm="100000">
                                          <p:val>
                                            <p:strVal val="#ppt_x"/>
                                          </p:val>
                                        </p:tav>
                                      </p:tavLst>
                                    </p:anim>
                                    <p:anim calcmode="lin" valueType="num">
                                      <p:cBhvr additive="base">
                                        <p:cTn id="46" dur="500" fill="hold"/>
                                        <p:tgtEl>
                                          <p:spTgt spid="46115"/>
                                        </p:tgtEl>
                                        <p:attrNameLst>
                                          <p:attrName>ppt_y</p:attrName>
                                        </p:attrNameLst>
                                      </p:cBhvr>
                                      <p:tavLst>
                                        <p:tav tm="0">
                                          <p:val>
                                            <p:strVal val="#ppt_y+.1"/>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indefinite"/>
                            </p:stCondLst>
                          </p:cTn>
                        </p:par>
                        <p:par>
                          <p:cTn id="49" fill="hold" nodeType="afterGroup">
                            <p:stCondLst>
                              <p:cond delay="0"/>
                            </p:stCondLst>
                            <p:childTnLst>
                              <p:par>
                                <p:cTn id="50" presetID="23" presetClass="entr" presetSubtype="16" fill="hold" grpId="0" nodeType="clickEffect">
                                  <p:stCondLst>
                                    <p:cond delay="0"/>
                                  </p:stCondLst>
                                  <p:childTnLst>
                                    <p:set>
                                      <p:cBhvr additive="base">
                                        <p:cTn id="51" dur="1" fill="hold">
                                          <p:stCondLst>
                                            <p:cond delay="0"/>
                                          </p:stCondLst>
                                        </p:cTn>
                                        <p:tgtEl>
                                          <p:spTgt spid="46092"/>
                                        </p:tgtEl>
                                        <p:attrNameLst>
                                          <p:attrName>style.visibility</p:attrName>
                                        </p:attrNameLst>
                                      </p:cBhvr>
                                      <p:to>
                                        <p:strVal val="visible"/>
                                      </p:to>
                                    </p:set>
                                    <p:anim calcmode="lin" valueType="num">
                                      <p:cBhvr additive="base">
                                        <p:cTn id="52" dur="500" fill="hold"/>
                                        <p:tgtEl>
                                          <p:spTgt spid="46092"/>
                                        </p:tgtEl>
                                        <p:attrNameLst>
                                          <p:attrName>ppt_w</p:attrName>
                                        </p:attrNameLst>
                                      </p:cBhvr>
                                      <p:tavLst>
                                        <p:tav tm="0">
                                          <p:val>
                                            <p:fltVal val="0"/>
                                          </p:val>
                                        </p:tav>
                                        <p:tav tm="100000">
                                          <p:val>
                                            <p:strVal val="#ppt_w"/>
                                          </p:val>
                                        </p:tav>
                                      </p:tavLst>
                                    </p:anim>
                                    <p:anim calcmode="lin" valueType="num">
                                      <p:cBhvr additive="base">
                                        <p:cTn id="53" dur="500" fill="hold"/>
                                        <p:tgtEl>
                                          <p:spTgt spid="46092"/>
                                        </p:tgtEl>
                                        <p:attrNameLst>
                                          <p:attrName>ppt_h</p:attrName>
                                        </p:attrNameLst>
                                      </p:cBhvr>
                                      <p:tavLst>
                                        <p:tav tm="0">
                                          <p:val>
                                            <p:fltVal val="0"/>
                                          </p:val>
                                        </p:tav>
                                        <p:tav tm="100000">
                                          <p:val>
                                            <p:strVal val="#ppt_h"/>
                                          </p:val>
                                        </p:tav>
                                      </p:tavLst>
                                    </p:anim>
                                  </p:childTnLst>
                                </p:cTn>
                              </p:par>
                            </p:childTnLst>
                          </p:cTn>
                        </p:par>
                      </p:childTnLst>
                    </p:cTn>
                  </p:par>
                  <p:par>
                    <p:cTn id="54" fill="hold" nodeType="clickPar">
                      <p:stCondLst>
                        <p:cond delay="indefinite"/>
                      </p:stCondLst>
                      <p:childTnLst>
                        <p:par>
                          <p:cTn id="55" fill="hold" nodeType="withGroup">
                            <p:stCondLst>
                              <p:cond delay="indefinite"/>
                            </p:stCondLst>
                          </p:cTn>
                        </p:par>
                        <p:par>
                          <p:cTn id="56" fill="hold" nodeType="afterGroup">
                            <p:stCondLst>
                              <p:cond delay="0"/>
                            </p:stCondLst>
                            <p:childTnLst>
                              <p:par>
                                <p:cTn id="57" presetID="12" presetClass="entr" presetSubtype="4" fill="hold" grpId="1" nodeType="clickEffect">
                                  <p:stCondLst>
                                    <p:cond delay="0"/>
                                  </p:stCondLst>
                                  <p:childTnLst>
                                    <p:set>
                                      <p:cBhvr additive="base">
                                        <p:cTn id="58" dur="1" fill="hold">
                                          <p:stCondLst>
                                            <p:cond delay="0"/>
                                          </p:stCondLst>
                                        </p:cTn>
                                        <p:tgtEl>
                                          <p:spTgt spid="46093"/>
                                        </p:tgtEl>
                                        <p:attrNameLst>
                                          <p:attrName>style.visibility</p:attrName>
                                        </p:attrNameLst>
                                      </p:cBhvr>
                                      <p:to>
                                        <p:strVal val="visible"/>
                                      </p:to>
                                    </p:set>
                                    <p:animEffect transition="in" filter="slide(fromBottom)">
                                      <p:cBhvr additive="base">
                                        <p:cTn id="59" dur="500" fill="hold"/>
                                        <p:tgtEl>
                                          <p:spTgt spid="46093"/>
                                        </p:tgtEl>
                                      </p:cBhvr>
                                    </p:animEffect>
                                  </p:childTnLst>
                                </p:cTn>
                              </p:par>
                            </p:childTnLst>
                          </p:cTn>
                        </p:par>
                      </p:childTnLst>
                    </p:cTn>
                  </p:par>
                  <p:par>
                    <p:cTn id="60" fill="hold" nodeType="clickPar">
                      <p:stCondLst>
                        <p:cond delay="indefinite"/>
                      </p:stCondLst>
                      <p:childTnLst>
                        <p:par>
                          <p:cTn id="61" fill="hold" nodeType="withGroup">
                            <p:stCondLst>
                              <p:cond delay="indefinite"/>
                            </p:stCondLst>
                          </p:cTn>
                        </p:par>
                        <p:par>
                          <p:cTn id="62" fill="hold" nodeType="afterGroup">
                            <p:stCondLst>
                              <p:cond delay="0"/>
                            </p:stCondLst>
                            <p:childTnLst>
                              <p:par>
                                <p:cTn id="63" presetID="23" presetClass="entr" presetSubtype="16" fill="hold" grpId="2" nodeType="clickEffect">
                                  <p:stCondLst>
                                    <p:cond delay="0"/>
                                  </p:stCondLst>
                                  <p:childTnLst>
                                    <p:set>
                                      <p:cBhvr additive="base">
                                        <p:cTn id="64" dur="1" fill="hold">
                                          <p:stCondLst>
                                            <p:cond delay="0"/>
                                          </p:stCondLst>
                                        </p:cTn>
                                        <p:tgtEl>
                                          <p:spTgt spid="46094"/>
                                        </p:tgtEl>
                                        <p:attrNameLst>
                                          <p:attrName>style.visibility</p:attrName>
                                        </p:attrNameLst>
                                      </p:cBhvr>
                                      <p:to>
                                        <p:strVal val="visible"/>
                                      </p:to>
                                    </p:set>
                                    <p:anim calcmode="lin" valueType="num">
                                      <p:cBhvr additive="base">
                                        <p:cTn id="65" dur="500" fill="hold"/>
                                        <p:tgtEl>
                                          <p:spTgt spid="46094"/>
                                        </p:tgtEl>
                                        <p:attrNameLst>
                                          <p:attrName>ppt_w</p:attrName>
                                        </p:attrNameLst>
                                      </p:cBhvr>
                                      <p:tavLst>
                                        <p:tav tm="0">
                                          <p:val>
                                            <p:fltVal val="0"/>
                                          </p:val>
                                        </p:tav>
                                        <p:tav tm="100000">
                                          <p:val>
                                            <p:strVal val="#ppt_w"/>
                                          </p:val>
                                        </p:tav>
                                      </p:tavLst>
                                    </p:anim>
                                    <p:anim calcmode="lin" valueType="num">
                                      <p:cBhvr additive="base">
                                        <p:cTn id="66" dur="500" fill="hold"/>
                                        <p:tgtEl>
                                          <p:spTgt spid="46094"/>
                                        </p:tgtEl>
                                        <p:attrNameLst>
                                          <p:attrName>ppt_h</p:attrName>
                                        </p:attrNameLst>
                                      </p:cBhvr>
                                      <p:tavLst>
                                        <p:tav tm="0">
                                          <p:val>
                                            <p:fltVal val="0"/>
                                          </p:val>
                                        </p:tav>
                                        <p:tav tm="100000">
                                          <p:val>
                                            <p:strVal val="#ppt_h"/>
                                          </p:val>
                                        </p:tav>
                                      </p:tavLst>
                                    </p:anim>
                                  </p:childTnLst>
                                </p:cTn>
                              </p:par>
                            </p:childTnLst>
                          </p:cTn>
                        </p:par>
                      </p:childTnLst>
                    </p:cTn>
                  </p:par>
                  <p:par>
                    <p:cTn id="67" fill="hold" nodeType="clickPar">
                      <p:stCondLst>
                        <p:cond delay="indefinite"/>
                      </p:stCondLst>
                      <p:childTnLst>
                        <p:par>
                          <p:cTn id="68" fill="hold" nodeType="withGroup">
                            <p:stCondLst>
                              <p:cond delay="indefinite"/>
                            </p:stCondLst>
                          </p:cTn>
                        </p:par>
                        <p:par>
                          <p:cTn id="69" fill="hold" nodeType="afterGroup">
                            <p:stCondLst>
                              <p:cond delay="0"/>
                            </p:stCondLst>
                            <p:childTnLst>
                              <p:par>
                                <p:cTn id="70" presetID="12" presetClass="entr" presetSubtype="4" fill="hold" grpId="3" nodeType="clickEffect">
                                  <p:stCondLst>
                                    <p:cond delay="0"/>
                                  </p:stCondLst>
                                  <p:childTnLst>
                                    <p:set>
                                      <p:cBhvr additive="base">
                                        <p:cTn id="71" dur="1" fill="hold">
                                          <p:stCondLst>
                                            <p:cond delay="0"/>
                                          </p:stCondLst>
                                        </p:cTn>
                                        <p:tgtEl>
                                          <p:spTgt spid="46095"/>
                                        </p:tgtEl>
                                        <p:attrNameLst>
                                          <p:attrName>style.visibility</p:attrName>
                                        </p:attrNameLst>
                                      </p:cBhvr>
                                      <p:to>
                                        <p:strVal val="visible"/>
                                      </p:to>
                                    </p:set>
                                    <p:animEffect transition="in" filter="slide(fromBottom)">
                                      <p:cBhvr additive="base">
                                        <p:cTn id="72" dur="500" fill="hold"/>
                                        <p:tgtEl>
                                          <p:spTgt spid="46095"/>
                                        </p:tgtEl>
                                      </p:cBhvr>
                                    </p:animEffect>
                                  </p:childTnLst>
                                </p:cTn>
                              </p:par>
                            </p:childTnLst>
                          </p:cTn>
                        </p:par>
                      </p:childTnLst>
                    </p:cTn>
                  </p:par>
                  <p:par>
                    <p:cTn id="73" fill="hold" nodeType="clickPar">
                      <p:stCondLst>
                        <p:cond delay="indefinite"/>
                      </p:stCondLst>
                      <p:childTnLst>
                        <p:par>
                          <p:cTn id="74" fill="hold" nodeType="withGroup">
                            <p:stCondLst>
                              <p:cond delay="indefinite"/>
                            </p:stCondLst>
                          </p:cTn>
                        </p:par>
                        <p:par>
                          <p:cTn id="75" fill="hold" nodeType="afterGroup">
                            <p:stCondLst>
                              <p:cond delay="0"/>
                            </p:stCondLst>
                            <p:childTnLst>
                              <p:par>
                                <p:cTn id="76" presetID="47" presetClass="entr" presetSubtype="0" fill="hold" grpId="4" nodeType="clickEffect">
                                  <p:stCondLst>
                                    <p:cond delay="0"/>
                                  </p:stCondLst>
                                  <p:childTnLst>
                                    <p:set>
                                      <p:cBhvr additive="base">
                                        <p:cTn id="77" dur="1" fill="hold">
                                          <p:stCondLst>
                                            <p:cond delay="0"/>
                                          </p:stCondLst>
                                        </p:cTn>
                                        <p:tgtEl>
                                          <p:spTgt spid="46096"/>
                                        </p:tgtEl>
                                        <p:attrNameLst>
                                          <p:attrName>style.visibility</p:attrName>
                                        </p:attrNameLst>
                                      </p:cBhvr>
                                      <p:to>
                                        <p:strVal val="visible"/>
                                      </p:to>
                                    </p:set>
                                    <p:animEffect transition="in" filter="fade">
                                      <p:cBhvr additive="base">
                                        <p:cTn id="78" dur="500" fill="hold"/>
                                        <p:tgtEl>
                                          <p:spTgt spid="46096"/>
                                        </p:tgtEl>
                                      </p:cBhvr>
                                    </p:animEffect>
                                    <p:anim calcmode="lin" valueType="num">
                                      <p:cBhvr additive="base">
                                        <p:cTn id="79" dur="500" fill="hold"/>
                                        <p:tgtEl>
                                          <p:spTgt spid="46096"/>
                                        </p:tgtEl>
                                        <p:attrNameLst>
                                          <p:attrName>ppt_x</p:attrName>
                                        </p:attrNameLst>
                                      </p:cBhvr>
                                      <p:tavLst>
                                        <p:tav tm="0">
                                          <p:val>
                                            <p:strVal val="#ppt_x"/>
                                          </p:val>
                                        </p:tav>
                                        <p:tav tm="100000">
                                          <p:val>
                                            <p:strVal val="#ppt_x"/>
                                          </p:val>
                                        </p:tav>
                                      </p:tavLst>
                                    </p:anim>
                                    <p:anim calcmode="lin" valueType="num">
                                      <p:cBhvr additive="base">
                                        <p:cTn id="80" dur="500" fill="hold"/>
                                        <p:tgtEl>
                                          <p:spTgt spid="46096"/>
                                        </p:tgtEl>
                                        <p:attrNameLst>
                                          <p:attrName>ppt_y</p:attrName>
                                        </p:attrNameLst>
                                      </p:cBhvr>
                                      <p:tavLst>
                                        <p:tav tm="0">
                                          <p:val>
                                            <p:strVal val="#ppt_y-.1"/>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indefinite"/>
                            </p:stCondLst>
                          </p:cTn>
                        </p:par>
                        <p:par>
                          <p:cTn id="83" fill="hold" nodeType="afterGroup">
                            <p:stCondLst>
                              <p:cond delay="0"/>
                            </p:stCondLst>
                            <p:childTnLst>
                              <p:par>
                                <p:cTn id="84" presetID="47" presetClass="entr" presetSubtype="0" fill="hold" grpId="5" nodeType="clickEffect">
                                  <p:stCondLst>
                                    <p:cond delay="0"/>
                                  </p:stCondLst>
                                  <p:childTnLst>
                                    <p:set>
                                      <p:cBhvr additive="base">
                                        <p:cTn id="85" dur="1" fill="hold">
                                          <p:stCondLst>
                                            <p:cond delay="0"/>
                                          </p:stCondLst>
                                        </p:cTn>
                                        <p:tgtEl>
                                          <p:spTgt spid="46097"/>
                                        </p:tgtEl>
                                        <p:attrNameLst>
                                          <p:attrName>style.visibility</p:attrName>
                                        </p:attrNameLst>
                                      </p:cBhvr>
                                      <p:to>
                                        <p:strVal val="visible"/>
                                      </p:to>
                                    </p:set>
                                    <p:animEffect transition="in" filter="fade">
                                      <p:cBhvr additive="base">
                                        <p:cTn id="86" dur="500" fill="hold"/>
                                        <p:tgtEl>
                                          <p:spTgt spid="46097"/>
                                        </p:tgtEl>
                                      </p:cBhvr>
                                    </p:animEffect>
                                    <p:anim calcmode="lin" valueType="num">
                                      <p:cBhvr additive="base">
                                        <p:cTn id="87" dur="500" fill="hold"/>
                                        <p:tgtEl>
                                          <p:spTgt spid="46097"/>
                                        </p:tgtEl>
                                        <p:attrNameLst>
                                          <p:attrName>ppt_x</p:attrName>
                                        </p:attrNameLst>
                                      </p:cBhvr>
                                      <p:tavLst>
                                        <p:tav tm="0">
                                          <p:val>
                                            <p:strVal val="#ppt_x"/>
                                          </p:val>
                                        </p:tav>
                                        <p:tav tm="100000">
                                          <p:val>
                                            <p:strVal val="#ppt_x"/>
                                          </p:val>
                                        </p:tav>
                                      </p:tavLst>
                                    </p:anim>
                                    <p:anim calcmode="lin" valueType="num">
                                      <p:cBhvr additive="base">
                                        <p:cTn id="88" dur="500" fill="hold"/>
                                        <p:tgtEl>
                                          <p:spTgt spid="46097"/>
                                        </p:tgtEl>
                                        <p:attrNameLst>
                                          <p:attrName>ppt_y</p:attrName>
                                        </p:attrNameLst>
                                      </p:cBhvr>
                                      <p:tavLst>
                                        <p:tav tm="0">
                                          <p:val>
                                            <p:strVal val="#ppt_y-.1"/>
                                          </p:val>
                                        </p:tav>
                                        <p:tav tm="100000">
                                          <p:val>
                                            <p:strVal val="#ppt_y"/>
                                          </p:val>
                                        </p:tav>
                                      </p:tavLst>
                                    </p:anim>
                                  </p:childTnLst>
                                </p:cTn>
                              </p:par>
                            </p:childTnLst>
                          </p:cTn>
                        </p:par>
                      </p:childTnLst>
                    </p:cTn>
                  </p:par>
                  <p:par>
                    <p:cTn id="89" fill="hold" nodeType="clickPar">
                      <p:stCondLst>
                        <p:cond delay="indefinite"/>
                      </p:stCondLst>
                      <p:childTnLst>
                        <p:par>
                          <p:cTn id="90" fill="hold" nodeType="withGroup">
                            <p:stCondLst>
                              <p:cond delay="indefinite"/>
                            </p:stCondLst>
                          </p:cTn>
                        </p:par>
                        <p:par>
                          <p:cTn id="91" fill="hold" nodeType="afterGroup">
                            <p:stCondLst>
                              <p:cond delay="0"/>
                            </p:stCondLst>
                            <p:childTnLst>
                              <p:par>
                                <p:cTn id="92" presetID="47" presetClass="entr" presetSubtype="0" fill="hold" grpId="10" nodeType="clickEffect">
                                  <p:stCondLst>
                                    <p:cond delay="0"/>
                                  </p:stCondLst>
                                  <p:childTnLst>
                                    <p:set>
                                      <p:cBhvr additive="base">
                                        <p:cTn id="93" dur="1" fill="hold">
                                          <p:stCondLst>
                                            <p:cond delay="0"/>
                                          </p:stCondLst>
                                        </p:cTn>
                                        <p:tgtEl>
                                          <p:spTgt spid="46102"/>
                                        </p:tgtEl>
                                        <p:attrNameLst>
                                          <p:attrName>style.visibility</p:attrName>
                                        </p:attrNameLst>
                                      </p:cBhvr>
                                      <p:to>
                                        <p:strVal val="visible"/>
                                      </p:to>
                                    </p:set>
                                    <p:animEffect transition="in" filter="fade">
                                      <p:cBhvr additive="base">
                                        <p:cTn id="94" dur="500" fill="hold"/>
                                        <p:tgtEl>
                                          <p:spTgt spid="46102"/>
                                        </p:tgtEl>
                                      </p:cBhvr>
                                    </p:animEffect>
                                    <p:anim calcmode="lin" valueType="num">
                                      <p:cBhvr additive="base">
                                        <p:cTn id="95" dur="500" fill="hold"/>
                                        <p:tgtEl>
                                          <p:spTgt spid="46102"/>
                                        </p:tgtEl>
                                        <p:attrNameLst>
                                          <p:attrName>ppt_x</p:attrName>
                                        </p:attrNameLst>
                                      </p:cBhvr>
                                      <p:tavLst>
                                        <p:tav tm="0">
                                          <p:val>
                                            <p:strVal val="#ppt_x"/>
                                          </p:val>
                                        </p:tav>
                                        <p:tav tm="100000">
                                          <p:val>
                                            <p:strVal val="#ppt_x"/>
                                          </p:val>
                                        </p:tav>
                                      </p:tavLst>
                                    </p:anim>
                                    <p:anim calcmode="lin" valueType="num">
                                      <p:cBhvr additive="base">
                                        <p:cTn id="96" dur="500" fill="hold"/>
                                        <p:tgtEl>
                                          <p:spTgt spid="46102"/>
                                        </p:tgtEl>
                                        <p:attrNameLst>
                                          <p:attrName>ppt_y</p:attrName>
                                        </p:attrNameLst>
                                      </p:cBhvr>
                                      <p:tavLst>
                                        <p:tav tm="0">
                                          <p:val>
                                            <p:strVal val="#ppt_y-.1"/>
                                          </p:val>
                                        </p:tav>
                                        <p:tav tm="100000">
                                          <p:val>
                                            <p:strVal val="#ppt_y"/>
                                          </p:val>
                                        </p:tav>
                                      </p:tavLst>
                                    </p:anim>
                                  </p:childTnLst>
                                </p:cTn>
                              </p:par>
                            </p:childTnLst>
                          </p:cTn>
                        </p:par>
                      </p:childTnLst>
                    </p:cTn>
                  </p:par>
                  <p:par>
                    <p:cTn id="97" fill="hold" nodeType="clickPar">
                      <p:stCondLst>
                        <p:cond delay="indefinite"/>
                      </p:stCondLst>
                      <p:childTnLst>
                        <p:par>
                          <p:cTn id="98" fill="hold" nodeType="withGroup">
                            <p:stCondLst>
                              <p:cond delay="indefinite"/>
                            </p:stCondLst>
                          </p:cTn>
                        </p:par>
                        <p:par>
                          <p:cTn id="99" fill="hold" nodeType="afterGroup">
                            <p:stCondLst>
                              <p:cond delay="0"/>
                            </p:stCondLst>
                            <p:childTnLst>
                              <p:par>
                                <p:cTn id="100" presetID="23" presetClass="entr" presetSubtype="16" fill="hold" grpId="6" nodeType="clickEffect">
                                  <p:stCondLst>
                                    <p:cond delay="0"/>
                                  </p:stCondLst>
                                  <p:childTnLst>
                                    <p:set>
                                      <p:cBhvr additive="base">
                                        <p:cTn id="101" dur="1" fill="hold">
                                          <p:stCondLst>
                                            <p:cond delay="0"/>
                                          </p:stCondLst>
                                        </p:cTn>
                                        <p:tgtEl>
                                          <p:spTgt spid="46098"/>
                                        </p:tgtEl>
                                        <p:attrNameLst>
                                          <p:attrName>style.visibility</p:attrName>
                                        </p:attrNameLst>
                                      </p:cBhvr>
                                      <p:to>
                                        <p:strVal val="visible"/>
                                      </p:to>
                                    </p:set>
                                    <p:anim calcmode="lin" valueType="num">
                                      <p:cBhvr additive="base">
                                        <p:cTn id="102" dur="500" fill="hold"/>
                                        <p:tgtEl>
                                          <p:spTgt spid="46098"/>
                                        </p:tgtEl>
                                        <p:attrNameLst>
                                          <p:attrName>ppt_w</p:attrName>
                                        </p:attrNameLst>
                                      </p:cBhvr>
                                      <p:tavLst>
                                        <p:tav tm="0">
                                          <p:val>
                                            <p:fltVal val="0"/>
                                          </p:val>
                                        </p:tav>
                                        <p:tav tm="100000">
                                          <p:val>
                                            <p:strVal val="#ppt_w"/>
                                          </p:val>
                                        </p:tav>
                                      </p:tavLst>
                                    </p:anim>
                                    <p:anim calcmode="lin" valueType="num">
                                      <p:cBhvr additive="base">
                                        <p:cTn id="103" dur="500" fill="hold"/>
                                        <p:tgtEl>
                                          <p:spTgt spid="46098"/>
                                        </p:tgtEl>
                                        <p:attrNameLst>
                                          <p:attrName>ppt_h</p:attrName>
                                        </p:attrNameLst>
                                      </p:cBhvr>
                                      <p:tavLst>
                                        <p:tav tm="0">
                                          <p:val>
                                            <p:fltVal val="0"/>
                                          </p:val>
                                        </p:tav>
                                        <p:tav tm="100000">
                                          <p:val>
                                            <p:strVal val="#ppt_h"/>
                                          </p:val>
                                        </p:tav>
                                      </p:tavLst>
                                    </p:anim>
                                  </p:childTnLst>
                                </p:cTn>
                              </p:par>
                            </p:childTnLst>
                          </p:cTn>
                        </p:par>
                        <p:par>
                          <p:cTn id="104" fill="hold" nodeType="withGroup">
                            <p:stCondLst>
                              <p:cond delay="500"/>
                            </p:stCondLst>
                            <p:childTnLst>
                              <p:par>
                                <p:cTn id="105" presetID="23" presetClass="entr" presetSubtype="16" fill="hold" grpId="12" nodeType="afterEffect">
                                  <p:childTnLst>
                                    <p:set>
                                      <p:cBhvr additive="base">
                                        <p:cTn id="106" dur="1" fill="hold">
                                          <p:stCondLst>
                                            <p:cond delay="0"/>
                                          </p:stCondLst>
                                        </p:cTn>
                                        <p:tgtEl>
                                          <p:spTgt spid="46104"/>
                                        </p:tgtEl>
                                        <p:attrNameLst>
                                          <p:attrName>style.visibility</p:attrName>
                                        </p:attrNameLst>
                                      </p:cBhvr>
                                      <p:to>
                                        <p:strVal val="visible"/>
                                      </p:to>
                                    </p:set>
                                    <p:anim calcmode="lin" valueType="num">
                                      <p:cBhvr additive="base">
                                        <p:cTn id="107" dur="500" fill="hold"/>
                                        <p:tgtEl>
                                          <p:spTgt spid="46104"/>
                                        </p:tgtEl>
                                        <p:attrNameLst>
                                          <p:attrName>ppt_w</p:attrName>
                                        </p:attrNameLst>
                                      </p:cBhvr>
                                      <p:tavLst>
                                        <p:tav tm="0">
                                          <p:val>
                                            <p:fltVal val="0"/>
                                          </p:val>
                                        </p:tav>
                                        <p:tav tm="100000">
                                          <p:val>
                                            <p:strVal val="#ppt_w"/>
                                          </p:val>
                                        </p:tav>
                                      </p:tavLst>
                                    </p:anim>
                                    <p:anim calcmode="lin" valueType="num">
                                      <p:cBhvr additive="base">
                                        <p:cTn id="108" dur="500" fill="hold"/>
                                        <p:tgtEl>
                                          <p:spTgt spid="46104"/>
                                        </p:tgtEl>
                                        <p:attrNameLst>
                                          <p:attrName>ppt_h</p:attrName>
                                        </p:attrNameLst>
                                      </p:cBhvr>
                                      <p:tavLst>
                                        <p:tav tm="0">
                                          <p:val>
                                            <p:fltVal val="0"/>
                                          </p:val>
                                        </p:tav>
                                        <p:tav tm="100000">
                                          <p:val>
                                            <p:strVal val="#ppt_h"/>
                                          </p:val>
                                        </p:tav>
                                      </p:tavLst>
                                    </p:anim>
                                  </p:childTnLst>
                                </p:cTn>
                              </p:par>
                            </p:childTnLst>
                          </p:cTn>
                        </p:par>
                      </p:childTnLst>
                    </p:cTn>
                  </p:par>
                  <p:par>
                    <p:cTn id="109" fill="hold" nodeType="clickPar">
                      <p:stCondLst>
                        <p:cond delay="indefinite"/>
                      </p:stCondLst>
                      <p:childTnLst>
                        <p:par>
                          <p:cTn id="110" fill="hold" nodeType="withGroup">
                            <p:stCondLst>
                              <p:cond delay="indefinite"/>
                            </p:stCondLst>
                          </p:cTn>
                        </p:par>
                        <p:par>
                          <p:cTn id="111" fill="hold" nodeType="afterGroup">
                            <p:stCondLst>
                              <p:cond delay="0"/>
                            </p:stCondLst>
                            <p:childTnLst>
                              <p:par>
                                <p:cTn id="112" presetID="47" presetClass="entr" presetSubtype="0" fill="hold" grpId="7" nodeType="clickEffect">
                                  <p:stCondLst>
                                    <p:cond delay="0"/>
                                  </p:stCondLst>
                                  <p:childTnLst>
                                    <p:set>
                                      <p:cBhvr additive="base">
                                        <p:cTn id="113" dur="1" fill="hold">
                                          <p:stCondLst>
                                            <p:cond delay="0"/>
                                          </p:stCondLst>
                                        </p:cTn>
                                        <p:tgtEl>
                                          <p:spTgt spid="46099"/>
                                        </p:tgtEl>
                                        <p:attrNameLst>
                                          <p:attrName>style.visibility</p:attrName>
                                        </p:attrNameLst>
                                      </p:cBhvr>
                                      <p:to>
                                        <p:strVal val="visible"/>
                                      </p:to>
                                    </p:set>
                                    <p:animEffect transition="in" filter="fade">
                                      <p:cBhvr additive="base">
                                        <p:cTn id="114" dur="500" fill="hold"/>
                                        <p:tgtEl>
                                          <p:spTgt spid="46099"/>
                                        </p:tgtEl>
                                      </p:cBhvr>
                                    </p:animEffect>
                                    <p:anim calcmode="lin" valueType="num">
                                      <p:cBhvr additive="base">
                                        <p:cTn id="115" dur="500" fill="hold"/>
                                        <p:tgtEl>
                                          <p:spTgt spid="46099"/>
                                        </p:tgtEl>
                                        <p:attrNameLst>
                                          <p:attrName>ppt_x</p:attrName>
                                        </p:attrNameLst>
                                      </p:cBhvr>
                                      <p:tavLst>
                                        <p:tav tm="0">
                                          <p:val>
                                            <p:strVal val="#ppt_x"/>
                                          </p:val>
                                        </p:tav>
                                        <p:tav tm="100000">
                                          <p:val>
                                            <p:strVal val="#ppt_x"/>
                                          </p:val>
                                        </p:tav>
                                      </p:tavLst>
                                    </p:anim>
                                    <p:anim calcmode="lin" valueType="num">
                                      <p:cBhvr additive="base">
                                        <p:cTn id="116" dur="500" fill="hold"/>
                                        <p:tgtEl>
                                          <p:spTgt spid="46099"/>
                                        </p:tgtEl>
                                        <p:attrNameLst>
                                          <p:attrName>ppt_y</p:attrName>
                                        </p:attrNameLst>
                                      </p:cBhvr>
                                      <p:tavLst>
                                        <p:tav tm="0">
                                          <p:val>
                                            <p:strVal val="#ppt_y-.1"/>
                                          </p:val>
                                        </p:tav>
                                        <p:tav tm="100000">
                                          <p:val>
                                            <p:strVal val="#ppt_y"/>
                                          </p:val>
                                        </p:tav>
                                      </p:tavLst>
                                    </p:anim>
                                  </p:childTnLst>
                                </p:cTn>
                              </p:par>
                            </p:childTnLst>
                          </p:cTn>
                        </p:par>
                      </p:childTnLst>
                    </p:cTn>
                  </p:par>
                  <p:par>
                    <p:cTn id="117" fill="hold" nodeType="clickPar">
                      <p:stCondLst>
                        <p:cond delay="indefinite"/>
                      </p:stCondLst>
                      <p:childTnLst>
                        <p:par>
                          <p:cTn id="118" fill="hold" nodeType="withGroup">
                            <p:stCondLst>
                              <p:cond delay="indefinite"/>
                            </p:stCondLst>
                          </p:cTn>
                        </p:par>
                        <p:par>
                          <p:cTn id="119" fill="hold" nodeType="afterGroup">
                            <p:stCondLst>
                              <p:cond delay="0"/>
                            </p:stCondLst>
                            <p:childTnLst>
                              <p:par>
                                <p:cTn id="120" presetID="47" presetClass="entr" presetSubtype="0" fill="hold" grpId="8" nodeType="clickEffect">
                                  <p:stCondLst>
                                    <p:cond delay="0"/>
                                  </p:stCondLst>
                                  <p:childTnLst>
                                    <p:set>
                                      <p:cBhvr additive="base">
                                        <p:cTn id="121" dur="1" fill="hold">
                                          <p:stCondLst>
                                            <p:cond delay="0"/>
                                          </p:stCondLst>
                                        </p:cTn>
                                        <p:tgtEl>
                                          <p:spTgt spid="46100"/>
                                        </p:tgtEl>
                                        <p:attrNameLst>
                                          <p:attrName>style.visibility</p:attrName>
                                        </p:attrNameLst>
                                      </p:cBhvr>
                                      <p:to>
                                        <p:strVal val="visible"/>
                                      </p:to>
                                    </p:set>
                                    <p:animEffect transition="in" filter="fade">
                                      <p:cBhvr additive="base">
                                        <p:cTn id="122" dur="500" fill="hold"/>
                                        <p:tgtEl>
                                          <p:spTgt spid="46100"/>
                                        </p:tgtEl>
                                      </p:cBhvr>
                                    </p:animEffect>
                                    <p:anim calcmode="lin" valueType="num">
                                      <p:cBhvr additive="base">
                                        <p:cTn id="123" dur="500" fill="hold"/>
                                        <p:tgtEl>
                                          <p:spTgt spid="46100"/>
                                        </p:tgtEl>
                                        <p:attrNameLst>
                                          <p:attrName>ppt_x</p:attrName>
                                        </p:attrNameLst>
                                      </p:cBhvr>
                                      <p:tavLst>
                                        <p:tav tm="0">
                                          <p:val>
                                            <p:strVal val="#ppt_x"/>
                                          </p:val>
                                        </p:tav>
                                        <p:tav tm="100000">
                                          <p:val>
                                            <p:strVal val="#ppt_x"/>
                                          </p:val>
                                        </p:tav>
                                      </p:tavLst>
                                    </p:anim>
                                    <p:anim calcmode="lin" valueType="num">
                                      <p:cBhvr additive="base">
                                        <p:cTn id="124" dur="500" fill="hold"/>
                                        <p:tgtEl>
                                          <p:spTgt spid="46100"/>
                                        </p:tgtEl>
                                        <p:attrNameLst>
                                          <p:attrName>ppt_y</p:attrName>
                                        </p:attrNameLst>
                                      </p:cBhvr>
                                      <p:tavLst>
                                        <p:tav tm="0">
                                          <p:val>
                                            <p:strVal val="#ppt_y-.1"/>
                                          </p:val>
                                        </p:tav>
                                        <p:tav tm="100000">
                                          <p:val>
                                            <p:strVal val="#ppt_y"/>
                                          </p:val>
                                        </p:tav>
                                      </p:tavLst>
                                    </p:anim>
                                  </p:childTnLst>
                                </p:cTn>
                              </p:par>
                            </p:childTnLst>
                          </p:cTn>
                        </p:par>
                      </p:childTnLst>
                    </p:cTn>
                  </p:par>
                  <p:par>
                    <p:cTn id="125" fill="hold" nodeType="clickPar">
                      <p:stCondLst>
                        <p:cond delay="indefinite"/>
                      </p:stCondLst>
                      <p:childTnLst>
                        <p:par>
                          <p:cTn id="126" fill="hold" nodeType="withGroup">
                            <p:stCondLst>
                              <p:cond delay="indefinite"/>
                            </p:stCondLst>
                          </p:cTn>
                        </p:par>
                        <p:par>
                          <p:cTn id="127" fill="hold" nodeType="afterGroup">
                            <p:stCondLst>
                              <p:cond delay="0"/>
                            </p:stCondLst>
                            <p:childTnLst>
                              <p:par>
                                <p:cTn id="128" presetID="47" presetClass="entr" presetSubtype="0" fill="hold" grpId="9" nodeType="clickEffect">
                                  <p:stCondLst>
                                    <p:cond delay="0"/>
                                  </p:stCondLst>
                                  <p:childTnLst>
                                    <p:set>
                                      <p:cBhvr additive="base">
                                        <p:cTn id="129" dur="1" fill="hold">
                                          <p:stCondLst>
                                            <p:cond delay="0"/>
                                          </p:stCondLst>
                                        </p:cTn>
                                        <p:tgtEl>
                                          <p:spTgt spid="46101"/>
                                        </p:tgtEl>
                                        <p:attrNameLst>
                                          <p:attrName>style.visibility</p:attrName>
                                        </p:attrNameLst>
                                      </p:cBhvr>
                                      <p:to>
                                        <p:strVal val="visible"/>
                                      </p:to>
                                    </p:set>
                                    <p:animEffect transition="in" filter="fade">
                                      <p:cBhvr additive="base">
                                        <p:cTn id="130" dur="1000" fill="hold"/>
                                        <p:tgtEl>
                                          <p:spTgt spid="46101"/>
                                        </p:tgtEl>
                                      </p:cBhvr>
                                    </p:animEffect>
                                    <p:anim calcmode="lin" valueType="num">
                                      <p:cBhvr additive="base">
                                        <p:cTn id="131" dur="1000" fill="hold"/>
                                        <p:tgtEl>
                                          <p:spTgt spid="46101"/>
                                        </p:tgtEl>
                                        <p:attrNameLst>
                                          <p:attrName>ppt_x</p:attrName>
                                        </p:attrNameLst>
                                      </p:cBhvr>
                                      <p:tavLst>
                                        <p:tav tm="0">
                                          <p:val>
                                            <p:strVal val="#ppt_x"/>
                                          </p:val>
                                        </p:tav>
                                        <p:tav tm="100000">
                                          <p:val>
                                            <p:strVal val="#ppt_x"/>
                                          </p:val>
                                        </p:tav>
                                      </p:tavLst>
                                    </p:anim>
                                    <p:anim calcmode="lin" valueType="num">
                                      <p:cBhvr additive="base">
                                        <p:cTn id="132" dur="1000" fill="hold"/>
                                        <p:tgtEl>
                                          <p:spTgt spid="46101"/>
                                        </p:tgtEl>
                                        <p:attrNameLst>
                                          <p:attrName>ppt_y</p:attrName>
                                        </p:attrNameLst>
                                      </p:cBhvr>
                                      <p:tavLst>
                                        <p:tav tm="0">
                                          <p:val>
                                            <p:strVal val="#ppt_y-.1"/>
                                          </p:val>
                                        </p:tav>
                                        <p:tav tm="100000">
                                          <p:val>
                                            <p:strVal val="#ppt_y"/>
                                          </p:val>
                                        </p:tav>
                                      </p:tavLst>
                                    </p:anim>
                                  </p:childTnLst>
                                </p:cTn>
                              </p:par>
                            </p:childTnLst>
                          </p:cTn>
                        </p:par>
                      </p:childTnLst>
                    </p:cTn>
                  </p:par>
                  <p:par>
                    <p:cTn id="133" fill="hold" nodeType="clickPar">
                      <p:stCondLst>
                        <p:cond delay="indefinite"/>
                      </p:stCondLst>
                      <p:childTnLst>
                        <p:par>
                          <p:cTn id="134" fill="hold" nodeType="withGroup">
                            <p:stCondLst>
                              <p:cond delay="indefinite"/>
                            </p:stCondLst>
                          </p:cTn>
                        </p:par>
                        <p:par>
                          <p:cTn id="135" fill="hold" nodeType="afterGroup">
                            <p:stCondLst>
                              <p:cond delay="0"/>
                            </p:stCondLst>
                            <p:childTnLst>
                              <p:par>
                                <p:cTn id="136" presetID="47" presetClass="entr" presetSubtype="0" fill="hold" grpId="11" nodeType="clickEffect">
                                  <p:stCondLst>
                                    <p:cond delay="0"/>
                                  </p:stCondLst>
                                  <p:childTnLst>
                                    <p:set>
                                      <p:cBhvr additive="base">
                                        <p:cTn id="137" dur="1" fill="hold">
                                          <p:stCondLst>
                                            <p:cond delay="0"/>
                                          </p:stCondLst>
                                        </p:cTn>
                                        <p:tgtEl>
                                          <p:spTgt spid="46103"/>
                                        </p:tgtEl>
                                        <p:attrNameLst>
                                          <p:attrName>style.visibility</p:attrName>
                                        </p:attrNameLst>
                                      </p:cBhvr>
                                      <p:to>
                                        <p:strVal val="visible"/>
                                      </p:to>
                                    </p:set>
                                    <p:animEffect transition="in" filter="fade">
                                      <p:cBhvr additive="base">
                                        <p:cTn id="138" dur="500" fill="hold"/>
                                        <p:tgtEl>
                                          <p:spTgt spid="46103"/>
                                        </p:tgtEl>
                                      </p:cBhvr>
                                    </p:animEffect>
                                    <p:anim calcmode="lin" valueType="num">
                                      <p:cBhvr additive="base">
                                        <p:cTn id="139" dur="500" fill="hold"/>
                                        <p:tgtEl>
                                          <p:spTgt spid="46103"/>
                                        </p:tgtEl>
                                        <p:attrNameLst>
                                          <p:attrName>ppt_x</p:attrName>
                                        </p:attrNameLst>
                                      </p:cBhvr>
                                      <p:tavLst>
                                        <p:tav tm="0">
                                          <p:val>
                                            <p:strVal val="#ppt_x"/>
                                          </p:val>
                                        </p:tav>
                                        <p:tav tm="100000">
                                          <p:val>
                                            <p:strVal val="#ppt_x"/>
                                          </p:val>
                                        </p:tav>
                                      </p:tavLst>
                                    </p:anim>
                                    <p:anim calcmode="lin" valueType="num">
                                      <p:cBhvr additive="base">
                                        <p:cTn id="140" dur="500" fill="hold"/>
                                        <p:tgtEl>
                                          <p:spTgt spid="46103"/>
                                        </p:tgtEl>
                                        <p:attrNameLst>
                                          <p:attrName>ppt_y</p:attrName>
                                        </p:attrNameLst>
                                      </p:cBhvr>
                                      <p:tavLst>
                                        <p:tav tm="0">
                                          <p:val>
                                            <p:strVal val="#ppt_y-.1"/>
                                          </p:val>
                                        </p:tav>
                                        <p:tav tm="100000">
                                          <p:val>
                                            <p:strVal val="#ppt_y"/>
                                          </p:val>
                                        </p:tav>
                                      </p:tavLst>
                                    </p:anim>
                                  </p:childTnLst>
                                </p:cTn>
                              </p:par>
                            </p:childTnLst>
                          </p:cTn>
                        </p:par>
                      </p:childTnLst>
                    </p:cTn>
                  </p:par>
                  <p:par>
                    <p:cTn id="141" fill="hold" nodeType="clickPar">
                      <p:stCondLst>
                        <p:cond delay="indefinite"/>
                      </p:stCondLst>
                      <p:childTnLst>
                        <p:par>
                          <p:cTn id="142" fill="hold" nodeType="withGroup">
                            <p:stCondLst>
                              <p:cond delay="indefinite"/>
                            </p:stCondLst>
                          </p:cTn>
                        </p:par>
                        <p:par>
                          <p:cTn id="143" fill="hold" nodeType="afterGroup">
                            <p:stCondLst>
                              <p:cond delay="0"/>
                            </p:stCondLst>
                            <p:childTnLst>
                              <p:par>
                                <p:cTn id="144" presetID="23" presetClass="entr" presetSubtype="16" fill="hold" grpId="13" nodeType="clickEffect">
                                  <p:stCondLst>
                                    <p:cond delay="0"/>
                                  </p:stCondLst>
                                  <p:childTnLst>
                                    <p:set>
                                      <p:cBhvr additive="base">
                                        <p:cTn id="145" dur="1" fill="hold">
                                          <p:stCondLst>
                                            <p:cond delay="0"/>
                                          </p:stCondLst>
                                        </p:cTn>
                                        <p:tgtEl>
                                          <p:spTgt spid="46105"/>
                                        </p:tgtEl>
                                        <p:attrNameLst>
                                          <p:attrName>style.visibility</p:attrName>
                                        </p:attrNameLst>
                                      </p:cBhvr>
                                      <p:to>
                                        <p:strVal val="visible"/>
                                      </p:to>
                                    </p:set>
                                    <p:anim calcmode="lin" valueType="num">
                                      <p:cBhvr additive="base">
                                        <p:cTn id="146" dur="500" fill="hold"/>
                                        <p:tgtEl>
                                          <p:spTgt spid="46105"/>
                                        </p:tgtEl>
                                        <p:attrNameLst>
                                          <p:attrName>ppt_w</p:attrName>
                                        </p:attrNameLst>
                                      </p:cBhvr>
                                      <p:tavLst>
                                        <p:tav tm="0">
                                          <p:val>
                                            <p:fltVal val="0"/>
                                          </p:val>
                                        </p:tav>
                                        <p:tav tm="100000">
                                          <p:val>
                                            <p:strVal val="#ppt_w"/>
                                          </p:val>
                                        </p:tav>
                                      </p:tavLst>
                                    </p:anim>
                                    <p:anim calcmode="lin" valueType="num">
                                      <p:cBhvr additive="base">
                                        <p:cTn id="147" dur="500" fill="hold"/>
                                        <p:tgtEl>
                                          <p:spTgt spid="46105"/>
                                        </p:tgtEl>
                                        <p:attrNameLst>
                                          <p:attrName>ppt_h</p:attrName>
                                        </p:attrNameLst>
                                      </p:cBhvr>
                                      <p:tavLst>
                                        <p:tav tm="0">
                                          <p:val>
                                            <p:fltVal val="0"/>
                                          </p:val>
                                        </p:tav>
                                        <p:tav tm="100000">
                                          <p:val>
                                            <p:strVal val="#ppt_h"/>
                                          </p:val>
                                        </p:tav>
                                      </p:tavLst>
                                    </p:anim>
                                  </p:childTnLst>
                                </p:cTn>
                              </p:par>
                            </p:childTnLst>
                          </p:cTn>
                        </p:par>
                      </p:childTnLst>
                    </p:cTn>
                  </p:par>
                  <p:par>
                    <p:cTn id="148" fill="hold" nodeType="clickPar">
                      <p:stCondLst>
                        <p:cond delay="indefinite"/>
                      </p:stCondLst>
                      <p:childTnLst>
                        <p:par>
                          <p:cTn id="149" fill="hold" nodeType="withGroup">
                            <p:stCondLst>
                              <p:cond delay="indefinite"/>
                            </p:stCondLst>
                          </p:cTn>
                        </p:par>
                        <p:par>
                          <p:cTn id="150" fill="hold" nodeType="afterGroup">
                            <p:stCondLst>
                              <p:cond delay="0"/>
                            </p:stCondLst>
                            <p:childTnLst>
                              <p:par>
                                <p:cTn id="151" presetID="47" presetClass="entr" presetSubtype="0" fill="hold" grpId="14" nodeType="clickEffect">
                                  <p:stCondLst>
                                    <p:cond delay="0"/>
                                  </p:stCondLst>
                                  <p:childTnLst>
                                    <p:set>
                                      <p:cBhvr additive="base">
                                        <p:cTn id="152" dur="1" fill="hold">
                                          <p:stCondLst>
                                            <p:cond delay="0"/>
                                          </p:stCondLst>
                                        </p:cTn>
                                        <p:tgtEl>
                                          <p:spTgt spid="46106"/>
                                        </p:tgtEl>
                                        <p:attrNameLst>
                                          <p:attrName>style.visibility</p:attrName>
                                        </p:attrNameLst>
                                      </p:cBhvr>
                                      <p:to>
                                        <p:strVal val="visible"/>
                                      </p:to>
                                    </p:set>
                                    <p:animEffect transition="in" filter="fade">
                                      <p:cBhvr additive="base">
                                        <p:cTn id="153" dur="500" fill="hold"/>
                                        <p:tgtEl>
                                          <p:spTgt spid="46106"/>
                                        </p:tgtEl>
                                      </p:cBhvr>
                                    </p:animEffect>
                                    <p:anim calcmode="lin" valueType="num">
                                      <p:cBhvr additive="base">
                                        <p:cTn id="154" dur="500" fill="hold"/>
                                        <p:tgtEl>
                                          <p:spTgt spid="46106"/>
                                        </p:tgtEl>
                                        <p:attrNameLst>
                                          <p:attrName>ppt_x</p:attrName>
                                        </p:attrNameLst>
                                      </p:cBhvr>
                                      <p:tavLst>
                                        <p:tav tm="0">
                                          <p:val>
                                            <p:strVal val="#ppt_x"/>
                                          </p:val>
                                        </p:tav>
                                        <p:tav tm="100000">
                                          <p:val>
                                            <p:strVal val="#ppt_x"/>
                                          </p:val>
                                        </p:tav>
                                      </p:tavLst>
                                    </p:anim>
                                    <p:anim calcmode="lin" valueType="num">
                                      <p:cBhvr additive="base">
                                        <p:cTn id="155" dur="500" fill="hold"/>
                                        <p:tgtEl>
                                          <p:spTgt spid="46106"/>
                                        </p:tgtEl>
                                        <p:attrNameLst>
                                          <p:attrName>ppt_y</p:attrName>
                                        </p:attrNameLst>
                                      </p:cBhvr>
                                      <p:tavLst>
                                        <p:tav tm="0">
                                          <p:val>
                                            <p:strVal val="#ppt_y-.1"/>
                                          </p:val>
                                        </p:tav>
                                        <p:tav tm="100000">
                                          <p:val>
                                            <p:strVal val="#ppt_y"/>
                                          </p:val>
                                        </p:tav>
                                      </p:tavLst>
                                    </p:anim>
                                  </p:childTnLst>
                                </p:cTn>
                              </p:par>
                            </p:childTnLst>
                          </p:cTn>
                        </p:par>
                      </p:childTnLst>
                    </p:cTn>
                  </p:par>
                  <p:par>
                    <p:cTn id="156" fill="hold" nodeType="clickPar">
                      <p:stCondLst>
                        <p:cond delay="indefinite"/>
                      </p:stCondLst>
                      <p:childTnLst>
                        <p:par>
                          <p:cTn id="157" fill="hold" nodeType="withGroup">
                            <p:stCondLst>
                              <p:cond delay="indefinite"/>
                            </p:stCondLst>
                          </p:cTn>
                        </p:par>
                        <p:par>
                          <p:cTn id="158" fill="hold" nodeType="afterGroup">
                            <p:stCondLst>
                              <p:cond delay="0"/>
                            </p:stCondLst>
                            <p:childTnLst>
                              <p:par>
                                <p:cTn id="159" presetID="42" presetClass="entr" presetSubtype="0" fill="hold" grpId="15" nodeType="clickEffect">
                                  <p:stCondLst>
                                    <p:cond delay="0"/>
                                  </p:stCondLst>
                                  <p:childTnLst>
                                    <p:set>
                                      <p:cBhvr additive="base">
                                        <p:cTn id="160" dur="1" fill="hold">
                                          <p:stCondLst>
                                            <p:cond delay="0"/>
                                          </p:stCondLst>
                                        </p:cTn>
                                        <p:tgtEl>
                                          <p:spTgt spid="46107"/>
                                        </p:tgtEl>
                                        <p:attrNameLst>
                                          <p:attrName>style.visibility</p:attrName>
                                        </p:attrNameLst>
                                      </p:cBhvr>
                                      <p:to>
                                        <p:strVal val="visible"/>
                                      </p:to>
                                    </p:set>
                                    <p:animEffect transition="in" filter="fade">
                                      <p:cBhvr additive="base">
                                        <p:cTn id="161" dur="500" fill="hold"/>
                                        <p:tgtEl>
                                          <p:spTgt spid="46107"/>
                                        </p:tgtEl>
                                      </p:cBhvr>
                                    </p:animEffect>
                                    <p:anim calcmode="lin" valueType="num">
                                      <p:cBhvr additive="base">
                                        <p:cTn id="162" dur="500" fill="hold"/>
                                        <p:tgtEl>
                                          <p:spTgt spid="46107"/>
                                        </p:tgtEl>
                                        <p:attrNameLst>
                                          <p:attrName>ppt_x</p:attrName>
                                        </p:attrNameLst>
                                      </p:cBhvr>
                                      <p:tavLst>
                                        <p:tav tm="0">
                                          <p:val>
                                            <p:strVal val="#ppt_x"/>
                                          </p:val>
                                        </p:tav>
                                        <p:tav tm="100000">
                                          <p:val>
                                            <p:strVal val="#ppt_x"/>
                                          </p:val>
                                        </p:tav>
                                      </p:tavLst>
                                    </p:anim>
                                    <p:anim calcmode="lin" valueType="num">
                                      <p:cBhvr additive="base">
                                        <p:cTn id="163" dur="500" fill="hold"/>
                                        <p:tgtEl>
                                          <p:spTgt spid="46107"/>
                                        </p:tgtEl>
                                        <p:attrNameLst>
                                          <p:attrName>ppt_y</p:attrName>
                                        </p:attrNameLst>
                                      </p:cBhvr>
                                      <p:tavLst>
                                        <p:tav tm="0">
                                          <p:val>
                                            <p:strVal val="#ppt_y+.1"/>
                                          </p:val>
                                        </p:tav>
                                        <p:tav tm="100000">
                                          <p:val>
                                            <p:strVal val="#ppt_y"/>
                                          </p:val>
                                        </p:tav>
                                      </p:tavLst>
                                    </p:anim>
                                  </p:childTnLst>
                                </p:cTn>
                              </p:par>
                            </p:childTnLst>
                          </p:cTn>
                        </p:par>
                      </p:childTnLst>
                    </p:cTn>
                  </p:par>
                  <p:par>
                    <p:cTn id="164" fill="hold" nodeType="clickPar">
                      <p:stCondLst>
                        <p:cond delay="indefinite"/>
                      </p:stCondLst>
                      <p:childTnLst>
                        <p:par>
                          <p:cTn id="165" fill="hold" nodeType="withGroup">
                            <p:stCondLst>
                              <p:cond delay="indefinite"/>
                            </p:stCondLst>
                          </p:cTn>
                        </p:par>
                        <p:par>
                          <p:cTn id="166" fill="hold" nodeType="afterGroup">
                            <p:stCondLst>
                              <p:cond delay="0"/>
                            </p:stCondLst>
                            <p:childTnLst>
                              <p:par>
                                <p:cTn id="167" presetID="42" presetClass="entr" presetSubtype="0" fill="hold" grpId="16" nodeType="clickEffect">
                                  <p:stCondLst>
                                    <p:cond delay="0"/>
                                  </p:stCondLst>
                                  <p:childTnLst>
                                    <p:set>
                                      <p:cBhvr additive="base">
                                        <p:cTn id="168" dur="1" fill="hold">
                                          <p:stCondLst>
                                            <p:cond delay="0"/>
                                          </p:stCondLst>
                                        </p:cTn>
                                        <p:tgtEl>
                                          <p:spTgt spid="46108"/>
                                        </p:tgtEl>
                                        <p:attrNameLst>
                                          <p:attrName>style.visibility</p:attrName>
                                        </p:attrNameLst>
                                      </p:cBhvr>
                                      <p:to>
                                        <p:strVal val="visible"/>
                                      </p:to>
                                    </p:set>
                                    <p:animEffect transition="in" filter="fade">
                                      <p:cBhvr additive="base">
                                        <p:cTn id="169" dur="500" fill="hold"/>
                                        <p:tgtEl>
                                          <p:spTgt spid="46108"/>
                                        </p:tgtEl>
                                      </p:cBhvr>
                                    </p:animEffect>
                                    <p:anim calcmode="lin" valueType="num">
                                      <p:cBhvr additive="base">
                                        <p:cTn id="170" dur="500" fill="hold"/>
                                        <p:tgtEl>
                                          <p:spTgt spid="46108"/>
                                        </p:tgtEl>
                                        <p:attrNameLst>
                                          <p:attrName>ppt_x</p:attrName>
                                        </p:attrNameLst>
                                      </p:cBhvr>
                                      <p:tavLst>
                                        <p:tav tm="0">
                                          <p:val>
                                            <p:strVal val="#ppt_x"/>
                                          </p:val>
                                        </p:tav>
                                        <p:tav tm="100000">
                                          <p:val>
                                            <p:strVal val="#ppt_x"/>
                                          </p:val>
                                        </p:tav>
                                      </p:tavLst>
                                    </p:anim>
                                    <p:anim calcmode="lin" valueType="num">
                                      <p:cBhvr additive="base">
                                        <p:cTn id="171" dur="500" fill="hold"/>
                                        <p:tgtEl>
                                          <p:spTgt spid="46108"/>
                                        </p:tgtEl>
                                        <p:attrNameLst>
                                          <p:attrName>ppt_y</p:attrName>
                                        </p:attrNameLst>
                                      </p:cBhvr>
                                      <p:tavLst>
                                        <p:tav tm="0">
                                          <p:val>
                                            <p:strVal val="#ppt_y+.1"/>
                                          </p:val>
                                        </p:tav>
                                        <p:tav tm="100000">
                                          <p:val>
                                            <p:strVal val="#ppt_y"/>
                                          </p:val>
                                        </p:tav>
                                      </p:tavLst>
                                    </p:anim>
                                  </p:childTnLst>
                                </p:cTn>
                              </p:par>
                            </p:childTnLst>
                          </p:cTn>
                        </p:par>
                      </p:childTnLst>
                    </p:cTn>
                  </p:par>
                  <p:par>
                    <p:cTn id="172" fill="hold" nodeType="clickPar">
                      <p:stCondLst>
                        <p:cond delay="indefinite"/>
                      </p:stCondLst>
                      <p:childTnLst>
                        <p:par>
                          <p:cTn id="173" fill="hold" nodeType="withGroup">
                            <p:stCondLst>
                              <p:cond delay="indefinite"/>
                            </p:stCondLst>
                          </p:cTn>
                        </p:par>
                        <p:par>
                          <p:cTn id="174" fill="hold" nodeType="afterGroup">
                            <p:stCondLst>
                              <p:cond delay="0"/>
                            </p:stCondLst>
                            <p:childTnLst>
                              <p:par>
                                <p:cTn id="175" presetID="42" presetClass="entr" presetSubtype="0" fill="hold" grpId="17" nodeType="clickEffect">
                                  <p:stCondLst>
                                    <p:cond delay="0"/>
                                  </p:stCondLst>
                                  <p:childTnLst>
                                    <p:set>
                                      <p:cBhvr additive="base">
                                        <p:cTn id="176" dur="1" fill="hold">
                                          <p:stCondLst>
                                            <p:cond delay="0"/>
                                          </p:stCondLst>
                                        </p:cTn>
                                        <p:tgtEl>
                                          <p:spTgt spid="46109"/>
                                        </p:tgtEl>
                                        <p:attrNameLst>
                                          <p:attrName>style.visibility</p:attrName>
                                        </p:attrNameLst>
                                      </p:cBhvr>
                                      <p:to>
                                        <p:strVal val="visible"/>
                                      </p:to>
                                    </p:set>
                                    <p:animEffect transition="in" filter="fade">
                                      <p:cBhvr additive="base">
                                        <p:cTn id="177" dur="500" fill="hold"/>
                                        <p:tgtEl>
                                          <p:spTgt spid="46109"/>
                                        </p:tgtEl>
                                      </p:cBhvr>
                                    </p:animEffect>
                                    <p:anim calcmode="lin" valueType="num">
                                      <p:cBhvr additive="base">
                                        <p:cTn id="178" dur="500" fill="hold"/>
                                        <p:tgtEl>
                                          <p:spTgt spid="46109"/>
                                        </p:tgtEl>
                                        <p:attrNameLst>
                                          <p:attrName>ppt_x</p:attrName>
                                        </p:attrNameLst>
                                      </p:cBhvr>
                                      <p:tavLst>
                                        <p:tav tm="0">
                                          <p:val>
                                            <p:strVal val="#ppt_x"/>
                                          </p:val>
                                        </p:tav>
                                        <p:tav tm="100000">
                                          <p:val>
                                            <p:strVal val="#ppt_x"/>
                                          </p:val>
                                        </p:tav>
                                      </p:tavLst>
                                    </p:anim>
                                    <p:anim calcmode="lin" valueType="num">
                                      <p:cBhvr additive="base">
                                        <p:cTn id="179" dur="500" fill="hold"/>
                                        <p:tgtEl>
                                          <p:spTgt spid="4610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92" grpId="0"/>
      <p:bldP spid="46093" grpId="1"/>
      <p:bldP spid="46094" grpId="2"/>
      <p:bldP spid="46095" grpId="3"/>
      <p:bldP spid="46096" grpId="4"/>
      <p:bldP spid="46097" grpId="5"/>
      <p:bldP spid="46098" grpId="6"/>
      <p:bldP spid="46099" grpId="7"/>
      <p:bldP spid="46100" grpId="8"/>
      <p:bldP spid="46101" grpId="9"/>
      <p:bldP spid="46102" grpId="10"/>
      <p:bldP spid="46103" grpId="11"/>
      <p:bldP spid="46104" grpId="12"/>
      <p:bldP spid="46105" grpId="13"/>
      <p:bldP spid="46106" grpId="14"/>
      <p:bldP spid="46107" grpId="15"/>
      <p:bldP spid="46108" grpId="16"/>
      <p:bldP spid="46109" grpId="17"/>
      <p:bldP spid="46110" grpId="18"/>
      <p:bldP spid="46111" grpId="19"/>
      <p:bldP spid="46112" grpId="20"/>
      <p:bldP spid="46113" grpId="21"/>
      <p:bldP spid="46114" grpId="22"/>
      <p:bldP spid="46115" grpId="23"/>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47106" name="矩形 9"/>
          <p:cNvSpPr/>
          <p:nvPr>
            <p:custDataLst>
              <p:tags r:id="rId4"/>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47107" name="直接连接符 21"/>
          <p:cNvCxnSpPr/>
          <p:nvPr>
            <p:custDataLst>
              <p:tags r:id="rId5"/>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47108" name="文本框 5"/>
          <p:cNvSpPr/>
          <p:nvPr>
            <p:custDataLst>
              <p:tags r:id="rId6"/>
            </p:custDataLst>
          </p:nvPr>
        </p:nvSpPr>
        <p:spPr>
          <a:xfrm>
            <a:off x="960438" y="147638"/>
            <a:ext cx="30638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a:solidFill>
                  <a:schemeClr val="bg1"/>
                </a:solidFill>
                <a:latin typeface="微软雅黑" charset="-122"/>
                <a:ea typeface="微软雅黑" charset="-122"/>
              </a:rPr>
              <a:t>中学历史教学园地</a:t>
            </a:r>
            <a:endParaRPr lang="zh-CN" altLang="en-US" sz="2400">
              <a:solidFill>
                <a:schemeClr val="bg1"/>
              </a:solidFill>
              <a:latin typeface="微软雅黑" charset="-122"/>
              <a:ea typeface="微软雅黑" charset="-122"/>
            </a:endParaRPr>
          </a:p>
        </p:txBody>
      </p:sp>
      <p:pic>
        <p:nvPicPr>
          <p:cNvPr id="47109" name="组合 24"/>
          <p:cNvPicPr/>
          <p:nvPr>
            <p:custDataLst>
              <p:tags r:id="rId8"/>
            </p:custDataLst>
          </p:nvPr>
        </p:nvPicPr>
        <p:blipFill>
          <a:blip r:embed="rId7"/>
          <a:stretch>
            <a:fillRect/>
          </a:stretch>
        </p:blipFill>
        <p:spPr>
          <a:xfrm>
            <a:off x="8761412" y="0"/>
            <a:ext cx="2751138" cy="708025"/>
          </a:xfrm>
          <a:prstGeom prst="rect">
            <a:avLst/>
          </a:prstGeom>
          <a:noFill/>
          <a:ln cap="flat">
            <a:noFill/>
            <a:prstDash val="solid"/>
            <a:miter lim="800000"/>
            <a:headEnd type="none" w="med" len="med"/>
            <a:tailEnd type="none" w="med" len="med"/>
          </a:ln>
        </p:spPr>
      </p:pic>
      <p:sp>
        <p:nvSpPr>
          <p:cNvPr id="47110" name="文本框 6"/>
          <p:cNvSpPr/>
          <p:nvPr>
            <p:custDataLst>
              <p:tags r:id="rId9"/>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pic>
        <p:nvPicPr>
          <p:cNvPr id="47111" name="图片 51" descr="t012b2ff820f8eada25.jpg"/>
          <p:cNvPicPr/>
          <p:nvPr>
            <p:custDataLst>
              <p:tags r:id="rId11"/>
            </p:custDataLst>
          </p:nvPr>
        </p:nvPicPr>
        <p:blipFill>
          <a:blip r:embed="rId10">
            <a:clrChange>
              <a:clrFrom>
                <a:srgbClr val="E4C08C"/>
              </a:clrFrom>
              <a:clrTo>
                <a:srgbClr val="E4C08C">
                  <a:alpha val="0"/>
                </a:srgbClr>
              </a:clrTo>
            </a:clrChange>
          </a:blip>
          <a:srcRect t="5624" b="87346"/>
          <a:stretch>
            <a:fillRect/>
          </a:stretch>
        </p:blipFill>
        <p:spPr>
          <a:xfrm rot="10800000">
            <a:off x="0" y="6986588"/>
            <a:ext cx="11522075" cy="214312"/>
          </a:xfrm>
          <a:prstGeom prst="rect">
            <a:avLst/>
          </a:prstGeom>
          <a:noFill/>
          <a:ln>
            <a:noFill/>
            <a:miter lim="800000"/>
          </a:ln>
        </p:spPr>
      </p:pic>
      <p:pic>
        <p:nvPicPr>
          <p:cNvPr id="47112" name="Picture 9" descr="百家争鸣"/>
          <p:cNvPicPr/>
          <p:nvPr>
            <p:custDataLst>
              <p:tags r:id="rId13"/>
            </p:custDataLst>
          </p:nvPr>
        </p:nvPicPr>
        <p:blipFill>
          <a:blip r:embed="rId12">
            <a:clrChange>
              <a:clrFrom>
                <a:srgbClr val="F8EDDB"/>
              </a:clrFrom>
              <a:clrTo>
                <a:srgbClr val="F8EDDB">
                  <a:alpha val="0"/>
                </a:srgbClr>
              </a:clrTo>
            </a:clrChange>
          </a:blip>
          <a:stretch>
            <a:fillRect/>
          </a:stretch>
        </p:blipFill>
        <p:spPr>
          <a:xfrm>
            <a:off x="8750300" y="3171825"/>
            <a:ext cx="2771775" cy="3784600"/>
          </a:xfrm>
          <a:prstGeom prst="rect">
            <a:avLst/>
          </a:prstGeom>
          <a:noFill/>
          <a:ln>
            <a:noFill/>
            <a:miter lim="800000"/>
          </a:ln>
        </p:spPr>
      </p:pic>
      <p:sp>
        <p:nvSpPr>
          <p:cNvPr id="47113" name="Text Box 5"/>
          <p:cNvSpPr/>
          <p:nvPr>
            <p:custDataLst>
              <p:tags r:id="rId14"/>
            </p:custDataLst>
          </p:nvPr>
        </p:nvSpPr>
        <p:spPr>
          <a:xfrm>
            <a:off x="1582738" y="2400300"/>
            <a:ext cx="8515350" cy="2400300"/>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en-US" altLang="zh-CN" sz="3000" b="1">
                <a:latin typeface="黑体" pitchFamily="49" charset="-122"/>
                <a:ea typeface="黑体" pitchFamily="49" charset="-122"/>
              </a:rPr>
              <a:t>    </a:t>
            </a:r>
            <a:r>
              <a:rPr lang="zh-CN" altLang="en-US" sz="3000" b="1">
                <a:latin typeface="黑体" pitchFamily="49" charset="-122"/>
                <a:ea typeface="黑体" pitchFamily="49" charset="-122"/>
              </a:rPr>
              <a:t>战国时代，社会处于大变革时期，许多问题亟待解决，产生了各种思想流派，如</a:t>
            </a:r>
            <a:r>
              <a:rPr lang="zh-CN" altLang="en-US" sz="3000" b="1">
                <a:solidFill>
                  <a:srgbClr val="760000"/>
                </a:solidFill>
                <a:latin typeface="黑体" pitchFamily="49" charset="-122"/>
                <a:ea typeface="黑体" pitchFamily="49" charset="-122"/>
              </a:rPr>
              <a:t>儒</a:t>
            </a:r>
            <a:r>
              <a:rPr lang="zh-CN" altLang="en-US" sz="3000" b="1">
                <a:latin typeface="黑体" pitchFamily="49" charset="-122"/>
                <a:ea typeface="黑体" pitchFamily="49" charset="-122"/>
              </a:rPr>
              <a:t>、</a:t>
            </a:r>
            <a:r>
              <a:rPr lang="zh-CN" altLang="en-US" sz="3000" b="1">
                <a:solidFill>
                  <a:srgbClr val="760000"/>
                </a:solidFill>
                <a:latin typeface="黑体" pitchFamily="49" charset="-122"/>
                <a:ea typeface="黑体" pitchFamily="49" charset="-122"/>
              </a:rPr>
              <a:t>法</a:t>
            </a:r>
            <a:r>
              <a:rPr lang="zh-CN" altLang="en-US" sz="3000" b="1">
                <a:latin typeface="黑体" pitchFamily="49" charset="-122"/>
                <a:ea typeface="黑体" pitchFamily="49" charset="-122"/>
              </a:rPr>
              <a:t>、</a:t>
            </a:r>
            <a:r>
              <a:rPr lang="zh-CN" altLang="en-US" sz="3000" b="1">
                <a:solidFill>
                  <a:srgbClr val="760000"/>
                </a:solidFill>
                <a:latin typeface="黑体" pitchFamily="49" charset="-122"/>
                <a:ea typeface="黑体" pitchFamily="49" charset="-122"/>
              </a:rPr>
              <a:t>道</a:t>
            </a:r>
            <a:r>
              <a:rPr lang="zh-CN" altLang="en-US" sz="3000" b="1">
                <a:latin typeface="黑体" pitchFamily="49" charset="-122"/>
                <a:ea typeface="黑体" pitchFamily="49" charset="-122"/>
              </a:rPr>
              <a:t>、</a:t>
            </a:r>
            <a:r>
              <a:rPr lang="zh-CN" altLang="en-US" sz="3000" b="1">
                <a:solidFill>
                  <a:srgbClr val="760000"/>
                </a:solidFill>
                <a:latin typeface="黑体" pitchFamily="49" charset="-122"/>
                <a:ea typeface="黑体" pitchFamily="49" charset="-122"/>
              </a:rPr>
              <a:t>墨</a:t>
            </a:r>
            <a:r>
              <a:rPr lang="zh-CN" altLang="en-US" sz="3000" b="1">
                <a:latin typeface="黑体" pitchFamily="49" charset="-122"/>
                <a:ea typeface="黑体" pitchFamily="49" charset="-122"/>
              </a:rPr>
              <a:t>、</a:t>
            </a:r>
            <a:r>
              <a:rPr lang="zh-CN" altLang="en-US" sz="3000" b="1">
                <a:solidFill>
                  <a:srgbClr val="760000"/>
                </a:solidFill>
                <a:latin typeface="黑体" pitchFamily="49" charset="-122"/>
                <a:ea typeface="黑体" pitchFamily="49" charset="-122"/>
              </a:rPr>
              <a:t>兵</a:t>
            </a:r>
            <a:r>
              <a:rPr lang="zh-CN" altLang="en-US" sz="3000" b="1">
                <a:latin typeface="黑体" pitchFamily="49" charset="-122"/>
                <a:ea typeface="黑体" pitchFamily="49" charset="-122"/>
              </a:rPr>
              <a:t>等，各学派纷纷著书立说，发表意见，并互相辩论，出现了学术上的繁荣景象，后世称为百家争鸣。</a:t>
            </a:r>
            <a:endParaRPr lang="zh-CN" altLang="en-US" sz="3000" b="1">
              <a:latin typeface="黑体" pitchFamily="49" charset="-122"/>
              <a:ea typeface="黑体" pitchFamily="49" charset="-122"/>
            </a:endParaRPr>
          </a:p>
        </p:txBody>
      </p:sp>
      <p:sp>
        <p:nvSpPr>
          <p:cNvPr id="47114" name="圆角矩形 75"/>
          <p:cNvSpPr/>
          <p:nvPr>
            <p:custDataLst>
              <p:tags r:id="rId15"/>
            </p:custDataLst>
          </p:nvPr>
        </p:nvSpPr>
        <p:spPr>
          <a:xfrm>
            <a:off x="4294188" y="925512"/>
            <a:ext cx="2424112" cy="722312"/>
          </a:xfrm>
          <a:prstGeom prst="roundRect">
            <a:avLst/>
          </a:prstGeom>
          <a:solidFill>
            <a:srgbClr val="996600"/>
          </a:solidFill>
          <a:ln w="25400" cap="flat" cmpd="sng" algn="ctr">
            <a:solidFill>
              <a:srgbClr val="996600"/>
            </a:solidFill>
            <a:prstDash val="solid"/>
            <a:round/>
            <a:headEnd type="none" w="med" len="med"/>
            <a:tailEnd type="none" w="med" len="med"/>
          </a:ln>
          <a:scene3d>
            <a:camera prst="orthographicFront"/>
            <a:lightRig rig="threePt" dir="t"/>
          </a:scene3d>
          <a:sp3d>
            <a:bevelT/>
          </a:sp3d>
        </p:spPr>
        <p:txBody>
          <a:bodyPr rtlCol="0"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r>
              <a:rPr lang="zh-CN" altLang="en-US" sz="3200" b="1">
                <a:solidFill>
                  <a:schemeClr val="bg1"/>
                </a:solidFill>
                <a:effectLst>
                  <a:outerShdw blurRad="38100" dist="38100" dir="2700000" algn="tl">
                    <a:schemeClr val="bg2"/>
                  </a:outerShdw>
                </a:effectLst>
                <a:latin typeface="黑体" pitchFamily="49" charset="-122"/>
                <a:ea typeface="黑体" pitchFamily="49" charset="-122"/>
              </a:rPr>
              <a:t>百家争鸣</a:t>
            </a:r>
            <a:endParaRPr lang="zh-CN" altLang="en-US" sz="3200" b="1">
              <a:solidFill>
                <a:schemeClr val="bg1"/>
              </a:solidFill>
              <a:effectLst>
                <a:outerShdw blurRad="38100" dist="38100" dir="2700000" algn="tl">
                  <a:schemeClr val="bg2"/>
                </a:outerShdw>
              </a:effectLst>
              <a:latin typeface="黑体" pitchFamily="49" charset="-122"/>
              <a:ea typeface="黑体" pitchFamily="49" charset="-122"/>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48130" name="Line 16"/>
          <p:cNvSpPr>
            <a:spLocks noChangeShapeType="1"/>
          </p:cNvSpPr>
          <p:nvPr>
            <p:custDataLst>
              <p:tags r:id="rId3"/>
            </p:custDataLst>
          </p:nvPr>
        </p:nvSpPr>
        <p:spPr bwMode="auto">
          <a:xfrm>
            <a:off x="1849438" y="3600450"/>
            <a:ext cx="7358062" cy="0"/>
          </a:xfrm>
          <a:prstGeom prst="line">
            <a:avLst/>
          </a:prstGeom>
          <a:noFill/>
          <a:ln w="38100">
            <a:solidFill>
              <a:schemeClr val="tx1"/>
            </a:solidFill>
            <a:round/>
          </a:ln>
        </p:spPr>
        <p:txBody>
          <a:bodyPr anchor="t"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defTabSz="914400"/>
            <a:endParaRPr lang="zh-CN" altLang="en-US" sz="3000" b="1" u="none" baseline="0">
              <a:solidFill>
                <a:srgbClr val="CC3300"/>
              </a:solidFill>
              <a:effectLst>
                <a:outerShdw blurRad="38100" dist="38100" dir="2700000" algn="tl">
                  <a:schemeClr val="bg2"/>
                </a:outerShdw>
              </a:effectLst>
              <a:latin typeface="Times New Roman" pitchFamily="18" charset="0"/>
            </a:endParaRPr>
          </a:p>
        </p:txBody>
      </p:sp>
      <p:cxnSp>
        <p:nvCxnSpPr>
          <p:cNvPr id="48131" name="Line 17"/>
          <p:cNvCxnSpPr/>
          <p:nvPr>
            <p:custDataLst>
              <p:tags r:id="rId4"/>
            </p:custDataLst>
          </p:nvPr>
        </p:nvCxnSpPr>
        <p:spPr>
          <a:xfrm flipV="1">
            <a:off x="6877050" y="3600450"/>
            <a:ext cx="12700" cy="3079750"/>
          </a:xfrm>
          <a:prstGeom prst="line">
            <a:avLst/>
          </a:prstGeom>
          <a:noFill/>
          <a:ln w="38100">
            <a:solidFill>
              <a:schemeClr val="tx1"/>
            </a:solidFill>
            <a:bevel/>
          </a:ln>
        </p:spPr>
      </p:cxnSp>
      <p:cxnSp>
        <p:nvCxnSpPr>
          <p:cNvPr id="48132" name="Line 18"/>
          <p:cNvCxnSpPr/>
          <p:nvPr>
            <p:custDataLst>
              <p:tags r:id="rId5"/>
            </p:custDataLst>
          </p:nvPr>
        </p:nvCxnSpPr>
        <p:spPr>
          <a:xfrm flipV="1">
            <a:off x="5427662" y="520700"/>
            <a:ext cx="12700" cy="3079750"/>
          </a:xfrm>
          <a:prstGeom prst="line">
            <a:avLst/>
          </a:prstGeom>
          <a:noFill/>
          <a:ln w="38100">
            <a:solidFill>
              <a:schemeClr val="tx1"/>
            </a:solidFill>
            <a:bevel/>
          </a:ln>
        </p:spPr>
      </p:cxnSp>
      <p:grpSp>
        <p:nvGrpSpPr>
          <p:cNvPr id="48133" name="Group 29"/>
          <p:cNvGrpSpPr/>
          <p:nvPr>
            <p:custDataLst>
              <p:tags r:id="rId6"/>
            </p:custDataLst>
          </p:nvPr>
        </p:nvGrpSpPr>
        <p:grpSpPr>
          <a:xfrm>
            <a:off x="2009775" y="3708400"/>
            <a:ext cx="4929188" cy="2744788"/>
            <a:chOff x="794" y="2232"/>
            <a:chExt cx="3285" cy="1830"/>
          </a:xfrm>
        </p:grpSpPr>
        <p:sp>
          <p:nvSpPr>
            <p:cNvPr id="48134" name="Rectangle 21"/>
            <p:cNvSpPr>
              <a:spLocks noChangeArrowheads="1"/>
            </p:cNvSpPr>
            <p:nvPr>
              <p:custDataLst>
                <p:tags r:id="rId7"/>
              </p:custDataLst>
            </p:nvPr>
          </p:nvSpPr>
          <p:spPr bwMode="auto">
            <a:xfrm>
              <a:off x="794" y="2255"/>
              <a:ext cx="3285" cy="1807"/>
            </a:xfrm>
            <a:prstGeom prst="rect">
              <a:avLst/>
            </a:prstGeom>
            <a:noFill/>
            <a:ln w="9525">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defTabSz="914400">
                <a:lnSpc>
                  <a:spcPct val="125000"/>
                </a:lnSpc>
              </a:pPr>
              <a:r>
                <a:rPr lang="en-US" altLang="zh-CN" sz="2200" b="1" u="none" baseline="0">
                  <a:solidFill>
                    <a:srgbClr val="CC3300"/>
                  </a:solidFill>
                  <a:effectLst>
                    <a:outerShdw blurRad="38100" dist="38100" dir="2700000" algn="tl">
                      <a:schemeClr val="bg2"/>
                    </a:outerShdw>
                  </a:effectLst>
                  <a:latin typeface="楷体_GB2312" pitchFamily="49" charset="-122"/>
                  <a:ea typeface="楷体_GB2312" pitchFamily="49" charset="-122"/>
                  <a:sym typeface="宋体" pitchFamily="2" charset="-122"/>
                </a:rPr>
                <a:t>                       </a:t>
              </a:r>
              <a:r>
                <a:rPr lang="zh-CN" altLang="en-US" sz="2200" b="1" u="none" baseline="0">
                  <a:solidFill>
                    <a:srgbClr val="CC3300"/>
                  </a:solidFill>
                  <a:latin typeface="楷体_GB2312" pitchFamily="49" charset="-122"/>
                  <a:ea typeface="楷体_GB2312" pitchFamily="49" charset="-122"/>
                  <a:sym typeface="宋体" pitchFamily="2" charset="-122"/>
                </a:rPr>
                <a:t>齐国设立</a:t>
              </a:r>
              <a:endParaRPr lang="zh-CN" altLang="en-US" sz="2200" b="1" u="none" baseline="0">
                <a:solidFill>
                  <a:srgbClr val="CC3300"/>
                </a:solidFill>
                <a:latin typeface="楷体_GB2312" pitchFamily="49" charset="-122"/>
                <a:ea typeface="楷体_GB2312" pitchFamily="49" charset="-122"/>
                <a:sym typeface="宋体" pitchFamily="2" charset="-122"/>
              </a:endParaRPr>
            </a:p>
            <a:p>
              <a:pPr marL="0" marR="0" lvl="0" indent="0" algn="ctr" defTabSz="914400">
                <a:lnSpc>
                  <a:spcPct val="125000"/>
                </a:lnSpc>
              </a:pPr>
              <a:r>
                <a:rPr lang="zh-CN" altLang="en-US" sz="2200" b="1" u="none" baseline="0">
                  <a:solidFill>
                    <a:srgbClr val="CC3300"/>
                  </a:solidFill>
                  <a:latin typeface="楷体_GB2312" pitchFamily="49" charset="-122"/>
                  <a:ea typeface="楷体_GB2312" pitchFamily="49" charset="-122"/>
                  <a:sym typeface="宋体" pitchFamily="2" charset="-122"/>
                </a:rPr>
                <a:t>                   学宫，燕国筑</a:t>
              </a:r>
              <a:endParaRPr lang="zh-CN" altLang="en-US" sz="2200" b="1" u="none" baseline="0">
                <a:solidFill>
                  <a:srgbClr val="CC3300"/>
                </a:solidFill>
                <a:latin typeface="楷体_GB2312" pitchFamily="49" charset="-122"/>
                <a:ea typeface="楷体_GB2312" pitchFamily="49" charset="-122"/>
                <a:sym typeface="宋体" pitchFamily="2" charset="-122"/>
              </a:endParaRPr>
            </a:p>
            <a:p>
              <a:pPr marL="0" marR="0" lvl="0" indent="0" algn="ctr" defTabSz="914400">
                <a:lnSpc>
                  <a:spcPct val="125000"/>
                </a:lnSpc>
              </a:pPr>
              <a:r>
                <a:rPr lang="zh-CN" altLang="en-US" sz="2200" b="1" u="none" baseline="0">
                  <a:solidFill>
                    <a:srgbClr val="CC3300"/>
                  </a:solidFill>
                  <a:latin typeface="楷体_GB2312" pitchFamily="49" charset="-122"/>
                  <a:ea typeface="楷体_GB2312" pitchFamily="49" charset="-122"/>
                  <a:sym typeface="宋体" pitchFamily="2" charset="-122"/>
                </a:rPr>
                <a:t>                   黄金台，秦国</a:t>
              </a:r>
              <a:endParaRPr lang="zh-CN" altLang="en-US" sz="2200" b="1" u="none" baseline="0">
                <a:solidFill>
                  <a:srgbClr val="CC3300"/>
                </a:solidFill>
                <a:latin typeface="楷体_GB2312" pitchFamily="49" charset="-122"/>
                <a:ea typeface="楷体_GB2312" pitchFamily="49" charset="-122"/>
                <a:sym typeface="宋体" pitchFamily="2" charset="-122"/>
              </a:endParaRPr>
            </a:p>
            <a:p>
              <a:pPr marL="0" marR="0" lvl="0" indent="0" algn="ctr" defTabSz="914400">
                <a:lnSpc>
                  <a:spcPct val="125000"/>
                </a:lnSpc>
              </a:pPr>
              <a:r>
                <a:rPr lang="zh-CN" altLang="en-US" sz="2200" b="1" u="none" baseline="0">
                  <a:solidFill>
                    <a:srgbClr val="CC3300"/>
                  </a:solidFill>
                  <a:latin typeface="楷体_GB2312" pitchFamily="49" charset="-122"/>
                  <a:ea typeface="楷体_GB2312" pitchFamily="49" charset="-122"/>
                  <a:sym typeface="宋体" pitchFamily="2" charset="-122"/>
                </a:rPr>
                <a:t>                   下求贤令，吸</a:t>
              </a:r>
              <a:endParaRPr lang="zh-CN" altLang="en-US" sz="2200" b="1" u="none" baseline="0">
                <a:solidFill>
                  <a:srgbClr val="CC3300"/>
                </a:solidFill>
                <a:latin typeface="楷体_GB2312" pitchFamily="49" charset="-122"/>
                <a:ea typeface="楷体_GB2312" pitchFamily="49" charset="-122"/>
                <a:sym typeface="宋体" pitchFamily="2" charset="-122"/>
              </a:endParaRPr>
            </a:p>
            <a:p>
              <a:pPr marL="0" marR="0" lvl="0" indent="0" algn="ctr" defTabSz="914400">
                <a:lnSpc>
                  <a:spcPct val="125000"/>
                </a:lnSpc>
              </a:pPr>
              <a:r>
                <a:rPr lang="zh-CN" altLang="en-US" sz="2200" b="1" u="none" baseline="0">
                  <a:solidFill>
                    <a:srgbClr val="CC3300"/>
                  </a:solidFill>
                  <a:latin typeface="楷体_GB2312" pitchFamily="49" charset="-122"/>
                  <a:ea typeface="楷体_GB2312" pitchFamily="49" charset="-122"/>
                  <a:sym typeface="宋体" pitchFamily="2" charset="-122"/>
                </a:rPr>
                <a:t>引各派学者前来讲学、著书、辩论治国之术。   </a:t>
              </a:r>
              <a:endParaRPr lang="zh-CN" altLang="en-US" sz="2200" b="1" u="none" baseline="0">
                <a:solidFill>
                  <a:srgbClr val="CC3300"/>
                </a:solidFill>
                <a:latin typeface="楷体_GB2312" pitchFamily="49" charset="-122"/>
                <a:ea typeface="楷体_GB2312" pitchFamily="49" charset="-122"/>
                <a:sym typeface="宋体" pitchFamily="2" charset="-122"/>
              </a:endParaRPr>
            </a:p>
          </p:txBody>
        </p:sp>
        <p:pic>
          <p:nvPicPr>
            <p:cNvPr id="48135" name="Picture 22" descr="图片9"/>
            <p:cNvPicPr/>
            <p:nvPr>
              <p:custDataLst>
                <p:tags r:id="rId9"/>
              </p:custDataLst>
            </p:nvPr>
          </p:nvPicPr>
          <p:blipFill>
            <a:blip r:embed="rId8">
              <a:lum bright="-6000" contrast="12000"/>
            </a:blip>
            <a:stretch>
              <a:fillRect/>
            </a:stretch>
          </p:blipFill>
          <p:spPr>
            <a:xfrm>
              <a:off x="830" y="2232"/>
              <a:ext cx="1842" cy="1266"/>
            </a:xfrm>
            <a:prstGeom prst="rect">
              <a:avLst/>
            </a:prstGeom>
            <a:noFill/>
            <a:ln>
              <a:noFill/>
              <a:miter lim="800000"/>
            </a:ln>
          </p:spPr>
        </p:pic>
      </p:grpSp>
      <p:grpSp>
        <p:nvGrpSpPr>
          <p:cNvPr id="48136" name="Group 30"/>
          <p:cNvGrpSpPr/>
          <p:nvPr>
            <p:custDataLst>
              <p:tags r:id="rId10"/>
            </p:custDataLst>
          </p:nvPr>
        </p:nvGrpSpPr>
        <p:grpSpPr>
          <a:xfrm>
            <a:off x="6938962" y="3708400"/>
            <a:ext cx="4557712" cy="3138488"/>
            <a:chOff x="4079" y="2232"/>
            <a:chExt cx="3038" cy="2092"/>
          </a:xfrm>
        </p:grpSpPr>
        <p:pic>
          <p:nvPicPr>
            <p:cNvPr id="48137" name="Picture 23" descr="图片7"/>
            <p:cNvPicPr/>
            <p:nvPr>
              <p:custDataLst>
                <p:tags r:id="rId12"/>
              </p:custDataLst>
            </p:nvPr>
          </p:nvPicPr>
          <p:blipFill>
            <a:blip r:embed="rId11">
              <a:lum bright="-6000" contrast="18000"/>
            </a:blip>
            <a:stretch>
              <a:fillRect/>
            </a:stretch>
          </p:blipFill>
          <p:spPr>
            <a:xfrm>
              <a:off x="5324" y="3316"/>
              <a:ext cx="1793" cy="1008"/>
            </a:xfrm>
            <a:prstGeom prst="rect">
              <a:avLst/>
            </a:prstGeom>
            <a:noFill/>
            <a:ln>
              <a:noFill/>
              <a:miter lim="800000"/>
            </a:ln>
          </p:spPr>
        </p:pic>
        <p:sp>
          <p:nvSpPr>
            <p:cNvPr id="48138" name="Rectangle 19"/>
            <p:cNvSpPr/>
            <p:nvPr>
              <p:custDataLst>
                <p:tags r:id="rId13"/>
              </p:custDataLst>
            </p:nvPr>
          </p:nvSpPr>
          <p:spPr>
            <a:xfrm>
              <a:off x="4079" y="2232"/>
              <a:ext cx="2458" cy="1225"/>
            </a:xfrm>
            <a:prstGeom prst="rect">
              <a:avLst/>
            </a:prstGeom>
            <a:noFill/>
            <a:ln w="9525">
              <a:noFill/>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nSpc>
                  <a:spcPct val="125000"/>
                </a:lnSpc>
              </a:pPr>
              <a:r>
                <a:rPr lang="en-US" altLang="zh-CN" sz="2200">
                  <a:latin typeface="楷体_GB2312" pitchFamily="49" charset="-122"/>
                  <a:ea typeface="楷体_GB2312" pitchFamily="49" charset="-122"/>
                </a:rPr>
                <a:t>    </a:t>
              </a:r>
              <a:r>
                <a:rPr lang="zh-CN" altLang="en-US" sz="2200">
                  <a:latin typeface="楷体_GB2312" pitchFamily="49" charset="-122"/>
                  <a:ea typeface="楷体_GB2312" pitchFamily="49" charset="-122"/>
                </a:rPr>
                <a:t>孔子</a:t>
              </a:r>
              <a:r>
                <a:rPr lang="zh-CN" altLang="en-US" sz="2200">
                  <a:latin typeface="Times New Roman" pitchFamily="18" charset="0"/>
                  <a:ea typeface="楷体_GB2312" pitchFamily="49" charset="-122"/>
                </a:rPr>
                <a:t>“</a:t>
              </a:r>
              <a:r>
                <a:rPr lang="zh-CN" altLang="en-US" sz="2200">
                  <a:latin typeface="楷体_GB2312" pitchFamily="49" charset="-122"/>
                  <a:ea typeface="楷体_GB2312" pitchFamily="49" charset="-122"/>
                </a:rPr>
                <a:t>弟子盖三千焉，身通六艺者七十二人</a:t>
              </a:r>
              <a:r>
                <a:rPr lang="zh-CN" altLang="en-US" sz="2200">
                  <a:latin typeface="Times New Roman" pitchFamily="18" charset="0"/>
                  <a:ea typeface="楷体_GB2312" pitchFamily="49" charset="-122"/>
                </a:rPr>
                <a:t>”</a:t>
              </a:r>
              <a:r>
                <a:rPr lang="zh-CN" altLang="en-US" sz="2200">
                  <a:latin typeface="楷体_GB2312" pitchFamily="49" charset="-122"/>
                  <a:ea typeface="楷体_GB2312" pitchFamily="49" charset="-122"/>
                </a:rPr>
                <a:t> ，开创兴办私学之风，改变了</a:t>
              </a:r>
              <a:endParaRPr lang="zh-CN" altLang="en-US" sz="2200">
                <a:latin typeface="楷体_GB2312" pitchFamily="49" charset="-122"/>
                <a:ea typeface="楷体_GB2312" pitchFamily="49" charset="-122"/>
              </a:endParaRPr>
            </a:p>
            <a:p>
              <a:pPr marL="0" marR="0" lvl="0" indent="0">
                <a:lnSpc>
                  <a:spcPct val="125000"/>
                </a:lnSpc>
              </a:pPr>
              <a:r>
                <a:rPr lang="zh-CN" altLang="en-US" sz="2200">
                  <a:latin typeface="楷体_GB2312" pitchFamily="49" charset="-122"/>
                  <a:ea typeface="楷体_GB2312" pitchFamily="49" charset="-122"/>
                </a:rPr>
                <a:t>学在官府的局面。</a:t>
              </a:r>
              <a:endParaRPr lang="zh-CN" altLang="en-US" sz="2200">
                <a:latin typeface="楷体_GB2312" pitchFamily="49" charset="-122"/>
                <a:ea typeface="楷体_GB2312" pitchFamily="49" charset="-122"/>
              </a:endParaRPr>
            </a:p>
          </p:txBody>
        </p:sp>
      </p:grpSp>
      <p:sp>
        <p:nvSpPr>
          <p:cNvPr id="48139" name="Text Box 25"/>
          <p:cNvSpPr txBox="1">
            <a:spLocks noChangeArrowheads="1"/>
          </p:cNvSpPr>
          <p:nvPr>
            <p:custDataLst>
              <p:tags r:id="rId14"/>
            </p:custDataLst>
          </p:nvPr>
        </p:nvSpPr>
        <p:spPr bwMode="auto">
          <a:xfrm>
            <a:off x="7042150" y="5449888"/>
            <a:ext cx="1966913" cy="1109663"/>
          </a:xfrm>
          <a:prstGeom prst="rect">
            <a:avLst/>
          </a:prstGeom>
          <a:solidFill>
            <a:schemeClr val="tx2">
              <a:alpha val="70195"/>
            </a:schemeClr>
          </a:solidFill>
          <a:ln w="38100">
            <a:solidFill>
              <a:srgbClr val="CC0000"/>
            </a:solid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defTabSz="914400">
              <a:lnSpc>
                <a:spcPct val="125000"/>
              </a:lnSpc>
              <a:buClr>
                <a:srgbClr val="CC0000"/>
              </a:buClr>
              <a:buFont typeface="Wingdings"/>
            </a:pPr>
            <a:r>
              <a:rPr lang="zh-CN" altLang="en-US" sz="2600" baseline="0">
                <a:solidFill>
                  <a:schemeClr val="bg1"/>
                </a:solidFill>
                <a:effectLst>
                  <a:outerShdw blurRad="38100" dist="38100" dir="2700000" algn="tl">
                    <a:schemeClr val="bg2"/>
                  </a:outerShdw>
                </a:effectLst>
                <a:latin typeface="楷体_GB2312" pitchFamily="49" charset="-122"/>
                <a:ea typeface="楷体_GB2312" pitchFamily="49" charset="-122"/>
                <a:sym typeface="宋体" pitchFamily="2" charset="-122"/>
              </a:rPr>
              <a:t>私学兴盛 </a:t>
            </a:r>
            <a:endParaRPr lang="zh-CN" altLang="en-US" sz="2600" baseline="0">
              <a:solidFill>
                <a:schemeClr val="bg1"/>
              </a:solidFill>
              <a:effectLst>
                <a:outerShdw blurRad="38100" dist="38100" dir="2700000" algn="tl">
                  <a:schemeClr val="bg2"/>
                </a:outerShdw>
              </a:effectLst>
              <a:latin typeface="楷体_GB2312" pitchFamily="49" charset="-122"/>
              <a:ea typeface="楷体_GB2312" pitchFamily="49" charset="-122"/>
              <a:sym typeface="宋体" pitchFamily="2" charset="-122"/>
            </a:endParaRPr>
          </a:p>
          <a:p>
            <a:pPr marL="0" marR="0" lvl="0" indent="0" algn="ctr" defTabSz="914400">
              <a:lnSpc>
                <a:spcPct val="125000"/>
              </a:lnSpc>
              <a:buClr>
                <a:srgbClr val="CC0000"/>
              </a:buClr>
              <a:buFont typeface="Wingdings"/>
            </a:pPr>
            <a:r>
              <a:rPr lang="zh-CN" altLang="en-US" sz="2600" baseline="0">
                <a:solidFill>
                  <a:schemeClr val="bg1"/>
                </a:solidFill>
                <a:effectLst>
                  <a:outerShdw blurRad="38100" dist="38100" dir="2700000" algn="tl">
                    <a:schemeClr val="bg2"/>
                  </a:outerShdw>
                </a:effectLst>
                <a:latin typeface="楷体_GB2312" pitchFamily="49" charset="-122"/>
                <a:ea typeface="楷体_GB2312" pitchFamily="49" charset="-122"/>
                <a:sym typeface="宋体" pitchFamily="2" charset="-122"/>
              </a:rPr>
              <a:t>文化发展</a:t>
            </a:r>
            <a:endParaRPr lang="zh-CN" altLang="en-US" sz="2600" baseline="0">
              <a:solidFill>
                <a:schemeClr val="bg1"/>
              </a:solidFill>
              <a:effectLst>
                <a:outerShdw blurRad="38100" dist="38100" dir="2700000" algn="tl">
                  <a:schemeClr val="bg2"/>
                </a:outerShdw>
              </a:effectLst>
              <a:latin typeface="楷体_GB2312" pitchFamily="49" charset="-122"/>
              <a:ea typeface="楷体_GB2312" pitchFamily="49" charset="-122"/>
              <a:sym typeface="宋体" pitchFamily="2" charset="-122"/>
            </a:endParaRPr>
          </a:p>
        </p:txBody>
      </p:sp>
      <p:sp>
        <p:nvSpPr>
          <p:cNvPr id="48140" name="Text Box 26"/>
          <p:cNvSpPr txBox="1">
            <a:spLocks noChangeArrowheads="1"/>
          </p:cNvSpPr>
          <p:nvPr>
            <p:custDataLst>
              <p:tags r:id="rId15"/>
            </p:custDataLst>
          </p:nvPr>
        </p:nvSpPr>
        <p:spPr bwMode="auto">
          <a:xfrm>
            <a:off x="222250" y="4071938"/>
            <a:ext cx="1966913" cy="1111250"/>
          </a:xfrm>
          <a:prstGeom prst="rect">
            <a:avLst/>
          </a:prstGeom>
          <a:solidFill>
            <a:schemeClr val="tx2">
              <a:alpha val="70195"/>
            </a:schemeClr>
          </a:solidFill>
          <a:ln w="38100">
            <a:solidFill>
              <a:srgbClr val="CC0000"/>
            </a:solid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defTabSz="914400">
              <a:lnSpc>
                <a:spcPct val="125000"/>
              </a:lnSpc>
              <a:buClr>
                <a:srgbClr val="CC0000"/>
              </a:buClr>
              <a:buFont typeface="Wingdings"/>
            </a:pPr>
            <a:r>
              <a:rPr lang="zh-CN" altLang="en-US" sz="2600" baseline="0">
                <a:solidFill>
                  <a:schemeClr val="bg1"/>
                </a:solidFill>
                <a:effectLst>
                  <a:outerShdw blurRad="38100" dist="38100" dir="2700000" algn="tl">
                    <a:schemeClr val="bg2"/>
                  </a:outerShdw>
                </a:effectLst>
                <a:latin typeface="楷体_GB2312" pitchFamily="49" charset="-122"/>
                <a:ea typeface="楷体_GB2312" pitchFamily="49" charset="-122"/>
                <a:sym typeface="宋体" pitchFamily="2" charset="-122"/>
              </a:rPr>
              <a:t>战争不断，</a:t>
            </a:r>
            <a:endParaRPr lang="zh-CN" altLang="en-US" sz="2600" baseline="0">
              <a:solidFill>
                <a:schemeClr val="bg1"/>
              </a:solidFill>
              <a:effectLst>
                <a:outerShdw blurRad="38100" dist="38100" dir="2700000" algn="tl">
                  <a:schemeClr val="bg2"/>
                </a:outerShdw>
              </a:effectLst>
              <a:latin typeface="楷体_GB2312" pitchFamily="49" charset="-122"/>
              <a:ea typeface="楷体_GB2312" pitchFamily="49" charset="-122"/>
              <a:sym typeface="宋体" pitchFamily="2" charset="-122"/>
            </a:endParaRPr>
          </a:p>
          <a:p>
            <a:pPr marL="0" marR="0" lvl="0" indent="0" algn="ctr" defTabSz="914400">
              <a:lnSpc>
                <a:spcPct val="125000"/>
              </a:lnSpc>
              <a:buClr>
                <a:srgbClr val="CC0000"/>
              </a:buClr>
              <a:buFont typeface="Wingdings"/>
            </a:pPr>
            <a:r>
              <a:rPr lang="zh-CN" altLang="en-US" sz="2600" baseline="0">
                <a:solidFill>
                  <a:schemeClr val="bg1"/>
                </a:solidFill>
                <a:effectLst>
                  <a:outerShdw blurRad="38100" dist="38100" dir="2700000" algn="tl">
                    <a:schemeClr val="bg2"/>
                  </a:outerShdw>
                </a:effectLst>
                <a:latin typeface="楷体_GB2312" pitchFamily="49" charset="-122"/>
                <a:ea typeface="楷体_GB2312" pitchFamily="49" charset="-122"/>
                <a:sym typeface="宋体" pitchFamily="2" charset="-122"/>
              </a:rPr>
              <a:t>招揽人才 </a:t>
            </a:r>
            <a:endParaRPr lang="zh-CN" altLang="en-US" sz="2600" baseline="0">
              <a:solidFill>
                <a:schemeClr val="bg1"/>
              </a:solidFill>
              <a:effectLst>
                <a:outerShdw blurRad="38100" dist="38100" dir="2700000" algn="tl">
                  <a:schemeClr val="bg2"/>
                </a:outerShdw>
              </a:effectLst>
              <a:latin typeface="楷体_GB2312" pitchFamily="49" charset="-122"/>
              <a:ea typeface="楷体_GB2312" pitchFamily="49" charset="-122"/>
              <a:sym typeface="宋体" pitchFamily="2" charset="-122"/>
            </a:endParaRPr>
          </a:p>
        </p:txBody>
      </p:sp>
      <p:sp>
        <p:nvSpPr>
          <p:cNvPr id="48141" name="Text Box 24"/>
          <p:cNvSpPr txBox="1">
            <a:spLocks noChangeArrowheads="1"/>
          </p:cNvSpPr>
          <p:nvPr>
            <p:custDataLst>
              <p:tags r:id="rId16"/>
            </p:custDataLst>
          </p:nvPr>
        </p:nvSpPr>
        <p:spPr bwMode="auto">
          <a:xfrm>
            <a:off x="9069388" y="806450"/>
            <a:ext cx="2338388" cy="1255713"/>
          </a:xfrm>
          <a:prstGeom prst="rect">
            <a:avLst/>
          </a:prstGeom>
          <a:solidFill>
            <a:schemeClr val="tx2">
              <a:alpha val="70195"/>
            </a:schemeClr>
          </a:solidFill>
          <a:ln w="38100">
            <a:solidFill>
              <a:srgbClr val="CC0000"/>
            </a:solid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defTabSz="914400">
              <a:lnSpc>
                <a:spcPct val="125000"/>
              </a:lnSpc>
              <a:buClr>
                <a:srgbClr val="CC0000"/>
              </a:buClr>
              <a:buFont typeface="Wingdings"/>
            </a:pPr>
            <a:r>
              <a:rPr lang="zh-CN" altLang="en-US" sz="3000" baseline="0">
                <a:solidFill>
                  <a:schemeClr val="bg1"/>
                </a:solidFill>
                <a:effectLst>
                  <a:outerShdw blurRad="38100" dist="38100" dir="2700000" algn="tl">
                    <a:schemeClr val="bg2"/>
                  </a:outerShdw>
                </a:effectLst>
                <a:latin typeface="楷体_GB2312" pitchFamily="49" charset="-122"/>
                <a:ea typeface="楷体_GB2312" pitchFamily="49" charset="-122"/>
                <a:sym typeface="宋体" pitchFamily="2" charset="-122"/>
              </a:rPr>
              <a:t>经济发展，社会变革</a:t>
            </a:r>
            <a:r>
              <a:rPr lang="zh-CN" altLang="en-US" sz="2600" baseline="0">
                <a:solidFill>
                  <a:schemeClr val="bg1"/>
                </a:solidFill>
                <a:effectLst>
                  <a:outerShdw blurRad="38100" dist="38100" dir="2700000" algn="tl">
                    <a:schemeClr val="bg2"/>
                  </a:outerShdw>
                </a:effectLst>
                <a:latin typeface="楷体_GB2312" pitchFamily="49" charset="-122"/>
                <a:ea typeface="楷体_GB2312" pitchFamily="49" charset="-122"/>
                <a:sym typeface="宋体" pitchFamily="2" charset="-122"/>
              </a:rPr>
              <a:t> </a:t>
            </a:r>
            <a:endParaRPr lang="zh-CN" altLang="en-US" sz="2600" baseline="0">
              <a:solidFill>
                <a:schemeClr val="bg1"/>
              </a:solidFill>
              <a:effectLst>
                <a:outerShdw blurRad="38100" dist="38100" dir="2700000" algn="tl">
                  <a:schemeClr val="bg2"/>
                </a:outerShdw>
              </a:effectLst>
              <a:latin typeface="楷体_GB2312" pitchFamily="49" charset="-122"/>
              <a:ea typeface="楷体_GB2312" pitchFamily="49" charset="-122"/>
              <a:sym typeface="宋体" pitchFamily="2" charset="-122"/>
            </a:endParaRPr>
          </a:p>
        </p:txBody>
      </p:sp>
      <p:sp>
        <p:nvSpPr>
          <p:cNvPr id="48142" name="Text Box 27"/>
          <p:cNvSpPr/>
          <p:nvPr>
            <p:custDataLst>
              <p:tags r:id="rId17"/>
            </p:custDataLst>
          </p:nvPr>
        </p:nvSpPr>
        <p:spPr>
          <a:xfrm>
            <a:off x="146050" y="873125"/>
            <a:ext cx="4681538" cy="2052638"/>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nSpc>
                <a:spcPct val="125000"/>
              </a:lnSpc>
            </a:pPr>
            <a:r>
              <a:rPr lang="zh-CN" altLang="en-US" sz="3400" b="1">
                <a:latin typeface="Times New Roman" pitchFamily="18" charset="0"/>
                <a:ea typeface="迷你简启体"/>
              </a:rPr>
              <a:t>联系战国时期的时代背景分析，为什么会出现百家争鸣的局面？</a:t>
            </a:r>
            <a:endParaRPr lang="zh-CN" altLang="en-US" sz="3400" b="1">
              <a:latin typeface="Times New Roman" pitchFamily="18" charset="0"/>
              <a:ea typeface="迷你简启体"/>
            </a:endParaRPr>
          </a:p>
        </p:txBody>
      </p:sp>
      <p:grpSp>
        <p:nvGrpSpPr>
          <p:cNvPr id="48143" name="Group 21"/>
          <p:cNvGrpSpPr/>
          <p:nvPr>
            <p:custDataLst>
              <p:tags r:id="rId18"/>
            </p:custDataLst>
          </p:nvPr>
        </p:nvGrpSpPr>
        <p:grpSpPr>
          <a:xfrm>
            <a:off x="5662612" y="425450"/>
            <a:ext cx="3335338" cy="2822575"/>
            <a:chOff x="816" y="142"/>
            <a:chExt cx="2223" cy="1881"/>
          </a:xfrm>
        </p:grpSpPr>
        <p:pic>
          <p:nvPicPr>
            <p:cNvPr id="48144" name="Picture 5"/>
            <p:cNvPicPr/>
            <p:nvPr>
              <p:custDataLst>
                <p:tags r:id="rId20"/>
              </p:custDataLst>
            </p:nvPr>
          </p:nvPicPr>
          <p:blipFill>
            <a:blip r:embed="rId19"/>
            <a:stretch>
              <a:fillRect/>
            </a:stretch>
          </p:blipFill>
          <p:spPr>
            <a:xfrm>
              <a:off x="816" y="686"/>
              <a:ext cx="2064" cy="1337"/>
            </a:xfrm>
            <a:prstGeom prst="rect">
              <a:avLst/>
            </a:prstGeom>
            <a:noFill/>
            <a:ln>
              <a:noFill/>
              <a:miter lim="800000"/>
            </a:ln>
          </p:spPr>
        </p:pic>
        <p:pic>
          <p:nvPicPr>
            <p:cNvPr id="48145" name="Picture 11" descr="n"/>
            <p:cNvPicPr/>
            <p:nvPr>
              <p:custDataLst>
                <p:tags r:id="rId22"/>
              </p:custDataLst>
            </p:nvPr>
          </p:nvPicPr>
          <p:blipFill>
            <a:blip r:embed="rId21">
              <a:lum bright="-6000" contrast="18000"/>
            </a:blip>
            <a:stretch>
              <a:fillRect/>
            </a:stretch>
          </p:blipFill>
          <p:spPr>
            <a:xfrm>
              <a:off x="1633" y="142"/>
              <a:ext cx="1406" cy="921"/>
            </a:xfrm>
            <a:prstGeom prst="rect">
              <a:avLst/>
            </a:prstGeom>
            <a:noFill/>
            <a:ln>
              <a:noFill/>
              <a:miter lim="800000"/>
            </a:ln>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additive="base">
                                        <p:cTn id="6" dur="1" fill="hold">
                                          <p:stCondLst>
                                            <p:cond delay="0"/>
                                          </p:stCondLst>
                                        </p:cTn>
                                        <p:tgtEl>
                                          <p:spTgt spid="48143"/>
                                        </p:tgtEl>
                                        <p:attrNameLst>
                                          <p:attrName>style.visibility</p:attrName>
                                        </p:attrNameLst>
                                      </p:cBhvr>
                                      <p:to>
                                        <p:strVal val="visible"/>
                                      </p:to>
                                    </p:set>
                                    <p:anim calcmode="lin" valueType="num">
                                      <p:cBhvr additive="base">
                                        <p:cTn id="7" dur="500" fill="hold"/>
                                        <p:tgtEl>
                                          <p:spTgt spid="48143"/>
                                        </p:tgtEl>
                                        <p:attrNameLst>
                                          <p:attrName>ppt_x</p:attrName>
                                        </p:attrNameLst>
                                      </p:cBhvr>
                                      <p:tavLst>
                                        <p:tav tm="0">
                                          <p:val>
                                            <p:strVal val="#ppt_x"/>
                                          </p:val>
                                        </p:tav>
                                        <p:tav tm="100000">
                                          <p:val>
                                            <p:strVal val="#ppt_x"/>
                                          </p:val>
                                        </p:tav>
                                      </p:tavLst>
                                    </p:anim>
                                    <p:anim calcmode="lin" valueType="num">
                                      <p:cBhvr additive="base">
                                        <p:cTn id="8" dur="500" fill="hold"/>
                                        <p:tgtEl>
                                          <p:spTgt spid="48143"/>
                                        </p:tgtEl>
                                        <p:attrNameLst>
                                          <p:attrName>ppt_y</p:attrName>
                                        </p:attrNameLst>
                                      </p:cBhvr>
                                      <p:tavLst>
                                        <p:tav tm="0">
                                          <p:val>
                                            <p:strVal val="1+#ppt_h/2"/>
                                          </p:val>
                                        </p:tav>
                                        <p:tav tm="100000">
                                          <p:val>
                                            <p:strVal val="#ppt_y"/>
                                          </p:val>
                                        </p:tav>
                                      </p:tavLst>
                                    </p:anim>
                                  </p:childTnLst>
                                </p:cTn>
                              </p:par>
                            </p:childTnLst>
                          </p:cTn>
                        </p:par>
                        <p:par>
                          <p:cTn id="9" fill="hold" nodeType="withGroup">
                            <p:stCondLst>
                              <p:cond delay="500"/>
                            </p:stCondLst>
                            <p:childTnLst>
                              <p:par>
                                <p:cTn id="10" presetID="22" presetClass="entr" presetSubtype="8" fill="hold" grpId="2" nodeType="afterEffect">
                                  <p:childTnLst>
                                    <p:set>
                                      <p:cBhvr additive="base">
                                        <p:cTn id="11" dur="1" fill="hold">
                                          <p:stCondLst>
                                            <p:cond delay="0"/>
                                          </p:stCondLst>
                                        </p:cTn>
                                        <p:tgtEl>
                                          <p:spTgt spid="48141"/>
                                        </p:tgtEl>
                                        <p:attrNameLst>
                                          <p:attrName>style.visibility</p:attrName>
                                        </p:attrNameLst>
                                      </p:cBhvr>
                                      <p:to>
                                        <p:strVal val="visible"/>
                                      </p:to>
                                    </p:set>
                                    <p:animEffect transition="in" filter="wipe(left)">
                                      <p:cBhvr additive="base">
                                        <p:cTn id="12" dur="500" fill="hold"/>
                                        <p:tgtEl>
                                          <p:spTgt spid="48141"/>
                                        </p:tgtEl>
                                      </p:cBhvr>
                                    </p:animEffect>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22" presetClass="entr" presetSubtype="8" fill="hold" grpId="1" nodeType="clickEffect">
                                  <p:stCondLst>
                                    <p:cond delay="0"/>
                                  </p:stCondLst>
                                  <p:childTnLst>
                                    <p:set>
                                      <p:cBhvr additive="base">
                                        <p:cTn id="17" dur="1" fill="hold">
                                          <p:stCondLst>
                                            <p:cond delay="0"/>
                                          </p:stCondLst>
                                        </p:cTn>
                                        <p:tgtEl>
                                          <p:spTgt spid="48140"/>
                                        </p:tgtEl>
                                        <p:attrNameLst>
                                          <p:attrName>style.visibility</p:attrName>
                                        </p:attrNameLst>
                                      </p:cBhvr>
                                      <p:to>
                                        <p:strVal val="visible"/>
                                      </p:to>
                                    </p:set>
                                    <p:animEffect transition="in" filter="wipe(left)">
                                      <p:cBhvr additive="base">
                                        <p:cTn id="18" dur="500" fill="hold"/>
                                        <p:tgtEl>
                                          <p:spTgt spid="48140"/>
                                        </p:tgtEl>
                                      </p:cBhvr>
                                    </p:animEffect>
                                  </p:childTnLst>
                                </p:cTn>
                              </p:par>
                            </p:childTnLst>
                          </p:cTn>
                        </p:par>
                        <p:par>
                          <p:cTn id="19" fill="hold" nodeType="withGroup">
                            <p:stCondLst>
                              <p:cond delay="500"/>
                            </p:stCondLst>
                            <p:childTnLst>
                              <p:par>
                                <p:cTn id="20" presetID="2" presetClass="entr" presetSubtype="4" fill="hold" nodeType="afterEffect">
                                  <p:childTnLst>
                                    <p:set>
                                      <p:cBhvr additive="base">
                                        <p:cTn id="21" dur="1" fill="hold">
                                          <p:stCondLst>
                                            <p:cond delay="0"/>
                                          </p:stCondLst>
                                        </p:cTn>
                                        <p:tgtEl>
                                          <p:spTgt spid="48133"/>
                                        </p:tgtEl>
                                        <p:attrNameLst>
                                          <p:attrName>style.visibility</p:attrName>
                                        </p:attrNameLst>
                                      </p:cBhvr>
                                      <p:to>
                                        <p:strVal val="visible"/>
                                      </p:to>
                                    </p:set>
                                    <p:anim calcmode="lin" valueType="num">
                                      <p:cBhvr additive="base">
                                        <p:cTn id="22" dur="500" fill="hold"/>
                                        <p:tgtEl>
                                          <p:spTgt spid="48133"/>
                                        </p:tgtEl>
                                        <p:attrNameLst>
                                          <p:attrName>ppt_x</p:attrName>
                                        </p:attrNameLst>
                                      </p:cBhvr>
                                      <p:tavLst>
                                        <p:tav tm="0">
                                          <p:val>
                                            <p:strVal val="#ppt_x"/>
                                          </p:val>
                                        </p:tav>
                                        <p:tav tm="100000">
                                          <p:val>
                                            <p:strVal val="#ppt_x"/>
                                          </p:val>
                                        </p:tav>
                                      </p:tavLst>
                                    </p:anim>
                                    <p:anim calcmode="lin" valueType="num">
                                      <p:cBhvr additive="base">
                                        <p:cTn id="23" dur="500" fill="hold"/>
                                        <p:tgtEl>
                                          <p:spTgt spid="48133"/>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2" presetClass="entr" presetSubtype="4" fill="hold" nodeType="clickEffect">
                                  <p:stCondLst>
                                    <p:cond delay="0"/>
                                  </p:stCondLst>
                                  <p:childTnLst>
                                    <p:set>
                                      <p:cBhvr additive="base">
                                        <p:cTn id="28" dur="1" fill="hold">
                                          <p:stCondLst>
                                            <p:cond delay="0"/>
                                          </p:stCondLst>
                                        </p:cTn>
                                        <p:tgtEl>
                                          <p:spTgt spid="48136"/>
                                        </p:tgtEl>
                                        <p:attrNameLst>
                                          <p:attrName>style.visibility</p:attrName>
                                        </p:attrNameLst>
                                      </p:cBhvr>
                                      <p:to>
                                        <p:strVal val="visible"/>
                                      </p:to>
                                    </p:set>
                                    <p:anim calcmode="lin" valueType="num">
                                      <p:cBhvr additive="base">
                                        <p:cTn id="29" dur="500" fill="hold"/>
                                        <p:tgtEl>
                                          <p:spTgt spid="48136"/>
                                        </p:tgtEl>
                                        <p:attrNameLst>
                                          <p:attrName>ppt_x</p:attrName>
                                        </p:attrNameLst>
                                      </p:cBhvr>
                                      <p:tavLst>
                                        <p:tav tm="0">
                                          <p:val>
                                            <p:strVal val="#ppt_x"/>
                                          </p:val>
                                        </p:tav>
                                        <p:tav tm="100000">
                                          <p:val>
                                            <p:strVal val="#ppt_x"/>
                                          </p:val>
                                        </p:tav>
                                      </p:tavLst>
                                    </p:anim>
                                    <p:anim calcmode="lin" valueType="num">
                                      <p:cBhvr additive="base">
                                        <p:cTn id="30" dur="500" fill="hold"/>
                                        <p:tgtEl>
                                          <p:spTgt spid="48136"/>
                                        </p:tgtEl>
                                        <p:attrNameLst>
                                          <p:attrName>ppt_y</p:attrName>
                                        </p:attrNameLst>
                                      </p:cBhvr>
                                      <p:tavLst>
                                        <p:tav tm="0">
                                          <p:val>
                                            <p:strVal val="1+#ppt_h/2"/>
                                          </p:val>
                                        </p:tav>
                                        <p:tav tm="100000">
                                          <p:val>
                                            <p:strVal val="#ppt_y"/>
                                          </p:val>
                                        </p:tav>
                                      </p:tavLst>
                                    </p:anim>
                                  </p:childTnLst>
                                </p:cTn>
                              </p:par>
                            </p:childTnLst>
                          </p:cTn>
                        </p:par>
                        <p:par>
                          <p:cTn id="31" fill="hold" nodeType="withGroup">
                            <p:stCondLst>
                              <p:cond delay="500"/>
                            </p:stCondLst>
                            <p:childTnLst>
                              <p:par>
                                <p:cTn id="32" presetID="22" presetClass="entr" presetSubtype="8" fill="hold" grpId="0" nodeType="afterEffect">
                                  <p:childTnLst>
                                    <p:set>
                                      <p:cBhvr additive="base">
                                        <p:cTn id="33" dur="1" fill="hold">
                                          <p:stCondLst>
                                            <p:cond delay="0"/>
                                          </p:stCondLst>
                                        </p:cTn>
                                        <p:tgtEl>
                                          <p:spTgt spid="48139"/>
                                        </p:tgtEl>
                                        <p:attrNameLst>
                                          <p:attrName>style.visibility</p:attrName>
                                        </p:attrNameLst>
                                      </p:cBhvr>
                                      <p:to>
                                        <p:strVal val="visible"/>
                                      </p:to>
                                    </p:set>
                                    <p:animEffect transition="in" filter="wipe(left)">
                                      <p:cBhvr additive="base">
                                        <p:cTn id="34" dur="500" fill="hold"/>
                                        <p:tgtEl>
                                          <p:spTgt spid="48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9" grpId="0"/>
      <p:bldP spid="48140" grpId="1"/>
      <p:bldP spid="48141" grpId="2"/>
    </p:bld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graphicFrame>
        <p:nvGraphicFramePr>
          <p:cNvPr id="49154" name="表格 87132"/>
          <p:cNvGraphicFramePr/>
          <p:nvPr>
            <p:custDataLst>
              <p:tags r:id="rId3"/>
            </p:custDataLst>
          </p:nvPr>
        </p:nvGraphicFramePr>
        <p:xfrm>
          <a:off x="107950" y="1316038"/>
          <a:ext cx="11163300" cy="4960938"/>
        </p:xfrm>
        <a:graphic>
          <a:graphicData uri="http://schemas.openxmlformats.org/drawingml/2006/table">
            <a:tbl>
              <a:tblPr/>
              <a:tblGrid>
                <a:gridCol w="1238250"/>
                <a:gridCol w="1181100"/>
                <a:gridCol w="1243012"/>
                <a:gridCol w="7500938"/>
              </a:tblGrid>
              <a:tr h="1109662">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r>
                        <a:rPr lang="zh-CN" altLang="en-US" sz="3400" b="1">
                          <a:ea typeface="黑体" pitchFamily="49" charset="-122"/>
                        </a:rPr>
                        <a:t>学派</a:t>
                      </a:r>
                      <a:endParaRPr lang="zh-CN" altLang="en-US" sz="3400" b="1">
                        <a:ea typeface="黑体" pitchFamily="49" charset="-122"/>
                      </a:endParaRPr>
                    </a:p>
                  </a:txBody>
                  <a:tcPr marL="40121" marR="40121" marT="40121" marB="40121" anchor="ctr" anchorCtr="1">
                    <a:lnL w="57150">
                      <a:solidFill>
                        <a:srgbClr val="990099"/>
                      </a:solidFill>
                      <a:miter lim="800000"/>
                    </a:lnL>
                    <a:lnR w="12700">
                      <a:solidFill>
                        <a:srgbClr val="000000"/>
                      </a:solidFill>
                      <a:miter lim="800000"/>
                    </a:lnR>
                    <a:lnT w="57150">
                      <a:solidFill>
                        <a:srgbClr val="990099"/>
                      </a:solidFill>
                      <a:miter lim="800000"/>
                    </a:lnT>
                    <a:lnB w="12700">
                      <a:solidFill>
                        <a:srgbClr val="000000"/>
                      </a:solidFill>
                      <a:miter lim="800000"/>
                    </a:lnB>
                    <a:noFill/>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algn="ctr" defTabSz="914400">
                        <a:spcBef>
                          <a:spcPct val="20000"/>
                        </a:spcBef>
                      </a:pPr>
                      <a:r>
                        <a:rPr lang="zh-CN" altLang="en-US" sz="3400" b="1">
                          <a:ea typeface="黑体" pitchFamily="49" charset="-122"/>
                        </a:rPr>
                        <a:t>人物</a:t>
                      </a:r>
                      <a:endParaRPr lang="zh-CN" altLang="en-US" sz="3400" b="1">
                        <a:ea typeface="黑体" pitchFamily="49" charset="-122"/>
                      </a:endParaRPr>
                    </a:p>
                  </a:txBody>
                  <a:tcPr marL="40121" marR="40121" marT="40121" marB="40121" anchor="ctr" anchorCtr="1">
                    <a:lnL w="12700">
                      <a:solidFill>
                        <a:srgbClr val="000000"/>
                      </a:solidFill>
                      <a:miter lim="800000"/>
                    </a:lnL>
                    <a:lnR w="12700">
                      <a:solidFill>
                        <a:srgbClr val="000000"/>
                      </a:solidFill>
                      <a:miter lim="800000"/>
                    </a:lnR>
                    <a:lnT w="57150">
                      <a:solidFill>
                        <a:srgbClr val="990099"/>
                      </a:solidFill>
                      <a:miter lim="800000"/>
                    </a:lnT>
                    <a:lnB w="12700">
                      <a:solidFill>
                        <a:srgbClr val="000000"/>
                      </a:solidFill>
                      <a:miter lim="800000"/>
                    </a:lnB>
                    <a:noFill/>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algn="ctr" defTabSz="914400">
                        <a:spcBef>
                          <a:spcPct val="20000"/>
                        </a:spcBef>
                      </a:pPr>
                      <a:r>
                        <a:rPr lang="zh-CN" altLang="en-US" sz="3400" b="1">
                          <a:ea typeface="黑体" pitchFamily="49" charset="-122"/>
                        </a:rPr>
                        <a:t>时代</a:t>
                      </a:r>
                      <a:endParaRPr lang="zh-CN" altLang="en-US" sz="3400" b="1">
                        <a:ea typeface="黑体" pitchFamily="49" charset="-122"/>
                      </a:endParaRPr>
                    </a:p>
                  </a:txBody>
                  <a:tcPr marL="40121" marR="40121" marT="40121" marB="40121" anchor="ctr" anchorCtr="1">
                    <a:lnL w="12700">
                      <a:solidFill>
                        <a:srgbClr val="000000"/>
                      </a:solidFill>
                      <a:miter lim="800000"/>
                    </a:lnL>
                    <a:lnR w="12700">
                      <a:solidFill>
                        <a:srgbClr val="000000"/>
                      </a:solidFill>
                      <a:miter lim="800000"/>
                    </a:lnR>
                    <a:lnT w="57150">
                      <a:solidFill>
                        <a:srgbClr val="990099"/>
                      </a:solidFill>
                      <a:miter lim="800000"/>
                    </a:lnT>
                    <a:lnB w="12700">
                      <a:solidFill>
                        <a:srgbClr val="000000"/>
                      </a:solidFill>
                      <a:miter lim="800000"/>
                    </a:lnB>
                    <a:noFill/>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algn="ctr" defTabSz="914400">
                        <a:spcBef>
                          <a:spcPct val="20000"/>
                        </a:spcBef>
                      </a:pPr>
                      <a:r>
                        <a:rPr lang="zh-CN" altLang="en-US" sz="3400" b="1">
                          <a:ea typeface="黑体" pitchFamily="49" charset="-122"/>
                        </a:rPr>
                        <a:t>主要思想</a:t>
                      </a:r>
                      <a:endParaRPr lang="zh-CN" altLang="en-US" sz="3400" b="1">
                        <a:ea typeface="黑体" pitchFamily="49" charset="-122"/>
                      </a:endParaRPr>
                    </a:p>
                  </a:txBody>
                  <a:tcPr marL="40121" marR="40121" marT="40121" marB="40121" anchor="ctr" anchorCtr="1">
                    <a:lnL w="12700">
                      <a:solidFill>
                        <a:srgbClr val="000000"/>
                      </a:solidFill>
                      <a:miter lim="800000"/>
                    </a:lnL>
                    <a:lnR w="12700">
                      <a:solidFill>
                        <a:srgbClr val="000000"/>
                      </a:solidFill>
                      <a:miter lim="800000"/>
                    </a:lnR>
                    <a:lnT w="57150">
                      <a:solidFill>
                        <a:srgbClr val="990099"/>
                      </a:solidFill>
                      <a:miter lim="800000"/>
                    </a:lnT>
                    <a:lnB w="12700">
                      <a:solidFill>
                        <a:srgbClr val="000000"/>
                      </a:solidFill>
                      <a:miter lim="800000"/>
                    </a:lnB>
                    <a:noFill/>
                  </a:tcPr>
                </a:tc>
              </a:tr>
              <a:tr h="836612">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r>
                        <a:rPr lang="zh-CN" altLang="en-US" sz="3400" b="1">
                          <a:ea typeface="黑体" pitchFamily="49" charset="-122"/>
                        </a:rPr>
                        <a:t>墨家</a:t>
                      </a:r>
                      <a:endParaRPr lang="zh-CN" altLang="en-US" sz="3400" b="1">
                        <a:ea typeface="黑体" pitchFamily="49" charset="-122"/>
                      </a:endParaRPr>
                    </a:p>
                  </a:txBody>
                  <a:tcPr marL="40121" marR="40121" marT="40121" marB="40121" anchor="ctr" anchorCtr="1">
                    <a:lnL w="57150">
                      <a:solidFill>
                        <a:srgbClr val="990099"/>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500" b="1">
                        <a:solidFill>
                          <a:schemeClr val="accent2"/>
                        </a:solidFill>
                        <a:ea typeface="楷体_GB2312" pitchFamily="49" charset="-122"/>
                      </a:endParaRPr>
                    </a:p>
                  </a:txBody>
                  <a:tcPr marL="40121" marR="40121" marT="40121" marB="40121" anchor="ctr" anchorCtr="1">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500" b="1">
                        <a:solidFill>
                          <a:schemeClr val="accent2"/>
                        </a:solidFill>
                        <a:ea typeface="楷体_GB2312" pitchFamily="49" charset="-122"/>
                      </a:endParaRPr>
                    </a:p>
                  </a:txBody>
                  <a:tcPr marL="40121" marR="40121" marT="40121" marB="40121" anchor="ctr" anchorCtr="1">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40121" tIns="40121" rIns="40121" bIns="40121" anchor="ct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600" b="1">
                        <a:ea typeface="楷体_GB2312" pitchFamily="49" charset="-122"/>
                      </a:endParaRPr>
                    </a:p>
                  </a:txBody>
                  <a:tcPr marL="40121" marR="40121" marT="40121" marB="40121" anchor="ctr">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r>
              <a:tr h="555625">
                <a:tc rowSpan="2">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r>
                        <a:rPr lang="zh-CN" altLang="en-US" sz="3400" b="1">
                          <a:ea typeface="黑体" pitchFamily="49" charset="-122"/>
                        </a:rPr>
                        <a:t>儒家</a:t>
                      </a:r>
                      <a:endParaRPr lang="zh-CN" altLang="en-US" sz="3400" b="1">
                        <a:ea typeface="黑体" pitchFamily="49" charset="-122"/>
                      </a:endParaRPr>
                    </a:p>
                  </a:txBody>
                  <a:tcPr marL="40121" marR="40121" marT="40121" marB="40121" anchor="ctr" anchorCtr="1">
                    <a:lnL w="57150">
                      <a:solidFill>
                        <a:srgbClr val="990099"/>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500" b="1">
                        <a:solidFill>
                          <a:schemeClr val="accent2"/>
                        </a:solidFill>
                        <a:ea typeface="楷体_GB2312" pitchFamily="49" charset="-122"/>
                      </a:endParaRPr>
                    </a:p>
                  </a:txBody>
                  <a:tcPr marL="40121" marR="40121" marT="40121" marB="40121" anchor="ctr" anchorCtr="1">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500" b="1">
                        <a:solidFill>
                          <a:schemeClr val="accent2"/>
                        </a:solidFill>
                        <a:ea typeface="楷体_GB2312" pitchFamily="49" charset="-122"/>
                      </a:endParaRPr>
                    </a:p>
                  </a:txBody>
                  <a:tcPr marL="40121" marR="40121" marT="40121" marB="40121" anchor="ctr" anchorCtr="1">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40121" tIns="40121" rIns="40121" bIns="40121" anchor="ct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endParaRPr lang="zh-CN" altLang="en-US" sz="2600" b="1">
                        <a:ea typeface="楷体_GB2312" pitchFamily="49" charset="-122"/>
                      </a:endParaRPr>
                    </a:p>
                  </a:txBody>
                  <a:tcPr marL="40121" marR="40121" marT="40121" marB="40121" anchor="ctr">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r>
              <a:tr h="577850">
                <a:tc vMerge="1">
                  <a:txBody>
                    <a:bodyPr/>
                    <a:lstStyle/>
                    <a:p/>
                  </a:txBody>
                  <a:tcPr>
                    <a:lnL w="57150">
                      <a:solidFill>
                        <a:srgbClr val="990099"/>
                      </a:solidFill>
                      <a:miter lim="800000"/>
                    </a:lnL>
                    <a:lnR w="12700">
                      <a:solidFill>
                        <a:srgbClr val="000000"/>
                      </a:solidFill>
                      <a:miter lim="800000"/>
                    </a:lnR>
                    <a:lnB w="12700">
                      <a:miter lim="800000"/>
                    </a:lnB>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500" b="1">
                        <a:solidFill>
                          <a:schemeClr val="accent2"/>
                        </a:solidFill>
                        <a:ea typeface="楷体_GB2312" pitchFamily="49" charset="-122"/>
                      </a:endParaRPr>
                    </a:p>
                  </a:txBody>
                  <a:tcPr marL="40121" marR="40121" marT="40121" marB="40121" anchor="ctr" anchorCtr="1">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500" b="1">
                        <a:solidFill>
                          <a:schemeClr val="accent2"/>
                        </a:solidFill>
                        <a:ea typeface="楷体_GB2312" pitchFamily="49" charset="-122"/>
                      </a:endParaRPr>
                    </a:p>
                  </a:txBody>
                  <a:tcPr marL="40121" marR="40121" marT="40121" marB="40121" anchor="ctr" anchorCtr="1">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40121" tIns="40121" rIns="40121" bIns="40121" anchor="ct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endParaRPr lang="zh-CN" altLang="en-US" sz="2500"/>
                    </a:p>
                  </a:txBody>
                  <a:tcPr marL="40121" marR="40121" marT="40121" marB="40121" anchor="ctr">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r>
              <a:tr h="1042988">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r>
                        <a:rPr lang="zh-CN" altLang="en-US" sz="3400" b="1">
                          <a:ea typeface="黑体" pitchFamily="49" charset="-122"/>
                        </a:rPr>
                        <a:t>道家</a:t>
                      </a:r>
                      <a:endParaRPr lang="zh-CN" altLang="en-US" sz="3400" b="1">
                        <a:ea typeface="黑体" pitchFamily="49" charset="-122"/>
                      </a:endParaRPr>
                    </a:p>
                  </a:txBody>
                  <a:tcPr marL="40121" marR="40121" marT="40121" marB="40121" anchor="ctr" anchorCtr="1">
                    <a:lnL w="57150">
                      <a:solidFill>
                        <a:srgbClr val="990099"/>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500" b="1">
                        <a:solidFill>
                          <a:schemeClr val="accent2"/>
                        </a:solidFill>
                        <a:ea typeface="楷体_GB2312" pitchFamily="49" charset="-122"/>
                      </a:endParaRPr>
                    </a:p>
                  </a:txBody>
                  <a:tcPr marL="40121" marR="40121" marT="40121" marB="40121" anchor="ctr" anchorCtr="1">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500" b="1">
                        <a:solidFill>
                          <a:schemeClr val="accent2"/>
                        </a:solidFill>
                        <a:ea typeface="楷体_GB2312" pitchFamily="49" charset="-122"/>
                      </a:endParaRPr>
                    </a:p>
                  </a:txBody>
                  <a:tcPr marL="40121" marR="40121" marT="40121" marB="40121" anchor="ctr" anchorCtr="1">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c>
                  <a:txBody>
                    <a:bodyPr lIns="40121" tIns="40121" rIns="40121" bIns="40121" anchor="ct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endParaRPr lang="zh-CN" altLang="en-US" sz="2600" b="1">
                        <a:ea typeface="楷体_GB2312" pitchFamily="49" charset="-122"/>
                      </a:endParaRPr>
                    </a:p>
                  </a:txBody>
                  <a:tcPr marL="40121" marR="40121" marT="40121" marB="40121" anchor="ctr">
                    <a:lnL w="12700">
                      <a:solidFill>
                        <a:srgbClr val="000000"/>
                      </a:solidFill>
                      <a:miter lim="800000"/>
                    </a:lnL>
                    <a:lnR w="12700">
                      <a:solidFill>
                        <a:srgbClr val="000000"/>
                      </a:solidFill>
                      <a:miter lim="800000"/>
                    </a:lnR>
                    <a:lnT w="12700">
                      <a:solidFill>
                        <a:srgbClr val="000000"/>
                      </a:solidFill>
                      <a:miter lim="800000"/>
                    </a:lnT>
                    <a:lnB w="12700">
                      <a:solidFill>
                        <a:srgbClr val="000000"/>
                      </a:solidFill>
                      <a:miter lim="800000"/>
                    </a:lnB>
                    <a:noFill/>
                  </a:tcPr>
                </a:tc>
              </a:tr>
              <a:tr h="838200">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r>
                        <a:rPr lang="zh-CN" altLang="en-US" sz="3400" b="1">
                          <a:ea typeface="黑体" pitchFamily="49" charset="-122"/>
                        </a:rPr>
                        <a:t>法家</a:t>
                      </a:r>
                      <a:endParaRPr lang="zh-CN" altLang="en-US" sz="3400" b="1">
                        <a:ea typeface="黑体" pitchFamily="49" charset="-122"/>
                      </a:endParaRPr>
                    </a:p>
                  </a:txBody>
                  <a:tcPr marL="40121" marR="40121" marT="40121" marB="40121" anchor="ctr" anchorCtr="1">
                    <a:lnL w="57150">
                      <a:solidFill>
                        <a:srgbClr val="990099"/>
                      </a:solidFill>
                      <a:miter lim="800000"/>
                    </a:lnL>
                    <a:lnR w="12700">
                      <a:solidFill>
                        <a:srgbClr val="000000"/>
                      </a:solidFill>
                      <a:miter lim="800000"/>
                    </a:lnR>
                    <a:lnT w="12700">
                      <a:solidFill>
                        <a:srgbClr val="000000"/>
                      </a:solidFill>
                      <a:miter lim="800000"/>
                    </a:lnT>
                    <a:lnB w="57150">
                      <a:solidFill>
                        <a:srgbClr val="990099"/>
                      </a:solidFill>
                      <a:miter lim="800000"/>
                    </a:lnB>
                    <a:noFill/>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500" b="1">
                        <a:solidFill>
                          <a:schemeClr val="accent2"/>
                        </a:solidFill>
                        <a:ea typeface="楷体_GB2312" pitchFamily="49" charset="-122"/>
                      </a:endParaRPr>
                    </a:p>
                  </a:txBody>
                  <a:tcPr marL="40121" marR="40121" marT="40121" marB="40121" anchor="ctr" anchorCtr="1">
                    <a:lnL w="12700">
                      <a:solidFill>
                        <a:srgbClr val="000000"/>
                      </a:solidFill>
                      <a:miter lim="800000"/>
                    </a:lnL>
                    <a:lnR w="12700">
                      <a:solidFill>
                        <a:srgbClr val="000000"/>
                      </a:solidFill>
                      <a:miter lim="800000"/>
                    </a:lnR>
                    <a:lnT w="12700">
                      <a:solidFill>
                        <a:srgbClr val="000000"/>
                      </a:solidFill>
                      <a:miter lim="800000"/>
                    </a:lnT>
                    <a:lnB w="57150">
                      <a:solidFill>
                        <a:srgbClr val="990099"/>
                      </a:solidFill>
                      <a:miter lim="800000"/>
                    </a:lnB>
                    <a:noFill/>
                  </a:tcPr>
                </a:tc>
                <a:tc>
                  <a:txBody>
                    <a:bodyPr lIns="40121" tIns="40121" rIns="40121" bIns="40121" anchor="ctr" anchorCtr="1"/>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spcBef>
                          <a:spcPct val="20000"/>
                        </a:spcBef>
                      </a:pPr>
                      <a:endParaRPr lang="zh-CN" altLang="en-US" sz="2500" b="1">
                        <a:solidFill>
                          <a:schemeClr val="accent2"/>
                        </a:solidFill>
                        <a:ea typeface="楷体_GB2312" pitchFamily="49" charset="-122"/>
                      </a:endParaRPr>
                    </a:p>
                  </a:txBody>
                  <a:tcPr marL="40121" marR="40121" marT="40121" marB="40121" anchor="ctr" anchorCtr="1">
                    <a:lnL w="12700">
                      <a:solidFill>
                        <a:srgbClr val="000000"/>
                      </a:solidFill>
                      <a:miter lim="800000"/>
                    </a:lnL>
                    <a:lnR w="12700">
                      <a:solidFill>
                        <a:srgbClr val="000000"/>
                      </a:solidFill>
                      <a:miter lim="800000"/>
                    </a:lnR>
                    <a:lnT w="12700">
                      <a:solidFill>
                        <a:srgbClr val="000000"/>
                      </a:solidFill>
                      <a:miter lim="800000"/>
                    </a:lnT>
                    <a:lnB w="57150">
                      <a:solidFill>
                        <a:srgbClr val="990099"/>
                      </a:solidFill>
                      <a:miter lim="800000"/>
                    </a:lnB>
                    <a:noFill/>
                  </a:tcPr>
                </a:tc>
                <a:tc>
                  <a:txBody>
                    <a:bodyPr lIns="40121" tIns="40121" rIns="40121" bIns="40121" anchor="ct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914400"/>
                      <a:endParaRPr lang="zh-CN" altLang="en-US" sz="2600" b="1">
                        <a:ea typeface="楷体_GB2312" pitchFamily="49" charset="-122"/>
                      </a:endParaRPr>
                    </a:p>
                  </a:txBody>
                  <a:tcPr marL="40121" marR="40121" marT="40121" marB="40121" anchor="ctr">
                    <a:lnL w="12700">
                      <a:solidFill>
                        <a:srgbClr val="000000"/>
                      </a:solidFill>
                      <a:miter lim="800000"/>
                    </a:lnL>
                    <a:lnR w="12700">
                      <a:solidFill>
                        <a:srgbClr val="000000"/>
                      </a:solidFill>
                      <a:miter lim="800000"/>
                    </a:lnR>
                    <a:lnT w="12700">
                      <a:solidFill>
                        <a:srgbClr val="000000"/>
                      </a:solidFill>
                      <a:miter lim="800000"/>
                    </a:lnT>
                    <a:lnB w="57150">
                      <a:solidFill>
                        <a:srgbClr val="990099"/>
                      </a:solidFill>
                      <a:miter lim="800000"/>
                    </a:lnB>
                    <a:noFill/>
                  </a:tcPr>
                </a:tc>
              </a:tr>
            </a:tbl>
          </a:graphicData>
        </a:graphic>
      </p:graphicFrame>
      <p:sp>
        <p:nvSpPr>
          <p:cNvPr id="49190" name="文本框 87089"/>
          <p:cNvSpPr txBox="1"/>
          <p:nvPr>
            <p:custDataLst>
              <p:tags r:id="rId4"/>
            </p:custDataLst>
          </p:nvPr>
        </p:nvSpPr>
        <p:spPr>
          <a:xfrm>
            <a:off x="1924050" y="3246438"/>
            <a:ext cx="896938" cy="482600"/>
          </a:xfrm>
          <a:prstGeom prst="rect">
            <a:avLst/>
          </a:prstGeom>
          <a:noFill/>
          <a:ln w="9525">
            <a:noFill/>
          </a:ln>
          <a:effectLst>
            <a:outerShdw dist="107763" dir="2699999" algn="ctr" rotWithShape="0">
              <a:srgbClr val="808080"/>
            </a:outerShdw>
          </a:effectLst>
        </p:spPr>
        <p:txBody>
          <a:bodyPr lIns="96291" tIns="48144" rIns="96291" bIns="48144"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defTabSz="1252538" fontAlgn="ctr">
              <a:spcBef>
                <a:spcPct val="50000"/>
              </a:spcBef>
              <a:buClr>
                <a:schemeClr val="bg1"/>
              </a:buClr>
            </a:pPr>
            <a:endParaRPr lang="zh-CN" altLang="en-US" sz="2500" b="1">
              <a:effectLst>
                <a:outerShdw blurRad="38100" dist="38100" dir="2700000" algn="tl">
                  <a:schemeClr val="bg2"/>
                </a:outerShdw>
              </a:effectLst>
              <a:latin typeface="Times New Roman" pitchFamily="18" charset="0"/>
              <a:ea typeface="楷体_GB2312" pitchFamily="49" charset="-122"/>
            </a:endParaRPr>
          </a:p>
        </p:txBody>
      </p:sp>
      <p:sp>
        <p:nvSpPr>
          <p:cNvPr id="49191" name="文本框 87090"/>
          <p:cNvSpPr/>
          <p:nvPr>
            <p:custDataLst>
              <p:tags r:id="rId5"/>
            </p:custDataLst>
          </p:nvPr>
        </p:nvSpPr>
        <p:spPr>
          <a:xfrm>
            <a:off x="1252538" y="3881438"/>
            <a:ext cx="965200" cy="561975"/>
          </a:xfrm>
          <a:prstGeom prst="rect">
            <a:avLst/>
          </a:prstGeom>
          <a:noFill/>
          <a:ln>
            <a:noFill/>
            <a:miter lim="800000"/>
          </a:ln>
        </p:spPr>
        <p:txBody>
          <a:bodyPr wrap="none" lIns="96291" tIns="48144" rIns="96291" bIns="48144"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1252538"/>
            <a:r>
              <a:rPr lang="zh-CN" altLang="en-US" sz="3000" b="1">
                <a:solidFill>
                  <a:schemeClr val="hlink"/>
                </a:solidFill>
                <a:latin typeface="黑体" pitchFamily="49" charset="-122"/>
                <a:ea typeface="黑体" pitchFamily="49" charset="-122"/>
              </a:rPr>
              <a:t>荀子</a:t>
            </a:r>
            <a:endParaRPr lang="zh-CN" altLang="en-US" sz="3000" b="1">
              <a:solidFill>
                <a:schemeClr val="hlink"/>
              </a:solidFill>
              <a:latin typeface="黑体" pitchFamily="49" charset="-122"/>
              <a:ea typeface="黑体" pitchFamily="49" charset="-122"/>
            </a:endParaRPr>
          </a:p>
        </p:txBody>
      </p:sp>
      <p:sp>
        <p:nvSpPr>
          <p:cNvPr id="49192" name="文本框 87091"/>
          <p:cNvSpPr/>
          <p:nvPr>
            <p:custDataLst>
              <p:tags r:id="rId6"/>
            </p:custDataLst>
          </p:nvPr>
        </p:nvSpPr>
        <p:spPr>
          <a:xfrm>
            <a:off x="2676525" y="3341688"/>
            <a:ext cx="965200" cy="561975"/>
          </a:xfrm>
          <a:prstGeom prst="rect">
            <a:avLst/>
          </a:prstGeom>
          <a:noFill/>
          <a:ln>
            <a:noFill/>
            <a:miter lim="800000"/>
          </a:ln>
        </p:spPr>
        <p:txBody>
          <a:bodyPr wrap="none" lIns="96291" tIns="48144" rIns="96291" bIns="48144"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1252538"/>
            <a:r>
              <a:rPr lang="zh-CN" altLang="en-US" sz="3000" b="1">
                <a:solidFill>
                  <a:schemeClr val="hlink"/>
                </a:solidFill>
                <a:latin typeface="黑体" pitchFamily="49" charset="-122"/>
                <a:ea typeface="黑体" pitchFamily="49" charset="-122"/>
              </a:rPr>
              <a:t>战国</a:t>
            </a:r>
            <a:endParaRPr lang="zh-CN" altLang="en-US" sz="3000" b="1">
              <a:solidFill>
                <a:schemeClr val="hlink"/>
              </a:solidFill>
              <a:latin typeface="黑体" pitchFamily="49" charset="-122"/>
              <a:ea typeface="黑体" pitchFamily="49" charset="-122"/>
            </a:endParaRPr>
          </a:p>
        </p:txBody>
      </p:sp>
      <p:sp>
        <p:nvSpPr>
          <p:cNvPr id="49193" name="文本框 87092"/>
          <p:cNvSpPr/>
          <p:nvPr>
            <p:custDataLst>
              <p:tags r:id="rId7"/>
            </p:custDataLst>
          </p:nvPr>
        </p:nvSpPr>
        <p:spPr>
          <a:xfrm>
            <a:off x="1252538" y="2643188"/>
            <a:ext cx="965200" cy="561975"/>
          </a:xfrm>
          <a:prstGeom prst="rect">
            <a:avLst/>
          </a:prstGeom>
          <a:noFill/>
          <a:ln>
            <a:noFill/>
            <a:miter lim="800000"/>
          </a:ln>
        </p:spPr>
        <p:txBody>
          <a:bodyPr wrap="none" lIns="96291" tIns="48144" rIns="96291" bIns="48144"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1252538"/>
            <a:r>
              <a:rPr lang="zh-CN" altLang="en-US" sz="3000" b="1">
                <a:solidFill>
                  <a:schemeClr val="hlink"/>
                </a:solidFill>
                <a:latin typeface="黑体" pitchFamily="49" charset="-122"/>
                <a:ea typeface="黑体" pitchFamily="49" charset="-122"/>
                <a:hlinkClick r:id="rId8" action="ppaction://hlinksldjump"/>
              </a:rPr>
              <a:t>墨子</a:t>
            </a:r>
            <a:endParaRPr lang="zh-CN" altLang="en-US" sz="3000" b="1">
              <a:solidFill>
                <a:schemeClr val="hlink"/>
              </a:solidFill>
              <a:latin typeface="黑体" pitchFamily="49" charset="-122"/>
              <a:ea typeface="黑体" pitchFamily="49" charset="-122"/>
              <a:hlinkClick r:id="rId8" action="ppaction://hlinksldjump"/>
            </a:endParaRPr>
          </a:p>
        </p:txBody>
      </p:sp>
      <p:sp>
        <p:nvSpPr>
          <p:cNvPr id="49194" name="文本框 87093"/>
          <p:cNvSpPr/>
          <p:nvPr>
            <p:custDataLst>
              <p:tags r:id="rId9"/>
            </p:custDataLst>
          </p:nvPr>
        </p:nvSpPr>
        <p:spPr>
          <a:xfrm>
            <a:off x="1252538" y="4564062"/>
            <a:ext cx="965200" cy="560388"/>
          </a:xfrm>
          <a:prstGeom prst="rect">
            <a:avLst/>
          </a:prstGeom>
          <a:noFill/>
          <a:ln>
            <a:noFill/>
            <a:miter lim="800000"/>
          </a:ln>
        </p:spPr>
        <p:txBody>
          <a:bodyPr wrap="none" lIns="96291" tIns="48144" rIns="96291" bIns="48144"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1252538"/>
            <a:r>
              <a:rPr lang="zh-CN" altLang="en-US" sz="3000" b="1">
                <a:solidFill>
                  <a:schemeClr val="hlink"/>
                </a:solidFill>
                <a:latin typeface="黑体" pitchFamily="49" charset="-122"/>
                <a:ea typeface="黑体" pitchFamily="49" charset="-122"/>
                <a:hlinkClick r:id="rId8" action="ppaction://hlinksldjump"/>
              </a:rPr>
              <a:t>庄子</a:t>
            </a:r>
            <a:endParaRPr lang="zh-CN" altLang="en-US" sz="3000" b="1">
              <a:solidFill>
                <a:schemeClr val="hlink"/>
              </a:solidFill>
              <a:latin typeface="黑体" pitchFamily="49" charset="-122"/>
              <a:ea typeface="黑体" pitchFamily="49" charset="-122"/>
              <a:hlinkClick r:id="rId8" action="ppaction://hlinksldjump"/>
            </a:endParaRPr>
          </a:p>
        </p:txBody>
      </p:sp>
      <p:sp>
        <p:nvSpPr>
          <p:cNvPr id="49195" name="文本框 87094"/>
          <p:cNvSpPr/>
          <p:nvPr>
            <p:custDataLst>
              <p:tags r:id="rId10"/>
            </p:custDataLst>
          </p:nvPr>
        </p:nvSpPr>
        <p:spPr>
          <a:xfrm>
            <a:off x="1411288" y="5603875"/>
            <a:ext cx="965200" cy="560388"/>
          </a:xfrm>
          <a:prstGeom prst="rect">
            <a:avLst/>
          </a:prstGeom>
          <a:noFill/>
          <a:ln>
            <a:noFill/>
            <a:miter lim="800000"/>
          </a:ln>
        </p:spPr>
        <p:txBody>
          <a:bodyPr wrap="none" lIns="96291" tIns="48144" rIns="96291" bIns="48144"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1252538"/>
            <a:r>
              <a:rPr lang="zh-CN" altLang="en-US" sz="3000" b="1">
                <a:solidFill>
                  <a:schemeClr val="hlink"/>
                </a:solidFill>
                <a:latin typeface="黑体" pitchFamily="49" charset="-122"/>
                <a:ea typeface="黑体" pitchFamily="49" charset="-122"/>
                <a:hlinkClick r:id="rId11" action="ppaction://hlinksldjump"/>
              </a:rPr>
              <a:t>韩非</a:t>
            </a:r>
            <a:endParaRPr lang="zh-CN" altLang="en-US" sz="3000" b="1">
              <a:solidFill>
                <a:schemeClr val="hlink"/>
              </a:solidFill>
              <a:latin typeface="黑体" pitchFamily="49" charset="-122"/>
              <a:ea typeface="黑体" pitchFamily="49" charset="-122"/>
              <a:hlinkClick r:id="rId11" action="ppaction://hlinksldjump"/>
            </a:endParaRPr>
          </a:p>
        </p:txBody>
      </p:sp>
      <p:sp>
        <p:nvSpPr>
          <p:cNvPr id="49196" name="文本框 87095"/>
          <p:cNvSpPr/>
          <p:nvPr>
            <p:custDataLst>
              <p:tags r:id="rId12"/>
            </p:custDataLst>
          </p:nvPr>
        </p:nvSpPr>
        <p:spPr>
          <a:xfrm>
            <a:off x="2733675" y="3903662"/>
            <a:ext cx="965200" cy="561975"/>
          </a:xfrm>
          <a:prstGeom prst="rect">
            <a:avLst/>
          </a:prstGeom>
          <a:noFill/>
          <a:ln>
            <a:noFill/>
            <a:miter lim="800000"/>
          </a:ln>
        </p:spPr>
        <p:txBody>
          <a:bodyPr wrap="none" lIns="96291" tIns="48144" rIns="96291" bIns="48144"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1252538"/>
            <a:r>
              <a:rPr lang="zh-CN" altLang="en-US" sz="3000" b="1">
                <a:solidFill>
                  <a:schemeClr val="hlink"/>
                </a:solidFill>
                <a:latin typeface="黑体" pitchFamily="49" charset="-122"/>
                <a:ea typeface="黑体" pitchFamily="49" charset="-122"/>
              </a:rPr>
              <a:t>战国</a:t>
            </a:r>
            <a:endParaRPr lang="zh-CN" altLang="en-US" sz="3000" b="1">
              <a:solidFill>
                <a:schemeClr val="hlink"/>
              </a:solidFill>
              <a:latin typeface="黑体" pitchFamily="49" charset="-122"/>
              <a:ea typeface="黑体" pitchFamily="49" charset="-122"/>
            </a:endParaRPr>
          </a:p>
        </p:txBody>
      </p:sp>
      <p:sp>
        <p:nvSpPr>
          <p:cNvPr id="49197" name="文本框 87096"/>
          <p:cNvSpPr/>
          <p:nvPr>
            <p:custDataLst>
              <p:tags r:id="rId13"/>
            </p:custDataLst>
          </p:nvPr>
        </p:nvSpPr>
        <p:spPr>
          <a:xfrm>
            <a:off x="2733675" y="2643188"/>
            <a:ext cx="965200" cy="561975"/>
          </a:xfrm>
          <a:prstGeom prst="rect">
            <a:avLst/>
          </a:prstGeom>
          <a:noFill/>
          <a:ln>
            <a:noFill/>
            <a:miter lim="800000"/>
          </a:ln>
        </p:spPr>
        <p:txBody>
          <a:bodyPr wrap="none" lIns="96291" tIns="48144" rIns="96291" bIns="48144"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1252538"/>
            <a:r>
              <a:rPr lang="zh-CN" altLang="en-US" sz="3000" b="1">
                <a:solidFill>
                  <a:schemeClr val="hlink"/>
                </a:solidFill>
                <a:latin typeface="黑体" pitchFamily="49" charset="-122"/>
                <a:ea typeface="黑体" pitchFamily="49" charset="-122"/>
              </a:rPr>
              <a:t>战国</a:t>
            </a:r>
            <a:endParaRPr lang="zh-CN" altLang="en-US" sz="3000" b="1">
              <a:solidFill>
                <a:schemeClr val="hlink"/>
              </a:solidFill>
              <a:latin typeface="黑体" pitchFamily="49" charset="-122"/>
              <a:ea typeface="黑体" pitchFamily="49" charset="-122"/>
            </a:endParaRPr>
          </a:p>
        </p:txBody>
      </p:sp>
      <p:sp>
        <p:nvSpPr>
          <p:cNvPr id="49198" name="文本框 87097"/>
          <p:cNvSpPr/>
          <p:nvPr>
            <p:custDataLst>
              <p:tags r:id="rId14"/>
            </p:custDataLst>
          </p:nvPr>
        </p:nvSpPr>
        <p:spPr>
          <a:xfrm>
            <a:off x="2676525" y="4564062"/>
            <a:ext cx="965200" cy="560388"/>
          </a:xfrm>
          <a:prstGeom prst="rect">
            <a:avLst/>
          </a:prstGeom>
          <a:noFill/>
          <a:ln>
            <a:noFill/>
            <a:miter lim="800000"/>
          </a:ln>
        </p:spPr>
        <p:txBody>
          <a:bodyPr wrap="none" lIns="96291" tIns="48144" rIns="96291" bIns="48144"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1252538"/>
            <a:r>
              <a:rPr lang="zh-CN" altLang="en-US" sz="3000" b="1">
                <a:solidFill>
                  <a:schemeClr val="hlink"/>
                </a:solidFill>
                <a:latin typeface="黑体" pitchFamily="49" charset="-122"/>
                <a:ea typeface="黑体" pitchFamily="49" charset="-122"/>
              </a:rPr>
              <a:t>战国</a:t>
            </a:r>
            <a:endParaRPr lang="zh-CN" altLang="en-US" sz="3000" b="1">
              <a:solidFill>
                <a:schemeClr val="hlink"/>
              </a:solidFill>
              <a:latin typeface="黑体" pitchFamily="49" charset="-122"/>
              <a:ea typeface="黑体" pitchFamily="49" charset="-122"/>
            </a:endParaRPr>
          </a:p>
        </p:txBody>
      </p:sp>
      <p:sp>
        <p:nvSpPr>
          <p:cNvPr id="49199" name="文本框 87098"/>
          <p:cNvSpPr/>
          <p:nvPr>
            <p:custDataLst>
              <p:tags r:id="rId15"/>
            </p:custDataLst>
          </p:nvPr>
        </p:nvSpPr>
        <p:spPr>
          <a:xfrm>
            <a:off x="2676525" y="5603875"/>
            <a:ext cx="965200" cy="560388"/>
          </a:xfrm>
          <a:prstGeom prst="rect">
            <a:avLst/>
          </a:prstGeom>
          <a:noFill/>
          <a:ln>
            <a:noFill/>
            <a:miter lim="800000"/>
          </a:ln>
        </p:spPr>
        <p:txBody>
          <a:bodyPr wrap="none" lIns="96291" tIns="48144" rIns="96291" bIns="48144"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1252538"/>
            <a:r>
              <a:rPr lang="zh-CN" altLang="en-US" sz="3000" b="1">
                <a:solidFill>
                  <a:schemeClr val="hlink"/>
                </a:solidFill>
                <a:latin typeface="黑体" pitchFamily="49" charset="-122"/>
                <a:ea typeface="黑体" pitchFamily="49" charset="-122"/>
              </a:rPr>
              <a:t>战国</a:t>
            </a:r>
            <a:endParaRPr lang="zh-CN" altLang="en-US" sz="3000" b="1">
              <a:solidFill>
                <a:schemeClr val="hlink"/>
              </a:solidFill>
              <a:latin typeface="黑体" pitchFamily="49" charset="-122"/>
              <a:ea typeface="黑体" pitchFamily="49" charset="-122"/>
            </a:endParaRPr>
          </a:p>
        </p:txBody>
      </p:sp>
      <p:sp>
        <p:nvSpPr>
          <p:cNvPr id="49200" name="文本框 87099"/>
          <p:cNvSpPr txBox="1"/>
          <p:nvPr>
            <p:custDataLst>
              <p:tags r:id="rId16"/>
            </p:custDataLst>
          </p:nvPr>
        </p:nvSpPr>
        <p:spPr>
          <a:xfrm>
            <a:off x="4406900" y="3806825"/>
            <a:ext cx="6391275" cy="561975"/>
          </a:xfrm>
          <a:prstGeom prst="rect">
            <a:avLst/>
          </a:prstGeom>
          <a:noFill/>
          <a:ln w="9525">
            <a:noFill/>
          </a:ln>
        </p:spPr>
        <p:txBody>
          <a:bodyPr wrap="square" lIns="96291" tIns="48144" rIns="96291" bIns="48144"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defTabSz="1252538">
              <a:spcBef>
                <a:spcPct val="20000"/>
              </a:spcBef>
              <a:buClr>
                <a:schemeClr val="bg1"/>
              </a:buClr>
            </a:pPr>
            <a:r>
              <a:rPr lang="zh-CN" altLang="en-US" sz="3000" b="1">
                <a:solidFill>
                  <a:schemeClr val="hlink"/>
                </a:solidFill>
                <a:latin typeface="Arial" pitchFamily="34" charset="0"/>
                <a:ea typeface="黑体" pitchFamily="49" charset="-122"/>
              </a:rPr>
              <a:t>“礼治”、性本恶</a:t>
            </a:r>
            <a:endParaRPr lang="zh-CN" altLang="en-US" sz="3000" b="1">
              <a:solidFill>
                <a:schemeClr val="hlink"/>
              </a:solidFill>
              <a:latin typeface="Arial" pitchFamily="34" charset="0"/>
              <a:ea typeface="黑体" pitchFamily="49" charset="-122"/>
            </a:endParaRPr>
          </a:p>
        </p:txBody>
      </p:sp>
      <p:sp>
        <p:nvSpPr>
          <p:cNvPr id="49201" name="文本框 87100"/>
          <p:cNvSpPr txBox="1"/>
          <p:nvPr>
            <p:custDataLst>
              <p:tags r:id="rId17"/>
            </p:custDataLst>
          </p:nvPr>
        </p:nvSpPr>
        <p:spPr>
          <a:xfrm>
            <a:off x="4044950" y="2573338"/>
            <a:ext cx="5265738" cy="560388"/>
          </a:xfrm>
          <a:prstGeom prst="rect">
            <a:avLst/>
          </a:prstGeom>
          <a:noFill/>
          <a:ln w="9525">
            <a:noFill/>
          </a:ln>
        </p:spPr>
        <p:txBody>
          <a:bodyPr wrap="square" lIns="96291" tIns="48144" rIns="96291" bIns="48144"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defTabSz="1252538">
              <a:spcBef>
                <a:spcPct val="20000"/>
              </a:spcBef>
              <a:buClr>
                <a:schemeClr val="bg1"/>
              </a:buClr>
            </a:pPr>
            <a:r>
              <a:rPr lang="zh-CN" altLang="en-US" sz="3000" b="1">
                <a:solidFill>
                  <a:schemeClr val="hlink"/>
                </a:solidFill>
                <a:latin typeface="Arial" pitchFamily="34" charset="0"/>
                <a:ea typeface="黑体" pitchFamily="49" charset="-122"/>
              </a:rPr>
              <a:t>“兼爱”、“非攻”、</a:t>
            </a:r>
            <a:r>
              <a:rPr lang="en-US" altLang="zh-CN" sz="3000" b="1">
                <a:solidFill>
                  <a:schemeClr val="hlink"/>
                </a:solidFill>
                <a:latin typeface="Arial" pitchFamily="34" charset="0"/>
                <a:ea typeface="黑体" pitchFamily="49" charset="-122"/>
              </a:rPr>
              <a:t>“</a:t>
            </a:r>
            <a:r>
              <a:rPr lang="zh-CN" altLang="en-US" sz="3000" b="1">
                <a:solidFill>
                  <a:schemeClr val="hlink"/>
                </a:solidFill>
                <a:latin typeface="Arial" pitchFamily="34" charset="0"/>
                <a:ea typeface="黑体" pitchFamily="49" charset="-122"/>
              </a:rPr>
              <a:t>节俭</a:t>
            </a:r>
            <a:r>
              <a:rPr lang="en-US" altLang="zh-CN" sz="3000" b="1">
                <a:solidFill>
                  <a:schemeClr val="hlink"/>
                </a:solidFill>
                <a:latin typeface="Arial" pitchFamily="34" charset="0"/>
                <a:ea typeface="黑体" pitchFamily="49" charset="-122"/>
              </a:rPr>
              <a:t>”</a:t>
            </a:r>
            <a:endParaRPr lang="en-US" altLang="zh-CN" sz="3000" b="1">
              <a:solidFill>
                <a:schemeClr val="hlink"/>
              </a:solidFill>
              <a:latin typeface="Arial" pitchFamily="34" charset="0"/>
              <a:ea typeface="黑体" pitchFamily="49" charset="-122"/>
            </a:endParaRPr>
          </a:p>
        </p:txBody>
      </p:sp>
      <p:sp>
        <p:nvSpPr>
          <p:cNvPr id="49202" name="文本框 87101"/>
          <p:cNvSpPr/>
          <p:nvPr>
            <p:custDataLst>
              <p:tags r:id="rId18"/>
            </p:custDataLst>
          </p:nvPr>
        </p:nvSpPr>
        <p:spPr>
          <a:xfrm>
            <a:off x="3975100" y="4656138"/>
            <a:ext cx="6823075" cy="561975"/>
          </a:xfrm>
          <a:prstGeom prst="rect">
            <a:avLst/>
          </a:prstGeom>
          <a:noFill/>
          <a:ln>
            <a:noFill/>
            <a:miter lim="800000"/>
          </a:ln>
        </p:spPr>
        <p:txBody>
          <a:bodyPr wrap="square" lIns="96291" tIns="48144" rIns="96291" bIns="48144"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1252538">
              <a:spcBef>
                <a:spcPct val="20000"/>
              </a:spcBef>
              <a:buClr>
                <a:schemeClr val="bg1"/>
              </a:buClr>
            </a:pPr>
            <a:r>
              <a:rPr lang="zh-CN" altLang="en-US" sz="3000" b="1">
                <a:solidFill>
                  <a:schemeClr val="hlink"/>
                </a:solidFill>
                <a:latin typeface="Arial" pitchFamily="34" charset="0"/>
                <a:ea typeface="黑体" pitchFamily="49" charset="-122"/>
              </a:rPr>
              <a:t>治国要顺其自然和民心，追求精神自由</a:t>
            </a:r>
            <a:endParaRPr lang="zh-CN" altLang="en-US" sz="3000" b="1">
              <a:solidFill>
                <a:schemeClr val="hlink"/>
              </a:solidFill>
              <a:latin typeface="Arial" pitchFamily="34" charset="0"/>
              <a:ea typeface="黑体" pitchFamily="49" charset="-122"/>
            </a:endParaRPr>
          </a:p>
        </p:txBody>
      </p:sp>
      <p:sp>
        <p:nvSpPr>
          <p:cNvPr id="49203" name="文本框 87102"/>
          <p:cNvSpPr/>
          <p:nvPr>
            <p:custDataLst>
              <p:tags r:id="rId19"/>
            </p:custDataLst>
          </p:nvPr>
        </p:nvSpPr>
        <p:spPr>
          <a:xfrm>
            <a:off x="4603750" y="5603875"/>
            <a:ext cx="5995988" cy="560388"/>
          </a:xfrm>
          <a:prstGeom prst="rect">
            <a:avLst/>
          </a:prstGeom>
          <a:noFill/>
          <a:ln>
            <a:noFill/>
            <a:miter lim="800000"/>
          </a:ln>
        </p:spPr>
        <p:txBody>
          <a:bodyPr wrap="square" lIns="96291" tIns="48144" rIns="96291" bIns="48144"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1252538">
              <a:spcBef>
                <a:spcPct val="20000"/>
              </a:spcBef>
              <a:buClr>
                <a:schemeClr val="bg1"/>
              </a:buClr>
            </a:pPr>
            <a:r>
              <a:rPr lang="zh-CN" altLang="en-US" sz="3000" b="1">
                <a:solidFill>
                  <a:schemeClr val="hlink"/>
                </a:solidFill>
                <a:latin typeface="Arial" pitchFamily="34" charset="0"/>
                <a:ea typeface="黑体" pitchFamily="49" charset="-122"/>
              </a:rPr>
              <a:t>依法治国；君主专制中央集权</a:t>
            </a:r>
            <a:endParaRPr lang="zh-CN" altLang="en-US" sz="3000" b="1">
              <a:solidFill>
                <a:schemeClr val="hlink"/>
              </a:solidFill>
              <a:latin typeface="Arial" pitchFamily="34" charset="0"/>
              <a:ea typeface="黑体" pitchFamily="49" charset="-122"/>
            </a:endParaRPr>
          </a:p>
        </p:txBody>
      </p:sp>
      <p:sp>
        <p:nvSpPr>
          <p:cNvPr id="49204" name="矩形 87103"/>
          <p:cNvSpPr/>
          <p:nvPr>
            <p:custDataLst>
              <p:tags r:id="rId20"/>
            </p:custDataLst>
          </p:nvPr>
        </p:nvSpPr>
        <p:spPr>
          <a:xfrm>
            <a:off x="3787775" y="3246438"/>
            <a:ext cx="6319838" cy="561975"/>
          </a:xfrm>
          <a:prstGeom prst="rect">
            <a:avLst/>
          </a:prstGeom>
          <a:noFill/>
          <a:ln w="9525">
            <a:noFill/>
          </a:ln>
        </p:spPr>
        <p:txBody>
          <a:bodyPr wrap="square" lIns="96291" tIns="48144" rIns="96291" bIns="48144"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defTabSz="1252538">
              <a:spcBef>
                <a:spcPct val="20000"/>
              </a:spcBef>
              <a:buClr>
                <a:schemeClr val="bg1"/>
              </a:buClr>
            </a:pPr>
            <a:r>
              <a:rPr lang="zh-CN" altLang="en-US" sz="3000" b="1">
                <a:solidFill>
                  <a:schemeClr val="hlink"/>
                </a:solidFill>
                <a:latin typeface="Arial" pitchFamily="34" charset="0"/>
                <a:ea typeface="黑体" pitchFamily="49" charset="-122"/>
              </a:rPr>
              <a:t>“仁政”、“民贵君轻”、性本善</a:t>
            </a:r>
            <a:endParaRPr lang="zh-CN" altLang="en-US" sz="3000" b="1">
              <a:solidFill>
                <a:schemeClr val="hlink"/>
              </a:solidFill>
              <a:latin typeface="Arial" pitchFamily="34" charset="0"/>
              <a:ea typeface="黑体" pitchFamily="49" charset="-122"/>
            </a:endParaRPr>
          </a:p>
        </p:txBody>
      </p:sp>
      <p:sp>
        <p:nvSpPr>
          <p:cNvPr id="49205" name="矩形 87104"/>
          <p:cNvSpPr/>
          <p:nvPr>
            <p:custDataLst>
              <p:tags r:id="rId21"/>
            </p:custDataLst>
          </p:nvPr>
        </p:nvSpPr>
        <p:spPr>
          <a:xfrm>
            <a:off x="1252538" y="3319462"/>
            <a:ext cx="965200" cy="561975"/>
          </a:xfrm>
          <a:prstGeom prst="rect">
            <a:avLst/>
          </a:prstGeom>
          <a:noFill/>
          <a:ln>
            <a:noFill/>
            <a:miter lim="800000"/>
          </a:ln>
        </p:spPr>
        <p:txBody>
          <a:bodyPr wrap="none" lIns="96291" tIns="48144" rIns="96291" bIns="48144"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lvl="0" indent="0" defTabSz="1252538"/>
            <a:r>
              <a:rPr lang="zh-CN" altLang="en-US" sz="3000" b="1">
                <a:solidFill>
                  <a:schemeClr val="hlink"/>
                </a:solidFill>
                <a:latin typeface="黑体" pitchFamily="49" charset="-122"/>
                <a:ea typeface="黑体" pitchFamily="49" charset="-122"/>
                <a:hlinkClick r:id="rId8" action="ppaction://hlinksldjump"/>
              </a:rPr>
              <a:t>孟子</a:t>
            </a:r>
            <a:endParaRPr lang="zh-CN" altLang="en-US" sz="3000" b="1">
              <a:solidFill>
                <a:schemeClr val="hlink"/>
              </a:solidFill>
              <a:latin typeface="黑体" pitchFamily="49" charset="-122"/>
              <a:ea typeface="黑体" pitchFamily="49" charset="-122"/>
              <a:hlinkClick r:id="rId8" action="ppaction://hlinksldjump"/>
            </a:endParaRPr>
          </a:p>
        </p:txBody>
      </p:sp>
      <p:sp>
        <p:nvSpPr>
          <p:cNvPr id="49206" name="文本框 2"/>
          <p:cNvSpPr/>
          <p:nvPr>
            <p:custDataLst>
              <p:tags r:id="rId22"/>
            </p:custDataLst>
          </p:nvPr>
        </p:nvSpPr>
        <p:spPr>
          <a:xfrm>
            <a:off x="587375" y="441325"/>
            <a:ext cx="10347325" cy="55721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3000">
                <a:latin typeface="黑体" pitchFamily="49" charset="-122"/>
                <a:ea typeface="黑体" pitchFamily="49" charset="-122"/>
                <a:hlinkClick r:id="rId8" action="ppaction://hlinksldjump"/>
              </a:rPr>
              <a:t>自主学习，战国时期各学派的代表人物及思想（提炼总结）</a:t>
            </a:r>
            <a:endParaRPr lang="en-US" altLang="zh-CN" sz="3000">
              <a:latin typeface="黑体" pitchFamily="49" charset="-122"/>
              <a:ea typeface="黑体" pitchFamily="49" charset="-122"/>
              <a:hlinkClick r:id="rId8" action="ppaction://hlinksldjump"/>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50178" name="矩形 9"/>
          <p:cNvSpPr/>
          <p:nvPr>
            <p:custDataLst>
              <p:tags r:id="rId4"/>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50179" name="直接连接符 21"/>
          <p:cNvCxnSpPr/>
          <p:nvPr>
            <p:custDataLst>
              <p:tags r:id="rId5"/>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50180" name="文本框 6"/>
          <p:cNvSpPr/>
          <p:nvPr>
            <p:custDataLst>
              <p:tags r:id="rId6"/>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pic>
        <p:nvPicPr>
          <p:cNvPr id="50181" name="图片 51" descr="t012b2ff820f8eada25.jpg"/>
          <p:cNvPicPr/>
          <p:nvPr>
            <p:custDataLst>
              <p:tags r:id="rId8"/>
            </p:custDataLst>
          </p:nvPr>
        </p:nvPicPr>
        <p:blipFill>
          <a:blip r:embed="rId7">
            <a:clrChange>
              <a:clrFrom>
                <a:srgbClr val="E4C08C"/>
              </a:clrFrom>
              <a:clrTo>
                <a:srgbClr val="E4C08C">
                  <a:alpha val="0"/>
                </a:srgbClr>
              </a:clrTo>
            </a:clrChange>
          </a:blip>
          <a:srcRect t="5624" b="87346"/>
          <a:stretch>
            <a:fillRect/>
          </a:stretch>
        </p:blipFill>
        <p:spPr>
          <a:xfrm rot="10800000">
            <a:off x="0" y="6986588"/>
            <a:ext cx="11522075" cy="214312"/>
          </a:xfrm>
          <a:prstGeom prst="rect">
            <a:avLst/>
          </a:prstGeom>
          <a:noFill/>
          <a:ln>
            <a:noFill/>
            <a:miter lim="800000"/>
          </a:ln>
        </p:spPr>
      </p:pic>
      <p:sp>
        <p:nvSpPr>
          <p:cNvPr id="50182" name="Text Box 2"/>
          <p:cNvSpPr/>
          <p:nvPr>
            <p:custDataLst>
              <p:tags r:id="rId9"/>
            </p:custDataLst>
          </p:nvPr>
        </p:nvSpPr>
        <p:spPr>
          <a:xfrm>
            <a:off x="511175" y="592138"/>
            <a:ext cx="7127875" cy="52387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en-US" sz="2800" b="1">
                <a:solidFill>
                  <a:srgbClr val="660033"/>
                </a:solidFill>
                <a:latin typeface="黑体" pitchFamily="49" charset="-122"/>
                <a:ea typeface="黑体" pitchFamily="49" charset="-122"/>
              </a:rPr>
              <a:t>春秋时期发生了这样一件事：</a:t>
            </a:r>
            <a:endParaRPr lang="zh-CN" altLang="en-US" sz="2800" b="1">
              <a:solidFill>
                <a:srgbClr val="660033"/>
              </a:solidFill>
              <a:latin typeface="黑体" pitchFamily="49" charset="-122"/>
              <a:ea typeface="黑体" pitchFamily="49" charset="-122"/>
            </a:endParaRPr>
          </a:p>
        </p:txBody>
      </p:sp>
      <p:sp>
        <p:nvSpPr>
          <p:cNvPr id="50183" name="Rectangle 6"/>
          <p:cNvSpPr/>
          <p:nvPr>
            <p:custDataLst>
              <p:tags r:id="rId10"/>
            </p:custDataLst>
          </p:nvPr>
        </p:nvSpPr>
        <p:spPr>
          <a:xfrm>
            <a:off x="787400" y="1797050"/>
            <a:ext cx="10358438" cy="175260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en-US" altLang="zh-CN" sz="2800" b="1">
                <a:solidFill>
                  <a:srgbClr val="663300"/>
                </a:solidFill>
                <a:latin typeface="黑体" pitchFamily="49" charset="-122"/>
                <a:ea typeface="黑体" pitchFamily="49" charset="-122"/>
              </a:rPr>
              <a:t>   </a:t>
            </a:r>
            <a:r>
              <a:rPr lang="en-US" altLang="zh-CN" sz="3600" b="1">
                <a:solidFill>
                  <a:srgbClr val="663300"/>
                </a:solidFill>
                <a:latin typeface="黑体" pitchFamily="49" charset="-122"/>
                <a:ea typeface="黑体" pitchFamily="49" charset="-122"/>
              </a:rPr>
              <a:t> </a:t>
            </a:r>
            <a:r>
              <a:rPr lang="zh-CN" altLang="en-US" sz="3600" b="1">
                <a:solidFill>
                  <a:srgbClr val="663300"/>
                </a:solidFill>
                <a:latin typeface="黑体" pitchFamily="49" charset="-122"/>
                <a:ea typeface="黑体" pitchFamily="49" charset="-122"/>
              </a:rPr>
              <a:t>楚国有个人随国君出战，征伐其他国家，可是多次当逃兵。当别人问他为什么总当逃兵时，他言道：“家中有老父亲，我死了就没人养活他了。</a:t>
            </a:r>
            <a:r>
              <a:rPr lang="zh-CN" altLang="en-US" sz="2800" b="1">
                <a:solidFill>
                  <a:srgbClr val="663300"/>
                </a:solidFill>
                <a:latin typeface="黑体" pitchFamily="49" charset="-122"/>
                <a:ea typeface="黑体" pitchFamily="49" charset="-122"/>
              </a:rPr>
              <a:t>”</a:t>
            </a:r>
            <a:endParaRPr lang="zh-CN" altLang="en-US" sz="2800" b="1">
              <a:solidFill>
                <a:srgbClr val="663300"/>
              </a:solidFill>
              <a:latin typeface="黑体" pitchFamily="49" charset="-122"/>
              <a:ea typeface="黑体" pitchFamily="49" charset="-122"/>
            </a:endParaRPr>
          </a:p>
        </p:txBody>
      </p:sp>
      <p:sp>
        <p:nvSpPr>
          <p:cNvPr id="50184" name="圆角矩形 23"/>
          <p:cNvSpPr/>
          <p:nvPr>
            <p:custDataLst>
              <p:tags r:id="rId11"/>
            </p:custDataLst>
          </p:nvPr>
        </p:nvSpPr>
        <p:spPr>
          <a:xfrm>
            <a:off x="1716088" y="3990975"/>
            <a:ext cx="8501062" cy="1143000"/>
          </a:xfrm>
          <a:prstGeom prst="roundRect">
            <a:avLst/>
          </a:prstGeom>
          <a:solidFill>
            <a:srgbClr val="EBF1DE"/>
          </a:solidFill>
          <a:ln w="25400" cap="flat" cmpd="sng" algn="ctr">
            <a:solidFill>
              <a:srgbClr val="C4BD97"/>
            </a:solidFill>
            <a:prstDash val="solid"/>
            <a:round/>
            <a:headEnd type="none" w="med" len="med"/>
            <a:tailEnd type="none" w="med" len="med"/>
          </a:ln>
          <a:effectLst>
            <a:glow rad="139700">
              <a:schemeClr val="accent3">
                <a:satMod val="175000"/>
                <a:alpha val="40000"/>
              </a:schemeClr>
            </a:glow>
          </a:effectLst>
        </p:spPr>
        <p:txBody>
          <a:bodyPr rtlCol="0"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endParaRPr lang="zh-CN" altLang="en-US"/>
          </a:p>
        </p:txBody>
      </p:sp>
      <p:pic>
        <p:nvPicPr>
          <p:cNvPr id="50185" name="图片 24" descr="2013011222153650.jpg"/>
          <p:cNvPicPr/>
          <p:nvPr>
            <p:custDataLst>
              <p:tags r:id="rId13"/>
            </p:custDataLst>
          </p:nvPr>
        </p:nvPicPr>
        <p:blipFill>
          <a:blip r:embed="rId12">
            <a:clrChange>
              <a:clrFrom>
                <a:srgbClr val="FFFFFF"/>
              </a:clrFrom>
              <a:clrTo>
                <a:srgbClr val="FFFFFF">
                  <a:alpha val="0"/>
                </a:srgbClr>
              </a:clrTo>
            </a:clrChange>
          </a:blip>
          <a:srcRect b="9296"/>
          <a:stretch>
            <a:fillRect/>
          </a:stretch>
        </p:blipFill>
        <p:spPr>
          <a:xfrm>
            <a:off x="9761538" y="4827588"/>
            <a:ext cx="1500188" cy="1500188"/>
          </a:xfrm>
          <a:prstGeom prst="rect">
            <a:avLst/>
          </a:prstGeom>
          <a:noFill/>
          <a:ln>
            <a:noFill/>
            <a:miter lim="800000"/>
          </a:ln>
        </p:spPr>
      </p:pic>
      <p:sp>
        <p:nvSpPr>
          <p:cNvPr id="50186" name="TextBox 30"/>
          <p:cNvSpPr/>
          <p:nvPr>
            <p:custDataLst>
              <p:tags r:id="rId14"/>
            </p:custDataLst>
          </p:nvPr>
        </p:nvSpPr>
        <p:spPr>
          <a:xfrm>
            <a:off x="10690225" y="4529138"/>
            <a:ext cx="454025" cy="415925"/>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b="1">
                <a:solidFill>
                  <a:srgbClr val="760000"/>
                </a:solidFill>
                <a:latin typeface="黑体" pitchFamily="49" charset="-122"/>
                <a:ea typeface="黑体" pitchFamily="49" charset="-122"/>
              </a:rPr>
              <a:t>动</a:t>
            </a:r>
            <a:endParaRPr lang="zh-CN" altLang="en-US" b="1">
              <a:solidFill>
                <a:srgbClr val="760000"/>
              </a:solidFill>
              <a:latin typeface="黑体" pitchFamily="49" charset="-122"/>
              <a:ea typeface="黑体" pitchFamily="49" charset="-122"/>
            </a:endParaRPr>
          </a:p>
        </p:txBody>
      </p:sp>
      <p:sp>
        <p:nvSpPr>
          <p:cNvPr id="50187" name="TextBox 31"/>
          <p:cNvSpPr/>
          <p:nvPr>
            <p:custDataLst>
              <p:tags r:id="rId15"/>
            </p:custDataLst>
          </p:nvPr>
        </p:nvSpPr>
        <p:spPr>
          <a:xfrm>
            <a:off x="10806112" y="4899025"/>
            <a:ext cx="455612" cy="415925"/>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b="1">
                <a:solidFill>
                  <a:srgbClr val="760000"/>
                </a:solidFill>
                <a:latin typeface="黑体" pitchFamily="49" charset="-122"/>
                <a:ea typeface="黑体" pitchFamily="49" charset="-122"/>
              </a:rPr>
              <a:t>脑</a:t>
            </a:r>
            <a:endParaRPr lang="zh-CN" altLang="en-US" b="1">
              <a:solidFill>
                <a:srgbClr val="760000"/>
              </a:solidFill>
              <a:latin typeface="黑体" pitchFamily="49" charset="-122"/>
              <a:ea typeface="黑体" pitchFamily="49" charset="-122"/>
            </a:endParaRPr>
          </a:p>
        </p:txBody>
      </p:sp>
      <p:sp>
        <p:nvSpPr>
          <p:cNvPr id="50188" name="TextBox 32"/>
          <p:cNvSpPr/>
          <p:nvPr>
            <p:custDataLst>
              <p:tags r:id="rId16"/>
            </p:custDataLst>
          </p:nvPr>
        </p:nvSpPr>
        <p:spPr>
          <a:xfrm>
            <a:off x="10806112" y="5370512"/>
            <a:ext cx="455612" cy="415925"/>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b="1">
                <a:solidFill>
                  <a:srgbClr val="760000"/>
                </a:solidFill>
                <a:latin typeface="黑体" pitchFamily="49" charset="-122"/>
                <a:ea typeface="黑体" pitchFamily="49" charset="-122"/>
              </a:rPr>
              <a:t>筋</a:t>
            </a:r>
            <a:endParaRPr lang="zh-CN" altLang="en-US" b="1">
              <a:solidFill>
                <a:srgbClr val="760000"/>
              </a:solidFill>
              <a:latin typeface="黑体" pitchFamily="49" charset="-122"/>
              <a:ea typeface="黑体" pitchFamily="49" charset="-122"/>
            </a:endParaRPr>
          </a:p>
        </p:txBody>
      </p:sp>
      <p:sp>
        <p:nvSpPr>
          <p:cNvPr id="50189" name="Text Box 14"/>
          <p:cNvSpPr/>
          <p:nvPr>
            <p:custDataLst>
              <p:tags r:id="rId17"/>
            </p:custDataLst>
          </p:nvPr>
        </p:nvSpPr>
        <p:spPr>
          <a:xfrm>
            <a:off x="3046412" y="4672012"/>
            <a:ext cx="6904038"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en-US" sz="2400" b="1">
                <a:latin typeface="黑体" pitchFamily="49" charset="-122"/>
                <a:ea typeface="黑体" pitchFamily="49" charset="-122"/>
              </a:rPr>
              <a:t>    </a:t>
            </a:r>
            <a:endParaRPr lang="zh-CN" altLang="en-US" sz="2400" b="1">
              <a:latin typeface="黑体" pitchFamily="49" charset="-122"/>
              <a:ea typeface="黑体" pitchFamily="49" charset="-122"/>
            </a:endParaRPr>
          </a:p>
        </p:txBody>
      </p:sp>
      <p:sp>
        <p:nvSpPr>
          <p:cNvPr id="50190" name="Rectangle 7"/>
          <p:cNvSpPr/>
          <p:nvPr>
            <p:custDataLst>
              <p:tags r:id="rId18"/>
            </p:custDataLst>
          </p:nvPr>
        </p:nvSpPr>
        <p:spPr>
          <a:xfrm>
            <a:off x="2343150" y="4084638"/>
            <a:ext cx="6500812" cy="954088"/>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latin typeface="黑体" pitchFamily="49" charset="-122"/>
                <a:ea typeface="黑体" pitchFamily="49" charset="-122"/>
              </a:rPr>
              <a:t>     想一想，对这个人的做法，战国时期各家学派会如何处理？为什么？</a:t>
            </a:r>
            <a:endParaRPr lang="zh-CN" altLang="en-US" sz="2800" b="1">
              <a:latin typeface="黑体" pitchFamily="49" charset="-122"/>
              <a:ea typeface="黑体" pitchFamily="49" charset="-122"/>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51202" name="图片 15" descr="QQ截图20160801125847.png"/>
          <p:cNvPicPr/>
          <p:nvPr>
            <p:custDataLst>
              <p:tags r:id="rId5"/>
            </p:custDataLst>
          </p:nvPr>
        </p:nvPicPr>
        <p:blipFill>
          <a:blip r:embed="rId4"/>
          <a:stretch>
            <a:fillRect/>
          </a:stretch>
        </p:blipFill>
        <p:spPr>
          <a:xfrm>
            <a:off x="23812" y="1528762"/>
            <a:ext cx="11523662" cy="5681662"/>
          </a:xfrm>
          <a:prstGeom prst="rect">
            <a:avLst/>
          </a:prstGeom>
          <a:noFill/>
          <a:ln>
            <a:noFill/>
            <a:miter lim="800000"/>
          </a:ln>
        </p:spPr>
      </p:pic>
      <p:sp>
        <p:nvSpPr>
          <p:cNvPr id="51203"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51204"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51205" name="文本框 5"/>
          <p:cNvSpPr/>
          <p:nvPr>
            <p:custDataLst>
              <p:tags r:id="rId8"/>
            </p:custDataLst>
          </p:nvPr>
        </p:nvSpPr>
        <p:spPr>
          <a:xfrm>
            <a:off x="960438" y="147638"/>
            <a:ext cx="30638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a:solidFill>
                  <a:schemeClr val="bg1"/>
                </a:solidFill>
                <a:latin typeface="微软雅黑" charset="-122"/>
                <a:ea typeface="微软雅黑" charset="-122"/>
              </a:rPr>
              <a:t>中学历史教学园地</a:t>
            </a:r>
            <a:endParaRPr lang="zh-CN" altLang="en-US" sz="2400">
              <a:solidFill>
                <a:schemeClr val="bg1"/>
              </a:solidFill>
              <a:latin typeface="微软雅黑" charset="-122"/>
              <a:ea typeface="微软雅黑" charset="-122"/>
            </a:endParaRPr>
          </a:p>
        </p:txBody>
      </p:sp>
      <p:sp>
        <p:nvSpPr>
          <p:cNvPr id="51206" name="文本框 6"/>
          <p:cNvSpPr/>
          <p:nvPr>
            <p:custDataLst>
              <p:tags r:id="rId9"/>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pic>
        <p:nvPicPr>
          <p:cNvPr id="51207" name="Picture 2" descr="墨子像"/>
          <p:cNvPicPr/>
          <p:nvPr>
            <p:custDataLst>
              <p:tags r:id="rId11"/>
            </p:custDataLst>
          </p:nvPr>
        </p:nvPicPr>
        <p:blipFill>
          <a:blip r:embed="rId10"/>
          <a:stretch>
            <a:fillRect/>
          </a:stretch>
        </p:blipFill>
        <p:spPr>
          <a:xfrm>
            <a:off x="1117600" y="1765300"/>
            <a:ext cx="3357562" cy="3668712"/>
          </a:xfrm>
          <a:prstGeom prst="rect">
            <a:avLst/>
          </a:prstGeom>
          <a:noFill/>
          <a:ln>
            <a:noFill/>
            <a:miter lim="800000"/>
          </a:ln>
        </p:spPr>
      </p:pic>
      <p:sp>
        <p:nvSpPr>
          <p:cNvPr id="51208" name="Rectangle 4"/>
          <p:cNvSpPr/>
          <p:nvPr>
            <p:custDataLst>
              <p:tags r:id="rId12"/>
            </p:custDataLst>
          </p:nvPr>
        </p:nvSpPr>
        <p:spPr>
          <a:xfrm>
            <a:off x="5260975" y="5314950"/>
            <a:ext cx="5929313" cy="138430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2800" b="1">
                <a:latin typeface="黑体" pitchFamily="49" charset="-122"/>
                <a:ea typeface="黑体" pitchFamily="49" charset="-122"/>
              </a:rPr>
              <a:t>   《</a:t>
            </a:r>
            <a:r>
              <a:rPr lang="zh-CN" altLang="en-US" sz="2800" b="1">
                <a:latin typeface="黑体" pitchFamily="49" charset="-122"/>
                <a:ea typeface="黑体" pitchFamily="49" charset="-122"/>
              </a:rPr>
              <a:t>墨子</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书影 清光绪湖北崇文书刻本。总计</a:t>
            </a:r>
            <a:r>
              <a:rPr lang="en-US" altLang="zh-CN" sz="2800" b="1">
                <a:latin typeface="黑体" pitchFamily="49" charset="-122"/>
                <a:ea typeface="黑体" pitchFamily="49" charset="-122"/>
              </a:rPr>
              <a:t>53</a:t>
            </a:r>
            <a:r>
              <a:rPr lang="zh-CN" altLang="en-US" sz="2800" b="1">
                <a:latin typeface="黑体" pitchFamily="49" charset="-122"/>
                <a:ea typeface="黑体" pitchFamily="49" charset="-122"/>
              </a:rPr>
              <a:t>篇，大多为墨翟弟子及其后世门人对墨翟言行的记述。</a:t>
            </a:r>
            <a:endParaRPr lang="zh-CN" altLang="en-US" sz="2800" b="1">
              <a:latin typeface="黑体" pitchFamily="49" charset="-122"/>
              <a:ea typeface="黑体" pitchFamily="49" charset="-122"/>
            </a:endParaRPr>
          </a:p>
        </p:txBody>
      </p:sp>
      <p:sp>
        <p:nvSpPr>
          <p:cNvPr id="51209" name="WordArt 5"/>
          <p:cNvSpPr>
            <a:spLocks noChangeArrowheads="1" noChangeShapeType="1" noTextEdit="1"/>
          </p:cNvSpPr>
          <p:nvPr>
            <p:custDataLst>
              <p:tags r:id="rId13"/>
            </p:custDataLst>
          </p:nvPr>
        </p:nvSpPr>
        <p:spPr bwMode="auto">
          <a:xfrm>
            <a:off x="720725" y="2527300"/>
            <a:ext cx="466725" cy="914400"/>
          </a:xfrm>
          <a:prstGeom prst="rect">
            <a:avLst/>
          </a:prstGeom>
          <a:noFill/>
          <a:ln w="9525" cap="flat" cmpd="sng" algn="ctr">
            <a:noFill/>
            <a:prstDash val="solid"/>
            <a:round/>
            <a:headEnd type="none" w="med" len="med"/>
            <a:tailEnd type="none" w="med" len="med"/>
          </a:ln>
        </p:spPr>
        <p:txBody>
          <a:bodyPr wrap="none" fromWordArt="1">
            <a:prstTxWarp prst="textPlain">
              <a:avLst>
                <a:gd name="adj" fmla="val 50000"/>
              </a:avLst>
            </a:prstTxWarp>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r>
              <a:rPr lang="zh-CN" altLang="en-US" sz="3600">
                <a:solidFill>
                  <a:srgbClr val="0066CC"/>
                </a:solidFill>
                <a:effectLst>
                  <a:outerShdw blurRad="38100" dist="38100" dir="2700000" algn="tl">
                    <a:schemeClr val="bg2"/>
                  </a:outerShdw>
                </a:effectLst>
                <a:latin typeface="黑体" pitchFamily="49" charset="-122"/>
                <a:ea typeface="黑体" pitchFamily="49" charset="-122"/>
              </a:rPr>
              <a:t>墨</a:t>
            </a:r>
            <a:endParaRPr lang="zh-CN" altLang="en-US" sz="3600">
              <a:solidFill>
                <a:srgbClr val="0066CC"/>
              </a:solidFill>
              <a:effectLst>
                <a:outerShdw blurRad="38100" dist="38100" dir="2700000" algn="tl">
                  <a:schemeClr val="bg2"/>
                </a:outerShdw>
              </a:effectLst>
              <a:latin typeface="黑体" pitchFamily="49" charset="-122"/>
              <a:ea typeface="黑体" pitchFamily="49" charset="-122"/>
            </a:endParaRPr>
          </a:p>
          <a:p>
            <a:pPr marL="0" marR="0" lvl="0" indent="0" algn="ctr" fontAlgn="base"/>
            <a:r>
              <a:rPr lang="zh-CN" altLang="en-US" sz="3600">
                <a:solidFill>
                  <a:srgbClr val="0066CC"/>
                </a:solidFill>
                <a:effectLst>
                  <a:outerShdw blurRad="38100" dist="38100" dir="2700000" algn="tl">
                    <a:schemeClr val="bg2"/>
                  </a:outerShdw>
                </a:effectLst>
                <a:latin typeface="黑体" pitchFamily="49" charset="-122"/>
                <a:ea typeface="黑体" pitchFamily="49" charset="-122"/>
              </a:rPr>
              <a:t>子</a:t>
            </a:r>
            <a:endParaRPr lang="zh-CN" altLang="en-US" sz="3600">
              <a:solidFill>
                <a:srgbClr val="0066CC"/>
              </a:solidFill>
              <a:effectLst>
                <a:outerShdw blurRad="38100" dist="38100" dir="2700000" algn="tl">
                  <a:schemeClr val="bg2"/>
                </a:outerShdw>
              </a:effectLst>
              <a:latin typeface="黑体" pitchFamily="49" charset="-122"/>
              <a:ea typeface="黑体" pitchFamily="49" charset="-122"/>
            </a:endParaRPr>
          </a:p>
        </p:txBody>
      </p:sp>
      <p:pic>
        <p:nvPicPr>
          <p:cNvPr id="51210" name="Picture 11" descr="《墨子》书影 清光绪湖北崇文书刻本。总计53篇，大多为墨翟弟子及其后世门人对墨翟言行的记述。"/>
          <p:cNvPicPr/>
          <p:nvPr>
            <p:custDataLst>
              <p:tags r:id="rId15"/>
            </p:custDataLst>
          </p:nvPr>
        </p:nvPicPr>
        <p:blipFill>
          <a:blip r:embed="rId14"/>
          <a:stretch>
            <a:fillRect/>
          </a:stretch>
        </p:blipFill>
        <p:spPr>
          <a:xfrm>
            <a:off x="8332788" y="4100512"/>
            <a:ext cx="2055812" cy="1168400"/>
          </a:xfrm>
          <a:prstGeom prst="rect">
            <a:avLst/>
          </a:prstGeom>
          <a:noFill/>
          <a:ln>
            <a:noFill/>
            <a:miter lim="800000"/>
          </a:ln>
        </p:spPr>
      </p:pic>
      <p:sp>
        <p:nvSpPr>
          <p:cNvPr id="51211" name="AutoShape 15" descr="15"/>
          <p:cNvSpPr/>
          <p:nvPr>
            <p:custDataLst>
              <p:tags r:id="rId16"/>
            </p:custDataLst>
          </p:nvPr>
        </p:nvSpPr>
        <p:spPr>
          <a:xfrm>
            <a:off x="4975225" y="3529012"/>
            <a:ext cx="2000250" cy="571500"/>
          </a:xfrm>
          <a:prstGeom prst="roundRect">
            <a:avLst>
              <a:gd name="adj" fmla="val 27681"/>
            </a:avLst>
          </a:prstGeom>
          <a:blipFill rotWithShape="1">
            <a:blip r:embed="rId17"/>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3200" b="1">
                <a:solidFill>
                  <a:schemeClr val="bg1"/>
                </a:solidFill>
                <a:latin typeface="黑体" pitchFamily="49" charset="-122"/>
                <a:ea typeface="黑体" pitchFamily="49" charset="-122"/>
              </a:rPr>
              <a:t>思想主张 </a:t>
            </a:r>
            <a:endParaRPr lang="zh-CN" altLang="en-US" sz="3200" b="1">
              <a:solidFill>
                <a:schemeClr val="bg1"/>
              </a:solidFill>
              <a:latin typeface="黑体" pitchFamily="49" charset="-122"/>
              <a:ea typeface="黑体" pitchFamily="49" charset="-122"/>
            </a:endParaRPr>
          </a:p>
        </p:txBody>
      </p:sp>
      <p:sp>
        <p:nvSpPr>
          <p:cNvPr id="51212" name="AutoShape 16" descr="15"/>
          <p:cNvSpPr/>
          <p:nvPr>
            <p:custDataLst>
              <p:tags r:id="rId18"/>
            </p:custDataLst>
          </p:nvPr>
        </p:nvSpPr>
        <p:spPr>
          <a:xfrm>
            <a:off x="5046662" y="4495800"/>
            <a:ext cx="1042988" cy="533400"/>
          </a:xfrm>
          <a:prstGeom prst="roundRect">
            <a:avLst>
              <a:gd name="adj" fmla="val 27681"/>
            </a:avLst>
          </a:prstGeom>
          <a:blipFill rotWithShape="1">
            <a:blip r:embed="rId19"/>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3200" b="1">
                <a:solidFill>
                  <a:schemeClr val="bg1"/>
                </a:solidFill>
                <a:latin typeface="黑体" pitchFamily="49" charset="-122"/>
                <a:ea typeface="黑体" pitchFamily="49" charset="-122"/>
              </a:rPr>
              <a:t>著作 </a:t>
            </a:r>
            <a:endParaRPr lang="zh-CN" altLang="en-US" sz="3200" b="1">
              <a:solidFill>
                <a:schemeClr val="bg1"/>
              </a:solidFill>
              <a:latin typeface="黑体" pitchFamily="49" charset="-122"/>
              <a:ea typeface="黑体" pitchFamily="49" charset="-122"/>
            </a:endParaRPr>
          </a:p>
        </p:txBody>
      </p:sp>
      <p:sp>
        <p:nvSpPr>
          <p:cNvPr id="51213" name="Rectangle 17"/>
          <p:cNvSpPr/>
          <p:nvPr>
            <p:custDataLst>
              <p:tags r:id="rId20"/>
            </p:custDataLst>
          </p:nvPr>
        </p:nvSpPr>
        <p:spPr>
          <a:xfrm>
            <a:off x="7011988" y="3529013"/>
            <a:ext cx="3892550" cy="584200"/>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3200" b="1">
                <a:solidFill>
                  <a:srgbClr val="660033"/>
                </a:solidFill>
                <a:latin typeface="黑体" pitchFamily="49" charset="-122"/>
                <a:ea typeface="黑体" pitchFamily="49" charset="-122"/>
              </a:rPr>
              <a:t>“</a:t>
            </a:r>
            <a:r>
              <a:rPr lang="zh-CN" altLang="en-US" sz="3200" b="1">
                <a:solidFill>
                  <a:srgbClr val="660033"/>
                </a:solidFill>
                <a:latin typeface="黑体" pitchFamily="49" charset="-122"/>
                <a:ea typeface="黑体" pitchFamily="49" charset="-122"/>
              </a:rPr>
              <a:t>兼爱”、“非攻”</a:t>
            </a:r>
            <a:endParaRPr lang="zh-CN" altLang="en-US" sz="3200" b="1">
              <a:solidFill>
                <a:srgbClr val="660033"/>
              </a:solidFill>
              <a:latin typeface="黑体" pitchFamily="49" charset="-122"/>
              <a:ea typeface="黑体" pitchFamily="49" charset="-122"/>
            </a:endParaRPr>
          </a:p>
        </p:txBody>
      </p:sp>
      <p:sp>
        <p:nvSpPr>
          <p:cNvPr id="51214" name="Text Box 19"/>
          <p:cNvSpPr/>
          <p:nvPr>
            <p:custDataLst>
              <p:tags r:id="rId21"/>
            </p:custDataLst>
          </p:nvPr>
        </p:nvSpPr>
        <p:spPr>
          <a:xfrm>
            <a:off x="5260975" y="1528763"/>
            <a:ext cx="5508625" cy="1816100"/>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2800" b="1">
                <a:solidFill>
                  <a:srgbClr val="660033"/>
                </a:solidFill>
                <a:latin typeface="黑体" pitchFamily="49" charset="-122"/>
                <a:ea typeface="黑体" pitchFamily="49" charset="-122"/>
              </a:rPr>
              <a:t>    </a:t>
            </a:r>
            <a:r>
              <a:rPr lang="zh-CN" altLang="en-US" sz="2800" b="1">
                <a:solidFill>
                  <a:srgbClr val="660033"/>
                </a:solidFill>
                <a:latin typeface="黑体" pitchFamily="49" charset="-122"/>
                <a:ea typeface="黑体" pitchFamily="49" charset="-122"/>
              </a:rPr>
              <a:t>墨子（公元前</a:t>
            </a:r>
            <a:r>
              <a:rPr lang="en-US" altLang="zh-CN" sz="2800" b="1">
                <a:solidFill>
                  <a:srgbClr val="660033"/>
                </a:solidFill>
                <a:latin typeface="黑体" pitchFamily="49" charset="-122"/>
                <a:ea typeface="黑体" pitchFamily="49" charset="-122"/>
              </a:rPr>
              <a:t>468</a:t>
            </a:r>
            <a:r>
              <a:rPr lang="zh-CN" altLang="en-US" sz="2800" b="1">
                <a:solidFill>
                  <a:srgbClr val="660033"/>
                </a:solidFill>
                <a:latin typeface="黑体" pitchFamily="49" charset="-122"/>
                <a:ea typeface="黑体" pitchFamily="49" charset="-122"/>
              </a:rPr>
              <a:t>～公元前</a:t>
            </a:r>
            <a:r>
              <a:rPr lang="en-US" altLang="zh-CN" sz="2800" b="1">
                <a:solidFill>
                  <a:srgbClr val="660033"/>
                </a:solidFill>
                <a:latin typeface="黑体" pitchFamily="49" charset="-122"/>
                <a:ea typeface="黑体" pitchFamily="49" charset="-122"/>
              </a:rPr>
              <a:t>376</a:t>
            </a:r>
            <a:r>
              <a:rPr lang="zh-CN" altLang="en-US" sz="2800" b="1">
                <a:solidFill>
                  <a:srgbClr val="660033"/>
                </a:solidFill>
                <a:latin typeface="黑体" pitchFamily="49" charset="-122"/>
                <a:ea typeface="黑体" pitchFamily="49" charset="-122"/>
              </a:rPr>
              <a:t>年）名翟，战国时鲁国人。墨家学派创始人。战国时期著名思想家、政治家、军事家。</a:t>
            </a:r>
            <a:endParaRPr lang="zh-CN" altLang="en-US" sz="2800" b="1">
              <a:solidFill>
                <a:srgbClr val="660033"/>
              </a:solidFill>
              <a:latin typeface="黑体" pitchFamily="49" charset="-122"/>
              <a:ea typeface="黑体" pitchFamily="49" charset="-122"/>
            </a:endParaRPr>
          </a:p>
        </p:txBody>
      </p:sp>
      <p:sp>
        <p:nvSpPr>
          <p:cNvPr id="51215" name="Rectangle 21"/>
          <p:cNvSpPr/>
          <p:nvPr>
            <p:custDataLst>
              <p:tags r:id="rId22"/>
            </p:custDataLst>
          </p:nvPr>
        </p:nvSpPr>
        <p:spPr>
          <a:xfrm>
            <a:off x="6046788" y="4445000"/>
            <a:ext cx="1831975" cy="584200"/>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3200" b="1">
                <a:solidFill>
                  <a:srgbClr val="660033"/>
                </a:solidFill>
                <a:latin typeface="黑体" pitchFamily="49" charset="-122"/>
                <a:ea typeface="黑体" pitchFamily="49" charset="-122"/>
              </a:rPr>
              <a:t>《</a:t>
            </a:r>
            <a:r>
              <a:rPr lang="zh-CN" altLang="en-US" sz="3200" b="1">
                <a:solidFill>
                  <a:srgbClr val="660033"/>
                </a:solidFill>
                <a:latin typeface="黑体" pitchFamily="49" charset="-122"/>
                <a:ea typeface="黑体" pitchFamily="49" charset="-122"/>
              </a:rPr>
              <a:t>墨子</a:t>
            </a:r>
            <a:r>
              <a:rPr lang="en-US" altLang="zh-CN" sz="3200" b="1">
                <a:solidFill>
                  <a:srgbClr val="660033"/>
                </a:solidFill>
                <a:latin typeface="黑体" pitchFamily="49" charset="-122"/>
                <a:ea typeface="黑体" pitchFamily="49" charset="-122"/>
              </a:rPr>
              <a:t>》</a:t>
            </a:r>
            <a:endParaRPr lang="en-US" altLang="zh-CN" sz="3200" b="1">
              <a:solidFill>
                <a:srgbClr val="660033"/>
              </a:solidFill>
              <a:latin typeface="黑体" pitchFamily="49" charset="-122"/>
              <a:ea typeface="黑体" pitchFamily="49" charset="-122"/>
            </a:endParaRPr>
          </a:p>
        </p:txBody>
      </p:sp>
      <p:sp>
        <p:nvSpPr>
          <p:cNvPr id="51216" name="AutoShape 22" descr="15"/>
          <p:cNvSpPr/>
          <p:nvPr>
            <p:custDataLst>
              <p:tags r:id="rId23"/>
            </p:custDataLst>
          </p:nvPr>
        </p:nvSpPr>
        <p:spPr>
          <a:xfrm>
            <a:off x="4975225" y="793750"/>
            <a:ext cx="1042988" cy="533400"/>
          </a:xfrm>
          <a:prstGeom prst="roundRect">
            <a:avLst>
              <a:gd name="adj" fmla="val 27681"/>
            </a:avLst>
          </a:prstGeom>
          <a:blipFill rotWithShape="1">
            <a:blip r:embed="rId19"/>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3200" b="1">
                <a:solidFill>
                  <a:schemeClr val="bg1"/>
                </a:solidFill>
                <a:latin typeface="黑体" pitchFamily="49" charset="-122"/>
                <a:ea typeface="黑体" pitchFamily="49" charset="-122"/>
              </a:rPr>
              <a:t>生平 </a:t>
            </a:r>
            <a:endParaRPr lang="zh-CN" altLang="en-US" sz="3200" b="1">
              <a:solidFill>
                <a:schemeClr val="bg1"/>
              </a:solidFill>
              <a:latin typeface="黑体" pitchFamily="49" charset="-122"/>
              <a:ea typeface="黑体" pitchFamily="49" charset="-122"/>
            </a:endParaRPr>
          </a:p>
        </p:txBody>
      </p:sp>
      <p:sp>
        <p:nvSpPr>
          <p:cNvPr id="51217" name="矩形 38"/>
          <p:cNvSpPr/>
          <p:nvPr>
            <p:custDataLst>
              <p:tags r:id="rId24"/>
            </p:custDataLst>
          </p:nvPr>
        </p:nvSpPr>
        <p:spPr>
          <a:xfrm>
            <a:off x="960438" y="5683250"/>
            <a:ext cx="4714875" cy="400050"/>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000" b="1">
                <a:solidFill>
                  <a:srgbClr val="660033"/>
                </a:solidFill>
                <a:latin typeface="黑体" pitchFamily="49" charset="-122"/>
                <a:ea typeface="黑体" pitchFamily="49" charset="-122"/>
              </a:rPr>
              <a:t>公元前</a:t>
            </a:r>
            <a:r>
              <a:rPr lang="en-US" altLang="zh-CN" sz="2000" b="1">
                <a:solidFill>
                  <a:srgbClr val="660033"/>
                </a:solidFill>
                <a:latin typeface="黑体" pitchFamily="49" charset="-122"/>
                <a:ea typeface="黑体" pitchFamily="49" charset="-122"/>
              </a:rPr>
              <a:t>468</a:t>
            </a:r>
            <a:r>
              <a:rPr lang="zh-CN" altLang="en-US" sz="2000" b="1">
                <a:solidFill>
                  <a:srgbClr val="660033"/>
                </a:solidFill>
                <a:latin typeface="黑体" pitchFamily="49" charset="-122"/>
                <a:ea typeface="黑体" pitchFamily="49" charset="-122"/>
              </a:rPr>
              <a:t>～公元前</a:t>
            </a:r>
            <a:r>
              <a:rPr lang="en-US" altLang="zh-CN" sz="2000" b="1">
                <a:solidFill>
                  <a:srgbClr val="660033"/>
                </a:solidFill>
                <a:latin typeface="黑体" pitchFamily="49" charset="-122"/>
                <a:ea typeface="黑体" pitchFamily="49" charset="-122"/>
              </a:rPr>
              <a:t>376</a:t>
            </a:r>
            <a:r>
              <a:rPr lang="zh-CN" altLang="en-US" sz="2000" b="1">
                <a:solidFill>
                  <a:srgbClr val="660033"/>
                </a:solidFill>
                <a:latin typeface="黑体" pitchFamily="49" charset="-122"/>
                <a:ea typeface="黑体" pitchFamily="49" charset="-122"/>
              </a:rPr>
              <a:t>年</a:t>
            </a:r>
            <a:endParaRPr lang="zh-CN" altLang="en-US" sz="2000" b="1"/>
          </a:p>
        </p:txBody>
      </p:sp>
      <p:sp>
        <p:nvSpPr>
          <p:cNvPr id="51218" name="圆角矩形 40"/>
          <p:cNvSpPr/>
          <p:nvPr>
            <p:custDataLst>
              <p:tags r:id="rId25"/>
            </p:custDataLst>
          </p:nvPr>
        </p:nvSpPr>
        <p:spPr>
          <a:xfrm>
            <a:off x="954088" y="522288"/>
            <a:ext cx="3267075" cy="571500"/>
          </a:xfrm>
          <a:prstGeom prst="roundRect">
            <a:avLst/>
          </a:prstGeom>
          <a:solidFill>
            <a:srgbClr val="996600"/>
          </a:solidFill>
          <a:ln w="25400" cap="flat" cmpd="sng" algn="ctr">
            <a:solidFill>
              <a:srgbClr val="996600"/>
            </a:solidFill>
            <a:prstDash val="solid"/>
            <a:round/>
            <a:headEnd type="none" w="med" len="med"/>
            <a:tailEnd type="none" w="med" len="med"/>
          </a:ln>
          <a:scene3d>
            <a:camera prst="orthographicFront"/>
            <a:lightRig rig="threePt" dir="t"/>
          </a:scene3d>
          <a:sp3d>
            <a:bevelT/>
          </a:sp3d>
        </p:spPr>
        <p:txBody>
          <a:bodyPr rtlCol="0"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r>
              <a:rPr lang="zh-CN" altLang="en-US" sz="3200" b="1">
                <a:solidFill>
                  <a:schemeClr val="bg1"/>
                </a:solidFill>
                <a:effectLst>
                  <a:outerShdw blurRad="38100" dist="38100" dir="2700000" algn="tl">
                    <a:schemeClr val="bg2"/>
                  </a:outerShdw>
                </a:effectLst>
                <a:latin typeface="黑体" pitchFamily="49" charset="-122"/>
                <a:ea typeface="黑体" pitchFamily="49" charset="-122"/>
              </a:rPr>
              <a:t>墨家学派代表人</a:t>
            </a:r>
            <a:endParaRPr lang="zh-CN" altLang="en-US" sz="3200" b="1">
              <a:solidFill>
                <a:schemeClr val="bg1"/>
              </a:solidFill>
              <a:effectLst>
                <a:outerShdw blurRad="38100" dist="38100" dir="2700000" algn="tl">
                  <a:schemeClr val="bg2"/>
                </a:outerShdw>
              </a:effectLst>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3" nodeType="clickEffect">
                                  <p:stCondLst>
                                    <p:cond delay="0"/>
                                  </p:stCondLst>
                                  <p:childTnLst>
                                    <p:set>
                                      <p:cBhvr additive="base">
                                        <p:cTn id="6" dur="1" fill="hold">
                                          <p:stCondLst>
                                            <p:cond delay="0"/>
                                          </p:stCondLst>
                                        </p:cTn>
                                        <p:tgtEl>
                                          <p:spTgt spid="51214"/>
                                        </p:tgtEl>
                                        <p:attrNameLst>
                                          <p:attrName>style.visibility</p:attrName>
                                        </p:attrNameLst>
                                      </p:cBhvr>
                                      <p:to>
                                        <p:strVal val="visible"/>
                                      </p:to>
                                    </p:set>
                                    <p:anim calcmode="lin" valueType="num">
                                      <p:cBhvr additive="base">
                                        <p:cTn id="7" dur="500" fill="hold"/>
                                        <p:tgtEl>
                                          <p:spTgt spid="51214"/>
                                        </p:tgtEl>
                                        <p:attrNameLst>
                                          <p:attrName>ppt_x</p:attrName>
                                        </p:attrNameLst>
                                      </p:cBhvr>
                                      <p:tavLst>
                                        <p:tav tm="0">
                                          <p:val>
                                            <p:strVal val="1+#ppt_w/2"/>
                                          </p:val>
                                        </p:tav>
                                        <p:tav tm="100000">
                                          <p:val>
                                            <p:strVal val="#ppt_x"/>
                                          </p:val>
                                        </p:tav>
                                      </p:tavLst>
                                    </p:anim>
                                    <p:anim calcmode="lin" valueType="num">
                                      <p:cBhvr additive="base">
                                        <p:cTn id="8" dur="500" fill="hold"/>
                                        <p:tgtEl>
                                          <p:spTgt spid="5121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9" presetClass="entr" presetSubtype="0" fill="hold" grpId="0" nodeType="clickEffect">
                                  <p:stCondLst>
                                    <p:cond delay="0"/>
                                  </p:stCondLst>
                                  <p:childTnLst>
                                    <p:set>
                                      <p:cBhvr additive="base">
                                        <p:cTn id="13" dur="1" fill="hold">
                                          <p:stCondLst>
                                            <p:cond delay="0"/>
                                          </p:stCondLst>
                                        </p:cTn>
                                        <p:tgtEl>
                                          <p:spTgt spid="51213"/>
                                        </p:tgtEl>
                                        <p:attrNameLst>
                                          <p:attrName>style.visibility</p:attrName>
                                        </p:attrNameLst>
                                      </p:cBhvr>
                                      <p:to>
                                        <p:strVal val="visible"/>
                                      </p:to>
                                    </p:set>
                                    <p:animEffect transition="in" filter="dissolve">
                                      <p:cBhvr additive="base">
                                        <p:cTn id="14" dur="500" fill="hold"/>
                                        <p:tgtEl>
                                          <p:spTgt spid="51213"/>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12" presetClass="entr" presetSubtype="4" fill="hold" grpId="1" nodeType="clickEffect">
                                  <p:stCondLst>
                                    <p:cond delay="0"/>
                                  </p:stCondLst>
                                  <p:childTnLst>
                                    <p:set>
                                      <p:cBhvr additive="base">
                                        <p:cTn id="19" dur="1" fill="hold">
                                          <p:stCondLst>
                                            <p:cond delay="0"/>
                                          </p:stCondLst>
                                        </p:cTn>
                                        <p:tgtEl>
                                          <p:spTgt spid="51215"/>
                                        </p:tgtEl>
                                        <p:attrNameLst>
                                          <p:attrName>style.visibility</p:attrName>
                                        </p:attrNameLst>
                                      </p:cBhvr>
                                      <p:to>
                                        <p:strVal val="visible"/>
                                      </p:to>
                                    </p:set>
                                    <p:animEffect transition="in" filter="slide(fromBottom)">
                                      <p:cBhvr additive="base">
                                        <p:cTn id="20" dur="500" fill="hold"/>
                                        <p:tgtEl>
                                          <p:spTgt spid="51215"/>
                                        </p:tgtEl>
                                      </p:cBhvr>
                                    </p:animEffect>
                                  </p:childTnLst>
                                </p:cTn>
                              </p:par>
                            </p:childTnLst>
                          </p:cTn>
                        </p:par>
                        <p:par>
                          <p:cTn id="21" fill="hold" nodeType="withGroup">
                            <p:stCondLst>
                              <p:cond delay="500"/>
                            </p:stCondLst>
                            <p:childTnLst>
                              <p:par>
                                <p:cTn id="22" presetID="23" presetClass="entr" presetSubtype="16" fill="hold" nodeType="afterEffect">
                                  <p:childTnLst>
                                    <p:set>
                                      <p:cBhvr additive="base">
                                        <p:cTn id="23" dur="1" fill="hold">
                                          <p:stCondLst>
                                            <p:cond delay="0"/>
                                          </p:stCondLst>
                                        </p:cTn>
                                        <p:tgtEl>
                                          <p:spTgt spid="51210"/>
                                        </p:tgtEl>
                                        <p:attrNameLst>
                                          <p:attrName>style.visibility</p:attrName>
                                        </p:attrNameLst>
                                      </p:cBhvr>
                                      <p:to>
                                        <p:strVal val="visible"/>
                                      </p:to>
                                    </p:set>
                                    <p:anim calcmode="lin" valueType="num">
                                      <p:cBhvr additive="base">
                                        <p:cTn id="24" dur="500" fill="hold"/>
                                        <p:tgtEl>
                                          <p:spTgt spid="51210"/>
                                        </p:tgtEl>
                                        <p:attrNameLst>
                                          <p:attrName>ppt_w</p:attrName>
                                        </p:attrNameLst>
                                      </p:cBhvr>
                                      <p:tavLst>
                                        <p:tav tm="0">
                                          <p:val>
                                            <p:fltVal val="0"/>
                                          </p:val>
                                        </p:tav>
                                        <p:tav tm="100000">
                                          <p:val>
                                            <p:strVal val="#ppt_w"/>
                                          </p:val>
                                        </p:tav>
                                      </p:tavLst>
                                    </p:anim>
                                    <p:anim calcmode="lin" valueType="num">
                                      <p:cBhvr additive="base">
                                        <p:cTn id="25" dur="500" fill="hold"/>
                                        <p:tgtEl>
                                          <p:spTgt spid="51210"/>
                                        </p:tgtEl>
                                        <p:attrNameLst>
                                          <p:attrName>ppt_h</p:attrName>
                                        </p:attrNameLst>
                                      </p:cBhvr>
                                      <p:tavLst>
                                        <p:tav tm="0">
                                          <p:val>
                                            <p:fltVal val="0"/>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 presetClass="entr" presetSubtype="4" fill="hold" grpId="1" nodeType="clickEffect">
                                  <p:stCondLst>
                                    <p:cond delay="0"/>
                                  </p:stCondLst>
                                  <p:childTnLst>
                                    <p:set>
                                      <p:cBhvr additive="base">
                                        <p:cTn id="30" dur="1" fill="hold">
                                          <p:stCondLst>
                                            <p:cond delay="0"/>
                                          </p:stCondLst>
                                        </p:cTn>
                                        <p:tgtEl>
                                          <p:spTgt spid="51208"/>
                                        </p:tgtEl>
                                        <p:attrNameLst>
                                          <p:attrName>style.visibility</p:attrName>
                                        </p:attrNameLst>
                                      </p:cBhvr>
                                      <p:to>
                                        <p:strVal val="visible"/>
                                      </p:to>
                                    </p:set>
                                    <p:anim calcmode="lin" valueType="num">
                                      <p:cBhvr additive="base">
                                        <p:cTn id="31" dur="500" fill="hold"/>
                                        <p:tgtEl>
                                          <p:spTgt spid="51208"/>
                                        </p:tgtEl>
                                        <p:attrNameLst>
                                          <p:attrName>ppt_x</p:attrName>
                                        </p:attrNameLst>
                                      </p:cBhvr>
                                      <p:tavLst>
                                        <p:tav tm="0">
                                          <p:val>
                                            <p:strVal val="#ppt_x"/>
                                          </p:val>
                                        </p:tav>
                                        <p:tav tm="100000">
                                          <p:val>
                                            <p:strVal val="#ppt_x"/>
                                          </p:val>
                                        </p:tav>
                                      </p:tavLst>
                                    </p:anim>
                                    <p:anim calcmode="lin" valueType="num">
                                      <p:cBhvr additive="base">
                                        <p:cTn id="32" dur="500" fill="hold"/>
                                        <p:tgtEl>
                                          <p:spTgt spid="512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3" grpId="0"/>
      <p:bldP spid="51215" grpId="1"/>
      <p:bldP spid="51208" grpId="2"/>
      <p:bldP spid="51214" grpId="3"/>
    </p:bld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52226" name="图片 15" descr="QQ截图20160801125847.png"/>
          <p:cNvPicPr/>
          <p:nvPr>
            <p:custDataLst>
              <p:tags r:id="rId5"/>
            </p:custDataLst>
          </p:nvPr>
        </p:nvPicPr>
        <p:blipFill>
          <a:blip r:embed="rId4"/>
          <a:stretch>
            <a:fillRect/>
          </a:stretch>
        </p:blipFill>
        <p:spPr>
          <a:xfrm>
            <a:off x="23812" y="1457325"/>
            <a:ext cx="11523662" cy="5681662"/>
          </a:xfrm>
          <a:prstGeom prst="rect">
            <a:avLst/>
          </a:prstGeom>
          <a:noFill/>
          <a:ln>
            <a:noFill/>
            <a:miter lim="800000"/>
          </a:ln>
        </p:spPr>
      </p:pic>
      <p:sp>
        <p:nvSpPr>
          <p:cNvPr id="52227"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52228"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52229" name="文本框 6"/>
          <p:cNvSpPr/>
          <p:nvPr>
            <p:custDataLst>
              <p:tags r:id="rId8"/>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pic>
        <p:nvPicPr>
          <p:cNvPr id="52230" name="Picture 2" descr="孟子"/>
          <p:cNvPicPr/>
          <p:nvPr>
            <p:custDataLst>
              <p:tags r:id="rId10"/>
            </p:custDataLst>
          </p:nvPr>
        </p:nvPicPr>
        <p:blipFill>
          <a:blip r:embed="rId9"/>
          <a:stretch>
            <a:fillRect/>
          </a:stretch>
        </p:blipFill>
        <p:spPr>
          <a:xfrm>
            <a:off x="806450" y="1163638"/>
            <a:ext cx="3097212" cy="4033838"/>
          </a:xfrm>
          <a:prstGeom prst="rect">
            <a:avLst/>
          </a:prstGeom>
          <a:noFill/>
          <a:ln>
            <a:noFill/>
            <a:miter lim="800000"/>
          </a:ln>
        </p:spPr>
      </p:pic>
      <p:sp>
        <p:nvSpPr>
          <p:cNvPr id="52231" name="Text Box 5"/>
          <p:cNvSpPr/>
          <p:nvPr>
            <p:custDataLst>
              <p:tags r:id="rId11"/>
            </p:custDataLst>
          </p:nvPr>
        </p:nvSpPr>
        <p:spPr>
          <a:xfrm>
            <a:off x="4868863" y="1636713"/>
            <a:ext cx="5964237" cy="138430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latin typeface="黑体" pitchFamily="49" charset="-122"/>
                <a:ea typeface="黑体" pitchFamily="49" charset="-122"/>
              </a:rPr>
              <a:t>    名轲，字子舆，战国时期鲁国人。中国古代著名思想家、教育家。儒家的主要代表之一。</a:t>
            </a:r>
            <a:endParaRPr lang="zh-CN" altLang="en-US" sz="2800" b="1">
              <a:latin typeface="黑体" pitchFamily="49" charset="-122"/>
              <a:ea typeface="黑体" pitchFamily="49" charset="-122"/>
            </a:endParaRPr>
          </a:p>
        </p:txBody>
      </p:sp>
      <p:sp>
        <p:nvSpPr>
          <p:cNvPr id="52232" name="Text Box 6"/>
          <p:cNvSpPr/>
          <p:nvPr>
            <p:custDataLst>
              <p:tags r:id="rId12"/>
            </p:custDataLst>
          </p:nvPr>
        </p:nvSpPr>
        <p:spPr>
          <a:xfrm>
            <a:off x="4868863" y="3957638"/>
            <a:ext cx="5749925" cy="95250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latin typeface="黑体" pitchFamily="49" charset="-122"/>
                <a:ea typeface="黑体" pitchFamily="49" charset="-122"/>
              </a:rPr>
              <a:t>    提出“春秋无义战”，反对战争，“仁政”治国，</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民贵君轻</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a:t>
            </a:r>
            <a:endParaRPr lang="zh-CN" altLang="en-US" sz="2800" b="1">
              <a:latin typeface="黑体" pitchFamily="49" charset="-122"/>
              <a:ea typeface="黑体" pitchFamily="49" charset="-122"/>
            </a:endParaRPr>
          </a:p>
        </p:txBody>
      </p:sp>
      <p:sp>
        <p:nvSpPr>
          <p:cNvPr id="52233" name="Text Box 7"/>
          <p:cNvSpPr/>
          <p:nvPr>
            <p:custDataLst>
              <p:tags r:id="rId13"/>
            </p:custDataLst>
          </p:nvPr>
        </p:nvSpPr>
        <p:spPr>
          <a:xfrm>
            <a:off x="5832475" y="5529263"/>
            <a:ext cx="1825625" cy="584200"/>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3200" b="1">
                <a:latin typeface="黑体" pitchFamily="49" charset="-122"/>
                <a:ea typeface="黑体" pitchFamily="49" charset="-122"/>
              </a:rPr>
              <a:t>《</a:t>
            </a:r>
            <a:r>
              <a:rPr lang="zh-CN" altLang="en-US" sz="3200" b="1">
                <a:latin typeface="黑体" pitchFamily="49" charset="-122"/>
                <a:ea typeface="黑体" pitchFamily="49" charset="-122"/>
              </a:rPr>
              <a:t>孟子</a:t>
            </a:r>
            <a:r>
              <a:rPr lang="en-US" altLang="zh-CN" sz="3200" b="1">
                <a:latin typeface="黑体" pitchFamily="49" charset="-122"/>
                <a:ea typeface="黑体" pitchFamily="49" charset="-122"/>
              </a:rPr>
              <a:t>》</a:t>
            </a:r>
            <a:endParaRPr lang="en-US" altLang="zh-CN" sz="3200" b="1">
              <a:latin typeface="黑体" pitchFamily="49" charset="-122"/>
              <a:ea typeface="黑体" pitchFamily="49" charset="-122"/>
            </a:endParaRPr>
          </a:p>
        </p:txBody>
      </p:sp>
      <p:sp>
        <p:nvSpPr>
          <p:cNvPr id="52234" name="AutoShape 10" descr="15"/>
          <p:cNvSpPr/>
          <p:nvPr>
            <p:custDataLst>
              <p:tags r:id="rId14"/>
            </p:custDataLst>
          </p:nvPr>
        </p:nvSpPr>
        <p:spPr>
          <a:xfrm>
            <a:off x="4546600" y="1028700"/>
            <a:ext cx="1042988" cy="533400"/>
          </a:xfrm>
          <a:prstGeom prst="roundRect">
            <a:avLst>
              <a:gd name="adj" fmla="val 27681"/>
            </a:avLst>
          </a:prstGeom>
          <a:blipFill rotWithShape="1">
            <a:blip r:embed="rId15"/>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3200" b="1">
                <a:solidFill>
                  <a:schemeClr val="bg1"/>
                </a:solidFill>
                <a:latin typeface="黑体" pitchFamily="49" charset="-122"/>
                <a:ea typeface="黑体" pitchFamily="49" charset="-122"/>
              </a:rPr>
              <a:t>生平 </a:t>
            </a:r>
            <a:endParaRPr lang="zh-CN" altLang="en-US" sz="3200" b="1">
              <a:solidFill>
                <a:schemeClr val="bg1"/>
              </a:solidFill>
              <a:latin typeface="黑体" pitchFamily="49" charset="-122"/>
              <a:ea typeface="黑体" pitchFamily="49" charset="-122"/>
            </a:endParaRPr>
          </a:p>
        </p:txBody>
      </p:sp>
      <p:sp>
        <p:nvSpPr>
          <p:cNvPr id="52235" name="AutoShape 11" descr="15"/>
          <p:cNvSpPr/>
          <p:nvPr>
            <p:custDataLst>
              <p:tags r:id="rId16"/>
            </p:custDataLst>
          </p:nvPr>
        </p:nvSpPr>
        <p:spPr>
          <a:xfrm>
            <a:off x="4581525" y="3243262"/>
            <a:ext cx="2036762" cy="571500"/>
          </a:xfrm>
          <a:prstGeom prst="roundRect">
            <a:avLst>
              <a:gd name="adj" fmla="val 27681"/>
            </a:avLst>
          </a:prstGeom>
          <a:blipFill rotWithShape="1">
            <a:blip r:embed="rId17"/>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3200" b="1">
                <a:solidFill>
                  <a:schemeClr val="bg1"/>
                </a:solidFill>
                <a:latin typeface="黑体" pitchFamily="49" charset="-122"/>
                <a:ea typeface="黑体" pitchFamily="49" charset="-122"/>
              </a:rPr>
              <a:t>思想主张 </a:t>
            </a:r>
            <a:endParaRPr lang="zh-CN" altLang="en-US" sz="3200" b="1">
              <a:solidFill>
                <a:schemeClr val="bg1"/>
              </a:solidFill>
              <a:latin typeface="黑体" pitchFamily="49" charset="-122"/>
              <a:ea typeface="黑体" pitchFamily="49" charset="-122"/>
            </a:endParaRPr>
          </a:p>
        </p:txBody>
      </p:sp>
      <p:sp>
        <p:nvSpPr>
          <p:cNvPr id="52236" name="AutoShape 12" descr="15"/>
          <p:cNvSpPr/>
          <p:nvPr>
            <p:custDataLst>
              <p:tags r:id="rId18"/>
            </p:custDataLst>
          </p:nvPr>
        </p:nvSpPr>
        <p:spPr>
          <a:xfrm>
            <a:off x="4618038" y="5529262"/>
            <a:ext cx="1071562" cy="588962"/>
          </a:xfrm>
          <a:prstGeom prst="roundRect">
            <a:avLst>
              <a:gd name="adj" fmla="val 27681"/>
            </a:avLst>
          </a:prstGeom>
          <a:blipFill rotWithShape="1">
            <a:blip r:embed="rId19"/>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3200" b="1">
                <a:solidFill>
                  <a:schemeClr val="bg1"/>
                </a:solidFill>
                <a:latin typeface="黑体" pitchFamily="49" charset="-122"/>
                <a:ea typeface="黑体" pitchFamily="49" charset="-122"/>
              </a:rPr>
              <a:t>著作 </a:t>
            </a:r>
            <a:endParaRPr lang="zh-CN" altLang="en-US" sz="3200" b="1">
              <a:solidFill>
                <a:schemeClr val="bg1"/>
              </a:solidFill>
              <a:latin typeface="黑体" pitchFamily="49" charset="-122"/>
              <a:ea typeface="黑体" pitchFamily="49" charset="-122"/>
            </a:endParaRPr>
          </a:p>
        </p:txBody>
      </p:sp>
      <p:sp>
        <p:nvSpPr>
          <p:cNvPr id="52237" name="Rectangle 14"/>
          <p:cNvSpPr/>
          <p:nvPr>
            <p:custDataLst>
              <p:tags r:id="rId20"/>
            </p:custDataLst>
          </p:nvPr>
        </p:nvSpPr>
        <p:spPr>
          <a:xfrm>
            <a:off x="617538" y="2600325"/>
            <a:ext cx="900112" cy="830262"/>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a:solidFill>
                  <a:srgbClr val="663300"/>
                </a:solidFill>
                <a:ea typeface="迷你简水柱" pitchFamily="65" charset="-122"/>
              </a:rPr>
              <a:t>孟</a:t>
            </a:r>
            <a:endParaRPr lang="en-US" altLang="zh-CN" sz="2400">
              <a:solidFill>
                <a:srgbClr val="663300"/>
              </a:solidFill>
              <a:ea typeface="迷你简水柱" pitchFamily="65" charset="-122"/>
            </a:endParaRPr>
          </a:p>
          <a:p>
            <a:pPr lvl="0"/>
            <a:r>
              <a:rPr lang="zh-CN" altLang="en-US" sz="2400">
                <a:solidFill>
                  <a:srgbClr val="663300"/>
                </a:solidFill>
                <a:ea typeface="迷你简水柱" pitchFamily="65" charset="-122"/>
              </a:rPr>
              <a:t>子</a:t>
            </a:r>
            <a:endParaRPr lang="zh-CN" altLang="en-US" sz="2400">
              <a:solidFill>
                <a:srgbClr val="663300"/>
              </a:solidFill>
              <a:ea typeface="迷你简水柱" pitchFamily="65" charset="-122"/>
            </a:endParaRPr>
          </a:p>
        </p:txBody>
      </p:sp>
      <p:sp>
        <p:nvSpPr>
          <p:cNvPr id="52238" name="矩形 36"/>
          <p:cNvSpPr/>
          <p:nvPr>
            <p:custDataLst>
              <p:tags r:id="rId21"/>
            </p:custDataLst>
          </p:nvPr>
        </p:nvSpPr>
        <p:spPr>
          <a:xfrm>
            <a:off x="787400" y="5743575"/>
            <a:ext cx="3544888" cy="400050"/>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000" b="1">
                <a:solidFill>
                  <a:srgbClr val="663300"/>
                </a:solidFill>
                <a:latin typeface="黑体" pitchFamily="49" charset="-122"/>
                <a:ea typeface="黑体" pitchFamily="49" charset="-122"/>
              </a:rPr>
              <a:t>约公元前</a:t>
            </a:r>
            <a:r>
              <a:rPr lang="en-US" altLang="zh-CN" sz="2000" b="1">
                <a:solidFill>
                  <a:srgbClr val="663300"/>
                </a:solidFill>
                <a:latin typeface="黑体" pitchFamily="49" charset="-122"/>
                <a:ea typeface="黑体" pitchFamily="49" charset="-122"/>
              </a:rPr>
              <a:t>372</a:t>
            </a:r>
            <a:r>
              <a:rPr lang="zh-CN" altLang="en-US" sz="2000" b="1">
                <a:solidFill>
                  <a:srgbClr val="663300"/>
                </a:solidFill>
                <a:latin typeface="黑体" pitchFamily="49" charset="-122"/>
                <a:ea typeface="黑体" pitchFamily="49" charset="-122"/>
              </a:rPr>
              <a:t>年－公元前</a:t>
            </a:r>
            <a:r>
              <a:rPr lang="en-US" altLang="zh-CN" sz="2000" b="1">
                <a:solidFill>
                  <a:srgbClr val="663300"/>
                </a:solidFill>
                <a:latin typeface="黑体" pitchFamily="49" charset="-122"/>
                <a:ea typeface="黑体" pitchFamily="49" charset="-122"/>
              </a:rPr>
              <a:t>289</a:t>
            </a:r>
            <a:r>
              <a:rPr lang="zh-CN" altLang="en-US" sz="2000" b="1">
                <a:solidFill>
                  <a:srgbClr val="663300"/>
                </a:solidFill>
                <a:latin typeface="黑体" pitchFamily="49" charset="-122"/>
                <a:ea typeface="黑体" pitchFamily="49" charset="-122"/>
              </a:rPr>
              <a:t>年</a:t>
            </a:r>
            <a:endParaRPr lang="zh-CN" altLang="en-US" sz="2000" b="1">
              <a:latin typeface="黑体" pitchFamily="49" charset="-122"/>
              <a:ea typeface="黑体" pitchFamily="49" charset="-122"/>
            </a:endParaRPr>
          </a:p>
        </p:txBody>
      </p:sp>
      <p:sp>
        <p:nvSpPr>
          <p:cNvPr id="52239" name="圆角矩形 33"/>
          <p:cNvSpPr/>
          <p:nvPr>
            <p:custDataLst>
              <p:tags r:id="rId22"/>
            </p:custDataLst>
          </p:nvPr>
        </p:nvSpPr>
        <p:spPr>
          <a:xfrm>
            <a:off x="722312" y="592138"/>
            <a:ext cx="3267075" cy="571500"/>
          </a:xfrm>
          <a:prstGeom prst="roundRect">
            <a:avLst/>
          </a:prstGeom>
          <a:solidFill>
            <a:srgbClr val="996600"/>
          </a:solidFill>
          <a:ln w="25400" cap="flat" cmpd="sng" algn="ctr">
            <a:solidFill>
              <a:srgbClr val="996600"/>
            </a:solidFill>
            <a:prstDash val="solid"/>
            <a:round/>
            <a:headEnd type="none" w="med" len="med"/>
            <a:tailEnd type="none" w="med" len="med"/>
          </a:ln>
          <a:scene3d>
            <a:camera prst="orthographicFront"/>
            <a:lightRig rig="threePt" dir="t"/>
          </a:scene3d>
          <a:sp3d>
            <a:bevelT/>
          </a:sp3d>
        </p:spPr>
        <p:txBody>
          <a:bodyPr rtlCol="0"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r>
              <a:rPr lang="zh-CN" altLang="en-US" sz="3200" b="1">
                <a:solidFill>
                  <a:schemeClr val="bg1"/>
                </a:solidFill>
                <a:effectLst>
                  <a:outerShdw blurRad="38100" dist="38100" dir="2700000" algn="tl">
                    <a:schemeClr val="bg2"/>
                  </a:outerShdw>
                </a:effectLst>
                <a:latin typeface="黑体" pitchFamily="49" charset="-122"/>
                <a:ea typeface="黑体" pitchFamily="49" charset="-122"/>
              </a:rPr>
              <a:t>儒家学派代表人</a:t>
            </a:r>
            <a:endParaRPr lang="zh-CN" altLang="en-US" sz="3200" b="1">
              <a:solidFill>
                <a:schemeClr val="bg1"/>
              </a:solidFill>
              <a:effectLst>
                <a:outerShdw blurRad="38100" dist="38100" dir="2700000" algn="tl">
                  <a:schemeClr val="bg2"/>
                </a:outerShdw>
              </a:effectLst>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7" presetClass="entr" presetSubtype="0" fill="hold" grpId="0" nodeType="clickEffect">
                                  <p:stCondLst>
                                    <p:cond delay="0"/>
                                  </p:stCondLst>
                                  <p:iterate type="lt">
                                    <p:tmPct val="50000"/>
                                  </p:iterate>
                                  <p:childTnLst>
                                    <p:set>
                                      <p:cBhvr additive="base">
                                        <p:cTn id="6" dur="1" fill="hold">
                                          <p:stCondLst>
                                            <p:cond delay="0"/>
                                          </p:stCondLst>
                                        </p:cTn>
                                        <p:tgtEl>
                                          <p:spTgt spid="52231"/>
                                        </p:tgtEl>
                                        <p:attrNameLst>
                                          <p:attrName>style.visibility</p:attrName>
                                        </p:attrNameLst>
                                      </p:cBhvr>
                                      <p:to>
                                        <p:strVal val="visible"/>
                                      </p:to>
                                    </p:set>
                                    <p:anim calcmode="discrete" valueType="clr">
                                      <p:cBhvr additive="base">
                                        <p:cTn id="7" dur="80" fill="hold"/>
                                        <p:tgtEl>
                                          <p:spTgt spid="52231"/>
                                        </p:tgtEl>
                                        <p:attrNameLst>
                                          <p:attrName>style.color</p:attrName>
                                        </p:attrNameLst>
                                      </p:cBhvr>
                                      <p:tavLst>
                                        <p:tav tm="0">
                                          <p:val>
                                            <p:strVal val="#c0504d [5]"/>
                                          </p:val>
                                        </p:tav>
                                        <p:tav tm="50000">
                                          <p:val>
                                            <p:strVal val="#0000ff [6]"/>
                                          </p:val>
                                        </p:tav>
                                      </p:tavLst>
                                    </p:anim>
                                    <p:anim calcmode="discrete" valueType="clr">
                                      <p:cBhvr additive="base">
                                        <p:cTn id="8" dur="80" fill="hold"/>
                                        <p:tgtEl>
                                          <p:spTgt spid="52231"/>
                                        </p:tgtEl>
                                        <p:attrNameLst>
                                          <p:attrName>fillcolor</p:attrName>
                                        </p:attrNameLst>
                                      </p:cBhvr>
                                      <p:tavLst>
                                        <p:tav tm="0">
                                          <p:val>
                                            <p:strVal val="#c0504d [5]"/>
                                          </p:val>
                                        </p:tav>
                                        <p:tav tm="50000">
                                          <p:val>
                                            <p:strVal val="#0000ff [6]"/>
                                          </p:val>
                                        </p:tav>
                                      </p:tavLst>
                                    </p:anim>
                                    <p:set>
                                      <p:cBhvr additive="base">
                                        <p:cTn id="9" dur="80" fill="hold"/>
                                        <p:tgtEl>
                                          <p:spTgt spid="52231"/>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3" presetClass="entr" presetSubtype="10" fill="hold" grpId="1" nodeType="clickEffect">
                                  <p:stCondLst>
                                    <p:cond delay="0"/>
                                  </p:stCondLst>
                                  <p:childTnLst>
                                    <p:set>
                                      <p:cBhvr additive="base">
                                        <p:cTn id="14" dur="1" fill="hold">
                                          <p:stCondLst>
                                            <p:cond delay="0"/>
                                          </p:stCondLst>
                                        </p:cTn>
                                        <p:tgtEl>
                                          <p:spTgt spid="52232"/>
                                        </p:tgtEl>
                                        <p:attrNameLst>
                                          <p:attrName>style.visibility</p:attrName>
                                        </p:attrNameLst>
                                      </p:cBhvr>
                                      <p:to>
                                        <p:strVal val="visible"/>
                                      </p:to>
                                    </p:set>
                                    <p:animEffect transition="in" filter="blinds(horizontal)">
                                      <p:cBhvr additive="base">
                                        <p:cTn id="15" dur="500" fill="hold"/>
                                        <p:tgtEl>
                                          <p:spTgt spid="52232"/>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12" presetClass="entr" presetSubtype="4" fill="hold" grpId="2" nodeType="clickEffect">
                                  <p:stCondLst>
                                    <p:cond delay="0"/>
                                  </p:stCondLst>
                                  <p:childTnLst>
                                    <p:set>
                                      <p:cBhvr additive="base">
                                        <p:cTn id="20" dur="1" fill="hold">
                                          <p:stCondLst>
                                            <p:cond delay="0"/>
                                          </p:stCondLst>
                                        </p:cTn>
                                        <p:tgtEl>
                                          <p:spTgt spid="52233"/>
                                        </p:tgtEl>
                                        <p:attrNameLst>
                                          <p:attrName>style.visibility</p:attrName>
                                        </p:attrNameLst>
                                      </p:cBhvr>
                                      <p:to>
                                        <p:strVal val="visible"/>
                                      </p:to>
                                    </p:set>
                                    <p:animEffect transition="in" filter="slide(fromBottom)">
                                      <p:cBhvr additive="base">
                                        <p:cTn id="21" dur="500" fill="hold"/>
                                        <p:tgtEl>
                                          <p:spTgt spid="522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1" grpId="0"/>
      <p:bldP spid="52232" grpId="1"/>
      <p:bldP spid="52233" grpId="2"/>
    </p:bldLs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53250" name="图片 15" descr="QQ截图20160801125847.png"/>
          <p:cNvPicPr/>
          <p:nvPr>
            <p:custDataLst>
              <p:tags r:id="rId5"/>
            </p:custDataLst>
          </p:nvPr>
        </p:nvPicPr>
        <p:blipFill>
          <a:blip r:embed="rId4"/>
          <a:stretch>
            <a:fillRect/>
          </a:stretch>
        </p:blipFill>
        <p:spPr>
          <a:xfrm>
            <a:off x="23812" y="1528762"/>
            <a:ext cx="11523662" cy="5681662"/>
          </a:xfrm>
          <a:prstGeom prst="rect">
            <a:avLst/>
          </a:prstGeom>
          <a:noFill/>
          <a:ln>
            <a:noFill/>
            <a:miter lim="800000"/>
          </a:ln>
        </p:spPr>
      </p:pic>
      <p:sp>
        <p:nvSpPr>
          <p:cNvPr id="53251"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53252"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pic>
        <p:nvPicPr>
          <p:cNvPr id="53253" name="Picture 2" descr="荀子像"/>
          <p:cNvPicPr/>
          <p:nvPr>
            <p:custDataLst>
              <p:tags r:id="rId9"/>
            </p:custDataLst>
          </p:nvPr>
        </p:nvPicPr>
        <p:blipFill>
          <a:blip r:embed="rId8"/>
          <a:stretch>
            <a:fillRect/>
          </a:stretch>
        </p:blipFill>
        <p:spPr>
          <a:xfrm>
            <a:off x="695325" y="1528762"/>
            <a:ext cx="2830512" cy="3673475"/>
          </a:xfrm>
          <a:prstGeom prst="rect">
            <a:avLst/>
          </a:prstGeom>
          <a:noFill/>
          <a:ln>
            <a:noFill/>
            <a:miter lim="800000"/>
          </a:ln>
        </p:spPr>
      </p:pic>
      <p:pic>
        <p:nvPicPr>
          <p:cNvPr id="53254" name="Picture 3" descr="《荀子》书影"/>
          <p:cNvPicPr/>
          <p:nvPr>
            <p:custDataLst>
              <p:tags r:id="rId11"/>
            </p:custDataLst>
          </p:nvPr>
        </p:nvPicPr>
        <p:blipFill>
          <a:blip r:embed="rId10"/>
          <a:stretch>
            <a:fillRect/>
          </a:stretch>
        </p:blipFill>
        <p:spPr>
          <a:xfrm>
            <a:off x="7745412" y="4922838"/>
            <a:ext cx="2016125" cy="1749425"/>
          </a:xfrm>
          <a:prstGeom prst="rect">
            <a:avLst/>
          </a:prstGeom>
          <a:noFill/>
          <a:ln>
            <a:noFill/>
            <a:miter lim="800000"/>
          </a:ln>
        </p:spPr>
      </p:pic>
      <p:sp>
        <p:nvSpPr>
          <p:cNvPr id="53255" name="Rectangle 4"/>
          <p:cNvSpPr>
            <a:spLocks noChangeArrowheads="1"/>
          </p:cNvSpPr>
          <p:nvPr>
            <p:custDataLst>
              <p:tags r:id="rId12"/>
            </p:custDataLst>
          </p:nvPr>
        </p:nvSpPr>
        <p:spPr bwMode="auto">
          <a:xfrm>
            <a:off x="7475538" y="6577013"/>
            <a:ext cx="2338388" cy="523875"/>
          </a:xfrm>
          <a:prstGeom prst="rect">
            <a:avLst/>
          </a:prstGeom>
          <a:noFill/>
          <a:ln w="9525">
            <a:noFill/>
            <a:miter lim="800000"/>
          </a:ln>
          <a:effectLst/>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800" b="1">
                <a:effectLst>
                  <a:outerShdw blurRad="38100" dist="38100" dir="2700000" algn="tl">
                    <a:schemeClr val="bg2"/>
                  </a:outerShdw>
                </a:effectLst>
                <a:latin typeface="黑体" pitchFamily="49" charset="-122"/>
                <a:ea typeface="黑体" pitchFamily="49" charset="-122"/>
              </a:rPr>
              <a:t>《</a:t>
            </a:r>
            <a:r>
              <a:rPr lang="zh-CN" altLang="en-US" sz="2800" b="1">
                <a:effectLst>
                  <a:outerShdw blurRad="38100" dist="38100" dir="2700000" algn="tl">
                    <a:schemeClr val="bg2"/>
                  </a:outerShdw>
                </a:effectLst>
                <a:latin typeface="黑体" pitchFamily="49" charset="-122"/>
                <a:ea typeface="黑体" pitchFamily="49" charset="-122"/>
              </a:rPr>
              <a:t>荀子</a:t>
            </a:r>
            <a:r>
              <a:rPr lang="en-US" altLang="zh-CN" sz="2800" b="1">
                <a:effectLst>
                  <a:outerShdw blurRad="38100" dist="38100" dir="2700000" algn="tl">
                    <a:schemeClr val="bg2"/>
                  </a:outerShdw>
                </a:effectLst>
                <a:latin typeface="黑体" pitchFamily="49" charset="-122"/>
                <a:ea typeface="黑体" pitchFamily="49" charset="-122"/>
              </a:rPr>
              <a:t>》</a:t>
            </a:r>
            <a:r>
              <a:rPr lang="zh-CN" altLang="en-US" sz="2800" b="1">
                <a:effectLst>
                  <a:outerShdw blurRad="38100" dist="38100" dir="2700000" algn="tl">
                    <a:schemeClr val="bg2"/>
                  </a:outerShdw>
                </a:effectLst>
                <a:latin typeface="黑体" pitchFamily="49" charset="-122"/>
                <a:ea typeface="黑体" pitchFamily="49" charset="-122"/>
              </a:rPr>
              <a:t>书影</a:t>
            </a:r>
            <a:endParaRPr lang="zh-CN" altLang="en-US" sz="2800" b="1">
              <a:effectLst>
                <a:outerShdw blurRad="38100" dist="38100" dir="2700000" algn="tl">
                  <a:schemeClr val="bg2"/>
                </a:outerShdw>
              </a:effectLst>
              <a:latin typeface="黑体" pitchFamily="49" charset="-122"/>
              <a:ea typeface="黑体" pitchFamily="49" charset="-122"/>
            </a:endParaRPr>
          </a:p>
        </p:txBody>
      </p:sp>
      <p:sp>
        <p:nvSpPr>
          <p:cNvPr id="53256" name="Text Box 7"/>
          <p:cNvSpPr/>
          <p:nvPr>
            <p:custDataLst>
              <p:tags r:id="rId13"/>
            </p:custDataLst>
          </p:nvPr>
        </p:nvSpPr>
        <p:spPr>
          <a:xfrm>
            <a:off x="4689475" y="1743075"/>
            <a:ext cx="6429375" cy="138430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latin typeface="黑体" pitchFamily="49" charset="-122"/>
                <a:ea typeface="黑体" pitchFamily="49" charset="-122"/>
              </a:rPr>
              <a:t>    名况，号卿。战国时赵国人。战国末期儒家学派中的大师，战国时期的思想家、教育家。 </a:t>
            </a:r>
            <a:endParaRPr lang="zh-CN" altLang="en-US" sz="2800" b="1">
              <a:latin typeface="黑体" pitchFamily="49" charset="-122"/>
              <a:ea typeface="黑体" pitchFamily="49" charset="-122"/>
            </a:endParaRPr>
          </a:p>
        </p:txBody>
      </p:sp>
      <p:sp>
        <p:nvSpPr>
          <p:cNvPr id="53257" name="Text Box 8"/>
          <p:cNvSpPr/>
          <p:nvPr>
            <p:custDataLst>
              <p:tags r:id="rId14"/>
            </p:custDataLst>
          </p:nvPr>
        </p:nvSpPr>
        <p:spPr>
          <a:xfrm>
            <a:off x="4832350" y="3814763"/>
            <a:ext cx="6357938" cy="95250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latin typeface="黑体" pitchFamily="49" charset="-122"/>
                <a:ea typeface="黑体" pitchFamily="49" charset="-122"/>
              </a:rPr>
              <a:t>     主张实行“礼治”，明确尊卑等级，以维护社会秩序。</a:t>
            </a:r>
            <a:endParaRPr lang="zh-CN" altLang="en-US" sz="2800" b="1">
              <a:latin typeface="黑体" pitchFamily="49" charset="-122"/>
              <a:ea typeface="黑体" pitchFamily="49" charset="-122"/>
            </a:endParaRPr>
          </a:p>
        </p:txBody>
      </p:sp>
      <p:sp>
        <p:nvSpPr>
          <p:cNvPr id="53258" name="Text Box 9"/>
          <p:cNvSpPr/>
          <p:nvPr>
            <p:custDataLst>
              <p:tags r:id="rId15"/>
            </p:custDataLst>
          </p:nvPr>
        </p:nvSpPr>
        <p:spPr>
          <a:xfrm>
            <a:off x="5403850" y="5172075"/>
            <a:ext cx="1620838" cy="523875"/>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荀子</a:t>
            </a:r>
            <a:r>
              <a:rPr lang="en-US" altLang="zh-CN" sz="2800" b="1">
                <a:latin typeface="黑体" pitchFamily="49" charset="-122"/>
                <a:ea typeface="黑体" pitchFamily="49" charset="-122"/>
              </a:rPr>
              <a:t>》</a:t>
            </a:r>
            <a:endParaRPr lang="en-US" altLang="zh-CN" sz="2800" b="1">
              <a:latin typeface="黑体" pitchFamily="49" charset="-122"/>
              <a:ea typeface="黑体" pitchFamily="49" charset="-122"/>
            </a:endParaRPr>
          </a:p>
        </p:txBody>
      </p:sp>
      <p:sp>
        <p:nvSpPr>
          <p:cNvPr id="53259" name="AutoShape 12" descr="15"/>
          <p:cNvSpPr/>
          <p:nvPr>
            <p:custDataLst>
              <p:tags r:id="rId16"/>
            </p:custDataLst>
          </p:nvPr>
        </p:nvSpPr>
        <p:spPr>
          <a:xfrm>
            <a:off x="4332288" y="1100138"/>
            <a:ext cx="1042988" cy="533400"/>
          </a:xfrm>
          <a:prstGeom prst="roundRect">
            <a:avLst>
              <a:gd name="adj" fmla="val 27681"/>
            </a:avLst>
          </a:prstGeom>
          <a:blipFill rotWithShape="1">
            <a:blip r:embed="rId17"/>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生平 </a:t>
            </a:r>
            <a:endParaRPr lang="zh-CN" altLang="en-US" sz="2800" b="1">
              <a:solidFill>
                <a:schemeClr val="bg1"/>
              </a:solidFill>
              <a:latin typeface="黑体" pitchFamily="49" charset="-122"/>
              <a:ea typeface="黑体" pitchFamily="49" charset="-122"/>
            </a:endParaRPr>
          </a:p>
        </p:txBody>
      </p:sp>
      <p:sp>
        <p:nvSpPr>
          <p:cNvPr id="53260" name="AutoShape 13" descr="15"/>
          <p:cNvSpPr/>
          <p:nvPr>
            <p:custDataLst>
              <p:tags r:id="rId18"/>
            </p:custDataLst>
          </p:nvPr>
        </p:nvSpPr>
        <p:spPr>
          <a:xfrm>
            <a:off x="4319588" y="3243262"/>
            <a:ext cx="1727200" cy="533400"/>
          </a:xfrm>
          <a:prstGeom prst="roundRect">
            <a:avLst>
              <a:gd name="adj" fmla="val 27681"/>
            </a:avLst>
          </a:prstGeom>
          <a:blipFill rotWithShape="1">
            <a:blip r:embed="rId19"/>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思想主张 </a:t>
            </a:r>
            <a:endParaRPr lang="zh-CN" altLang="en-US" sz="2800" b="1">
              <a:solidFill>
                <a:schemeClr val="bg1"/>
              </a:solidFill>
              <a:latin typeface="黑体" pitchFamily="49" charset="-122"/>
              <a:ea typeface="黑体" pitchFamily="49" charset="-122"/>
            </a:endParaRPr>
          </a:p>
        </p:txBody>
      </p:sp>
      <p:sp>
        <p:nvSpPr>
          <p:cNvPr id="53261" name="AutoShape 14" descr="15"/>
          <p:cNvSpPr/>
          <p:nvPr>
            <p:custDataLst>
              <p:tags r:id="rId20"/>
            </p:custDataLst>
          </p:nvPr>
        </p:nvSpPr>
        <p:spPr>
          <a:xfrm>
            <a:off x="4332288" y="5172075"/>
            <a:ext cx="1042988" cy="533400"/>
          </a:xfrm>
          <a:prstGeom prst="roundRect">
            <a:avLst>
              <a:gd name="adj" fmla="val 27681"/>
            </a:avLst>
          </a:prstGeom>
          <a:blipFill rotWithShape="1">
            <a:blip r:embed="rId17"/>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著作 </a:t>
            </a:r>
            <a:endParaRPr lang="zh-CN" altLang="en-US" sz="2800" b="1">
              <a:solidFill>
                <a:schemeClr val="bg1"/>
              </a:solidFill>
              <a:latin typeface="黑体" pitchFamily="49" charset="-122"/>
              <a:ea typeface="黑体" pitchFamily="49" charset="-122"/>
            </a:endParaRPr>
          </a:p>
        </p:txBody>
      </p:sp>
      <p:sp>
        <p:nvSpPr>
          <p:cNvPr id="53262" name="Rectangle 17"/>
          <p:cNvSpPr/>
          <p:nvPr>
            <p:custDataLst>
              <p:tags r:id="rId21"/>
            </p:custDataLst>
          </p:nvPr>
        </p:nvSpPr>
        <p:spPr>
          <a:xfrm>
            <a:off x="287338" y="2392362"/>
            <a:ext cx="595312" cy="1077912"/>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3200">
                <a:solidFill>
                  <a:srgbClr val="663300"/>
                </a:solidFill>
                <a:ea typeface="迷你简水柱" pitchFamily="65" charset="-122"/>
              </a:rPr>
              <a:t>荀</a:t>
            </a:r>
            <a:endParaRPr lang="en-US" altLang="zh-CN" sz="3200">
              <a:solidFill>
                <a:srgbClr val="663300"/>
              </a:solidFill>
              <a:ea typeface="迷你简水柱" pitchFamily="65" charset="-122"/>
            </a:endParaRPr>
          </a:p>
          <a:p>
            <a:pPr lvl="0"/>
            <a:r>
              <a:rPr lang="zh-CN" altLang="en-US" sz="3200">
                <a:solidFill>
                  <a:srgbClr val="663300"/>
                </a:solidFill>
                <a:ea typeface="迷你简水柱" pitchFamily="65" charset="-122"/>
              </a:rPr>
              <a:t>子</a:t>
            </a:r>
            <a:endParaRPr lang="zh-CN" altLang="en-US" sz="3200">
              <a:solidFill>
                <a:srgbClr val="663300"/>
              </a:solidFill>
              <a:ea typeface="迷你简水柱" pitchFamily="65" charset="-122"/>
            </a:endParaRPr>
          </a:p>
        </p:txBody>
      </p:sp>
      <p:sp>
        <p:nvSpPr>
          <p:cNvPr id="53263" name="圆角矩形 37"/>
          <p:cNvSpPr/>
          <p:nvPr>
            <p:custDataLst>
              <p:tags r:id="rId22"/>
            </p:custDataLst>
          </p:nvPr>
        </p:nvSpPr>
        <p:spPr>
          <a:xfrm>
            <a:off x="595312" y="641350"/>
            <a:ext cx="3267075" cy="571500"/>
          </a:xfrm>
          <a:prstGeom prst="roundRect">
            <a:avLst/>
          </a:prstGeom>
          <a:solidFill>
            <a:srgbClr val="996600"/>
          </a:solidFill>
          <a:ln w="25400" cap="flat" cmpd="sng" algn="ctr">
            <a:solidFill>
              <a:srgbClr val="996600"/>
            </a:solidFill>
            <a:prstDash val="solid"/>
            <a:round/>
            <a:headEnd type="none" w="med" len="med"/>
            <a:tailEnd type="none" w="med" len="med"/>
          </a:ln>
          <a:scene3d>
            <a:camera prst="orthographicFront"/>
            <a:lightRig rig="threePt" dir="t"/>
          </a:scene3d>
          <a:sp3d>
            <a:bevelT/>
          </a:sp3d>
        </p:spPr>
        <p:txBody>
          <a:bodyPr rtlCol="0"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r>
              <a:rPr lang="zh-CN" altLang="en-US" sz="3200" b="1">
                <a:solidFill>
                  <a:schemeClr val="bg1"/>
                </a:solidFill>
                <a:effectLst>
                  <a:outerShdw blurRad="38100" dist="38100" dir="2700000" algn="tl">
                    <a:schemeClr val="bg2"/>
                  </a:outerShdw>
                </a:effectLst>
                <a:latin typeface="黑体" pitchFamily="49" charset="-122"/>
                <a:ea typeface="黑体" pitchFamily="49" charset="-122"/>
              </a:rPr>
              <a:t>儒家学派代表人</a:t>
            </a:r>
            <a:endParaRPr lang="zh-CN" altLang="en-US" sz="3200" b="1">
              <a:solidFill>
                <a:schemeClr val="bg1"/>
              </a:solidFill>
              <a:effectLst>
                <a:outerShdw blurRad="38100" dist="38100" dir="2700000" algn="tl">
                  <a:schemeClr val="bg2"/>
                </a:outerShdw>
              </a:effectLst>
              <a:latin typeface="黑体" pitchFamily="49" charset="-122"/>
              <a:ea typeface="黑体" pitchFamily="49" charset="-122"/>
            </a:endParaRPr>
          </a:p>
        </p:txBody>
      </p:sp>
      <p:sp>
        <p:nvSpPr>
          <p:cNvPr id="53264" name="矩形 39"/>
          <p:cNvSpPr/>
          <p:nvPr>
            <p:custDataLst>
              <p:tags r:id="rId23"/>
            </p:custDataLst>
          </p:nvPr>
        </p:nvSpPr>
        <p:spPr>
          <a:xfrm>
            <a:off x="157162" y="5743575"/>
            <a:ext cx="3544888" cy="400050"/>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000" b="1">
                <a:solidFill>
                  <a:srgbClr val="663300"/>
                </a:solidFill>
                <a:latin typeface="黑体" pitchFamily="49" charset="-122"/>
                <a:ea typeface="黑体" pitchFamily="49" charset="-122"/>
              </a:rPr>
              <a:t>约公元前</a:t>
            </a:r>
            <a:r>
              <a:rPr lang="en-US" altLang="zh-CN" sz="2000" b="1">
                <a:solidFill>
                  <a:srgbClr val="663300"/>
                </a:solidFill>
                <a:latin typeface="黑体" pitchFamily="49" charset="-122"/>
                <a:ea typeface="黑体" pitchFamily="49" charset="-122"/>
              </a:rPr>
              <a:t>313</a:t>
            </a:r>
            <a:r>
              <a:rPr lang="zh-CN" altLang="en-US" sz="2000" b="1">
                <a:solidFill>
                  <a:srgbClr val="663300"/>
                </a:solidFill>
                <a:latin typeface="黑体" pitchFamily="49" charset="-122"/>
                <a:ea typeface="黑体" pitchFamily="49" charset="-122"/>
              </a:rPr>
              <a:t>年－公元前</a:t>
            </a:r>
            <a:r>
              <a:rPr lang="en-US" altLang="zh-CN" sz="2000" b="1">
                <a:solidFill>
                  <a:srgbClr val="663300"/>
                </a:solidFill>
                <a:latin typeface="黑体" pitchFamily="49" charset="-122"/>
                <a:ea typeface="黑体" pitchFamily="49" charset="-122"/>
              </a:rPr>
              <a:t>238</a:t>
            </a:r>
            <a:r>
              <a:rPr lang="zh-CN" altLang="en-US" sz="2000" b="1">
                <a:solidFill>
                  <a:srgbClr val="663300"/>
                </a:solidFill>
                <a:latin typeface="黑体" pitchFamily="49" charset="-122"/>
                <a:ea typeface="黑体" pitchFamily="49" charset="-122"/>
              </a:rPr>
              <a:t>年</a:t>
            </a:r>
            <a:endParaRPr lang="zh-CN" altLang="en-US" sz="2000" b="1">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7" presetClass="entr" presetSubtype="0" fill="hold" grpId="1" nodeType="clickEffect">
                                  <p:stCondLst>
                                    <p:cond delay="0"/>
                                  </p:stCondLst>
                                  <p:iterate type="lt">
                                    <p:tmPct val="50000"/>
                                  </p:iterate>
                                  <p:childTnLst>
                                    <p:set>
                                      <p:cBhvr additive="base">
                                        <p:cTn id="6" dur="1" fill="hold">
                                          <p:stCondLst>
                                            <p:cond delay="0"/>
                                          </p:stCondLst>
                                        </p:cTn>
                                        <p:tgtEl>
                                          <p:spTgt spid="53256"/>
                                        </p:tgtEl>
                                        <p:attrNameLst>
                                          <p:attrName>style.visibility</p:attrName>
                                        </p:attrNameLst>
                                      </p:cBhvr>
                                      <p:to>
                                        <p:strVal val="visible"/>
                                      </p:to>
                                    </p:set>
                                    <p:anim calcmode="discrete" valueType="clr">
                                      <p:cBhvr additive="base">
                                        <p:cTn id="7" dur="80" fill="hold"/>
                                        <p:tgtEl>
                                          <p:spTgt spid="53256"/>
                                        </p:tgtEl>
                                        <p:attrNameLst>
                                          <p:attrName>style.color</p:attrName>
                                        </p:attrNameLst>
                                      </p:cBhvr>
                                      <p:tavLst>
                                        <p:tav tm="0">
                                          <p:val>
                                            <p:strVal val="#c0504d [5]"/>
                                          </p:val>
                                        </p:tav>
                                        <p:tav tm="50000">
                                          <p:val>
                                            <p:strVal val="#0000ff [6]"/>
                                          </p:val>
                                        </p:tav>
                                      </p:tavLst>
                                    </p:anim>
                                    <p:anim calcmode="discrete" valueType="clr">
                                      <p:cBhvr additive="base">
                                        <p:cTn id="8" dur="80" fill="hold"/>
                                        <p:tgtEl>
                                          <p:spTgt spid="53256"/>
                                        </p:tgtEl>
                                        <p:attrNameLst>
                                          <p:attrName>fillcolor</p:attrName>
                                        </p:attrNameLst>
                                      </p:cBhvr>
                                      <p:tavLst>
                                        <p:tav tm="0">
                                          <p:val>
                                            <p:strVal val="#c0504d [5]"/>
                                          </p:val>
                                        </p:tav>
                                        <p:tav tm="50000">
                                          <p:val>
                                            <p:strVal val="#0000ff [6]"/>
                                          </p:val>
                                        </p:tav>
                                      </p:tavLst>
                                    </p:anim>
                                    <p:set>
                                      <p:cBhvr additive="base">
                                        <p:cTn id="9" dur="80" fill="hold"/>
                                        <p:tgtEl>
                                          <p:spTgt spid="53256"/>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3" presetClass="entr" presetSubtype="10" fill="hold" grpId="2" nodeType="clickEffect">
                                  <p:stCondLst>
                                    <p:cond delay="0"/>
                                  </p:stCondLst>
                                  <p:childTnLst>
                                    <p:set>
                                      <p:cBhvr additive="base">
                                        <p:cTn id="14" dur="1" fill="hold">
                                          <p:stCondLst>
                                            <p:cond delay="0"/>
                                          </p:stCondLst>
                                        </p:cTn>
                                        <p:tgtEl>
                                          <p:spTgt spid="53257"/>
                                        </p:tgtEl>
                                        <p:attrNameLst>
                                          <p:attrName>style.visibility</p:attrName>
                                        </p:attrNameLst>
                                      </p:cBhvr>
                                      <p:to>
                                        <p:strVal val="visible"/>
                                      </p:to>
                                    </p:set>
                                    <p:animEffect transition="in" filter="blinds(horizontal)">
                                      <p:cBhvr additive="base">
                                        <p:cTn id="15" dur="500" fill="hold"/>
                                        <p:tgtEl>
                                          <p:spTgt spid="53257"/>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12" presetClass="entr" presetSubtype="4" fill="hold" grpId="3" nodeType="clickEffect">
                                  <p:stCondLst>
                                    <p:cond delay="0"/>
                                  </p:stCondLst>
                                  <p:childTnLst>
                                    <p:set>
                                      <p:cBhvr additive="base">
                                        <p:cTn id="20" dur="1" fill="hold">
                                          <p:stCondLst>
                                            <p:cond delay="0"/>
                                          </p:stCondLst>
                                        </p:cTn>
                                        <p:tgtEl>
                                          <p:spTgt spid="53258"/>
                                        </p:tgtEl>
                                        <p:attrNameLst>
                                          <p:attrName>style.visibility</p:attrName>
                                        </p:attrNameLst>
                                      </p:cBhvr>
                                      <p:to>
                                        <p:strVal val="visible"/>
                                      </p:to>
                                    </p:set>
                                    <p:animEffect transition="in" filter="slide(fromBottom)">
                                      <p:cBhvr additive="base">
                                        <p:cTn id="21" dur="500" fill="hold"/>
                                        <p:tgtEl>
                                          <p:spTgt spid="53258"/>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35" presetClass="entr" presetSubtype="0" fill="hold" nodeType="clickEffect">
                                  <p:stCondLst>
                                    <p:cond delay="0"/>
                                  </p:stCondLst>
                                  <p:childTnLst>
                                    <p:set>
                                      <p:cBhvr additive="base">
                                        <p:cTn id="26" dur="1" fill="hold">
                                          <p:stCondLst>
                                            <p:cond delay="0"/>
                                          </p:stCondLst>
                                        </p:cTn>
                                        <p:tgtEl>
                                          <p:spTgt spid="53254"/>
                                        </p:tgtEl>
                                        <p:attrNameLst>
                                          <p:attrName>style.visibility</p:attrName>
                                        </p:attrNameLst>
                                      </p:cBhvr>
                                      <p:to>
                                        <p:strVal val="visible"/>
                                      </p:to>
                                    </p:set>
                                    <p:animEffect transition="in" filter="fade">
                                      <p:cBhvr additive="base">
                                        <p:cTn id="27" dur="500" fill="hold"/>
                                        <p:tgtEl>
                                          <p:spTgt spid="53254"/>
                                        </p:tgtEl>
                                      </p:cBhvr>
                                    </p:animEffect>
                                    <p:anim calcmode="lin" valueType="num">
                                      <p:cBhvr additive="base">
                                        <p:cTn id="28" dur="500" fill="hold"/>
                                        <p:tgtEl>
                                          <p:spTgt spid="53254"/>
                                        </p:tgtEl>
                                        <p:attrNameLst>
                                          <p:attrName>style.rotation</p:attrName>
                                        </p:attrNameLst>
                                      </p:cBhvr>
                                      <p:tavLst>
                                        <p:tav tm="0">
                                          <p:val>
                                            <p:fltVal val="720"/>
                                          </p:val>
                                        </p:tav>
                                        <p:tav tm="100000">
                                          <p:val>
                                            <p:fltVal val="0"/>
                                          </p:val>
                                        </p:tav>
                                      </p:tavLst>
                                    </p:anim>
                                    <p:anim calcmode="lin" valueType="num">
                                      <p:cBhvr additive="base">
                                        <p:cTn id="29" dur="500" fill="hold"/>
                                        <p:tgtEl>
                                          <p:spTgt spid="53254"/>
                                        </p:tgtEl>
                                        <p:attrNameLst>
                                          <p:attrName>ppt_h</p:attrName>
                                        </p:attrNameLst>
                                      </p:cBhvr>
                                      <p:tavLst>
                                        <p:tav tm="0">
                                          <p:val>
                                            <p:fltVal val="0"/>
                                          </p:val>
                                        </p:tav>
                                        <p:tav tm="100000">
                                          <p:val>
                                            <p:strVal val="#ppt_h"/>
                                          </p:val>
                                        </p:tav>
                                      </p:tavLst>
                                    </p:anim>
                                    <p:anim calcmode="lin" valueType="num">
                                      <p:cBhvr additive="base">
                                        <p:cTn id="30" dur="500" fill="hold"/>
                                        <p:tgtEl>
                                          <p:spTgt spid="53254"/>
                                        </p:tgtEl>
                                        <p:attrNameLst>
                                          <p:attrName>ppt_w</p:attrName>
                                        </p:attrNameLst>
                                      </p:cBhvr>
                                      <p:tavLst>
                                        <p:tav tm="0">
                                          <p:val>
                                            <p:fltVal val="0"/>
                                          </p:val>
                                        </p:tav>
                                        <p:tav tm="100000">
                                          <p:val>
                                            <p:strVal val="#ppt_w"/>
                                          </p:val>
                                        </p:tav>
                                      </p:tavLst>
                                    </p:anim>
                                  </p:childTnLst>
                                </p:cTn>
                              </p:par>
                              <p:par>
                                <p:cTn id="31" presetID="35" presetClass="entr" presetSubtype="0" fill="hold" grpId="0" nodeType="withEffect">
                                  <p:stCondLst>
                                    <p:cond delay="0"/>
                                  </p:stCondLst>
                                  <p:childTnLst>
                                    <p:set>
                                      <p:cBhvr additive="base">
                                        <p:cTn id="32" dur="1" fill="hold">
                                          <p:stCondLst>
                                            <p:cond delay="0"/>
                                          </p:stCondLst>
                                        </p:cTn>
                                        <p:tgtEl>
                                          <p:spTgt spid="53255"/>
                                        </p:tgtEl>
                                        <p:attrNameLst>
                                          <p:attrName>style.visibility</p:attrName>
                                        </p:attrNameLst>
                                      </p:cBhvr>
                                      <p:to>
                                        <p:strVal val="visible"/>
                                      </p:to>
                                    </p:set>
                                    <p:animEffect transition="in" filter="fade">
                                      <p:cBhvr additive="base">
                                        <p:cTn id="33" dur="500" fill="hold"/>
                                        <p:tgtEl>
                                          <p:spTgt spid="53255"/>
                                        </p:tgtEl>
                                      </p:cBhvr>
                                    </p:animEffect>
                                    <p:anim calcmode="lin" valueType="num">
                                      <p:cBhvr additive="base">
                                        <p:cTn id="34" dur="500" fill="hold"/>
                                        <p:tgtEl>
                                          <p:spTgt spid="53255"/>
                                        </p:tgtEl>
                                        <p:attrNameLst>
                                          <p:attrName>style.rotation</p:attrName>
                                        </p:attrNameLst>
                                      </p:cBhvr>
                                      <p:tavLst>
                                        <p:tav tm="0">
                                          <p:val>
                                            <p:fltVal val="720"/>
                                          </p:val>
                                        </p:tav>
                                        <p:tav tm="100000">
                                          <p:val>
                                            <p:fltVal val="0"/>
                                          </p:val>
                                        </p:tav>
                                      </p:tavLst>
                                    </p:anim>
                                    <p:anim calcmode="lin" valueType="num">
                                      <p:cBhvr additive="base">
                                        <p:cTn id="35" dur="500" fill="hold"/>
                                        <p:tgtEl>
                                          <p:spTgt spid="53255"/>
                                        </p:tgtEl>
                                        <p:attrNameLst>
                                          <p:attrName>ppt_h</p:attrName>
                                        </p:attrNameLst>
                                      </p:cBhvr>
                                      <p:tavLst>
                                        <p:tav tm="0">
                                          <p:val>
                                            <p:fltVal val="0"/>
                                          </p:val>
                                        </p:tav>
                                        <p:tav tm="100000">
                                          <p:val>
                                            <p:strVal val="#ppt_h"/>
                                          </p:val>
                                        </p:tav>
                                      </p:tavLst>
                                    </p:anim>
                                    <p:anim calcmode="lin" valueType="num">
                                      <p:cBhvr additive="base">
                                        <p:cTn id="36" dur="500" fill="hold"/>
                                        <p:tgtEl>
                                          <p:spTgt spid="5325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5" grpId="0"/>
      <p:bldP spid="53256" grpId="1"/>
      <p:bldP spid="53257" grpId="2"/>
      <p:bldP spid="53258" grpId="3"/>
    </p:bldLs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54274" name="图片 15" descr="QQ截图20160801125847.png"/>
          <p:cNvPicPr/>
          <p:nvPr>
            <p:custDataLst>
              <p:tags r:id="rId5"/>
            </p:custDataLst>
          </p:nvPr>
        </p:nvPicPr>
        <p:blipFill>
          <a:blip r:embed="rId4"/>
          <a:stretch>
            <a:fillRect/>
          </a:stretch>
        </p:blipFill>
        <p:spPr>
          <a:xfrm>
            <a:off x="23812" y="1528762"/>
            <a:ext cx="11523662" cy="5681662"/>
          </a:xfrm>
          <a:prstGeom prst="rect">
            <a:avLst/>
          </a:prstGeom>
          <a:noFill/>
          <a:ln>
            <a:noFill/>
            <a:miter lim="800000"/>
          </a:ln>
        </p:spPr>
      </p:pic>
      <p:sp>
        <p:nvSpPr>
          <p:cNvPr id="54275"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54276"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54277" name="文本框 5"/>
          <p:cNvSpPr/>
          <p:nvPr>
            <p:custDataLst>
              <p:tags r:id="rId8"/>
            </p:custDataLst>
          </p:nvPr>
        </p:nvSpPr>
        <p:spPr>
          <a:xfrm>
            <a:off x="960438" y="147638"/>
            <a:ext cx="30638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a:solidFill>
                  <a:schemeClr val="bg1"/>
                </a:solidFill>
                <a:latin typeface="微软雅黑" charset="-122"/>
                <a:ea typeface="微软雅黑" charset="-122"/>
              </a:rPr>
              <a:t>中学历史教学园地</a:t>
            </a:r>
            <a:endParaRPr lang="zh-CN" altLang="en-US" sz="2400">
              <a:solidFill>
                <a:schemeClr val="bg1"/>
              </a:solidFill>
              <a:latin typeface="微软雅黑" charset="-122"/>
              <a:ea typeface="微软雅黑" charset="-122"/>
            </a:endParaRPr>
          </a:p>
        </p:txBody>
      </p:sp>
      <p:sp>
        <p:nvSpPr>
          <p:cNvPr id="54278" name="文本框 6"/>
          <p:cNvSpPr/>
          <p:nvPr>
            <p:custDataLst>
              <p:tags r:id="rId9"/>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pic>
        <p:nvPicPr>
          <p:cNvPr id="54279" name="Picture 2" descr="庄子像"/>
          <p:cNvPicPr/>
          <p:nvPr>
            <p:custDataLst>
              <p:tags r:id="rId11"/>
            </p:custDataLst>
          </p:nvPr>
        </p:nvPicPr>
        <p:blipFill>
          <a:blip r:embed="rId10"/>
          <a:stretch>
            <a:fillRect/>
          </a:stretch>
        </p:blipFill>
        <p:spPr>
          <a:xfrm>
            <a:off x="749300" y="1347788"/>
            <a:ext cx="2847975" cy="3744912"/>
          </a:xfrm>
          <a:prstGeom prst="rect">
            <a:avLst/>
          </a:prstGeom>
          <a:noFill/>
          <a:ln>
            <a:noFill/>
            <a:miter lim="800000"/>
          </a:ln>
        </p:spPr>
      </p:pic>
      <p:pic>
        <p:nvPicPr>
          <p:cNvPr id="54280" name="Picture 3" descr="《庄子》书影"/>
          <p:cNvPicPr/>
          <p:nvPr>
            <p:custDataLst>
              <p:tags r:id="rId13"/>
            </p:custDataLst>
          </p:nvPr>
        </p:nvPicPr>
        <p:blipFill>
          <a:blip r:embed="rId12"/>
          <a:stretch>
            <a:fillRect/>
          </a:stretch>
        </p:blipFill>
        <p:spPr>
          <a:xfrm>
            <a:off x="7850188" y="5092700"/>
            <a:ext cx="2554288" cy="1495425"/>
          </a:xfrm>
          <a:prstGeom prst="rect">
            <a:avLst/>
          </a:prstGeom>
          <a:noFill/>
          <a:ln>
            <a:noFill/>
            <a:miter lim="800000"/>
          </a:ln>
        </p:spPr>
      </p:pic>
      <p:sp>
        <p:nvSpPr>
          <p:cNvPr id="54281" name="Rectangle 4"/>
          <p:cNvSpPr>
            <a:spLocks noChangeArrowheads="1"/>
          </p:cNvSpPr>
          <p:nvPr>
            <p:custDataLst>
              <p:tags r:id="rId14"/>
            </p:custDataLst>
          </p:nvPr>
        </p:nvSpPr>
        <p:spPr bwMode="auto">
          <a:xfrm>
            <a:off x="8077200" y="6567488"/>
            <a:ext cx="2041525" cy="461963"/>
          </a:xfrm>
          <a:prstGeom prst="rect">
            <a:avLst/>
          </a:prstGeom>
          <a:noFill/>
          <a:ln w="9525">
            <a:noFill/>
            <a:miter lim="800000"/>
          </a:ln>
          <a:effectLst/>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400" b="1">
                <a:effectLst>
                  <a:outerShdw blurRad="38100" dist="38100" dir="2700000" algn="tl">
                    <a:schemeClr val="bg2"/>
                  </a:outerShdw>
                </a:effectLst>
                <a:latin typeface="黑体" pitchFamily="49" charset="-122"/>
                <a:ea typeface="黑体" pitchFamily="49" charset="-122"/>
              </a:rPr>
              <a:t>《</a:t>
            </a:r>
            <a:r>
              <a:rPr lang="zh-CN" altLang="en-US" sz="2400" b="1">
                <a:effectLst>
                  <a:outerShdw blurRad="38100" dist="38100" dir="2700000" algn="tl">
                    <a:schemeClr val="bg2"/>
                  </a:outerShdw>
                </a:effectLst>
                <a:latin typeface="黑体" pitchFamily="49" charset="-122"/>
                <a:ea typeface="黑体" pitchFamily="49" charset="-122"/>
              </a:rPr>
              <a:t>庄子</a:t>
            </a:r>
            <a:r>
              <a:rPr lang="en-US" altLang="zh-CN" sz="2400" b="1">
                <a:effectLst>
                  <a:outerShdw blurRad="38100" dist="38100" dir="2700000" algn="tl">
                    <a:schemeClr val="bg2"/>
                  </a:outerShdw>
                </a:effectLst>
                <a:latin typeface="黑体" pitchFamily="49" charset="-122"/>
                <a:ea typeface="黑体" pitchFamily="49" charset="-122"/>
              </a:rPr>
              <a:t>》</a:t>
            </a:r>
            <a:r>
              <a:rPr lang="zh-CN" altLang="en-US" sz="2400" b="1">
                <a:effectLst>
                  <a:outerShdw blurRad="38100" dist="38100" dir="2700000" algn="tl">
                    <a:schemeClr val="bg2"/>
                  </a:outerShdw>
                </a:effectLst>
                <a:latin typeface="黑体" pitchFamily="49" charset="-122"/>
                <a:ea typeface="黑体" pitchFamily="49" charset="-122"/>
              </a:rPr>
              <a:t>书影</a:t>
            </a:r>
            <a:endParaRPr lang="zh-CN" altLang="en-US" sz="2400" b="1">
              <a:effectLst>
                <a:outerShdw blurRad="38100" dist="38100" dir="2700000" algn="tl">
                  <a:schemeClr val="bg2"/>
                </a:outerShdw>
              </a:effectLst>
              <a:latin typeface="黑体" pitchFamily="49" charset="-122"/>
              <a:ea typeface="黑体" pitchFamily="49" charset="-122"/>
            </a:endParaRPr>
          </a:p>
        </p:txBody>
      </p:sp>
      <p:sp>
        <p:nvSpPr>
          <p:cNvPr id="54282" name="Text Box 6"/>
          <p:cNvSpPr/>
          <p:nvPr>
            <p:custDataLst>
              <p:tags r:id="rId15"/>
            </p:custDataLst>
          </p:nvPr>
        </p:nvSpPr>
        <p:spPr>
          <a:xfrm>
            <a:off x="4791075" y="1936750"/>
            <a:ext cx="6286500" cy="138430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latin typeface="黑体" pitchFamily="49" charset="-122"/>
                <a:ea typeface="黑体" pitchFamily="49" charset="-122"/>
              </a:rPr>
              <a:t>    名周，字子休，战国时期的宋国人。战国时期道家学派的代表人物，著名思想家、哲学家。</a:t>
            </a:r>
            <a:endParaRPr lang="zh-CN" altLang="en-US" sz="2800" b="1">
              <a:latin typeface="黑体" pitchFamily="49" charset="-122"/>
              <a:ea typeface="黑体" pitchFamily="49" charset="-122"/>
            </a:endParaRPr>
          </a:p>
        </p:txBody>
      </p:sp>
      <p:sp>
        <p:nvSpPr>
          <p:cNvPr id="54283" name="Text Box 7"/>
          <p:cNvSpPr/>
          <p:nvPr>
            <p:custDataLst>
              <p:tags r:id="rId16"/>
            </p:custDataLst>
          </p:nvPr>
        </p:nvSpPr>
        <p:spPr>
          <a:xfrm>
            <a:off x="4884738" y="4386263"/>
            <a:ext cx="5618162" cy="522287"/>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latin typeface="黑体" pitchFamily="49" charset="-122"/>
                <a:ea typeface="黑体" pitchFamily="49" charset="-122"/>
              </a:rPr>
              <a:t>要顺其自然和民心，追求精神自由。</a:t>
            </a:r>
            <a:endParaRPr lang="zh-CN" altLang="en-US" sz="2800" b="1">
              <a:latin typeface="黑体" pitchFamily="49" charset="-122"/>
              <a:ea typeface="黑体" pitchFamily="49" charset="-122"/>
            </a:endParaRPr>
          </a:p>
        </p:txBody>
      </p:sp>
      <p:sp>
        <p:nvSpPr>
          <p:cNvPr id="54284" name="Text Box 8"/>
          <p:cNvSpPr/>
          <p:nvPr>
            <p:custDataLst>
              <p:tags r:id="rId17"/>
            </p:custDataLst>
          </p:nvPr>
        </p:nvSpPr>
        <p:spPr>
          <a:xfrm>
            <a:off x="5562600" y="5334000"/>
            <a:ext cx="1627188" cy="523875"/>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庄子</a:t>
            </a:r>
            <a:r>
              <a:rPr lang="en-US" altLang="zh-CN" sz="2800" b="1">
                <a:latin typeface="黑体" pitchFamily="49" charset="-122"/>
                <a:ea typeface="黑体" pitchFamily="49" charset="-122"/>
              </a:rPr>
              <a:t>》</a:t>
            </a:r>
            <a:endParaRPr lang="en-US" altLang="zh-CN" sz="2800" b="1">
              <a:latin typeface="黑体" pitchFamily="49" charset="-122"/>
              <a:ea typeface="黑体" pitchFamily="49" charset="-122"/>
            </a:endParaRPr>
          </a:p>
        </p:txBody>
      </p:sp>
      <p:sp>
        <p:nvSpPr>
          <p:cNvPr id="54285" name="AutoShape 12" descr="15"/>
          <p:cNvSpPr/>
          <p:nvPr>
            <p:custDataLst>
              <p:tags r:id="rId18"/>
            </p:custDataLst>
          </p:nvPr>
        </p:nvSpPr>
        <p:spPr>
          <a:xfrm>
            <a:off x="4475162" y="1093788"/>
            <a:ext cx="1042988" cy="533400"/>
          </a:xfrm>
          <a:prstGeom prst="roundRect">
            <a:avLst>
              <a:gd name="adj" fmla="val 27681"/>
            </a:avLst>
          </a:prstGeom>
          <a:blipFill rotWithShape="1">
            <a:blip r:embed="rId19"/>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生平 </a:t>
            </a:r>
            <a:endParaRPr lang="zh-CN" altLang="en-US" sz="2800" b="1">
              <a:solidFill>
                <a:schemeClr val="bg1"/>
              </a:solidFill>
              <a:latin typeface="黑体" pitchFamily="49" charset="-122"/>
              <a:ea typeface="黑体" pitchFamily="49" charset="-122"/>
            </a:endParaRPr>
          </a:p>
        </p:txBody>
      </p:sp>
      <p:sp>
        <p:nvSpPr>
          <p:cNvPr id="54286" name="AutoShape 13" descr="15"/>
          <p:cNvSpPr/>
          <p:nvPr>
            <p:custDataLst>
              <p:tags r:id="rId20"/>
            </p:custDataLst>
          </p:nvPr>
        </p:nvSpPr>
        <p:spPr>
          <a:xfrm>
            <a:off x="4475162" y="3586162"/>
            <a:ext cx="1727200" cy="533400"/>
          </a:xfrm>
          <a:prstGeom prst="roundRect">
            <a:avLst>
              <a:gd name="adj" fmla="val 27681"/>
            </a:avLst>
          </a:prstGeom>
          <a:blipFill rotWithShape="1">
            <a:blip r:embed="rId21"/>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思想主张 </a:t>
            </a:r>
            <a:endParaRPr lang="zh-CN" altLang="en-US" sz="2800" b="1">
              <a:solidFill>
                <a:schemeClr val="bg1"/>
              </a:solidFill>
              <a:latin typeface="黑体" pitchFamily="49" charset="-122"/>
              <a:ea typeface="黑体" pitchFamily="49" charset="-122"/>
            </a:endParaRPr>
          </a:p>
        </p:txBody>
      </p:sp>
      <p:sp>
        <p:nvSpPr>
          <p:cNvPr id="54287" name="AutoShape 14" descr="15"/>
          <p:cNvSpPr/>
          <p:nvPr>
            <p:custDataLst>
              <p:tags r:id="rId22"/>
            </p:custDataLst>
          </p:nvPr>
        </p:nvSpPr>
        <p:spPr>
          <a:xfrm>
            <a:off x="4432300" y="5257800"/>
            <a:ext cx="1042988" cy="533400"/>
          </a:xfrm>
          <a:prstGeom prst="roundRect">
            <a:avLst>
              <a:gd name="adj" fmla="val 27681"/>
            </a:avLst>
          </a:prstGeom>
          <a:blipFill rotWithShape="1">
            <a:blip r:embed="rId19"/>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著作 </a:t>
            </a:r>
            <a:endParaRPr lang="zh-CN" altLang="en-US" sz="2800" b="1">
              <a:solidFill>
                <a:schemeClr val="bg1"/>
              </a:solidFill>
              <a:latin typeface="黑体" pitchFamily="49" charset="-122"/>
              <a:ea typeface="黑体" pitchFamily="49" charset="-122"/>
            </a:endParaRPr>
          </a:p>
        </p:txBody>
      </p:sp>
      <p:sp>
        <p:nvSpPr>
          <p:cNvPr id="54288" name="Rectangle 16"/>
          <p:cNvSpPr/>
          <p:nvPr>
            <p:custDataLst>
              <p:tags r:id="rId23"/>
            </p:custDataLst>
          </p:nvPr>
        </p:nvSpPr>
        <p:spPr>
          <a:xfrm>
            <a:off x="546100" y="2243138"/>
            <a:ext cx="596900" cy="1077912"/>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3200" b="1">
                <a:solidFill>
                  <a:srgbClr val="663300"/>
                </a:solidFill>
                <a:latin typeface="黑体" pitchFamily="49" charset="-122"/>
                <a:ea typeface="黑体" pitchFamily="49" charset="-122"/>
              </a:rPr>
              <a:t>庄</a:t>
            </a:r>
            <a:endParaRPr lang="en-US" altLang="zh-CN" sz="3200" b="1">
              <a:solidFill>
                <a:srgbClr val="663300"/>
              </a:solidFill>
              <a:latin typeface="黑体" pitchFamily="49" charset="-122"/>
              <a:ea typeface="黑体" pitchFamily="49" charset="-122"/>
            </a:endParaRPr>
          </a:p>
          <a:p>
            <a:pPr lvl="0"/>
            <a:r>
              <a:rPr lang="zh-CN" altLang="en-US" sz="3200" b="1">
                <a:solidFill>
                  <a:srgbClr val="663300"/>
                </a:solidFill>
                <a:latin typeface="黑体" pitchFamily="49" charset="-122"/>
                <a:ea typeface="黑体" pitchFamily="49" charset="-122"/>
              </a:rPr>
              <a:t>子</a:t>
            </a:r>
            <a:endParaRPr lang="zh-CN" altLang="en-US" sz="3200" b="1">
              <a:solidFill>
                <a:srgbClr val="663300"/>
              </a:solidFill>
              <a:latin typeface="黑体" pitchFamily="49" charset="-122"/>
              <a:ea typeface="黑体" pitchFamily="49" charset="-122"/>
            </a:endParaRPr>
          </a:p>
        </p:txBody>
      </p:sp>
      <p:sp>
        <p:nvSpPr>
          <p:cNvPr id="54289" name="圆角矩形 37"/>
          <p:cNvSpPr/>
          <p:nvPr>
            <p:custDataLst>
              <p:tags r:id="rId24"/>
            </p:custDataLst>
          </p:nvPr>
        </p:nvSpPr>
        <p:spPr>
          <a:xfrm>
            <a:off x="665162" y="522288"/>
            <a:ext cx="3267075" cy="571500"/>
          </a:xfrm>
          <a:prstGeom prst="roundRect">
            <a:avLst/>
          </a:prstGeom>
          <a:solidFill>
            <a:srgbClr val="996600"/>
          </a:solidFill>
          <a:ln w="25400" cap="flat" cmpd="sng" algn="ctr">
            <a:solidFill>
              <a:srgbClr val="996600"/>
            </a:solidFill>
            <a:prstDash val="solid"/>
            <a:round/>
            <a:headEnd type="none" w="med" len="med"/>
            <a:tailEnd type="none" w="med" len="med"/>
          </a:ln>
          <a:scene3d>
            <a:camera prst="orthographicFront"/>
            <a:lightRig rig="threePt" dir="t"/>
          </a:scene3d>
          <a:sp3d>
            <a:bevelT/>
          </a:sp3d>
        </p:spPr>
        <p:txBody>
          <a:bodyPr rtlCol="0"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r>
              <a:rPr lang="zh-CN" altLang="en-US" sz="3200" b="1">
                <a:solidFill>
                  <a:schemeClr val="bg1"/>
                </a:solidFill>
                <a:effectLst>
                  <a:outerShdw blurRad="38100" dist="38100" dir="2700000" algn="tl">
                    <a:schemeClr val="bg2"/>
                  </a:outerShdw>
                </a:effectLst>
                <a:latin typeface="黑体" pitchFamily="49" charset="-122"/>
                <a:ea typeface="黑体" pitchFamily="49" charset="-122"/>
              </a:rPr>
              <a:t>道家学派代表人</a:t>
            </a:r>
            <a:endParaRPr lang="zh-CN" altLang="en-US" sz="3200" b="1">
              <a:solidFill>
                <a:schemeClr val="bg1"/>
              </a:solidFill>
              <a:effectLst>
                <a:outerShdw blurRad="38100" dist="38100" dir="2700000" algn="tl">
                  <a:schemeClr val="bg2"/>
                </a:outerShdw>
              </a:effectLst>
              <a:latin typeface="黑体" pitchFamily="49" charset="-122"/>
              <a:ea typeface="黑体" pitchFamily="49" charset="-122"/>
            </a:endParaRPr>
          </a:p>
        </p:txBody>
      </p:sp>
      <p:sp>
        <p:nvSpPr>
          <p:cNvPr id="54290" name="矩形 38"/>
          <p:cNvSpPr/>
          <p:nvPr>
            <p:custDataLst>
              <p:tags r:id="rId25"/>
            </p:custDataLst>
          </p:nvPr>
        </p:nvSpPr>
        <p:spPr>
          <a:xfrm>
            <a:off x="287338" y="5815012"/>
            <a:ext cx="3544888" cy="400050"/>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000" b="1">
                <a:solidFill>
                  <a:srgbClr val="663300"/>
                </a:solidFill>
                <a:latin typeface="黑体" pitchFamily="49" charset="-122"/>
                <a:ea typeface="黑体" pitchFamily="49" charset="-122"/>
              </a:rPr>
              <a:t>约公元前</a:t>
            </a:r>
            <a:r>
              <a:rPr lang="en-US" altLang="zh-CN" sz="2000" b="1">
                <a:solidFill>
                  <a:srgbClr val="663300"/>
                </a:solidFill>
                <a:latin typeface="黑体" pitchFamily="49" charset="-122"/>
                <a:ea typeface="黑体" pitchFamily="49" charset="-122"/>
              </a:rPr>
              <a:t>369</a:t>
            </a:r>
            <a:r>
              <a:rPr lang="zh-CN" altLang="en-US" sz="2000" b="1">
                <a:solidFill>
                  <a:srgbClr val="663300"/>
                </a:solidFill>
                <a:latin typeface="黑体" pitchFamily="49" charset="-122"/>
                <a:ea typeface="黑体" pitchFamily="49" charset="-122"/>
              </a:rPr>
              <a:t>年－公元前</a:t>
            </a:r>
            <a:r>
              <a:rPr lang="en-US" altLang="zh-CN" sz="2000" b="1">
                <a:solidFill>
                  <a:srgbClr val="663300"/>
                </a:solidFill>
                <a:latin typeface="黑体" pitchFamily="49" charset="-122"/>
                <a:ea typeface="黑体" pitchFamily="49" charset="-122"/>
              </a:rPr>
              <a:t>286</a:t>
            </a:r>
            <a:r>
              <a:rPr lang="zh-CN" altLang="en-US" sz="2000" b="1">
                <a:solidFill>
                  <a:srgbClr val="663300"/>
                </a:solidFill>
                <a:latin typeface="黑体" pitchFamily="49" charset="-122"/>
                <a:ea typeface="黑体" pitchFamily="49" charset="-122"/>
              </a:rPr>
              <a:t>年</a:t>
            </a:r>
            <a:endParaRPr lang="zh-CN" altLang="en-US" sz="2000" b="1">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7" presetClass="entr" presetSubtype="0" fill="hold" nodeType="clickEffect">
                                  <p:stCondLst>
                                    <p:cond delay="0"/>
                                  </p:stCondLst>
                                  <p:iterate type="lt">
                                    <p:tmPct val="50000"/>
                                  </p:iterate>
                                  <p:childTnLst>
                                    <p:set>
                                      <p:cBhvr additive="base">
                                        <p:cTn id="6" dur="1" fill="hold">
                                          <p:stCondLst>
                                            <p:cond delay="0"/>
                                          </p:stCondLst>
                                        </p:cTn>
                                        <p:tgtEl>
                                          <p:spTgt spid="54282">
                                            <p:txEl>
                                              <p:pRg st="0" end="0"/>
                                            </p:txEl>
                                          </p:spTgt>
                                        </p:tgtEl>
                                        <p:attrNameLst>
                                          <p:attrName>style.visibility</p:attrName>
                                        </p:attrNameLst>
                                      </p:cBhvr>
                                      <p:to>
                                        <p:strVal val="visible"/>
                                      </p:to>
                                    </p:set>
                                    <p:anim calcmode="discrete" valueType="clr">
                                      <p:cBhvr additive="base">
                                        <p:cTn id="7" dur="80" fill="hold"/>
                                        <p:tgtEl>
                                          <p:spTgt spid="54282">
                                            <p:txEl>
                                              <p:pRg st="0" end="0"/>
                                            </p:txEl>
                                          </p:spTgt>
                                        </p:tgtEl>
                                        <p:attrNameLst>
                                          <p:attrName>style.color</p:attrName>
                                        </p:attrNameLst>
                                      </p:cBhvr>
                                      <p:tavLst>
                                        <p:tav tm="0">
                                          <p:val>
                                            <p:strVal val="#c0504d [5]"/>
                                          </p:val>
                                        </p:tav>
                                        <p:tav tm="50000">
                                          <p:val>
                                            <p:strVal val="#0000ff [6]"/>
                                          </p:val>
                                        </p:tav>
                                      </p:tavLst>
                                    </p:anim>
                                    <p:anim calcmode="discrete" valueType="clr">
                                      <p:cBhvr additive="base">
                                        <p:cTn id="8" dur="80" fill="hold"/>
                                        <p:tgtEl>
                                          <p:spTgt spid="54282">
                                            <p:txEl>
                                              <p:pRg st="0" end="0"/>
                                            </p:txEl>
                                          </p:spTgt>
                                        </p:tgtEl>
                                        <p:attrNameLst>
                                          <p:attrName>fillcolor</p:attrName>
                                        </p:attrNameLst>
                                      </p:cBhvr>
                                      <p:tavLst>
                                        <p:tav tm="0">
                                          <p:val>
                                            <p:strVal val="#c0504d [5]"/>
                                          </p:val>
                                        </p:tav>
                                        <p:tav tm="50000">
                                          <p:val>
                                            <p:strVal val="#0000ff [6]"/>
                                          </p:val>
                                        </p:tav>
                                      </p:tavLst>
                                    </p:anim>
                                    <p:set>
                                      <p:cBhvr additive="base">
                                        <p:cTn id="9" dur="80" fill="hold"/>
                                        <p:tgtEl>
                                          <p:spTgt spid="54282">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3" presetClass="entr" presetSubtype="10" fill="hold" grpId="1" nodeType="clickEffect">
                                  <p:stCondLst>
                                    <p:cond delay="0"/>
                                  </p:stCondLst>
                                  <p:childTnLst>
                                    <p:set>
                                      <p:cBhvr additive="base">
                                        <p:cTn id="14" dur="1" fill="hold">
                                          <p:stCondLst>
                                            <p:cond delay="0"/>
                                          </p:stCondLst>
                                        </p:cTn>
                                        <p:tgtEl>
                                          <p:spTgt spid="54283"/>
                                        </p:tgtEl>
                                        <p:attrNameLst>
                                          <p:attrName>style.visibility</p:attrName>
                                        </p:attrNameLst>
                                      </p:cBhvr>
                                      <p:to>
                                        <p:strVal val="visible"/>
                                      </p:to>
                                    </p:set>
                                    <p:animEffect transition="in" filter="blinds(horizontal)">
                                      <p:cBhvr additive="base">
                                        <p:cTn id="15" dur="500" fill="hold"/>
                                        <p:tgtEl>
                                          <p:spTgt spid="54283"/>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12" presetClass="entr" presetSubtype="4" fill="hold" grpId="2" nodeType="clickEffect">
                                  <p:stCondLst>
                                    <p:cond delay="0"/>
                                  </p:stCondLst>
                                  <p:childTnLst>
                                    <p:set>
                                      <p:cBhvr additive="base">
                                        <p:cTn id="20" dur="1" fill="hold">
                                          <p:stCondLst>
                                            <p:cond delay="0"/>
                                          </p:stCondLst>
                                        </p:cTn>
                                        <p:tgtEl>
                                          <p:spTgt spid="54284"/>
                                        </p:tgtEl>
                                        <p:attrNameLst>
                                          <p:attrName>style.visibility</p:attrName>
                                        </p:attrNameLst>
                                      </p:cBhvr>
                                      <p:to>
                                        <p:strVal val="visible"/>
                                      </p:to>
                                    </p:set>
                                    <p:animEffect transition="in" filter="slide(fromBottom)">
                                      <p:cBhvr additive="base">
                                        <p:cTn id="21" dur="500" fill="hold"/>
                                        <p:tgtEl>
                                          <p:spTgt spid="54284"/>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35" presetClass="entr" presetSubtype="0" fill="hold" nodeType="clickEffect">
                                  <p:stCondLst>
                                    <p:cond delay="0"/>
                                  </p:stCondLst>
                                  <p:childTnLst>
                                    <p:set>
                                      <p:cBhvr additive="base">
                                        <p:cTn id="26" dur="1" fill="hold">
                                          <p:stCondLst>
                                            <p:cond delay="0"/>
                                          </p:stCondLst>
                                        </p:cTn>
                                        <p:tgtEl>
                                          <p:spTgt spid="54280"/>
                                        </p:tgtEl>
                                        <p:attrNameLst>
                                          <p:attrName>style.visibility</p:attrName>
                                        </p:attrNameLst>
                                      </p:cBhvr>
                                      <p:to>
                                        <p:strVal val="visible"/>
                                      </p:to>
                                    </p:set>
                                    <p:animEffect transition="in" filter="fade">
                                      <p:cBhvr additive="base">
                                        <p:cTn id="27" dur="500" fill="hold"/>
                                        <p:tgtEl>
                                          <p:spTgt spid="54280"/>
                                        </p:tgtEl>
                                      </p:cBhvr>
                                    </p:animEffect>
                                    <p:anim calcmode="lin" valueType="num">
                                      <p:cBhvr additive="base">
                                        <p:cTn id="28" dur="500" fill="hold"/>
                                        <p:tgtEl>
                                          <p:spTgt spid="54280"/>
                                        </p:tgtEl>
                                        <p:attrNameLst>
                                          <p:attrName>style.rotation</p:attrName>
                                        </p:attrNameLst>
                                      </p:cBhvr>
                                      <p:tavLst>
                                        <p:tav tm="0">
                                          <p:val>
                                            <p:fltVal val="720"/>
                                          </p:val>
                                        </p:tav>
                                        <p:tav tm="100000">
                                          <p:val>
                                            <p:fltVal val="0"/>
                                          </p:val>
                                        </p:tav>
                                      </p:tavLst>
                                    </p:anim>
                                    <p:anim calcmode="lin" valueType="num">
                                      <p:cBhvr additive="base">
                                        <p:cTn id="29" dur="500" fill="hold"/>
                                        <p:tgtEl>
                                          <p:spTgt spid="54280"/>
                                        </p:tgtEl>
                                        <p:attrNameLst>
                                          <p:attrName>ppt_h</p:attrName>
                                        </p:attrNameLst>
                                      </p:cBhvr>
                                      <p:tavLst>
                                        <p:tav tm="0">
                                          <p:val>
                                            <p:fltVal val="0"/>
                                          </p:val>
                                        </p:tav>
                                        <p:tav tm="100000">
                                          <p:val>
                                            <p:strVal val="#ppt_h"/>
                                          </p:val>
                                        </p:tav>
                                      </p:tavLst>
                                    </p:anim>
                                    <p:anim calcmode="lin" valueType="num">
                                      <p:cBhvr additive="base">
                                        <p:cTn id="30" dur="500" fill="hold"/>
                                        <p:tgtEl>
                                          <p:spTgt spid="54280"/>
                                        </p:tgtEl>
                                        <p:attrNameLst>
                                          <p:attrName>ppt_w</p:attrName>
                                        </p:attrNameLst>
                                      </p:cBhvr>
                                      <p:tavLst>
                                        <p:tav tm="0">
                                          <p:val>
                                            <p:fltVal val="0"/>
                                          </p:val>
                                        </p:tav>
                                        <p:tav tm="100000">
                                          <p:val>
                                            <p:strVal val="#ppt_w"/>
                                          </p:val>
                                        </p:tav>
                                      </p:tavLst>
                                    </p:anim>
                                  </p:childTnLst>
                                </p:cTn>
                              </p:par>
                              <p:par>
                                <p:cTn id="31" presetID="35" presetClass="entr" presetSubtype="0" fill="hold" grpId="0" nodeType="withEffect">
                                  <p:stCondLst>
                                    <p:cond delay="0"/>
                                  </p:stCondLst>
                                  <p:childTnLst>
                                    <p:set>
                                      <p:cBhvr additive="base">
                                        <p:cTn id="32" dur="1" fill="hold">
                                          <p:stCondLst>
                                            <p:cond delay="0"/>
                                          </p:stCondLst>
                                        </p:cTn>
                                        <p:tgtEl>
                                          <p:spTgt spid="54281"/>
                                        </p:tgtEl>
                                        <p:attrNameLst>
                                          <p:attrName>style.visibility</p:attrName>
                                        </p:attrNameLst>
                                      </p:cBhvr>
                                      <p:to>
                                        <p:strVal val="visible"/>
                                      </p:to>
                                    </p:set>
                                    <p:animEffect transition="in" filter="fade">
                                      <p:cBhvr additive="base">
                                        <p:cTn id="33" dur="500" fill="hold"/>
                                        <p:tgtEl>
                                          <p:spTgt spid="54281"/>
                                        </p:tgtEl>
                                      </p:cBhvr>
                                    </p:animEffect>
                                    <p:anim calcmode="lin" valueType="num">
                                      <p:cBhvr additive="base">
                                        <p:cTn id="34" dur="500" fill="hold"/>
                                        <p:tgtEl>
                                          <p:spTgt spid="54281"/>
                                        </p:tgtEl>
                                        <p:attrNameLst>
                                          <p:attrName>style.rotation</p:attrName>
                                        </p:attrNameLst>
                                      </p:cBhvr>
                                      <p:tavLst>
                                        <p:tav tm="0">
                                          <p:val>
                                            <p:fltVal val="720"/>
                                          </p:val>
                                        </p:tav>
                                        <p:tav tm="100000">
                                          <p:val>
                                            <p:fltVal val="0"/>
                                          </p:val>
                                        </p:tav>
                                      </p:tavLst>
                                    </p:anim>
                                    <p:anim calcmode="lin" valueType="num">
                                      <p:cBhvr additive="base">
                                        <p:cTn id="35" dur="500" fill="hold"/>
                                        <p:tgtEl>
                                          <p:spTgt spid="54281"/>
                                        </p:tgtEl>
                                        <p:attrNameLst>
                                          <p:attrName>ppt_h</p:attrName>
                                        </p:attrNameLst>
                                      </p:cBhvr>
                                      <p:tavLst>
                                        <p:tav tm="0">
                                          <p:val>
                                            <p:fltVal val="0"/>
                                          </p:val>
                                        </p:tav>
                                        <p:tav tm="100000">
                                          <p:val>
                                            <p:strVal val="#ppt_h"/>
                                          </p:val>
                                        </p:tav>
                                      </p:tavLst>
                                    </p:anim>
                                    <p:anim calcmode="lin" valueType="num">
                                      <p:cBhvr additive="base">
                                        <p:cTn id="36" dur="500" fill="hold"/>
                                        <p:tgtEl>
                                          <p:spTgt spid="54281"/>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81" grpId="0"/>
      <p:bldP spid="54283" grpId="1"/>
      <p:bldP spid="54284" grpId="2"/>
    </p:bldLs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sp>
        <p:nvSpPr>
          <p:cNvPr id="55298" name="矩形 9"/>
          <p:cNvSpPr/>
          <p:nvPr>
            <p:custDataLst>
              <p:tags r:id="rId4"/>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55299" name="直接连接符 21"/>
          <p:cNvCxnSpPr/>
          <p:nvPr>
            <p:custDataLst>
              <p:tags r:id="rId5"/>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55300" name="文本框 6"/>
          <p:cNvSpPr/>
          <p:nvPr>
            <p:custDataLst>
              <p:tags r:id="rId6"/>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pic>
        <p:nvPicPr>
          <p:cNvPr id="55301" name="Picture 2" descr="韩非像"/>
          <p:cNvPicPr/>
          <p:nvPr>
            <p:custDataLst>
              <p:tags r:id="rId8"/>
            </p:custDataLst>
          </p:nvPr>
        </p:nvPicPr>
        <p:blipFill>
          <a:blip r:embed="rId7"/>
          <a:stretch>
            <a:fillRect/>
          </a:stretch>
        </p:blipFill>
        <p:spPr>
          <a:xfrm>
            <a:off x="1206500" y="1601788"/>
            <a:ext cx="3035300" cy="3671888"/>
          </a:xfrm>
          <a:prstGeom prst="rect">
            <a:avLst/>
          </a:prstGeom>
          <a:noFill/>
          <a:ln>
            <a:noFill/>
            <a:miter lim="800000"/>
          </a:ln>
        </p:spPr>
      </p:pic>
      <p:pic>
        <p:nvPicPr>
          <p:cNvPr id="55302" name="Picture 3" descr="韩非子书影"/>
          <p:cNvPicPr/>
          <p:nvPr>
            <p:custDataLst>
              <p:tags r:id="rId10"/>
            </p:custDataLst>
          </p:nvPr>
        </p:nvPicPr>
        <p:blipFill>
          <a:blip r:embed="rId9"/>
          <a:stretch>
            <a:fillRect/>
          </a:stretch>
        </p:blipFill>
        <p:spPr>
          <a:xfrm>
            <a:off x="7832725" y="5100638"/>
            <a:ext cx="2374900" cy="1690688"/>
          </a:xfrm>
          <a:prstGeom prst="rect">
            <a:avLst/>
          </a:prstGeom>
          <a:noFill/>
          <a:ln>
            <a:noFill/>
            <a:miter lim="800000"/>
          </a:ln>
        </p:spPr>
      </p:pic>
      <p:sp>
        <p:nvSpPr>
          <p:cNvPr id="55303" name="Rectangle 4"/>
          <p:cNvSpPr>
            <a:spLocks noChangeArrowheads="1"/>
          </p:cNvSpPr>
          <p:nvPr>
            <p:custDataLst>
              <p:tags r:id="rId11"/>
            </p:custDataLst>
          </p:nvPr>
        </p:nvSpPr>
        <p:spPr bwMode="auto">
          <a:xfrm>
            <a:off x="7883525" y="6772275"/>
            <a:ext cx="3235325" cy="400050"/>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000" b="1">
                <a:effectLst>
                  <a:outerShdw blurRad="38100" dist="38100" dir="2700000" algn="tl">
                    <a:schemeClr val="bg2"/>
                  </a:outerShdw>
                </a:effectLst>
                <a:latin typeface="黑体" pitchFamily="49" charset="-122"/>
                <a:ea typeface="黑体" pitchFamily="49" charset="-122"/>
              </a:rPr>
              <a:t>《</a:t>
            </a:r>
            <a:r>
              <a:rPr lang="zh-CN" altLang="en-US" sz="2000" b="1">
                <a:effectLst>
                  <a:outerShdw blurRad="38100" dist="38100" dir="2700000" algn="tl">
                    <a:schemeClr val="bg2"/>
                  </a:outerShdw>
                </a:effectLst>
                <a:latin typeface="黑体" pitchFamily="49" charset="-122"/>
                <a:ea typeface="黑体" pitchFamily="49" charset="-122"/>
              </a:rPr>
              <a:t>韩非子</a:t>
            </a:r>
            <a:r>
              <a:rPr lang="en-US" altLang="zh-CN" sz="2000" b="1">
                <a:effectLst>
                  <a:outerShdw blurRad="38100" dist="38100" dir="2700000" algn="tl">
                    <a:schemeClr val="bg2"/>
                  </a:outerShdw>
                </a:effectLst>
                <a:latin typeface="黑体" pitchFamily="49" charset="-122"/>
                <a:ea typeface="黑体" pitchFamily="49" charset="-122"/>
              </a:rPr>
              <a:t>》</a:t>
            </a:r>
            <a:r>
              <a:rPr lang="zh-CN" altLang="en-US" sz="2000" b="1">
                <a:effectLst>
                  <a:outerShdw blurRad="38100" dist="38100" dir="2700000" algn="tl">
                    <a:schemeClr val="bg2"/>
                  </a:outerShdw>
                </a:effectLst>
                <a:latin typeface="黑体" pitchFamily="49" charset="-122"/>
                <a:ea typeface="黑体" pitchFamily="49" charset="-122"/>
              </a:rPr>
              <a:t>书影</a:t>
            </a:r>
            <a:endParaRPr lang="zh-CN" altLang="en-US" sz="2000" b="1">
              <a:effectLst>
                <a:outerShdw blurRad="38100" dist="38100" dir="2700000" algn="tl">
                  <a:schemeClr val="bg2"/>
                </a:outerShdw>
              </a:effectLst>
              <a:latin typeface="黑体" pitchFamily="49" charset="-122"/>
              <a:ea typeface="黑体" pitchFamily="49" charset="-122"/>
            </a:endParaRPr>
          </a:p>
        </p:txBody>
      </p:sp>
      <p:sp>
        <p:nvSpPr>
          <p:cNvPr id="55304" name="Text Box 5"/>
          <p:cNvSpPr/>
          <p:nvPr>
            <p:custDataLst>
              <p:tags r:id="rId12"/>
            </p:custDataLst>
          </p:nvPr>
        </p:nvSpPr>
        <p:spPr>
          <a:xfrm>
            <a:off x="4689475" y="1489075"/>
            <a:ext cx="6357938" cy="138430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latin typeface="黑体" pitchFamily="49" charset="-122"/>
                <a:ea typeface="黑体" pitchFamily="49" charset="-122"/>
              </a:rPr>
              <a:t>    战国时期韩国人</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法家学说的创始人，战国时期著名的哲学家、思想家、散文家。</a:t>
            </a:r>
            <a:endParaRPr lang="zh-CN" altLang="en-US" sz="2800" b="1">
              <a:latin typeface="黑体" pitchFamily="49" charset="-122"/>
              <a:ea typeface="黑体" pitchFamily="49" charset="-122"/>
            </a:endParaRPr>
          </a:p>
        </p:txBody>
      </p:sp>
      <p:sp>
        <p:nvSpPr>
          <p:cNvPr id="55305" name="Text Box 6"/>
          <p:cNvSpPr/>
          <p:nvPr>
            <p:custDataLst>
              <p:tags r:id="rId13"/>
            </p:custDataLst>
          </p:nvPr>
        </p:nvSpPr>
        <p:spPr>
          <a:xfrm>
            <a:off x="4689475" y="4171950"/>
            <a:ext cx="6215063" cy="95250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latin typeface="黑体" pitchFamily="49" charset="-122"/>
                <a:ea typeface="黑体" pitchFamily="49" charset="-122"/>
              </a:rPr>
              <a:t>    强调以法治国，提出建立君主专制中央集权的封建国家。</a:t>
            </a:r>
            <a:endParaRPr lang="zh-CN" altLang="en-US" sz="2800" b="1">
              <a:latin typeface="黑体" pitchFamily="49" charset="-122"/>
              <a:ea typeface="黑体" pitchFamily="49" charset="-122"/>
            </a:endParaRPr>
          </a:p>
        </p:txBody>
      </p:sp>
      <p:sp>
        <p:nvSpPr>
          <p:cNvPr id="55306" name="Text Box 7"/>
          <p:cNvSpPr/>
          <p:nvPr>
            <p:custDataLst>
              <p:tags r:id="rId14"/>
            </p:custDataLst>
          </p:nvPr>
        </p:nvSpPr>
        <p:spPr>
          <a:xfrm>
            <a:off x="5461000" y="5648325"/>
            <a:ext cx="1979613" cy="523875"/>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韩非子</a:t>
            </a:r>
            <a:r>
              <a:rPr lang="en-US" altLang="zh-CN" sz="2800" b="1">
                <a:latin typeface="黑体" pitchFamily="49" charset="-122"/>
                <a:ea typeface="黑体" pitchFamily="49" charset="-122"/>
              </a:rPr>
              <a:t>》</a:t>
            </a:r>
            <a:endParaRPr lang="en-US" altLang="zh-CN" sz="2800" b="1">
              <a:latin typeface="黑体" pitchFamily="49" charset="-122"/>
              <a:ea typeface="黑体" pitchFamily="49" charset="-122"/>
            </a:endParaRPr>
          </a:p>
        </p:txBody>
      </p:sp>
      <p:sp>
        <p:nvSpPr>
          <p:cNvPr id="55307" name="WordArt 9"/>
          <p:cNvSpPr>
            <a:spLocks noChangeArrowheads="1" noChangeShapeType="1" noTextEdit="1"/>
          </p:cNvSpPr>
          <p:nvPr>
            <p:custDataLst>
              <p:tags r:id="rId15"/>
            </p:custDataLst>
          </p:nvPr>
        </p:nvSpPr>
        <p:spPr bwMode="auto">
          <a:xfrm>
            <a:off x="635000" y="2436812"/>
            <a:ext cx="709612" cy="1735138"/>
          </a:xfrm>
          <a:prstGeom prst="rect">
            <a:avLst/>
          </a:prstGeom>
          <a:noFill/>
          <a:ln w="9525" cap="flat" cmpd="sng" algn="ctr">
            <a:noFill/>
            <a:prstDash val="solid"/>
            <a:round/>
            <a:headEnd type="none" w="med" len="med"/>
            <a:tailEnd type="none" w="med" len="med"/>
          </a:ln>
        </p:spPr>
        <p:txBody>
          <a:bodyPr wrap="none" fromWordArt="1">
            <a:prstTxWarp prst="textPlain">
              <a:avLst>
                <a:gd name="adj" fmla="val 50000"/>
              </a:avLst>
            </a:prstTxWarp>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r>
              <a:rPr lang="zh-CN" altLang="en-US" sz="3600">
                <a:solidFill>
                  <a:schemeClr val="accent2"/>
                </a:solidFill>
                <a:latin typeface="迷你简水柱" pitchFamily="65" charset="-122"/>
                <a:ea typeface="迷你简水柱" pitchFamily="65" charset="-122"/>
              </a:rPr>
              <a:t>韩</a:t>
            </a:r>
            <a:endParaRPr lang="en-US" altLang="zh-CN" sz="3600">
              <a:solidFill>
                <a:schemeClr val="accent2"/>
              </a:solidFill>
              <a:latin typeface="迷你简水柱" pitchFamily="65" charset="-122"/>
              <a:ea typeface="迷你简水柱" pitchFamily="65" charset="-122"/>
            </a:endParaRPr>
          </a:p>
          <a:p>
            <a:pPr marL="0" marR="0" lvl="0" indent="0" algn="ctr" fontAlgn="base"/>
            <a:r>
              <a:rPr lang="zh-CN" altLang="en-US" sz="3600">
                <a:solidFill>
                  <a:schemeClr val="accent2"/>
                </a:solidFill>
                <a:latin typeface="迷你简水柱" pitchFamily="65" charset="-122"/>
                <a:ea typeface="迷你简水柱" pitchFamily="65" charset="-122"/>
              </a:rPr>
              <a:t>非</a:t>
            </a:r>
            <a:endParaRPr lang="en-US" altLang="zh-CN" sz="3600">
              <a:solidFill>
                <a:schemeClr val="accent2"/>
              </a:solidFill>
              <a:latin typeface="迷你简水柱" pitchFamily="65" charset="-122"/>
              <a:ea typeface="迷你简水柱" pitchFamily="65" charset="-122"/>
            </a:endParaRPr>
          </a:p>
          <a:p>
            <a:pPr marL="0" marR="0" lvl="0" indent="0" algn="ctr" fontAlgn="base"/>
            <a:endParaRPr lang="zh-CN" altLang="en-US" sz="3600">
              <a:solidFill>
                <a:schemeClr val="accent2"/>
              </a:solidFill>
              <a:latin typeface="迷你简水柱" pitchFamily="65" charset="-122"/>
              <a:ea typeface="迷你简水柱" pitchFamily="65" charset="-122"/>
            </a:endParaRPr>
          </a:p>
        </p:txBody>
      </p:sp>
      <p:sp>
        <p:nvSpPr>
          <p:cNvPr id="55308" name="AutoShape 10" descr="15"/>
          <p:cNvSpPr/>
          <p:nvPr>
            <p:custDataLst>
              <p:tags r:id="rId16"/>
            </p:custDataLst>
          </p:nvPr>
        </p:nvSpPr>
        <p:spPr>
          <a:xfrm>
            <a:off x="4487862" y="1385888"/>
            <a:ext cx="1042988" cy="533400"/>
          </a:xfrm>
          <a:prstGeom prst="roundRect">
            <a:avLst>
              <a:gd name="adj" fmla="val 27681"/>
            </a:avLst>
          </a:prstGeom>
          <a:blipFill rotWithShape="1">
            <a:blip r:embed="rId17"/>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生平 </a:t>
            </a:r>
            <a:endParaRPr lang="zh-CN" altLang="en-US" sz="2800" b="1">
              <a:solidFill>
                <a:schemeClr val="bg1"/>
              </a:solidFill>
              <a:latin typeface="黑体" pitchFamily="49" charset="-122"/>
              <a:ea typeface="黑体" pitchFamily="49" charset="-122"/>
            </a:endParaRPr>
          </a:p>
        </p:txBody>
      </p:sp>
      <p:sp>
        <p:nvSpPr>
          <p:cNvPr id="55309" name="AutoShape 11" descr="15"/>
          <p:cNvSpPr/>
          <p:nvPr>
            <p:custDataLst>
              <p:tags r:id="rId18"/>
            </p:custDataLst>
          </p:nvPr>
        </p:nvSpPr>
        <p:spPr>
          <a:xfrm>
            <a:off x="4403725" y="3582988"/>
            <a:ext cx="1727200" cy="533400"/>
          </a:xfrm>
          <a:prstGeom prst="roundRect">
            <a:avLst>
              <a:gd name="adj" fmla="val 27681"/>
            </a:avLst>
          </a:prstGeom>
          <a:blipFill rotWithShape="1">
            <a:blip r:embed="rId19"/>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思想主张 </a:t>
            </a:r>
            <a:endParaRPr lang="zh-CN" altLang="en-US" sz="2800" b="1">
              <a:solidFill>
                <a:schemeClr val="bg1"/>
              </a:solidFill>
              <a:latin typeface="黑体" pitchFamily="49" charset="-122"/>
              <a:ea typeface="黑体" pitchFamily="49" charset="-122"/>
            </a:endParaRPr>
          </a:p>
        </p:txBody>
      </p:sp>
      <p:sp>
        <p:nvSpPr>
          <p:cNvPr id="55310" name="AutoShape 12" descr="15"/>
          <p:cNvSpPr/>
          <p:nvPr>
            <p:custDataLst>
              <p:tags r:id="rId20"/>
            </p:custDataLst>
          </p:nvPr>
        </p:nvSpPr>
        <p:spPr>
          <a:xfrm>
            <a:off x="4432300" y="5638800"/>
            <a:ext cx="1042988" cy="533400"/>
          </a:xfrm>
          <a:prstGeom prst="roundRect">
            <a:avLst>
              <a:gd name="adj" fmla="val 27681"/>
            </a:avLst>
          </a:prstGeom>
          <a:blipFill rotWithShape="1">
            <a:blip r:embed="rId17"/>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著作 </a:t>
            </a:r>
            <a:endParaRPr lang="zh-CN" altLang="en-US" sz="2800" b="1">
              <a:solidFill>
                <a:schemeClr val="bg1"/>
              </a:solidFill>
              <a:latin typeface="黑体" pitchFamily="49" charset="-122"/>
              <a:ea typeface="黑体" pitchFamily="49" charset="-122"/>
            </a:endParaRPr>
          </a:p>
        </p:txBody>
      </p:sp>
      <p:sp>
        <p:nvSpPr>
          <p:cNvPr id="55311" name="圆角矩形 37"/>
          <p:cNvSpPr/>
          <p:nvPr>
            <p:custDataLst>
              <p:tags r:id="rId21"/>
            </p:custDataLst>
          </p:nvPr>
        </p:nvSpPr>
        <p:spPr>
          <a:xfrm>
            <a:off x="720725" y="592138"/>
            <a:ext cx="3267075" cy="571500"/>
          </a:xfrm>
          <a:prstGeom prst="roundRect">
            <a:avLst/>
          </a:prstGeom>
          <a:solidFill>
            <a:srgbClr val="996600"/>
          </a:solidFill>
          <a:ln w="25400" cap="flat" cmpd="sng" algn="ctr">
            <a:solidFill>
              <a:srgbClr val="996600"/>
            </a:solidFill>
            <a:prstDash val="solid"/>
            <a:round/>
            <a:headEnd type="none" w="med" len="med"/>
            <a:tailEnd type="none" w="med" len="med"/>
          </a:ln>
          <a:scene3d>
            <a:camera prst="orthographicFront"/>
            <a:lightRig rig="threePt" dir="t"/>
          </a:scene3d>
          <a:sp3d>
            <a:bevelT/>
          </a:sp3d>
        </p:spPr>
        <p:txBody>
          <a:bodyPr rtlCol="0"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r>
              <a:rPr lang="zh-CN" altLang="en-US" sz="3200" b="1">
                <a:solidFill>
                  <a:schemeClr val="bg1"/>
                </a:solidFill>
                <a:effectLst>
                  <a:outerShdw blurRad="38100" dist="38100" dir="2700000" algn="tl">
                    <a:schemeClr val="bg2"/>
                  </a:outerShdw>
                </a:effectLst>
                <a:latin typeface="黑体" pitchFamily="49" charset="-122"/>
                <a:ea typeface="黑体" pitchFamily="49" charset="-122"/>
              </a:rPr>
              <a:t>法家学派代表人</a:t>
            </a:r>
            <a:endParaRPr lang="zh-CN" altLang="en-US" sz="3200" b="1">
              <a:solidFill>
                <a:schemeClr val="bg1"/>
              </a:solidFill>
              <a:effectLst>
                <a:outerShdw blurRad="38100" dist="38100" dir="2700000" algn="tl">
                  <a:schemeClr val="bg2"/>
                </a:outerShdw>
              </a:effectLst>
              <a:latin typeface="黑体" pitchFamily="49" charset="-122"/>
              <a:ea typeface="黑体" pitchFamily="49" charset="-122"/>
            </a:endParaRPr>
          </a:p>
        </p:txBody>
      </p:sp>
      <p:sp>
        <p:nvSpPr>
          <p:cNvPr id="55312" name="矩形 38"/>
          <p:cNvSpPr/>
          <p:nvPr>
            <p:custDataLst>
              <p:tags r:id="rId22"/>
            </p:custDataLst>
          </p:nvPr>
        </p:nvSpPr>
        <p:spPr>
          <a:xfrm>
            <a:off x="719138" y="5957888"/>
            <a:ext cx="3438525" cy="461962"/>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rgbClr val="663300"/>
                </a:solidFill>
                <a:latin typeface="黑体" pitchFamily="49" charset="-122"/>
                <a:ea typeface="黑体" pitchFamily="49" charset="-122"/>
              </a:rPr>
              <a:t>约公元前</a:t>
            </a:r>
            <a:r>
              <a:rPr lang="en-US" altLang="zh-CN" sz="2400" b="1">
                <a:solidFill>
                  <a:srgbClr val="663300"/>
                </a:solidFill>
                <a:latin typeface="黑体" pitchFamily="49" charset="-122"/>
                <a:ea typeface="黑体" pitchFamily="49" charset="-122"/>
              </a:rPr>
              <a:t>280~</a:t>
            </a:r>
            <a:r>
              <a:rPr lang="zh-CN" altLang="en-US" sz="2400" b="1">
                <a:solidFill>
                  <a:srgbClr val="663300"/>
                </a:solidFill>
                <a:latin typeface="黑体" pitchFamily="49" charset="-122"/>
                <a:ea typeface="黑体" pitchFamily="49" charset="-122"/>
              </a:rPr>
              <a:t>公元前</a:t>
            </a:r>
            <a:r>
              <a:rPr lang="en-US" altLang="zh-CN" sz="2400" b="1">
                <a:solidFill>
                  <a:srgbClr val="663300"/>
                </a:solidFill>
                <a:latin typeface="黑体" pitchFamily="49" charset="-122"/>
                <a:ea typeface="黑体" pitchFamily="49" charset="-122"/>
              </a:rPr>
              <a:t>233</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7" presetClass="entr" presetSubtype="0" fill="hold" nodeType="clickEffect">
                                  <p:stCondLst>
                                    <p:cond delay="0"/>
                                  </p:stCondLst>
                                  <p:iterate type="lt">
                                    <p:tmPct val="50000"/>
                                  </p:iterate>
                                  <p:childTnLst>
                                    <p:set>
                                      <p:cBhvr additive="base">
                                        <p:cTn id="6" dur="1" fill="hold">
                                          <p:stCondLst>
                                            <p:cond delay="0"/>
                                          </p:stCondLst>
                                        </p:cTn>
                                        <p:tgtEl>
                                          <p:spTgt spid="55304">
                                            <p:txEl>
                                              <p:pRg st="0" end="0"/>
                                            </p:txEl>
                                          </p:spTgt>
                                        </p:tgtEl>
                                        <p:attrNameLst>
                                          <p:attrName>style.visibility</p:attrName>
                                        </p:attrNameLst>
                                      </p:cBhvr>
                                      <p:to>
                                        <p:strVal val="visible"/>
                                      </p:to>
                                    </p:set>
                                    <p:anim calcmode="discrete" valueType="clr">
                                      <p:cBhvr additive="base">
                                        <p:cTn id="7" dur="80" fill="hold"/>
                                        <p:tgtEl>
                                          <p:spTgt spid="55304">
                                            <p:txEl>
                                              <p:pRg st="0" end="0"/>
                                            </p:txEl>
                                          </p:spTgt>
                                        </p:tgtEl>
                                        <p:attrNameLst>
                                          <p:attrName>style.color</p:attrName>
                                        </p:attrNameLst>
                                      </p:cBhvr>
                                      <p:tavLst>
                                        <p:tav tm="0">
                                          <p:val>
                                            <p:strVal val="#c0504d [5]"/>
                                          </p:val>
                                        </p:tav>
                                        <p:tav tm="50000">
                                          <p:val>
                                            <p:strVal val="#0000ff [6]"/>
                                          </p:val>
                                        </p:tav>
                                      </p:tavLst>
                                    </p:anim>
                                    <p:anim calcmode="discrete" valueType="clr">
                                      <p:cBhvr additive="base">
                                        <p:cTn id="8" dur="80" fill="hold"/>
                                        <p:tgtEl>
                                          <p:spTgt spid="55304">
                                            <p:txEl>
                                              <p:pRg st="0" end="0"/>
                                            </p:txEl>
                                          </p:spTgt>
                                        </p:tgtEl>
                                        <p:attrNameLst>
                                          <p:attrName>fillcolor</p:attrName>
                                        </p:attrNameLst>
                                      </p:cBhvr>
                                      <p:tavLst>
                                        <p:tav tm="0">
                                          <p:val>
                                            <p:strVal val="#c0504d [5]"/>
                                          </p:val>
                                        </p:tav>
                                        <p:tav tm="50000">
                                          <p:val>
                                            <p:strVal val="#0000ff [6]"/>
                                          </p:val>
                                        </p:tav>
                                      </p:tavLst>
                                    </p:anim>
                                    <p:set>
                                      <p:cBhvr additive="base">
                                        <p:cTn id="9" dur="80" fill="hold"/>
                                        <p:tgtEl>
                                          <p:spTgt spid="55304">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3" presetClass="entr" presetSubtype="10" fill="hold" grpId="1" nodeType="clickEffect">
                                  <p:stCondLst>
                                    <p:cond delay="0"/>
                                  </p:stCondLst>
                                  <p:childTnLst>
                                    <p:set>
                                      <p:cBhvr additive="base">
                                        <p:cTn id="14" dur="1" fill="hold">
                                          <p:stCondLst>
                                            <p:cond delay="0"/>
                                          </p:stCondLst>
                                        </p:cTn>
                                        <p:tgtEl>
                                          <p:spTgt spid="55305"/>
                                        </p:tgtEl>
                                        <p:attrNameLst>
                                          <p:attrName>style.visibility</p:attrName>
                                        </p:attrNameLst>
                                      </p:cBhvr>
                                      <p:to>
                                        <p:strVal val="visible"/>
                                      </p:to>
                                    </p:set>
                                    <p:animEffect transition="in" filter="blinds(horizontal)">
                                      <p:cBhvr additive="base">
                                        <p:cTn id="15" dur="500" fill="hold"/>
                                        <p:tgtEl>
                                          <p:spTgt spid="55305"/>
                                        </p:tgtEl>
                                      </p:cBhvr>
                                    </p:animEffect>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12" presetClass="entr" presetSubtype="4" fill="hold" grpId="2" nodeType="clickEffect">
                                  <p:stCondLst>
                                    <p:cond delay="0"/>
                                  </p:stCondLst>
                                  <p:childTnLst>
                                    <p:set>
                                      <p:cBhvr additive="base">
                                        <p:cTn id="20" dur="1" fill="hold">
                                          <p:stCondLst>
                                            <p:cond delay="0"/>
                                          </p:stCondLst>
                                        </p:cTn>
                                        <p:tgtEl>
                                          <p:spTgt spid="55306"/>
                                        </p:tgtEl>
                                        <p:attrNameLst>
                                          <p:attrName>style.visibility</p:attrName>
                                        </p:attrNameLst>
                                      </p:cBhvr>
                                      <p:to>
                                        <p:strVal val="visible"/>
                                      </p:to>
                                    </p:set>
                                    <p:animEffect transition="in" filter="slide(fromBottom)">
                                      <p:cBhvr additive="base">
                                        <p:cTn id="21" dur="500" fill="hold"/>
                                        <p:tgtEl>
                                          <p:spTgt spid="55306"/>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35" presetClass="entr" presetSubtype="0" fill="hold" nodeType="clickEffect">
                                  <p:stCondLst>
                                    <p:cond delay="0"/>
                                  </p:stCondLst>
                                  <p:childTnLst>
                                    <p:set>
                                      <p:cBhvr additive="base">
                                        <p:cTn id="26" dur="1" fill="hold">
                                          <p:stCondLst>
                                            <p:cond delay="0"/>
                                          </p:stCondLst>
                                        </p:cTn>
                                        <p:tgtEl>
                                          <p:spTgt spid="55302"/>
                                        </p:tgtEl>
                                        <p:attrNameLst>
                                          <p:attrName>style.visibility</p:attrName>
                                        </p:attrNameLst>
                                      </p:cBhvr>
                                      <p:to>
                                        <p:strVal val="visible"/>
                                      </p:to>
                                    </p:set>
                                    <p:animEffect transition="in" filter="fade">
                                      <p:cBhvr additive="base">
                                        <p:cTn id="27" dur="500" fill="hold"/>
                                        <p:tgtEl>
                                          <p:spTgt spid="55302"/>
                                        </p:tgtEl>
                                      </p:cBhvr>
                                    </p:animEffect>
                                    <p:anim calcmode="lin" valueType="num">
                                      <p:cBhvr additive="base">
                                        <p:cTn id="28" dur="500" fill="hold"/>
                                        <p:tgtEl>
                                          <p:spTgt spid="55302"/>
                                        </p:tgtEl>
                                        <p:attrNameLst>
                                          <p:attrName>style.rotation</p:attrName>
                                        </p:attrNameLst>
                                      </p:cBhvr>
                                      <p:tavLst>
                                        <p:tav tm="0">
                                          <p:val>
                                            <p:fltVal val="720"/>
                                          </p:val>
                                        </p:tav>
                                        <p:tav tm="100000">
                                          <p:val>
                                            <p:fltVal val="0"/>
                                          </p:val>
                                        </p:tav>
                                      </p:tavLst>
                                    </p:anim>
                                    <p:anim calcmode="lin" valueType="num">
                                      <p:cBhvr additive="base">
                                        <p:cTn id="29" dur="500" fill="hold"/>
                                        <p:tgtEl>
                                          <p:spTgt spid="55302"/>
                                        </p:tgtEl>
                                        <p:attrNameLst>
                                          <p:attrName>ppt_h</p:attrName>
                                        </p:attrNameLst>
                                      </p:cBhvr>
                                      <p:tavLst>
                                        <p:tav tm="0">
                                          <p:val>
                                            <p:fltVal val="0"/>
                                          </p:val>
                                        </p:tav>
                                        <p:tav tm="100000">
                                          <p:val>
                                            <p:strVal val="#ppt_h"/>
                                          </p:val>
                                        </p:tav>
                                      </p:tavLst>
                                    </p:anim>
                                    <p:anim calcmode="lin" valueType="num">
                                      <p:cBhvr additive="base">
                                        <p:cTn id="30" dur="500" fill="hold"/>
                                        <p:tgtEl>
                                          <p:spTgt spid="55302"/>
                                        </p:tgtEl>
                                        <p:attrNameLst>
                                          <p:attrName>ppt_w</p:attrName>
                                        </p:attrNameLst>
                                      </p:cBhvr>
                                      <p:tavLst>
                                        <p:tav tm="0">
                                          <p:val>
                                            <p:fltVal val="0"/>
                                          </p:val>
                                        </p:tav>
                                        <p:tav tm="100000">
                                          <p:val>
                                            <p:strVal val="#ppt_w"/>
                                          </p:val>
                                        </p:tav>
                                      </p:tavLst>
                                    </p:anim>
                                  </p:childTnLst>
                                </p:cTn>
                              </p:par>
                              <p:par>
                                <p:cTn id="31" presetID="35" presetClass="entr" presetSubtype="0" fill="hold" grpId="0" nodeType="withEffect">
                                  <p:stCondLst>
                                    <p:cond delay="0"/>
                                  </p:stCondLst>
                                  <p:childTnLst>
                                    <p:set>
                                      <p:cBhvr additive="base">
                                        <p:cTn id="32" dur="1" fill="hold">
                                          <p:stCondLst>
                                            <p:cond delay="0"/>
                                          </p:stCondLst>
                                        </p:cTn>
                                        <p:tgtEl>
                                          <p:spTgt spid="55303"/>
                                        </p:tgtEl>
                                        <p:attrNameLst>
                                          <p:attrName>style.visibility</p:attrName>
                                        </p:attrNameLst>
                                      </p:cBhvr>
                                      <p:to>
                                        <p:strVal val="visible"/>
                                      </p:to>
                                    </p:set>
                                    <p:animEffect transition="in" filter="fade">
                                      <p:cBhvr additive="base">
                                        <p:cTn id="33" dur="500" fill="hold"/>
                                        <p:tgtEl>
                                          <p:spTgt spid="55303"/>
                                        </p:tgtEl>
                                      </p:cBhvr>
                                    </p:animEffect>
                                    <p:anim calcmode="lin" valueType="num">
                                      <p:cBhvr additive="base">
                                        <p:cTn id="34" dur="500" fill="hold"/>
                                        <p:tgtEl>
                                          <p:spTgt spid="55303"/>
                                        </p:tgtEl>
                                        <p:attrNameLst>
                                          <p:attrName>style.rotation</p:attrName>
                                        </p:attrNameLst>
                                      </p:cBhvr>
                                      <p:tavLst>
                                        <p:tav tm="0">
                                          <p:val>
                                            <p:fltVal val="720"/>
                                          </p:val>
                                        </p:tav>
                                        <p:tav tm="100000">
                                          <p:val>
                                            <p:fltVal val="0"/>
                                          </p:val>
                                        </p:tav>
                                      </p:tavLst>
                                    </p:anim>
                                    <p:anim calcmode="lin" valueType="num">
                                      <p:cBhvr additive="base">
                                        <p:cTn id="35" dur="500" fill="hold"/>
                                        <p:tgtEl>
                                          <p:spTgt spid="55303"/>
                                        </p:tgtEl>
                                        <p:attrNameLst>
                                          <p:attrName>ppt_h</p:attrName>
                                        </p:attrNameLst>
                                      </p:cBhvr>
                                      <p:tavLst>
                                        <p:tav tm="0">
                                          <p:val>
                                            <p:fltVal val="0"/>
                                          </p:val>
                                        </p:tav>
                                        <p:tav tm="100000">
                                          <p:val>
                                            <p:strVal val="#ppt_h"/>
                                          </p:val>
                                        </p:tav>
                                      </p:tavLst>
                                    </p:anim>
                                    <p:anim calcmode="lin" valueType="num">
                                      <p:cBhvr additive="base">
                                        <p:cTn id="36" dur="500" fill="hold"/>
                                        <p:tgtEl>
                                          <p:spTgt spid="5530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3" grpId="0"/>
      <p:bldP spid="55305" grpId="1"/>
      <p:bldP spid="55306" grpId="2"/>
    </p:bldLst>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56322" name="图片 15" descr="QQ截图20160801125847.png"/>
          <p:cNvPicPr/>
          <p:nvPr>
            <p:custDataLst>
              <p:tags r:id="rId5"/>
            </p:custDataLst>
          </p:nvPr>
        </p:nvPicPr>
        <p:blipFill>
          <a:blip r:embed="rId4"/>
          <a:stretch>
            <a:fillRect/>
          </a:stretch>
        </p:blipFill>
        <p:spPr>
          <a:xfrm>
            <a:off x="0" y="1519238"/>
            <a:ext cx="11523662" cy="5681662"/>
          </a:xfrm>
          <a:prstGeom prst="rect">
            <a:avLst/>
          </a:prstGeom>
          <a:noFill/>
          <a:ln>
            <a:noFill/>
            <a:miter lim="800000"/>
          </a:ln>
        </p:spPr>
      </p:pic>
      <p:sp>
        <p:nvSpPr>
          <p:cNvPr id="56323"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56324"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56325" name="文本框 6"/>
          <p:cNvSpPr/>
          <p:nvPr>
            <p:custDataLst>
              <p:tags r:id="rId8"/>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pic>
        <p:nvPicPr>
          <p:cNvPr id="56326" name="Picture 2" descr="77f7fc24e9900526c89559f6"/>
          <p:cNvPicPr/>
          <p:nvPr>
            <p:custDataLst>
              <p:tags r:id="rId10"/>
            </p:custDataLst>
          </p:nvPr>
        </p:nvPicPr>
        <p:blipFill>
          <a:blip r:embed="rId9"/>
          <a:srcRect l="3648" t="22345" r="3609"/>
          <a:stretch>
            <a:fillRect/>
          </a:stretch>
        </p:blipFill>
        <p:spPr>
          <a:xfrm>
            <a:off x="1068388" y="1435100"/>
            <a:ext cx="3235325" cy="3529012"/>
          </a:xfrm>
          <a:prstGeom prst="rect">
            <a:avLst/>
          </a:prstGeom>
          <a:noFill/>
          <a:ln>
            <a:noFill/>
            <a:miter lim="800000"/>
          </a:ln>
        </p:spPr>
      </p:pic>
      <p:sp>
        <p:nvSpPr>
          <p:cNvPr id="56327" name="Text Box 3"/>
          <p:cNvSpPr/>
          <p:nvPr>
            <p:custDataLst>
              <p:tags r:id="rId11"/>
            </p:custDataLst>
          </p:nvPr>
        </p:nvSpPr>
        <p:spPr>
          <a:xfrm>
            <a:off x="4832350" y="2100263"/>
            <a:ext cx="6329363" cy="1384300"/>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800" b="1">
                <a:latin typeface="黑体" pitchFamily="49" charset="-122"/>
                <a:ea typeface="黑体" pitchFamily="49" charset="-122"/>
              </a:rPr>
              <a:t>   孙子（约公元前</a:t>
            </a:r>
            <a:r>
              <a:rPr lang="en-US" altLang="zh-CN" sz="2800" b="1">
                <a:latin typeface="黑体" pitchFamily="49" charset="-122"/>
                <a:ea typeface="黑体" pitchFamily="49" charset="-122"/>
              </a:rPr>
              <a:t>535</a:t>
            </a:r>
            <a:r>
              <a:rPr lang="zh-CN" altLang="en-US" sz="2800" b="1">
                <a:latin typeface="黑体" pitchFamily="49" charset="-122"/>
                <a:ea typeface="黑体" pitchFamily="49" charset="-122"/>
              </a:rPr>
              <a:t>－</a:t>
            </a:r>
            <a:r>
              <a:rPr lang="en-US" altLang="zh-CN" sz="2800" b="1">
                <a:latin typeface="黑体" pitchFamily="49" charset="-122"/>
                <a:ea typeface="黑体" pitchFamily="49" charset="-122"/>
              </a:rPr>
              <a:t>? </a:t>
            </a:r>
            <a:r>
              <a:rPr lang="zh-CN" altLang="en-US" sz="2800" b="1">
                <a:latin typeface="黑体" pitchFamily="49" charset="-122"/>
                <a:ea typeface="黑体" pitchFamily="49" charset="-122"/>
              </a:rPr>
              <a:t>）名武，字长卿，春秋末期齐国人。春秋末期著名军事家，中国古代军事学的奠基人 。 </a:t>
            </a:r>
            <a:endParaRPr lang="zh-CN" altLang="en-US" sz="2800" b="1">
              <a:latin typeface="黑体" pitchFamily="49" charset="-122"/>
              <a:ea typeface="黑体" pitchFamily="49" charset="-122"/>
            </a:endParaRPr>
          </a:p>
        </p:txBody>
      </p:sp>
      <p:sp>
        <p:nvSpPr>
          <p:cNvPr id="56328" name="Text Box 5"/>
          <p:cNvSpPr/>
          <p:nvPr>
            <p:custDataLst>
              <p:tags r:id="rId12"/>
            </p:custDataLst>
          </p:nvPr>
        </p:nvSpPr>
        <p:spPr>
          <a:xfrm>
            <a:off x="4860925" y="4440238"/>
            <a:ext cx="4513263" cy="523875"/>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知彼知己者，百战不殆”</a:t>
            </a:r>
            <a:endParaRPr lang="zh-CN" altLang="en-US" sz="2800" b="1">
              <a:latin typeface="黑体" pitchFamily="49" charset="-122"/>
              <a:ea typeface="黑体" pitchFamily="49" charset="-122"/>
            </a:endParaRPr>
          </a:p>
        </p:txBody>
      </p:sp>
      <p:sp>
        <p:nvSpPr>
          <p:cNvPr id="56329" name="Rectangle 6"/>
          <p:cNvSpPr/>
          <p:nvPr>
            <p:custDataLst>
              <p:tags r:id="rId13"/>
            </p:custDataLst>
          </p:nvPr>
        </p:nvSpPr>
        <p:spPr>
          <a:xfrm>
            <a:off x="5761038" y="5375275"/>
            <a:ext cx="2338387" cy="523875"/>
          </a:xfrm>
          <a:prstGeom prst="rect">
            <a:avLst/>
          </a:prstGeom>
          <a:noFill/>
          <a:ln>
            <a:noFill/>
            <a:miter lim="800000"/>
          </a:ln>
        </p:spPr>
        <p:txBody>
          <a:bodyPr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孙子兵法</a:t>
            </a:r>
            <a:r>
              <a:rPr lang="en-US" altLang="zh-CN" sz="2800" b="1">
                <a:latin typeface="黑体" pitchFamily="49" charset="-122"/>
                <a:ea typeface="黑体" pitchFamily="49" charset="-122"/>
              </a:rPr>
              <a:t>》</a:t>
            </a:r>
            <a:endParaRPr lang="en-US" altLang="zh-CN" sz="2800" b="1">
              <a:latin typeface="黑体" pitchFamily="49" charset="-122"/>
              <a:ea typeface="黑体" pitchFamily="49" charset="-122"/>
            </a:endParaRPr>
          </a:p>
        </p:txBody>
      </p:sp>
      <p:pic>
        <p:nvPicPr>
          <p:cNvPr id="56330" name="Picture 7" descr="孙子兵法"/>
          <p:cNvPicPr/>
          <p:nvPr>
            <p:custDataLst>
              <p:tags r:id="rId15"/>
            </p:custDataLst>
          </p:nvPr>
        </p:nvPicPr>
        <p:blipFill>
          <a:blip r:embed="rId14"/>
          <a:stretch>
            <a:fillRect/>
          </a:stretch>
        </p:blipFill>
        <p:spPr>
          <a:xfrm>
            <a:off x="9399588" y="4367212"/>
            <a:ext cx="1362075" cy="2392362"/>
          </a:xfrm>
          <a:prstGeom prst="rect">
            <a:avLst/>
          </a:prstGeom>
          <a:noFill/>
          <a:ln>
            <a:noFill/>
            <a:miter lim="800000"/>
          </a:ln>
        </p:spPr>
      </p:pic>
      <p:sp>
        <p:nvSpPr>
          <p:cNvPr id="56331" name="Text Box 8"/>
          <p:cNvSpPr/>
          <p:nvPr>
            <p:custDataLst>
              <p:tags r:id="rId16"/>
            </p:custDataLst>
          </p:nvPr>
        </p:nvSpPr>
        <p:spPr>
          <a:xfrm>
            <a:off x="10833100" y="4886325"/>
            <a:ext cx="492125" cy="1655763"/>
          </a:xfrm>
          <a:prstGeom prst="rect">
            <a:avLst/>
          </a:prstGeom>
          <a:noFill/>
          <a:ln>
            <a:noFill/>
            <a:miter lim="800000"/>
          </a:ln>
        </p:spPr>
        <p:txBody>
          <a:bodyPr vert="vert"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en-US" altLang="zh-CN" sz="2000" b="1">
                <a:latin typeface="黑体" pitchFamily="49" charset="-122"/>
                <a:ea typeface="黑体" pitchFamily="49" charset="-122"/>
              </a:rPr>
              <a:t>《</a:t>
            </a:r>
            <a:r>
              <a:rPr lang="zh-CN" altLang="en-US" sz="2000" b="1">
                <a:latin typeface="黑体" pitchFamily="49" charset="-122"/>
                <a:ea typeface="黑体" pitchFamily="49" charset="-122"/>
              </a:rPr>
              <a:t>孙子兵法</a:t>
            </a:r>
            <a:r>
              <a:rPr lang="en-US" altLang="zh-CN" sz="2000" b="1">
                <a:latin typeface="黑体" pitchFamily="49" charset="-122"/>
                <a:ea typeface="黑体" pitchFamily="49" charset="-122"/>
              </a:rPr>
              <a:t>》</a:t>
            </a:r>
            <a:endParaRPr lang="en-US" altLang="zh-CN" sz="2000" b="1">
              <a:latin typeface="黑体" pitchFamily="49" charset="-122"/>
              <a:ea typeface="黑体" pitchFamily="49" charset="-122"/>
            </a:endParaRPr>
          </a:p>
        </p:txBody>
      </p:sp>
      <p:sp>
        <p:nvSpPr>
          <p:cNvPr id="56332" name="AutoShape 10" descr="15"/>
          <p:cNvSpPr/>
          <p:nvPr>
            <p:custDataLst>
              <p:tags r:id="rId17"/>
            </p:custDataLst>
          </p:nvPr>
        </p:nvSpPr>
        <p:spPr>
          <a:xfrm>
            <a:off x="4689475" y="1528762"/>
            <a:ext cx="1042988" cy="533400"/>
          </a:xfrm>
          <a:prstGeom prst="roundRect">
            <a:avLst>
              <a:gd name="adj" fmla="val 27681"/>
            </a:avLst>
          </a:prstGeom>
          <a:blipFill rotWithShape="1">
            <a:blip r:embed="rId18"/>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生平 </a:t>
            </a:r>
            <a:endParaRPr lang="zh-CN" altLang="en-US" sz="2800" b="1">
              <a:solidFill>
                <a:schemeClr val="bg1"/>
              </a:solidFill>
              <a:latin typeface="黑体" pitchFamily="49" charset="-122"/>
              <a:ea typeface="黑体" pitchFamily="49" charset="-122"/>
            </a:endParaRPr>
          </a:p>
        </p:txBody>
      </p:sp>
      <p:sp>
        <p:nvSpPr>
          <p:cNvPr id="56333" name="AutoShape 11" descr="15"/>
          <p:cNvSpPr/>
          <p:nvPr>
            <p:custDataLst>
              <p:tags r:id="rId19"/>
            </p:custDataLst>
          </p:nvPr>
        </p:nvSpPr>
        <p:spPr>
          <a:xfrm>
            <a:off x="4689475" y="3743325"/>
            <a:ext cx="1727200" cy="533400"/>
          </a:xfrm>
          <a:prstGeom prst="roundRect">
            <a:avLst>
              <a:gd name="adj" fmla="val 27681"/>
            </a:avLst>
          </a:prstGeom>
          <a:blipFill rotWithShape="1">
            <a:blip r:embed="rId20"/>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思想主张 </a:t>
            </a:r>
            <a:endParaRPr lang="zh-CN" altLang="en-US" sz="2800" b="1">
              <a:solidFill>
                <a:schemeClr val="bg1"/>
              </a:solidFill>
              <a:latin typeface="黑体" pitchFamily="49" charset="-122"/>
              <a:ea typeface="黑体" pitchFamily="49" charset="-122"/>
            </a:endParaRPr>
          </a:p>
        </p:txBody>
      </p:sp>
      <p:sp>
        <p:nvSpPr>
          <p:cNvPr id="56334" name="AutoShape 12" descr="15"/>
          <p:cNvSpPr/>
          <p:nvPr>
            <p:custDataLst>
              <p:tags r:id="rId21"/>
            </p:custDataLst>
          </p:nvPr>
        </p:nvSpPr>
        <p:spPr>
          <a:xfrm>
            <a:off x="4689475" y="5346700"/>
            <a:ext cx="1042988" cy="533400"/>
          </a:xfrm>
          <a:prstGeom prst="roundRect">
            <a:avLst>
              <a:gd name="adj" fmla="val 27681"/>
            </a:avLst>
          </a:prstGeom>
          <a:blipFill rotWithShape="1">
            <a:blip r:embed="rId18"/>
            <a:stretch>
              <a:fillRect/>
            </a:stretch>
          </a:blipFill>
          <a:ln w="38100">
            <a:solidFill>
              <a:schemeClr val="bg1"/>
            </a:solidFill>
            <a:bevel/>
          </a:ln>
          <a:effectLst>
            <a:outerShdw dist="107763" dir="2700000" algn="ctr">
              <a:schemeClr val="bg2">
                <a:alpha val="50000"/>
              </a:schemeClr>
            </a:outerShdw>
          </a:effectLst>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chemeClr val="bg1"/>
                </a:solidFill>
                <a:latin typeface="黑体" pitchFamily="49" charset="-122"/>
                <a:ea typeface="黑体" pitchFamily="49" charset="-122"/>
              </a:rPr>
              <a:t>著作 </a:t>
            </a:r>
            <a:endParaRPr lang="zh-CN" altLang="en-US" sz="2800" b="1">
              <a:solidFill>
                <a:schemeClr val="bg1"/>
              </a:solidFill>
              <a:latin typeface="黑体" pitchFamily="49" charset="-122"/>
              <a:ea typeface="黑体" pitchFamily="49" charset="-122"/>
            </a:endParaRPr>
          </a:p>
        </p:txBody>
      </p:sp>
      <p:sp>
        <p:nvSpPr>
          <p:cNvPr id="56335" name="Rectangle 16"/>
          <p:cNvSpPr/>
          <p:nvPr>
            <p:custDataLst>
              <p:tags r:id="rId22"/>
            </p:custDataLst>
          </p:nvPr>
        </p:nvSpPr>
        <p:spPr>
          <a:xfrm>
            <a:off x="2171700" y="5076825"/>
            <a:ext cx="903288" cy="523875"/>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800" b="1">
                <a:solidFill>
                  <a:srgbClr val="663300"/>
                </a:solidFill>
                <a:latin typeface="黑体" pitchFamily="49" charset="-122"/>
                <a:ea typeface="黑体" pitchFamily="49" charset="-122"/>
              </a:rPr>
              <a:t>孙子</a:t>
            </a:r>
            <a:endParaRPr lang="zh-CN" altLang="en-US" sz="2800" b="1">
              <a:solidFill>
                <a:srgbClr val="663300"/>
              </a:solidFill>
              <a:latin typeface="黑体" pitchFamily="49" charset="-122"/>
              <a:ea typeface="黑体" pitchFamily="49" charset="-122"/>
            </a:endParaRPr>
          </a:p>
        </p:txBody>
      </p:sp>
      <p:sp>
        <p:nvSpPr>
          <p:cNvPr id="56336" name="圆角矩形 37"/>
          <p:cNvSpPr/>
          <p:nvPr>
            <p:custDataLst>
              <p:tags r:id="rId23"/>
            </p:custDataLst>
          </p:nvPr>
        </p:nvSpPr>
        <p:spPr>
          <a:xfrm>
            <a:off x="1038225" y="419100"/>
            <a:ext cx="3267075" cy="571500"/>
          </a:xfrm>
          <a:prstGeom prst="roundRect">
            <a:avLst/>
          </a:prstGeom>
          <a:solidFill>
            <a:srgbClr val="996600"/>
          </a:solidFill>
          <a:ln w="25400" cap="flat" cmpd="sng" algn="ctr">
            <a:solidFill>
              <a:srgbClr val="996600"/>
            </a:solidFill>
            <a:prstDash val="solid"/>
            <a:round/>
            <a:headEnd type="none" w="med" len="med"/>
            <a:tailEnd type="none" w="med" len="med"/>
          </a:ln>
          <a:scene3d>
            <a:camera prst="orthographicFront"/>
            <a:lightRig rig="threePt" dir="t"/>
          </a:scene3d>
          <a:sp3d>
            <a:bevelT/>
          </a:sp3d>
        </p:spPr>
        <p:txBody>
          <a:bodyPr rtlCol="0"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r>
              <a:rPr lang="zh-CN" altLang="en-US" sz="3200" b="1">
                <a:solidFill>
                  <a:schemeClr val="bg1"/>
                </a:solidFill>
                <a:effectLst>
                  <a:outerShdw blurRad="38100" dist="38100" dir="2700000" algn="tl">
                    <a:schemeClr val="bg2"/>
                  </a:outerShdw>
                </a:effectLst>
                <a:latin typeface="黑体" pitchFamily="49" charset="-122"/>
                <a:ea typeface="黑体" pitchFamily="49" charset="-122"/>
              </a:rPr>
              <a:t>兵家学派代表人</a:t>
            </a:r>
            <a:endParaRPr lang="zh-CN" altLang="en-US" sz="3200" b="1">
              <a:solidFill>
                <a:schemeClr val="bg1"/>
              </a:solidFill>
              <a:effectLst>
                <a:outerShdw blurRad="38100" dist="38100" dir="2700000" algn="tl">
                  <a:schemeClr val="bg2"/>
                </a:outerShdw>
              </a:effectLst>
              <a:latin typeface="黑体" pitchFamily="49" charset="-122"/>
              <a:ea typeface="黑体" pitchFamily="49" charset="-122"/>
            </a:endParaRPr>
          </a:p>
        </p:txBody>
      </p:sp>
      <p:sp>
        <p:nvSpPr>
          <p:cNvPr id="56337" name="矩形 38"/>
          <p:cNvSpPr/>
          <p:nvPr>
            <p:custDataLst>
              <p:tags r:id="rId24"/>
            </p:custDataLst>
          </p:nvPr>
        </p:nvSpPr>
        <p:spPr>
          <a:xfrm>
            <a:off x="903288" y="5957888"/>
            <a:ext cx="2508250" cy="461962"/>
          </a:xfrm>
          <a:prstGeom prst="rect">
            <a:avLst/>
          </a:prstGeom>
          <a:noFill/>
          <a:ln>
            <a:noFill/>
            <a:miter lim="800000"/>
          </a:ln>
        </p:spPr>
        <p:txBody>
          <a:bodyPr wrap="non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latin typeface="黑体" pitchFamily="49" charset="-122"/>
                <a:ea typeface="黑体" pitchFamily="49" charset="-122"/>
              </a:rPr>
              <a:t>约公元前</a:t>
            </a:r>
            <a:r>
              <a:rPr lang="en-US" altLang="zh-CN" sz="2400" b="1">
                <a:latin typeface="黑体" pitchFamily="49" charset="-122"/>
                <a:ea typeface="黑体" pitchFamily="49" charset="-122"/>
              </a:rPr>
              <a:t>535</a:t>
            </a:r>
            <a:r>
              <a:rPr lang="zh-CN" altLang="en-US" sz="2400" b="1">
                <a:latin typeface="黑体" pitchFamily="49" charset="-122"/>
                <a:ea typeface="黑体" pitchFamily="49" charset="-122"/>
              </a:rPr>
              <a:t>－</a:t>
            </a:r>
            <a:r>
              <a:rPr lang="en-US" altLang="zh-CN" sz="2400" b="1">
                <a:latin typeface="黑体" pitchFamily="49" charset="-122"/>
                <a:ea typeface="黑体" pitchFamily="49" charset="-122"/>
              </a:rPr>
              <a:t>? </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additive="base">
                                        <p:cTn id="6" dur="1" fill="hold">
                                          <p:stCondLst>
                                            <p:cond delay="0"/>
                                          </p:stCondLst>
                                        </p:cTn>
                                        <p:tgtEl>
                                          <p:spTgt spid="56327"/>
                                        </p:tgtEl>
                                        <p:attrNameLst>
                                          <p:attrName>style.visibility</p:attrName>
                                        </p:attrNameLst>
                                      </p:cBhvr>
                                      <p:to>
                                        <p:strVal val="visible"/>
                                      </p:to>
                                    </p:set>
                                    <p:animEffect transition="in" filter="dissolve">
                                      <p:cBhvr additive="base">
                                        <p:cTn id="7" dur="500" fill="hold"/>
                                        <p:tgtEl>
                                          <p:spTgt spid="5632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9" presetClass="entr" presetSubtype="0" fill="hold" grpId="1" nodeType="clickEffect">
                                  <p:stCondLst>
                                    <p:cond delay="0"/>
                                  </p:stCondLst>
                                  <p:childTnLst>
                                    <p:set>
                                      <p:cBhvr additive="base">
                                        <p:cTn id="12" dur="1" fill="hold">
                                          <p:stCondLst>
                                            <p:cond delay="0"/>
                                          </p:stCondLst>
                                        </p:cTn>
                                        <p:tgtEl>
                                          <p:spTgt spid="56328"/>
                                        </p:tgtEl>
                                        <p:attrNameLst>
                                          <p:attrName>style.visibility</p:attrName>
                                        </p:attrNameLst>
                                      </p:cBhvr>
                                      <p:to>
                                        <p:strVal val="visible"/>
                                      </p:to>
                                    </p:set>
                                    <p:animEffect transition="in" filter="dissolve">
                                      <p:cBhvr additive="base">
                                        <p:cTn id="13" dur="500" fill="hold"/>
                                        <p:tgtEl>
                                          <p:spTgt spid="56328"/>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9" presetClass="entr" presetSubtype="0" fill="hold" grpId="2" nodeType="clickEffect">
                                  <p:stCondLst>
                                    <p:cond delay="0"/>
                                  </p:stCondLst>
                                  <p:childTnLst>
                                    <p:set>
                                      <p:cBhvr additive="base">
                                        <p:cTn id="18" dur="1" fill="hold">
                                          <p:stCondLst>
                                            <p:cond delay="0"/>
                                          </p:stCondLst>
                                        </p:cTn>
                                        <p:tgtEl>
                                          <p:spTgt spid="56329"/>
                                        </p:tgtEl>
                                        <p:attrNameLst>
                                          <p:attrName>style.visibility</p:attrName>
                                        </p:attrNameLst>
                                      </p:cBhvr>
                                      <p:to>
                                        <p:strVal val="visible"/>
                                      </p:to>
                                    </p:set>
                                    <p:animEffect transition="in" filter="dissolve">
                                      <p:cBhvr additive="base">
                                        <p:cTn id="19" dur="500" fill="hold"/>
                                        <p:tgtEl>
                                          <p:spTgt spid="56329"/>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9" presetClass="entr" presetSubtype="0" fill="hold" nodeType="clickEffect">
                                  <p:stCondLst>
                                    <p:cond delay="0"/>
                                  </p:stCondLst>
                                  <p:childTnLst>
                                    <p:set>
                                      <p:cBhvr additive="base">
                                        <p:cTn id="24" dur="1" fill="hold">
                                          <p:stCondLst>
                                            <p:cond delay="0"/>
                                          </p:stCondLst>
                                        </p:cTn>
                                        <p:tgtEl>
                                          <p:spTgt spid="56330"/>
                                        </p:tgtEl>
                                        <p:attrNameLst>
                                          <p:attrName>style.visibility</p:attrName>
                                        </p:attrNameLst>
                                      </p:cBhvr>
                                      <p:to>
                                        <p:strVal val="visible"/>
                                      </p:to>
                                    </p:set>
                                    <p:animEffect transition="in" filter="dissolve">
                                      <p:cBhvr additive="base">
                                        <p:cTn id="25" dur="500" fill="hold"/>
                                        <p:tgtEl>
                                          <p:spTgt spid="56330"/>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9" presetClass="entr" presetSubtype="0" fill="hold" grpId="3" nodeType="clickEffect">
                                  <p:stCondLst>
                                    <p:cond delay="0"/>
                                  </p:stCondLst>
                                  <p:childTnLst>
                                    <p:set>
                                      <p:cBhvr additive="base">
                                        <p:cTn id="30" dur="1" fill="hold">
                                          <p:stCondLst>
                                            <p:cond delay="0"/>
                                          </p:stCondLst>
                                        </p:cTn>
                                        <p:tgtEl>
                                          <p:spTgt spid="56331"/>
                                        </p:tgtEl>
                                        <p:attrNameLst>
                                          <p:attrName>style.visibility</p:attrName>
                                        </p:attrNameLst>
                                      </p:cBhvr>
                                      <p:to>
                                        <p:strVal val="visible"/>
                                      </p:to>
                                    </p:set>
                                    <p:animEffect transition="in" filter="dissolve">
                                      <p:cBhvr additive="base">
                                        <p:cTn id="31" dur="500" fill="hold"/>
                                        <p:tgtEl>
                                          <p:spTgt spid="56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7" grpId="0"/>
      <p:bldP spid="56328" grpId="1"/>
      <p:bldP spid="56329" grpId="2"/>
      <p:bldP spid="56331" grpId="3"/>
    </p:bldLst>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57346" name="矩形 1"/>
          <p:cNvSpPr/>
          <p:nvPr>
            <p:custDataLst>
              <p:tags r:id="rId3"/>
            </p:custDataLst>
          </p:nvPr>
        </p:nvSpPr>
        <p:spPr>
          <a:xfrm>
            <a:off x="1605007" y="389773"/>
            <a:ext cx="4733290" cy="872490"/>
          </a:xfrm>
          <a:prstGeom prst="rect">
            <a:avLst/>
          </a:prstGeom>
          <a:noFill/>
          <a:ln w="9525" cap="flat" cmpd="sng" algn="ctr">
            <a:noFill/>
            <a:prstDash val="solid"/>
            <a:round/>
            <a:headEnd type="none" w="med" len="med"/>
            <a:tailEnd type="none" w="med" len="med"/>
          </a:ln>
        </p:spPr>
        <p:txBody>
          <a:bodyPr wrap="none" lIns="86415" tIns="43207" rIns="86415" bIns="43207">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fontAlgn="base"/>
            <a:r>
              <a:rPr lang="zh-CN" altLang="en-US" sz="5100" b="1"/>
              <a:t>百家争鸣之意义</a:t>
            </a:r>
            <a:endParaRPr lang="zh-CN" altLang="en-US" sz="5100" b="1"/>
          </a:p>
        </p:txBody>
      </p:sp>
      <p:sp>
        <p:nvSpPr>
          <p:cNvPr id="57347" name="椭圆 3"/>
          <p:cNvSpPr/>
          <p:nvPr>
            <p:custDataLst>
              <p:tags r:id="rId4"/>
            </p:custDataLst>
          </p:nvPr>
        </p:nvSpPr>
        <p:spPr>
          <a:xfrm>
            <a:off x="523875" y="1490662"/>
            <a:ext cx="10067925" cy="4356100"/>
          </a:xfrm>
          <a:prstGeom prst="ellipse">
            <a:avLst/>
          </a:prstGeom>
          <a:gradFill rotWithShape="1">
            <a:gsLst>
              <a:gs pos="0">
                <a:srgbClr val="9EEAFF"/>
              </a:gs>
              <a:gs pos="35001">
                <a:srgbClr val="BBEFFF"/>
              </a:gs>
              <a:gs pos="100000">
                <a:srgbClr val="E4F9FF"/>
              </a:gs>
            </a:gsLst>
            <a:lin ang="16200000" scaled="1"/>
          </a:gradFill>
          <a:ln>
            <a:solidFill>
              <a:srgbClr val="46AAC5"/>
            </a:solidFill>
            <a:round/>
          </a:ln>
          <a:effectLst>
            <a:outerShdw blurRad="40000" dist="20000" dir="5400000">
              <a:srgbClr val="000000">
                <a:alpha val="37999"/>
              </a:srgbClr>
            </a:outerShdw>
          </a:effectLst>
        </p:spPr>
        <p:txBody>
          <a:bodyPr anchor="ctr"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just"/>
            <a:r>
              <a:rPr lang="zh-CN" altLang="en-US" sz="3700" b="1"/>
              <a:t>百家争鸣</a:t>
            </a:r>
            <a:r>
              <a:rPr lang="zh-CN" altLang="en-US" sz="3700" b="1">
                <a:solidFill>
                  <a:srgbClr val="FF0000"/>
                </a:solidFill>
              </a:rPr>
              <a:t>促进</a:t>
            </a:r>
            <a:r>
              <a:rPr lang="zh-CN" altLang="en-US" sz="3700" b="1"/>
              <a:t>了思想和学术的</a:t>
            </a:r>
            <a:r>
              <a:rPr lang="zh-CN" altLang="en-US" sz="3700" b="1">
                <a:solidFill>
                  <a:srgbClr val="FF0000"/>
                </a:solidFill>
                <a:hlinkClick r:id="rId5" action="ppaction://hlinksldjump"/>
              </a:rPr>
              <a:t>繁荣</a:t>
            </a:r>
            <a:r>
              <a:rPr lang="zh-CN" altLang="en-US" sz="3700" b="1"/>
              <a:t>，成为古代第一次思想文化发展的</a:t>
            </a:r>
            <a:r>
              <a:rPr lang="zh-CN" altLang="en-US" sz="3700" b="1">
                <a:solidFill>
                  <a:srgbClr val="FF0000"/>
                </a:solidFill>
              </a:rPr>
              <a:t>高峰</a:t>
            </a:r>
            <a:r>
              <a:rPr lang="zh-CN" altLang="en-US" sz="3700" b="1"/>
              <a:t>；为中国古代文化的发展奠定了</a:t>
            </a:r>
            <a:r>
              <a:rPr lang="zh-CN" altLang="en-US" sz="3700" b="1">
                <a:solidFill>
                  <a:srgbClr val="FF0000"/>
                </a:solidFill>
              </a:rPr>
              <a:t>基础</a:t>
            </a:r>
            <a:r>
              <a:rPr lang="zh-CN" altLang="en-US" sz="3700" b="1"/>
              <a:t>；并对后世有十分重要而深远的影响</a:t>
            </a:r>
            <a:r>
              <a:rPr lang="zh-CN" altLang="en-US" sz="2200" b="1">
                <a:solidFill>
                  <a:srgbClr val="FF0000"/>
                </a:solidFill>
              </a:rPr>
              <a:t>（儒家政治思想和道德准则、道家哲学基础、法家变革精神）</a:t>
            </a:r>
            <a:endParaRPr lang="zh-CN" altLang="en-US" sz="2200" b="1">
              <a:solidFill>
                <a:srgbClr val="FF0000"/>
              </a:solidFill>
            </a:endParaRPr>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1" presetClass="entr" presetSubtype="0" fill="hold" grpId="0" nodeType="clickEffect">
                                  <p:stCondLst>
                                    <p:cond delay="0"/>
                                  </p:stCondLst>
                                  <p:childTnLst>
                                    <p:set>
                                      <p:cBhvr additive="base">
                                        <p:cTn id="6" dur="1" fill="hold">
                                          <p:stCondLst>
                                            <p:cond delay="0"/>
                                          </p:stCondLst>
                                        </p:cTn>
                                        <p:tgtEl>
                                          <p:spTgt spid="57347"/>
                                        </p:tgtEl>
                                        <p:attrNameLst>
                                          <p:attrName>style.visibility</p:attrName>
                                        </p:attrNameLst>
                                      </p:cBhvr>
                                      <p:to>
                                        <p:strVal val="visible"/>
                                      </p:to>
                                    </p:set>
                                    <p:anim calcmode="lin" valueType="num">
                                      <p:cBhvr additive="base">
                                        <p:cTn id="7" dur="1000" fill="hold"/>
                                        <p:tgtEl>
                                          <p:spTgt spid="57347"/>
                                        </p:tgtEl>
                                        <p:attrNameLst>
                                          <p:attrName>ppt_w</p:attrName>
                                        </p:attrNameLst>
                                      </p:cBhvr>
                                      <p:tavLst>
                                        <p:tav tm="0">
                                          <p:val>
                                            <p:fltVal val="0"/>
                                          </p:val>
                                        </p:tav>
                                        <p:tav tm="100000">
                                          <p:val>
                                            <p:strVal val="#ppt_w"/>
                                          </p:val>
                                        </p:tav>
                                      </p:tavLst>
                                    </p:anim>
                                    <p:anim calcmode="lin" valueType="num">
                                      <p:cBhvr additive="base">
                                        <p:cTn id="8" dur="1000" fill="hold"/>
                                        <p:tgtEl>
                                          <p:spTgt spid="57347"/>
                                        </p:tgtEl>
                                        <p:attrNameLst>
                                          <p:attrName>ppt_h</p:attrName>
                                        </p:attrNameLst>
                                      </p:cBhvr>
                                      <p:tavLst>
                                        <p:tav tm="0">
                                          <p:val>
                                            <p:fltVal val="0"/>
                                          </p:val>
                                        </p:tav>
                                        <p:tav tm="100000">
                                          <p:val>
                                            <p:strVal val="#ppt_h"/>
                                          </p:val>
                                        </p:tav>
                                      </p:tavLst>
                                    </p:anim>
                                    <p:anim calcmode="lin" valueType="num">
                                      <p:cBhvr additive="base">
                                        <p:cTn id="9" dur="1000" fill="hold"/>
                                        <p:tgtEl>
                                          <p:spTgt spid="57347"/>
                                        </p:tgtEl>
                                        <p:attrNameLst>
                                          <p:attrName>style.rotation</p:attrName>
                                        </p:attrNameLst>
                                      </p:cBhvr>
                                      <p:tavLst>
                                        <p:tav tm="0">
                                          <p:val>
                                            <p:fltVal val="90"/>
                                          </p:val>
                                        </p:tav>
                                        <p:tav tm="100000">
                                          <p:val>
                                            <p:fltVal val="0"/>
                                          </p:val>
                                        </p:tav>
                                      </p:tavLst>
                                    </p:anim>
                                    <p:animEffect transition="in" filter="fade">
                                      <p:cBhvr additive="base">
                                        <p:cTn id="10" dur="1000" fill="hold"/>
                                        <p:tgtEl>
                                          <p:spTgt spid="573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p:bldLst>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58370" name="Picture 34" descr="2008114171346258_2"/>
          <p:cNvPicPr/>
          <p:nvPr>
            <p:custDataLst>
              <p:tags r:id="rId5"/>
            </p:custDataLst>
          </p:nvPr>
        </p:nvPicPr>
        <p:blipFill>
          <a:blip r:embed="rId4">
            <a:lum bright="58000" contrast="-52000"/>
            <a:grayscl/>
          </a:blip>
          <a:stretch>
            <a:fillRect/>
          </a:stretch>
        </p:blipFill>
        <p:spPr>
          <a:xfrm>
            <a:off x="2928938" y="1052512"/>
            <a:ext cx="5761038" cy="5727700"/>
          </a:xfrm>
          <a:prstGeom prst="rect">
            <a:avLst/>
          </a:prstGeom>
          <a:noFill/>
          <a:ln>
            <a:noFill/>
            <a:miter lim="800000"/>
          </a:ln>
        </p:spPr>
      </p:pic>
      <p:sp>
        <p:nvSpPr>
          <p:cNvPr id="58371"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58372"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58373" name="文本框 5"/>
          <p:cNvSpPr/>
          <p:nvPr>
            <p:custDataLst>
              <p:tags r:id="rId8"/>
            </p:custDataLst>
          </p:nvPr>
        </p:nvSpPr>
        <p:spPr>
          <a:xfrm>
            <a:off x="960438" y="147638"/>
            <a:ext cx="30638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a:solidFill>
                  <a:schemeClr val="bg1"/>
                </a:solidFill>
                <a:latin typeface="微软雅黑" charset="-122"/>
                <a:ea typeface="微软雅黑" charset="-122"/>
              </a:rPr>
              <a:t>中学历史教学园地</a:t>
            </a:r>
            <a:endParaRPr lang="zh-CN" altLang="en-US" sz="2400">
              <a:solidFill>
                <a:schemeClr val="bg1"/>
              </a:solidFill>
              <a:latin typeface="微软雅黑" charset="-122"/>
              <a:ea typeface="微软雅黑" charset="-122"/>
            </a:endParaRPr>
          </a:p>
        </p:txBody>
      </p:sp>
      <p:sp>
        <p:nvSpPr>
          <p:cNvPr id="58374" name="文本框 6"/>
          <p:cNvSpPr/>
          <p:nvPr>
            <p:custDataLst>
              <p:tags r:id="rId9"/>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pic>
        <p:nvPicPr>
          <p:cNvPr id="58375" name="图片 51" descr="t012b2ff820f8eada25.jpg"/>
          <p:cNvPicPr/>
          <p:nvPr>
            <p:custDataLst>
              <p:tags r:id="rId11"/>
            </p:custDataLst>
          </p:nvPr>
        </p:nvPicPr>
        <p:blipFill>
          <a:blip r:embed="rId10">
            <a:clrChange>
              <a:clrFrom>
                <a:srgbClr val="E4C08C"/>
              </a:clrFrom>
              <a:clrTo>
                <a:srgbClr val="E4C08C">
                  <a:alpha val="0"/>
                </a:srgbClr>
              </a:clrTo>
            </a:clrChange>
          </a:blip>
          <a:srcRect t="5624" b="87346"/>
          <a:stretch>
            <a:fillRect/>
          </a:stretch>
        </p:blipFill>
        <p:spPr>
          <a:xfrm rot="10800000">
            <a:off x="0" y="6986588"/>
            <a:ext cx="11522075" cy="214312"/>
          </a:xfrm>
          <a:prstGeom prst="rect">
            <a:avLst/>
          </a:prstGeom>
          <a:noFill/>
          <a:ln>
            <a:noFill/>
            <a:miter lim="800000"/>
          </a:ln>
        </p:spPr>
      </p:pic>
      <p:grpSp>
        <p:nvGrpSpPr>
          <p:cNvPr id="58376" name="Group 38"/>
          <p:cNvGrpSpPr/>
          <p:nvPr>
            <p:custDataLst>
              <p:tags r:id="rId12"/>
            </p:custDataLst>
          </p:nvPr>
        </p:nvGrpSpPr>
        <p:grpSpPr>
          <a:xfrm>
            <a:off x="9282112" y="6327775"/>
            <a:ext cx="2239962" cy="873125"/>
            <a:chOff x="4372" y="3697"/>
            <a:chExt cx="1411" cy="550"/>
          </a:xfrm>
        </p:grpSpPr>
        <p:pic>
          <p:nvPicPr>
            <p:cNvPr id="58377" name="Picture 39" descr="龙形玉饰战国 现藏于河北省文物研究所"/>
            <p:cNvPicPr/>
            <p:nvPr>
              <p:custDataLst>
                <p:tags r:id="rId14"/>
              </p:custDataLst>
            </p:nvPr>
          </p:nvPicPr>
          <p:blipFill>
            <a:blip r:embed="rId13">
              <a:clrChange>
                <a:clrFrom>
                  <a:srgbClr val="FFFFFF"/>
                </a:clrFrom>
                <a:clrTo>
                  <a:srgbClr val="FFFFFF">
                    <a:alpha val="0"/>
                  </a:srgbClr>
                </a:clrTo>
              </a:clrChange>
            </a:blip>
            <a:stretch>
              <a:fillRect/>
            </a:stretch>
          </p:blipFill>
          <p:spPr>
            <a:xfrm>
              <a:off x="4808" y="3795"/>
              <a:ext cx="975" cy="452"/>
            </a:xfrm>
            <a:prstGeom prst="rect">
              <a:avLst/>
            </a:prstGeom>
            <a:noFill/>
            <a:ln>
              <a:noFill/>
              <a:miter lim="800000"/>
            </a:ln>
          </p:spPr>
        </p:pic>
        <p:pic>
          <p:nvPicPr>
            <p:cNvPr id="58378" name="Picture 40" descr="103"/>
            <p:cNvPicPr/>
            <p:nvPr>
              <p:custDataLst>
                <p:tags r:id="rId16"/>
              </p:custDataLst>
            </p:nvPr>
          </p:nvPicPr>
          <p:blipFill>
            <a:blip r:embed="rId15"/>
            <a:stretch>
              <a:fillRect/>
            </a:stretch>
          </p:blipFill>
          <p:spPr>
            <a:xfrm>
              <a:off x="4372" y="3697"/>
              <a:ext cx="1411" cy="504"/>
            </a:xfrm>
            <a:prstGeom prst="rect">
              <a:avLst/>
            </a:prstGeom>
            <a:noFill/>
            <a:ln>
              <a:noFill/>
              <a:miter lim="800000"/>
            </a:ln>
          </p:spPr>
        </p:pic>
      </p:grpSp>
      <p:sp>
        <p:nvSpPr>
          <p:cNvPr id="58379" name="Text Box 2"/>
          <p:cNvSpPr txBox="1">
            <a:spLocks noChangeArrowheads="1"/>
          </p:cNvSpPr>
          <p:nvPr>
            <p:custDataLst>
              <p:tags r:id="rId17"/>
            </p:custDataLst>
          </p:nvPr>
        </p:nvSpPr>
        <p:spPr bwMode="auto">
          <a:xfrm>
            <a:off x="2190750" y="1782763"/>
            <a:ext cx="1295400" cy="3506788"/>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spcBef>
                <a:spcPct val="50000"/>
              </a:spcBef>
            </a:pPr>
            <a:r>
              <a:rPr lang="zh-CN" altLang="en-US" sz="3200" b="1">
                <a:solidFill>
                  <a:srgbClr val="333300"/>
                </a:solidFill>
                <a:effectLst>
                  <a:outerShdw blurRad="38100" dist="38100" dir="2700000" algn="tl">
                    <a:schemeClr val="bg2"/>
                  </a:outerShdw>
                </a:effectLst>
                <a:latin typeface="黑体" pitchFamily="49" charset="-122"/>
                <a:ea typeface="黑体" pitchFamily="49" charset="-122"/>
              </a:rPr>
              <a:t>儒家</a:t>
            </a:r>
            <a:endParaRPr lang="zh-CN" altLang="en-US" sz="3200" b="1">
              <a:solidFill>
                <a:srgbClr val="333300"/>
              </a:solidFill>
              <a:effectLst>
                <a:outerShdw blurRad="38100" dist="38100" dir="2700000" algn="tl">
                  <a:schemeClr val="bg2"/>
                </a:outerShdw>
              </a:effectLst>
              <a:latin typeface="黑体" pitchFamily="49" charset="-122"/>
              <a:ea typeface="黑体" pitchFamily="49" charset="-122"/>
            </a:endParaRPr>
          </a:p>
          <a:p>
            <a:pPr marL="0" marR="0" lvl="0" indent="0" fontAlgn="base">
              <a:spcBef>
                <a:spcPct val="50000"/>
              </a:spcBef>
            </a:pPr>
            <a:r>
              <a:rPr lang="zh-CN" altLang="en-US" sz="3200" b="1">
                <a:solidFill>
                  <a:srgbClr val="333300"/>
                </a:solidFill>
                <a:effectLst>
                  <a:outerShdw blurRad="38100" dist="38100" dir="2700000" algn="tl">
                    <a:schemeClr val="bg2"/>
                  </a:outerShdw>
                </a:effectLst>
                <a:latin typeface="黑体" pitchFamily="49" charset="-122"/>
                <a:ea typeface="黑体" pitchFamily="49" charset="-122"/>
              </a:rPr>
              <a:t>道家</a:t>
            </a:r>
            <a:endParaRPr lang="zh-CN" altLang="en-US" sz="3200" b="1">
              <a:solidFill>
                <a:srgbClr val="333300"/>
              </a:solidFill>
              <a:effectLst>
                <a:outerShdw blurRad="38100" dist="38100" dir="2700000" algn="tl">
                  <a:schemeClr val="bg2"/>
                </a:outerShdw>
              </a:effectLst>
              <a:latin typeface="黑体" pitchFamily="49" charset="-122"/>
              <a:ea typeface="黑体" pitchFamily="49" charset="-122"/>
            </a:endParaRPr>
          </a:p>
          <a:p>
            <a:pPr marL="0" marR="0" lvl="0" indent="0" fontAlgn="base">
              <a:spcBef>
                <a:spcPct val="50000"/>
              </a:spcBef>
            </a:pPr>
            <a:r>
              <a:rPr lang="zh-CN" altLang="en-US" sz="3200" b="1">
                <a:solidFill>
                  <a:srgbClr val="333300"/>
                </a:solidFill>
                <a:effectLst>
                  <a:outerShdw blurRad="38100" dist="38100" dir="2700000" algn="tl">
                    <a:schemeClr val="bg2"/>
                  </a:outerShdw>
                </a:effectLst>
                <a:latin typeface="黑体" pitchFamily="49" charset="-122"/>
                <a:ea typeface="黑体" pitchFamily="49" charset="-122"/>
              </a:rPr>
              <a:t>法家</a:t>
            </a:r>
            <a:endParaRPr lang="zh-CN" altLang="en-US" sz="3200" b="1">
              <a:solidFill>
                <a:srgbClr val="333300"/>
              </a:solidFill>
              <a:effectLst>
                <a:outerShdw blurRad="38100" dist="38100" dir="2700000" algn="tl">
                  <a:schemeClr val="bg2"/>
                </a:outerShdw>
              </a:effectLst>
              <a:latin typeface="黑体" pitchFamily="49" charset="-122"/>
              <a:ea typeface="黑体" pitchFamily="49" charset="-122"/>
            </a:endParaRPr>
          </a:p>
          <a:p>
            <a:pPr marL="0" marR="0" lvl="0" indent="0" fontAlgn="base">
              <a:spcBef>
                <a:spcPct val="50000"/>
              </a:spcBef>
            </a:pPr>
            <a:r>
              <a:rPr lang="zh-CN" altLang="en-US" sz="3200" b="1">
                <a:solidFill>
                  <a:srgbClr val="333300"/>
                </a:solidFill>
                <a:effectLst>
                  <a:outerShdw blurRad="38100" dist="38100" dir="2700000" algn="tl">
                    <a:schemeClr val="bg2"/>
                  </a:outerShdw>
                </a:effectLst>
                <a:latin typeface="黑体" pitchFamily="49" charset="-122"/>
                <a:ea typeface="黑体" pitchFamily="49" charset="-122"/>
              </a:rPr>
              <a:t>墨家</a:t>
            </a:r>
            <a:endParaRPr lang="zh-CN" altLang="en-US" sz="3200" b="1">
              <a:solidFill>
                <a:srgbClr val="333300"/>
              </a:solidFill>
              <a:effectLst>
                <a:outerShdw blurRad="38100" dist="38100" dir="2700000" algn="tl">
                  <a:schemeClr val="bg2"/>
                </a:outerShdw>
              </a:effectLst>
              <a:latin typeface="黑体" pitchFamily="49" charset="-122"/>
              <a:ea typeface="黑体" pitchFamily="49" charset="-122"/>
            </a:endParaRPr>
          </a:p>
          <a:p>
            <a:pPr marL="0" marR="0" lvl="0" indent="0" fontAlgn="base">
              <a:spcBef>
                <a:spcPct val="50000"/>
              </a:spcBef>
            </a:pPr>
            <a:r>
              <a:rPr lang="zh-CN" altLang="en-US" sz="3200" b="1">
                <a:solidFill>
                  <a:srgbClr val="333300"/>
                </a:solidFill>
                <a:effectLst>
                  <a:outerShdw blurRad="38100" dist="38100" dir="2700000" algn="tl">
                    <a:schemeClr val="bg2"/>
                  </a:outerShdw>
                </a:effectLst>
                <a:latin typeface="黑体" pitchFamily="49" charset="-122"/>
                <a:ea typeface="黑体" pitchFamily="49" charset="-122"/>
              </a:rPr>
              <a:t>兵家</a:t>
            </a:r>
            <a:endParaRPr lang="zh-CN" altLang="en-US" sz="3200" b="1">
              <a:solidFill>
                <a:srgbClr val="333300"/>
              </a:solidFill>
              <a:effectLst>
                <a:outerShdw blurRad="38100" dist="38100" dir="2700000" algn="tl">
                  <a:schemeClr val="bg2"/>
                </a:outerShdw>
              </a:effectLst>
              <a:latin typeface="黑体" pitchFamily="49" charset="-122"/>
              <a:ea typeface="黑体" pitchFamily="49" charset="-122"/>
            </a:endParaRPr>
          </a:p>
        </p:txBody>
      </p:sp>
      <p:sp>
        <p:nvSpPr>
          <p:cNvPr id="58380" name="Text Box 3"/>
          <p:cNvSpPr txBox="1">
            <a:spLocks noChangeArrowheads="1"/>
          </p:cNvSpPr>
          <p:nvPr>
            <p:custDataLst>
              <p:tags r:id="rId18"/>
            </p:custDataLst>
          </p:nvPr>
        </p:nvSpPr>
        <p:spPr bwMode="auto">
          <a:xfrm>
            <a:off x="4278313" y="1831975"/>
            <a:ext cx="1295400" cy="4672013"/>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lnSpc>
                <a:spcPct val="90000"/>
              </a:lnSpc>
              <a:spcBef>
                <a:spcPct val="50000"/>
              </a:spcBef>
            </a:pPr>
            <a:r>
              <a:rPr lang="zh-CN" altLang="en-US" sz="3200" b="1">
                <a:solidFill>
                  <a:srgbClr val="660033"/>
                </a:solidFill>
                <a:effectLst>
                  <a:outerShdw blurRad="38100" dist="38100" dir="2700000" algn="tl">
                    <a:schemeClr val="bg2"/>
                  </a:outerShdw>
                </a:effectLst>
                <a:latin typeface="黑体" pitchFamily="49" charset="-122"/>
                <a:ea typeface="黑体" pitchFamily="49" charset="-122"/>
              </a:rPr>
              <a:t>孔子</a:t>
            </a:r>
            <a:endParaRPr lang="zh-CN" altLang="en-US" sz="3200" b="1">
              <a:solidFill>
                <a:srgbClr val="660033"/>
              </a:solidFill>
              <a:effectLst>
                <a:outerShdw blurRad="38100" dist="38100" dir="2700000" algn="tl">
                  <a:schemeClr val="bg2"/>
                </a:outerShdw>
              </a:effectLst>
              <a:latin typeface="黑体" pitchFamily="49" charset="-122"/>
              <a:ea typeface="黑体" pitchFamily="49" charset="-122"/>
            </a:endParaRPr>
          </a:p>
          <a:p>
            <a:pPr marL="0" marR="0" lvl="0" indent="0" fontAlgn="base">
              <a:lnSpc>
                <a:spcPct val="90000"/>
              </a:lnSpc>
              <a:spcBef>
                <a:spcPct val="50000"/>
              </a:spcBef>
            </a:pPr>
            <a:r>
              <a:rPr lang="zh-CN" altLang="en-US" sz="3200" b="1">
                <a:solidFill>
                  <a:srgbClr val="660033"/>
                </a:solidFill>
                <a:effectLst>
                  <a:outerShdw blurRad="38100" dist="38100" dir="2700000" algn="tl">
                    <a:schemeClr val="bg2"/>
                  </a:outerShdw>
                </a:effectLst>
                <a:latin typeface="黑体" pitchFamily="49" charset="-122"/>
                <a:ea typeface="黑体" pitchFamily="49" charset="-122"/>
              </a:rPr>
              <a:t>庄子</a:t>
            </a:r>
            <a:endParaRPr lang="zh-CN" altLang="en-US" sz="3200" b="1">
              <a:solidFill>
                <a:srgbClr val="660033"/>
              </a:solidFill>
              <a:effectLst>
                <a:outerShdw blurRad="38100" dist="38100" dir="2700000" algn="tl">
                  <a:schemeClr val="bg2"/>
                </a:outerShdw>
              </a:effectLst>
              <a:latin typeface="黑体" pitchFamily="49" charset="-122"/>
              <a:ea typeface="黑体" pitchFamily="49" charset="-122"/>
            </a:endParaRPr>
          </a:p>
          <a:p>
            <a:pPr marL="0" marR="0" lvl="0" indent="0" fontAlgn="base">
              <a:lnSpc>
                <a:spcPct val="90000"/>
              </a:lnSpc>
              <a:spcBef>
                <a:spcPct val="50000"/>
              </a:spcBef>
            </a:pPr>
            <a:r>
              <a:rPr lang="zh-CN" altLang="en-US" sz="3200" b="1">
                <a:solidFill>
                  <a:srgbClr val="660033"/>
                </a:solidFill>
                <a:effectLst>
                  <a:outerShdw blurRad="38100" dist="38100" dir="2700000" algn="tl">
                    <a:schemeClr val="bg2"/>
                  </a:outerShdw>
                </a:effectLst>
                <a:latin typeface="黑体" pitchFamily="49" charset="-122"/>
                <a:ea typeface="黑体" pitchFamily="49" charset="-122"/>
              </a:rPr>
              <a:t>孟子</a:t>
            </a:r>
            <a:endParaRPr lang="zh-CN" altLang="en-US" sz="3200" b="1">
              <a:solidFill>
                <a:srgbClr val="660033"/>
              </a:solidFill>
              <a:effectLst>
                <a:outerShdw blurRad="38100" dist="38100" dir="2700000" algn="tl">
                  <a:schemeClr val="bg2"/>
                </a:outerShdw>
              </a:effectLst>
              <a:latin typeface="黑体" pitchFamily="49" charset="-122"/>
              <a:ea typeface="黑体" pitchFamily="49" charset="-122"/>
            </a:endParaRPr>
          </a:p>
          <a:p>
            <a:pPr marL="0" marR="0" lvl="0" indent="0" fontAlgn="base">
              <a:lnSpc>
                <a:spcPct val="90000"/>
              </a:lnSpc>
              <a:spcBef>
                <a:spcPct val="50000"/>
              </a:spcBef>
            </a:pPr>
            <a:r>
              <a:rPr lang="zh-CN" altLang="en-US" sz="3200" b="1">
                <a:solidFill>
                  <a:srgbClr val="660033"/>
                </a:solidFill>
                <a:effectLst>
                  <a:outerShdw blurRad="38100" dist="38100" dir="2700000" algn="tl">
                    <a:schemeClr val="bg2"/>
                  </a:outerShdw>
                </a:effectLst>
                <a:latin typeface="黑体" pitchFamily="49" charset="-122"/>
                <a:ea typeface="黑体" pitchFamily="49" charset="-122"/>
              </a:rPr>
              <a:t>墨子</a:t>
            </a:r>
            <a:endParaRPr lang="zh-CN" altLang="en-US" sz="3200" b="1">
              <a:solidFill>
                <a:srgbClr val="660033"/>
              </a:solidFill>
              <a:effectLst>
                <a:outerShdw blurRad="38100" dist="38100" dir="2700000" algn="tl">
                  <a:schemeClr val="bg2"/>
                </a:outerShdw>
              </a:effectLst>
              <a:latin typeface="黑体" pitchFamily="49" charset="-122"/>
              <a:ea typeface="黑体" pitchFamily="49" charset="-122"/>
            </a:endParaRPr>
          </a:p>
          <a:p>
            <a:pPr marL="0" marR="0" lvl="0" indent="0" fontAlgn="base">
              <a:lnSpc>
                <a:spcPct val="90000"/>
              </a:lnSpc>
              <a:spcBef>
                <a:spcPct val="50000"/>
              </a:spcBef>
            </a:pPr>
            <a:r>
              <a:rPr lang="zh-CN" altLang="en-US" sz="3200" b="1">
                <a:solidFill>
                  <a:srgbClr val="660033"/>
                </a:solidFill>
                <a:effectLst>
                  <a:outerShdw blurRad="38100" dist="38100" dir="2700000" algn="tl">
                    <a:schemeClr val="bg2"/>
                  </a:outerShdw>
                </a:effectLst>
                <a:latin typeface="黑体" pitchFamily="49" charset="-122"/>
                <a:ea typeface="黑体" pitchFamily="49" charset="-122"/>
              </a:rPr>
              <a:t>孙武</a:t>
            </a:r>
            <a:endParaRPr lang="zh-CN" altLang="en-US" sz="3200" b="1">
              <a:solidFill>
                <a:srgbClr val="660033"/>
              </a:solidFill>
              <a:effectLst>
                <a:outerShdw blurRad="38100" dist="38100" dir="2700000" algn="tl">
                  <a:schemeClr val="bg2"/>
                </a:outerShdw>
              </a:effectLst>
              <a:latin typeface="黑体" pitchFamily="49" charset="-122"/>
              <a:ea typeface="黑体" pitchFamily="49" charset="-122"/>
            </a:endParaRPr>
          </a:p>
          <a:p>
            <a:pPr marL="0" marR="0" lvl="0" indent="0" fontAlgn="base">
              <a:lnSpc>
                <a:spcPct val="90000"/>
              </a:lnSpc>
              <a:spcBef>
                <a:spcPct val="50000"/>
              </a:spcBef>
            </a:pPr>
            <a:r>
              <a:rPr lang="zh-CN" altLang="en-US" sz="3200" b="1">
                <a:solidFill>
                  <a:srgbClr val="660033"/>
                </a:solidFill>
                <a:effectLst>
                  <a:outerShdw blurRad="38100" dist="38100" dir="2700000" algn="tl">
                    <a:schemeClr val="bg2"/>
                  </a:outerShdw>
                </a:effectLst>
                <a:latin typeface="黑体" pitchFamily="49" charset="-122"/>
                <a:ea typeface="黑体" pitchFamily="49" charset="-122"/>
              </a:rPr>
              <a:t>老子</a:t>
            </a:r>
            <a:endParaRPr lang="zh-CN" altLang="en-US" sz="3200" b="1">
              <a:solidFill>
                <a:srgbClr val="660033"/>
              </a:solidFill>
              <a:effectLst>
                <a:outerShdw blurRad="38100" dist="38100" dir="2700000" algn="tl">
                  <a:schemeClr val="bg2"/>
                </a:outerShdw>
              </a:effectLst>
              <a:latin typeface="黑体" pitchFamily="49" charset="-122"/>
              <a:ea typeface="黑体" pitchFamily="49" charset="-122"/>
            </a:endParaRPr>
          </a:p>
          <a:p>
            <a:pPr marL="0" marR="0" lvl="0" indent="0" fontAlgn="base">
              <a:lnSpc>
                <a:spcPct val="90000"/>
              </a:lnSpc>
              <a:spcBef>
                <a:spcPct val="50000"/>
              </a:spcBef>
            </a:pPr>
            <a:r>
              <a:rPr lang="zh-CN" altLang="en-US" sz="3200" b="1">
                <a:solidFill>
                  <a:srgbClr val="660033"/>
                </a:solidFill>
                <a:effectLst>
                  <a:outerShdw blurRad="38100" dist="38100" dir="2700000" algn="tl">
                    <a:schemeClr val="bg2"/>
                  </a:outerShdw>
                </a:effectLst>
                <a:latin typeface="黑体" pitchFamily="49" charset="-122"/>
                <a:ea typeface="黑体" pitchFamily="49" charset="-122"/>
              </a:rPr>
              <a:t>韩非</a:t>
            </a:r>
            <a:endParaRPr lang="zh-CN" altLang="en-US" sz="3200" b="1">
              <a:solidFill>
                <a:srgbClr val="660033"/>
              </a:solidFill>
              <a:effectLst>
                <a:outerShdw blurRad="38100" dist="38100" dir="2700000" algn="tl">
                  <a:schemeClr val="bg2"/>
                </a:outerShdw>
              </a:effectLst>
              <a:latin typeface="黑体" pitchFamily="49" charset="-122"/>
              <a:ea typeface="黑体" pitchFamily="49" charset="-122"/>
            </a:endParaRPr>
          </a:p>
        </p:txBody>
      </p:sp>
      <p:cxnSp>
        <p:nvCxnSpPr>
          <p:cNvPr id="58381" name="Line 4"/>
          <p:cNvCxnSpPr/>
          <p:nvPr>
            <p:custDataLst>
              <p:tags r:id="rId19"/>
            </p:custDataLst>
          </p:nvPr>
        </p:nvCxnSpPr>
        <p:spPr>
          <a:xfrm>
            <a:off x="3341688" y="2119312"/>
            <a:ext cx="1008062" cy="0"/>
          </a:xfrm>
          <a:prstGeom prst="line">
            <a:avLst/>
          </a:prstGeom>
          <a:noFill/>
          <a:ln w="38100">
            <a:solidFill>
              <a:schemeClr val="tx1"/>
            </a:solidFill>
            <a:bevel/>
          </a:ln>
        </p:spPr>
      </p:cxnSp>
      <p:cxnSp>
        <p:nvCxnSpPr>
          <p:cNvPr id="58382" name="Line 5"/>
          <p:cNvCxnSpPr/>
          <p:nvPr>
            <p:custDataLst>
              <p:tags r:id="rId20"/>
            </p:custDataLst>
          </p:nvPr>
        </p:nvCxnSpPr>
        <p:spPr>
          <a:xfrm>
            <a:off x="3341688" y="2119312"/>
            <a:ext cx="1008062" cy="1512888"/>
          </a:xfrm>
          <a:prstGeom prst="line">
            <a:avLst/>
          </a:prstGeom>
          <a:noFill/>
          <a:ln w="38100">
            <a:solidFill>
              <a:schemeClr val="tx1"/>
            </a:solidFill>
            <a:bevel/>
          </a:ln>
        </p:spPr>
      </p:cxnSp>
      <p:cxnSp>
        <p:nvCxnSpPr>
          <p:cNvPr id="58383" name="Line 6"/>
          <p:cNvCxnSpPr/>
          <p:nvPr>
            <p:custDataLst>
              <p:tags r:id="rId21"/>
            </p:custDataLst>
          </p:nvPr>
        </p:nvCxnSpPr>
        <p:spPr>
          <a:xfrm>
            <a:off x="3270250" y="2911475"/>
            <a:ext cx="1008062" cy="0"/>
          </a:xfrm>
          <a:prstGeom prst="line">
            <a:avLst/>
          </a:prstGeom>
          <a:noFill/>
          <a:ln w="38100">
            <a:solidFill>
              <a:schemeClr val="tx1"/>
            </a:solidFill>
            <a:bevel/>
          </a:ln>
        </p:spPr>
      </p:cxnSp>
      <p:cxnSp>
        <p:nvCxnSpPr>
          <p:cNvPr id="58384" name="Line 7"/>
          <p:cNvCxnSpPr/>
          <p:nvPr>
            <p:custDataLst>
              <p:tags r:id="rId22"/>
            </p:custDataLst>
          </p:nvPr>
        </p:nvCxnSpPr>
        <p:spPr>
          <a:xfrm>
            <a:off x="3270250" y="2911475"/>
            <a:ext cx="1081088" cy="2665412"/>
          </a:xfrm>
          <a:prstGeom prst="line">
            <a:avLst/>
          </a:prstGeom>
          <a:noFill/>
          <a:ln w="38100">
            <a:solidFill>
              <a:schemeClr val="tx1"/>
            </a:solidFill>
            <a:bevel/>
          </a:ln>
        </p:spPr>
      </p:cxnSp>
      <p:cxnSp>
        <p:nvCxnSpPr>
          <p:cNvPr id="58385" name="Line 8"/>
          <p:cNvCxnSpPr/>
          <p:nvPr>
            <p:custDataLst>
              <p:tags r:id="rId23"/>
            </p:custDataLst>
          </p:nvPr>
        </p:nvCxnSpPr>
        <p:spPr>
          <a:xfrm>
            <a:off x="3270250" y="3776662"/>
            <a:ext cx="1008062" cy="2447925"/>
          </a:xfrm>
          <a:prstGeom prst="line">
            <a:avLst/>
          </a:prstGeom>
          <a:noFill/>
          <a:ln w="38100">
            <a:solidFill>
              <a:schemeClr val="tx1"/>
            </a:solidFill>
            <a:bevel/>
          </a:ln>
        </p:spPr>
      </p:cxnSp>
      <p:cxnSp>
        <p:nvCxnSpPr>
          <p:cNvPr id="58386" name="Line 9"/>
          <p:cNvCxnSpPr/>
          <p:nvPr>
            <p:custDataLst>
              <p:tags r:id="rId24"/>
            </p:custDataLst>
          </p:nvPr>
        </p:nvCxnSpPr>
        <p:spPr>
          <a:xfrm flipV="1">
            <a:off x="3270250" y="4135438"/>
            <a:ext cx="1008062" cy="215900"/>
          </a:xfrm>
          <a:prstGeom prst="line">
            <a:avLst/>
          </a:prstGeom>
          <a:noFill/>
          <a:ln w="38100">
            <a:solidFill>
              <a:schemeClr val="tx1"/>
            </a:solidFill>
            <a:bevel/>
          </a:ln>
        </p:spPr>
      </p:cxnSp>
      <p:cxnSp>
        <p:nvCxnSpPr>
          <p:cNvPr id="58387" name="Line 10"/>
          <p:cNvCxnSpPr/>
          <p:nvPr>
            <p:custDataLst>
              <p:tags r:id="rId25"/>
            </p:custDataLst>
          </p:nvPr>
        </p:nvCxnSpPr>
        <p:spPr>
          <a:xfrm flipV="1">
            <a:off x="3270250" y="4856162"/>
            <a:ext cx="1008062" cy="215900"/>
          </a:xfrm>
          <a:prstGeom prst="line">
            <a:avLst/>
          </a:prstGeom>
          <a:noFill/>
          <a:ln w="38100">
            <a:solidFill>
              <a:schemeClr val="tx1"/>
            </a:solidFill>
            <a:bevel/>
          </a:ln>
        </p:spPr>
      </p:cxnSp>
      <p:sp>
        <p:nvSpPr>
          <p:cNvPr id="58388" name="Text Box 11"/>
          <p:cNvSpPr/>
          <p:nvPr>
            <p:custDataLst>
              <p:tags r:id="rId26"/>
            </p:custDataLst>
          </p:nvPr>
        </p:nvSpPr>
        <p:spPr>
          <a:xfrm>
            <a:off x="6799262" y="1903412"/>
            <a:ext cx="3168650" cy="579438"/>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endParaRPr lang="zh-CN" altLang="zh-CN" sz="3200" b="1">
              <a:solidFill>
                <a:srgbClr val="663300"/>
              </a:solidFill>
              <a:latin typeface="黑体" pitchFamily="49" charset="-122"/>
              <a:ea typeface="黑体" pitchFamily="49" charset="-122"/>
            </a:endParaRPr>
          </a:p>
        </p:txBody>
      </p:sp>
      <p:sp>
        <p:nvSpPr>
          <p:cNvPr id="58389" name="Text Box 12"/>
          <p:cNvSpPr txBox="1">
            <a:spLocks noChangeArrowheads="1"/>
          </p:cNvSpPr>
          <p:nvPr>
            <p:custDataLst>
              <p:tags r:id="rId27"/>
            </p:custDataLst>
          </p:nvPr>
        </p:nvSpPr>
        <p:spPr bwMode="auto">
          <a:xfrm>
            <a:off x="6654800" y="1830388"/>
            <a:ext cx="3384550" cy="4670425"/>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lnSpc>
                <a:spcPct val="90000"/>
              </a:lnSpc>
              <a:spcBef>
                <a:spcPct val="50000"/>
              </a:spcBef>
            </a:pPr>
            <a:r>
              <a:rPr lang="zh-CN" altLang="en-US" sz="3200" b="1">
                <a:solidFill>
                  <a:srgbClr val="800000"/>
                </a:solidFill>
                <a:effectLst>
                  <a:outerShdw blurRad="38100" dist="38100" dir="2700000" algn="tl">
                    <a:schemeClr val="bg2"/>
                  </a:outerShdw>
                </a:effectLst>
                <a:latin typeface="黑体" pitchFamily="49" charset="-122"/>
                <a:ea typeface="黑体" pitchFamily="49" charset="-122"/>
              </a:rPr>
              <a:t>依法治国</a:t>
            </a:r>
            <a:endParaRPr lang="zh-CN" altLang="en-US" sz="3200" b="1">
              <a:solidFill>
                <a:srgbClr val="800000"/>
              </a:solidFill>
              <a:effectLst>
                <a:outerShdw blurRad="38100" dist="38100" dir="2700000" algn="tl">
                  <a:schemeClr val="bg2"/>
                </a:outerShdw>
              </a:effectLst>
              <a:latin typeface="黑体" pitchFamily="49" charset="-122"/>
              <a:ea typeface="黑体" pitchFamily="49" charset="-122"/>
            </a:endParaRPr>
          </a:p>
          <a:p>
            <a:pPr marL="0" marR="0" lvl="0" indent="0" fontAlgn="base">
              <a:lnSpc>
                <a:spcPct val="90000"/>
              </a:lnSpc>
              <a:spcBef>
                <a:spcPct val="50000"/>
              </a:spcBef>
            </a:pPr>
            <a:r>
              <a:rPr lang="zh-CN" altLang="en-US" sz="3200" b="1">
                <a:solidFill>
                  <a:srgbClr val="800000"/>
                </a:solidFill>
                <a:effectLst>
                  <a:outerShdw blurRad="38100" dist="38100" dir="2700000" algn="tl">
                    <a:schemeClr val="bg2"/>
                  </a:outerShdw>
                </a:effectLst>
                <a:latin typeface="黑体" pitchFamily="49" charset="-122"/>
                <a:ea typeface="黑体" pitchFamily="49" charset="-122"/>
              </a:rPr>
              <a:t>“爱人”</a:t>
            </a:r>
            <a:endParaRPr lang="zh-CN" altLang="en-US" sz="3200" b="1">
              <a:solidFill>
                <a:srgbClr val="800000"/>
              </a:solidFill>
              <a:effectLst>
                <a:outerShdw blurRad="38100" dist="38100" dir="2700000" algn="tl">
                  <a:schemeClr val="bg2"/>
                </a:outerShdw>
              </a:effectLst>
              <a:latin typeface="黑体" pitchFamily="49" charset="-122"/>
              <a:ea typeface="黑体" pitchFamily="49" charset="-122"/>
            </a:endParaRPr>
          </a:p>
          <a:p>
            <a:pPr marL="0" marR="0" lvl="0" indent="0" fontAlgn="base">
              <a:lnSpc>
                <a:spcPct val="90000"/>
              </a:lnSpc>
              <a:spcBef>
                <a:spcPct val="50000"/>
              </a:spcBef>
            </a:pPr>
            <a:r>
              <a:rPr lang="zh-CN" altLang="en-US" sz="3200" b="1">
                <a:solidFill>
                  <a:srgbClr val="800000"/>
                </a:solidFill>
                <a:effectLst>
                  <a:outerShdw blurRad="38100" dist="38100" dir="2700000" algn="tl">
                    <a:schemeClr val="bg2"/>
                  </a:outerShdw>
                </a:effectLst>
                <a:latin typeface="黑体" pitchFamily="49" charset="-122"/>
                <a:ea typeface="黑体" pitchFamily="49" charset="-122"/>
              </a:rPr>
              <a:t>“无为而治”</a:t>
            </a:r>
            <a:endParaRPr lang="zh-CN" altLang="en-US" sz="3200" b="1">
              <a:solidFill>
                <a:srgbClr val="800000"/>
              </a:solidFill>
              <a:effectLst>
                <a:outerShdw blurRad="38100" dist="38100" dir="2700000" algn="tl">
                  <a:schemeClr val="bg2"/>
                </a:outerShdw>
              </a:effectLst>
              <a:latin typeface="黑体" pitchFamily="49" charset="-122"/>
              <a:ea typeface="黑体" pitchFamily="49" charset="-122"/>
            </a:endParaRPr>
          </a:p>
          <a:p>
            <a:pPr marL="0" marR="0" lvl="0" indent="0" fontAlgn="base">
              <a:lnSpc>
                <a:spcPct val="90000"/>
              </a:lnSpc>
              <a:spcBef>
                <a:spcPct val="50000"/>
              </a:spcBef>
            </a:pPr>
            <a:r>
              <a:rPr lang="zh-CN" altLang="en-US" sz="3200" b="1">
                <a:solidFill>
                  <a:srgbClr val="800000"/>
                </a:solidFill>
                <a:effectLst>
                  <a:outerShdw blurRad="38100" dist="38100" dir="2700000" algn="tl">
                    <a:schemeClr val="bg2"/>
                  </a:outerShdw>
                </a:effectLst>
                <a:latin typeface="黑体" pitchFamily="49" charset="-122"/>
                <a:ea typeface="黑体" pitchFamily="49" charset="-122"/>
              </a:rPr>
              <a:t>“仁政”</a:t>
            </a:r>
            <a:endParaRPr lang="zh-CN" altLang="en-US" sz="3200" b="1">
              <a:solidFill>
                <a:srgbClr val="800000"/>
              </a:solidFill>
              <a:effectLst>
                <a:outerShdw blurRad="38100" dist="38100" dir="2700000" algn="tl">
                  <a:schemeClr val="bg2"/>
                </a:outerShdw>
              </a:effectLst>
              <a:latin typeface="黑体" pitchFamily="49" charset="-122"/>
              <a:ea typeface="黑体" pitchFamily="49" charset="-122"/>
            </a:endParaRPr>
          </a:p>
          <a:p>
            <a:pPr marL="0" marR="0" lvl="0" indent="0" fontAlgn="base">
              <a:lnSpc>
                <a:spcPct val="90000"/>
              </a:lnSpc>
              <a:spcBef>
                <a:spcPct val="50000"/>
              </a:spcBef>
            </a:pPr>
            <a:r>
              <a:rPr lang="zh-CN" altLang="en-US" sz="3200" b="1">
                <a:solidFill>
                  <a:srgbClr val="800000"/>
                </a:solidFill>
                <a:effectLst>
                  <a:outerShdw blurRad="38100" dist="38100" dir="2700000" algn="tl">
                    <a:schemeClr val="bg2"/>
                  </a:outerShdw>
                </a:effectLst>
                <a:latin typeface="黑体" pitchFamily="49" charset="-122"/>
                <a:ea typeface="黑体" pitchFamily="49" charset="-122"/>
              </a:rPr>
              <a:t>“非攻”</a:t>
            </a:r>
            <a:endParaRPr lang="zh-CN" altLang="en-US" sz="3200" b="1">
              <a:solidFill>
                <a:srgbClr val="800000"/>
              </a:solidFill>
              <a:effectLst>
                <a:outerShdw blurRad="38100" dist="38100" dir="2700000" algn="tl">
                  <a:schemeClr val="bg2"/>
                </a:outerShdw>
              </a:effectLst>
              <a:latin typeface="黑体" pitchFamily="49" charset="-122"/>
              <a:ea typeface="黑体" pitchFamily="49" charset="-122"/>
            </a:endParaRPr>
          </a:p>
          <a:p>
            <a:pPr marL="0" marR="0" lvl="0" indent="0" fontAlgn="base">
              <a:lnSpc>
                <a:spcPct val="90000"/>
              </a:lnSpc>
              <a:spcBef>
                <a:spcPct val="50000"/>
              </a:spcBef>
            </a:pPr>
            <a:r>
              <a:rPr lang="zh-CN" altLang="en-US" sz="3200" b="1">
                <a:solidFill>
                  <a:srgbClr val="800000"/>
                </a:solidFill>
                <a:effectLst>
                  <a:outerShdw blurRad="38100" dist="38100" dir="2700000" algn="tl">
                    <a:schemeClr val="bg2"/>
                  </a:outerShdw>
                </a:effectLst>
                <a:latin typeface="黑体" pitchFamily="49" charset="-122"/>
                <a:ea typeface="黑体" pitchFamily="49" charset="-122"/>
              </a:rPr>
              <a:t>“知己知彼” </a:t>
            </a:r>
            <a:endParaRPr lang="zh-CN" altLang="en-US" sz="3200" b="1">
              <a:solidFill>
                <a:srgbClr val="800000"/>
              </a:solidFill>
              <a:effectLst>
                <a:outerShdw blurRad="38100" dist="38100" dir="2700000" algn="tl">
                  <a:schemeClr val="bg2"/>
                </a:outerShdw>
              </a:effectLst>
              <a:latin typeface="黑体" pitchFamily="49" charset="-122"/>
              <a:ea typeface="黑体" pitchFamily="49" charset="-122"/>
            </a:endParaRPr>
          </a:p>
          <a:p>
            <a:pPr marL="0" marR="0" lvl="0" indent="0" fontAlgn="base">
              <a:lnSpc>
                <a:spcPct val="90000"/>
              </a:lnSpc>
              <a:spcBef>
                <a:spcPct val="50000"/>
              </a:spcBef>
            </a:pPr>
            <a:r>
              <a:rPr lang="zh-CN" altLang="en-US" sz="3200" b="1">
                <a:solidFill>
                  <a:srgbClr val="800000"/>
                </a:solidFill>
                <a:effectLst>
                  <a:outerShdw blurRad="38100" dist="38100" dir="2700000" algn="tl">
                    <a:schemeClr val="bg2"/>
                  </a:outerShdw>
                </a:effectLst>
                <a:latin typeface="黑体" pitchFamily="49" charset="-122"/>
                <a:ea typeface="黑体" pitchFamily="49" charset="-122"/>
              </a:rPr>
              <a:t> 朴素的辩证法</a:t>
            </a:r>
            <a:endParaRPr lang="zh-CN" altLang="en-US" sz="3200" b="1">
              <a:solidFill>
                <a:srgbClr val="800000"/>
              </a:solidFill>
              <a:effectLst>
                <a:outerShdw blurRad="38100" dist="38100" dir="2700000" algn="tl">
                  <a:schemeClr val="bg2"/>
                </a:outerShdw>
              </a:effectLst>
              <a:latin typeface="黑体" pitchFamily="49" charset="-122"/>
              <a:ea typeface="黑体" pitchFamily="49" charset="-122"/>
            </a:endParaRPr>
          </a:p>
        </p:txBody>
      </p:sp>
      <p:cxnSp>
        <p:nvCxnSpPr>
          <p:cNvPr id="58390" name="Line 13"/>
          <p:cNvCxnSpPr/>
          <p:nvPr>
            <p:custDataLst>
              <p:tags r:id="rId28"/>
            </p:custDataLst>
          </p:nvPr>
        </p:nvCxnSpPr>
        <p:spPr>
          <a:xfrm>
            <a:off x="5430838" y="2119312"/>
            <a:ext cx="1296988" cy="649288"/>
          </a:xfrm>
          <a:prstGeom prst="line">
            <a:avLst/>
          </a:prstGeom>
          <a:noFill/>
          <a:ln w="38100">
            <a:solidFill>
              <a:schemeClr val="tx1"/>
            </a:solidFill>
            <a:bevel/>
          </a:ln>
        </p:spPr>
      </p:cxnSp>
      <p:cxnSp>
        <p:nvCxnSpPr>
          <p:cNvPr id="58391" name="Line 14"/>
          <p:cNvCxnSpPr/>
          <p:nvPr>
            <p:custDataLst>
              <p:tags r:id="rId29"/>
            </p:custDataLst>
          </p:nvPr>
        </p:nvCxnSpPr>
        <p:spPr>
          <a:xfrm>
            <a:off x="5430838" y="2838450"/>
            <a:ext cx="1296988" cy="577850"/>
          </a:xfrm>
          <a:prstGeom prst="line">
            <a:avLst/>
          </a:prstGeom>
          <a:noFill/>
          <a:ln w="38100">
            <a:solidFill>
              <a:schemeClr val="tx1"/>
            </a:solidFill>
            <a:bevel/>
          </a:ln>
        </p:spPr>
      </p:cxnSp>
      <p:cxnSp>
        <p:nvCxnSpPr>
          <p:cNvPr id="58392" name="Line 15"/>
          <p:cNvCxnSpPr/>
          <p:nvPr>
            <p:custDataLst>
              <p:tags r:id="rId30"/>
            </p:custDataLst>
          </p:nvPr>
        </p:nvCxnSpPr>
        <p:spPr>
          <a:xfrm>
            <a:off x="5430838" y="3630612"/>
            <a:ext cx="1368425" cy="504825"/>
          </a:xfrm>
          <a:prstGeom prst="line">
            <a:avLst/>
          </a:prstGeom>
          <a:noFill/>
          <a:ln w="38100">
            <a:solidFill>
              <a:schemeClr val="tx1"/>
            </a:solidFill>
            <a:bevel/>
          </a:ln>
        </p:spPr>
      </p:cxnSp>
      <p:cxnSp>
        <p:nvCxnSpPr>
          <p:cNvPr id="58393" name="Line 16"/>
          <p:cNvCxnSpPr/>
          <p:nvPr>
            <p:custDataLst>
              <p:tags r:id="rId31"/>
            </p:custDataLst>
          </p:nvPr>
        </p:nvCxnSpPr>
        <p:spPr>
          <a:xfrm>
            <a:off x="5359400" y="4279900"/>
            <a:ext cx="1439862" cy="504825"/>
          </a:xfrm>
          <a:prstGeom prst="line">
            <a:avLst/>
          </a:prstGeom>
          <a:noFill/>
          <a:ln w="38100">
            <a:solidFill>
              <a:schemeClr val="tx1"/>
            </a:solidFill>
            <a:bevel/>
          </a:ln>
        </p:spPr>
      </p:cxnSp>
      <p:cxnSp>
        <p:nvCxnSpPr>
          <p:cNvPr id="58394" name="Line 17"/>
          <p:cNvCxnSpPr/>
          <p:nvPr>
            <p:custDataLst>
              <p:tags r:id="rId32"/>
            </p:custDataLst>
          </p:nvPr>
        </p:nvCxnSpPr>
        <p:spPr>
          <a:xfrm>
            <a:off x="5430838" y="4856162"/>
            <a:ext cx="1223962" cy="504825"/>
          </a:xfrm>
          <a:prstGeom prst="line">
            <a:avLst/>
          </a:prstGeom>
          <a:noFill/>
          <a:ln w="38100">
            <a:solidFill>
              <a:schemeClr val="tx1"/>
            </a:solidFill>
            <a:bevel/>
          </a:ln>
        </p:spPr>
      </p:cxnSp>
      <p:cxnSp>
        <p:nvCxnSpPr>
          <p:cNvPr id="58395" name="Line 18"/>
          <p:cNvCxnSpPr/>
          <p:nvPr>
            <p:custDataLst>
              <p:tags r:id="rId33"/>
            </p:custDataLst>
          </p:nvPr>
        </p:nvCxnSpPr>
        <p:spPr>
          <a:xfrm>
            <a:off x="5214938" y="5503862"/>
            <a:ext cx="1584325" cy="649288"/>
          </a:xfrm>
          <a:prstGeom prst="line">
            <a:avLst/>
          </a:prstGeom>
          <a:noFill/>
          <a:ln w="38100">
            <a:solidFill>
              <a:schemeClr val="tx1"/>
            </a:solidFill>
            <a:bevel/>
          </a:ln>
        </p:spPr>
      </p:cxnSp>
      <p:cxnSp>
        <p:nvCxnSpPr>
          <p:cNvPr id="58396" name="Line 19"/>
          <p:cNvCxnSpPr/>
          <p:nvPr>
            <p:custDataLst>
              <p:tags r:id="rId34"/>
            </p:custDataLst>
          </p:nvPr>
        </p:nvCxnSpPr>
        <p:spPr>
          <a:xfrm flipV="1">
            <a:off x="5287962" y="2119312"/>
            <a:ext cx="1439862" cy="4033838"/>
          </a:xfrm>
          <a:prstGeom prst="line">
            <a:avLst/>
          </a:prstGeom>
          <a:noFill/>
          <a:ln w="38100">
            <a:solidFill>
              <a:schemeClr val="tx1"/>
            </a:solidFill>
            <a:bevel/>
          </a:ln>
        </p:spPr>
      </p:cxnSp>
      <p:pic>
        <p:nvPicPr>
          <p:cNvPr id="58397" name="图片 36" descr="0731a11e0df4193a09df6ac39d26a8c5.png"/>
          <p:cNvPicPr/>
          <p:nvPr>
            <p:custDataLst>
              <p:tags r:id="rId36"/>
            </p:custDataLst>
          </p:nvPr>
        </p:nvPicPr>
        <p:blipFill>
          <a:blip r:embed="rId35"/>
          <a:stretch>
            <a:fillRect/>
          </a:stretch>
        </p:blipFill>
        <p:spPr>
          <a:xfrm>
            <a:off x="9261475" y="885825"/>
            <a:ext cx="2036762" cy="203676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58379"/>
                                        </p:tgtEl>
                                        <p:attrNameLst>
                                          <p:attrName>style.visibility</p:attrName>
                                        </p:attrNameLst>
                                      </p:cBhvr>
                                      <p:to>
                                        <p:strVal val="visible"/>
                                      </p:to>
                                    </p:set>
                                    <p:animEffect transition="in" filter="blinds(horizontal)">
                                      <p:cBhvr additive="base">
                                        <p:cTn id="7" dur="500" fill="hold"/>
                                        <p:tgtEl>
                                          <p:spTgt spid="58379"/>
                                        </p:tgtEl>
                                      </p:cBhvr>
                                    </p:animEffect>
                                  </p:childTnLst>
                                </p:cTn>
                              </p:par>
                              <p:par>
                                <p:cTn id="8" presetID="3" presetClass="entr" presetSubtype="10" fill="hold" grpId="1" nodeType="withEffect">
                                  <p:stCondLst>
                                    <p:cond delay="0"/>
                                  </p:stCondLst>
                                  <p:childTnLst>
                                    <p:set>
                                      <p:cBhvr additive="base">
                                        <p:cTn id="9" dur="1" fill="hold">
                                          <p:stCondLst>
                                            <p:cond delay="0"/>
                                          </p:stCondLst>
                                        </p:cTn>
                                        <p:tgtEl>
                                          <p:spTgt spid="58380"/>
                                        </p:tgtEl>
                                        <p:attrNameLst>
                                          <p:attrName>style.visibility</p:attrName>
                                        </p:attrNameLst>
                                      </p:cBhvr>
                                      <p:to>
                                        <p:strVal val="visible"/>
                                      </p:to>
                                    </p:set>
                                    <p:animEffect transition="in" filter="blinds(horizontal)">
                                      <p:cBhvr additive="base">
                                        <p:cTn id="10" dur="500" fill="hold"/>
                                        <p:tgtEl>
                                          <p:spTgt spid="58380"/>
                                        </p:tgtEl>
                                      </p:cBhvr>
                                    </p:animEffect>
                                  </p:childTnLst>
                                </p:cTn>
                              </p:par>
                              <p:par>
                                <p:cTn id="11" presetID="3" presetClass="entr" presetSubtype="10" fill="hold" grpId="9" nodeType="withEffect">
                                  <p:stCondLst>
                                    <p:cond delay="0"/>
                                  </p:stCondLst>
                                  <p:childTnLst>
                                    <p:set>
                                      <p:cBhvr additive="base">
                                        <p:cTn id="12" dur="1" fill="hold">
                                          <p:stCondLst>
                                            <p:cond delay="0"/>
                                          </p:stCondLst>
                                        </p:cTn>
                                        <p:tgtEl>
                                          <p:spTgt spid="58389"/>
                                        </p:tgtEl>
                                        <p:attrNameLst>
                                          <p:attrName>style.visibility</p:attrName>
                                        </p:attrNameLst>
                                      </p:cBhvr>
                                      <p:to>
                                        <p:strVal val="visible"/>
                                      </p:to>
                                    </p:set>
                                    <p:animEffect transition="in" filter="blinds(horizontal)">
                                      <p:cBhvr additive="base">
                                        <p:cTn id="13" dur="500" fill="hold"/>
                                        <p:tgtEl>
                                          <p:spTgt spid="58389"/>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2" presetClass="entr" presetSubtype="8" fill="hold" grpId="2" nodeType="clickEffect">
                                  <p:stCondLst>
                                    <p:cond delay="0"/>
                                  </p:stCondLst>
                                  <p:childTnLst>
                                    <p:set>
                                      <p:cBhvr additive="base">
                                        <p:cTn id="18" dur="1" fill="hold">
                                          <p:stCondLst>
                                            <p:cond delay="0"/>
                                          </p:stCondLst>
                                        </p:cTn>
                                        <p:tgtEl>
                                          <p:spTgt spid="58381"/>
                                        </p:tgtEl>
                                        <p:attrNameLst>
                                          <p:attrName>style.visibility</p:attrName>
                                        </p:attrNameLst>
                                      </p:cBhvr>
                                      <p:to>
                                        <p:strVal val="visible"/>
                                      </p:to>
                                    </p:set>
                                    <p:animEffect transition="in" filter="slide(fromLeft)">
                                      <p:cBhvr additive="base">
                                        <p:cTn id="19" dur="500" fill="hold"/>
                                        <p:tgtEl>
                                          <p:spTgt spid="58381"/>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8" presetClass="entr" presetSubtype="6" fill="hold" grpId="3" nodeType="clickEffect">
                                  <p:stCondLst>
                                    <p:cond delay="0"/>
                                  </p:stCondLst>
                                  <p:childTnLst>
                                    <p:set>
                                      <p:cBhvr additive="base">
                                        <p:cTn id="24" dur="1" fill="hold">
                                          <p:stCondLst>
                                            <p:cond delay="0"/>
                                          </p:stCondLst>
                                        </p:cTn>
                                        <p:tgtEl>
                                          <p:spTgt spid="58382"/>
                                        </p:tgtEl>
                                        <p:attrNameLst>
                                          <p:attrName>style.visibility</p:attrName>
                                        </p:attrNameLst>
                                      </p:cBhvr>
                                      <p:to>
                                        <p:strVal val="visible"/>
                                      </p:to>
                                    </p:set>
                                    <p:animEffect transition="in" filter="strips(downRight)">
                                      <p:cBhvr additive="base">
                                        <p:cTn id="25" dur="500" fill="hold"/>
                                        <p:tgtEl>
                                          <p:spTgt spid="58382"/>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2" presetClass="entr" presetSubtype="8" fill="hold" grpId="4" nodeType="clickEffect">
                                  <p:stCondLst>
                                    <p:cond delay="0"/>
                                  </p:stCondLst>
                                  <p:childTnLst>
                                    <p:set>
                                      <p:cBhvr additive="base">
                                        <p:cTn id="30" dur="1" fill="hold">
                                          <p:stCondLst>
                                            <p:cond delay="0"/>
                                          </p:stCondLst>
                                        </p:cTn>
                                        <p:tgtEl>
                                          <p:spTgt spid="58383"/>
                                        </p:tgtEl>
                                        <p:attrNameLst>
                                          <p:attrName>style.visibility</p:attrName>
                                        </p:attrNameLst>
                                      </p:cBhvr>
                                      <p:to>
                                        <p:strVal val="visible"/>
                                      </p:to>
                                    </p:set>
                                    <p:animEffect transition="in" filter="slide(fromLeft)">
                                      <p:cBhvr additive="base">
                                        <p:cTn id="31" dur="500" fill="hold"/>
                                        <p:tgtEl>
                                          <p:spTgt spid="58383"/>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8" presetClass="entr" presetSubtype="6" fill="hold" grpId="5" nodeType="clickEffect">
                                  <p:stCondLst>
                                    <p:cond delay="0"/>
                                  </p:stCondLst>
                                  <p:childTnLst>
                                    <p:set>
                                      <p:cBhvr additive="base">
                                        <p:cTn id="36" dur="1" fill="hold">
                                          <p:stCondLst>
                                            <p:cond delay="0"/>
                                          </p:stCondLst>
                                        </p:cTn>
                                        <p:tgtEl>
                                          <p:spTgt spid="58384"/>
                                        </p:tgtEl>
                                        <p:attrNameLst>
                                          <p:attrName>style.visibility</p:attrName>
                                        </p:attrNameLst>
                                      </p:cBhvr>
                                      <p:to>
                                        <p:strVal val="visible"/>
                                      </p:to>
                                    </p:set>
                                    <p:animEffect transition="in" filter="strips(downRight)">
                                      <p:cBhvr additive="base">
                                        <p:cTn id="37" dur="500" fill="hold"/>
                                        <p:tgtEl>
                                          <p:spTgt spid="58384"/>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8" presetClass="entr" presetSubtype="6" fill="hold" grpId="6" nodeType="clickEffect">
                                  <p:stCondLst>
                                    <p:cond delay="0"/>
                                  </p:stCondLst>
                                  <p:childTnLst>
                                    <p:set>
                                      <p:cBhvr additive="base">
                                        <p:cTn id="42" dur="1" fill="hold">
                                          <p:stCondLst>
                                            <p:cond delay="0"/>
                                          </p:stCondLst>
                                        </p:cTn>
                                        <p:tgtEl>
                                          <p:spTgt spid="58385"/>
                                        </p:tgtEl>
                                        <p:attrNameLst>
                                          <p:attrName>style.visibility</p:attrName>
                                        </p:attrNameLst>
                                      </p:cBhvr>
                                      <p:to>
                                        <p:strVal val="visible"/>
                                      </p:to>
                                    </p:set>
                                    <p:animEffect transition="in" filter="strips(downRight)">
                                      <p:cBhvr additive="base">
                                        <p:cTn id="43" dur="500" fill="hold"/>
                                        <p:tgtEl>
                                          <p:spTgt spid="58385"/>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8" presetClass="entr" presetSubtype="3" fill="hold" grpId="7" nodeType="clickEffect">
                                  <p:stCondLst>
                                    <p:cond delay="0"/>
                                  </p:stCondLst>
                                  <p:childTnLst>
                                    <p:set>
                                      <p:cBhvr additive="base">
                                        <p:cTn id="48" dur="1" fill="hold">
                                          <p:stCondLst>
                                            <p:cond delay="0"/>
                                          </p:stCondLst>
                                        </p:cTn>
                                        <p:tgtEl>
                                          <p:spTgt spid="58386"/>
                                        </p:tgtEl>
                                        <p:attrNameLst>
                                          <p:attrName>style.visibility</p:attrName>
                                        </p:attrNameLst>
                                      </p:cBhvr>
                                      <p:to>
                                        <p:strVal val="visible"/>
                                      </p:to>
                                    </p:set>
                                    <p:animEffect transition="in" filter="strips(upRight)">
                                      <p:cBhvr additive="base">
                                        <p:cTn id="49" dur="500" fill="hold"/>
                                        <p:tgtEl>
                                          <p:spTgt spid="58386"/>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18" presetClass="entr" presetSubtype="3" fill="hold" grpId="8" nodeType="clickEffect">
                                  <p:stCondLst>
                                    <p:cond delay="0"/>
                                  </p:stCondLst>
                                  <p:childTnLst>
                                    <p:set>
                                      <p:cBhvr additive="base">
                                        <p:cTn id="54" dur="1" fill="hold">
                                          <p:stCondLst>
                                            <p:cond delay="0"/>
                                          </p:stCondLst>
                                        </p:cTn>
                                        <p:tgtEl>
                                          <p:spTgt spid="58387"/>
                                        </p:tgtEl>
                                        <p:attrNameLst>
                                          <p:attrName>style.visibility</p:attrName>
                                        </p:attrNameLst>
                                      </p:cBhvr>
                                      <p:to>
                                        <p:strVal val="visible"/>
                                      </p:to>
                                    </p:set>
                                    <p:animEffect transition="in" filter="strips(upRight)">
                                      <p:cBhvr additive="base">
                                        <p:cTn id="55" dur="500" fill="hold"/>
                                        <p:tgtEl>
                                          <p:spTgt spid="58387"/>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18" presetClass="entr" presetSubtype="6" fill="hold" grpId="10" nodeType="clickEffect">
                                  <p:stCondLst>
                                    <p:cond delay="0"/>
                                  </p:stCondLst>
                                  <p:childTnLst>
                                    <p:set>
                                      <p:cBhvr additive="base">
                                        <p:cTn id="60" dur="1" fill="hold">
                                          <p:stCondLst>
                                            <p:cond delay="0"/>
                                          </p:stCondLst>
                                        </p:cTn>
                                        <p:tgtEl>
                                          <p:spTgt spid="58390"/>
                                        </p:tgtEl>
                                        <p:attrNameLst>
                                          <p:attrName>style.visibility</p:attrName>
                                        </p:attrNameLst>
                                      </p:cBhvr>
                                      <p:to>
                                        <p:strVal val="visible"/>
                                      </p:to>
                                    </p:set>
                                    <p:animEffect transition="in" filter="strips(downRight)">
                                      <p:cBhvr additive="base">
                                        <p:cTn id="61" dur="500" fill="hold"/>
                                        <p:tgtEl>
                                          <p:spTgt spid="58390"/>
                                        </p:tgtEl>
                                      </p:cBhvr>
                                    </p:animEffec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18" presetClass="entr" presetSubtype="6" fill="hold" grpId="11" nodeType="clickEffect">
                                  <p:stCondLst>
                                    <p:cond delay="0"/>
                                  </p:stCondLst>
                                  <p:childTnLst>
                                    <p:set>
                                      <p:cBhvr additive="base">
                                        <p:cTn id="66" dur="1" fill="hold">
                                          <p:stCondLst>
                                            <p:cond delay="0"/>
                                          </p:stCondLst>
                                        </p:cTn>
                                        <p:tgtEl>
                                          <p:spTgt spid="58391"/>
                                        </p:tgtEl>
                                        <p:attrNameLst>
                                          <p:attrName>style.visibility</p:attrName>
                                        </p:attrNameLst>
                                      </p:cBhvr>
                                      <p:to>
                                        <p:strVal val="visible"/>
                                      </p:to>
                                    </p:set>
                                    <p:animEffect transition="in" filter="strips(downRight)">
                                      <p:cBhvr additive="base">
                                        <p:cTn id="67" dur="500" fill="hold"/>
                                        <p:tgtEl>
                                          <p:spTgt spid="58391"/>
                                        </p:tgtEl>
                                      </p:cBhvr>
                                    </p:animEffect>
                                  </p:childTnLst>
                                </p:cTn>
                              </p:par>
                            </p:childTnLst>
                          </p:cTn>
                        </p:par>
                      </p:childTnLst>
                    </p:cTn>
                  </p:par>
                  <p:par>
                    <p:cTn id="68" fill="hold" nodeType="clickPar">
                      <p:stCondLst>
                        <p:cond delay="indefinite"/>
                      </p:stCondLst>
                      <p:childTnLst>
                        <p:par>
                          <p:cTn id="69" fill="hold" nodeType="withGroup">
                            <p:stCondLst>
                              <p:cond delay="indefinite"/>
                            </p:stCondLst>
                          </p:cTn>
                        </p:par>
                        <p:par>
                          <p:cTn id="70" fill="hold" nodeType="afterGroup">
                            <p:stCondLst>
                              <p:cond delay="0"/>
                            </p:stCondLst>
                            <p:childTnLst>
                              <p:par>
                                <p:cTn id="71" presetID="18" presetClass="entr" presetSubtype="6" fill="hold" grpId="12" nodeType="clickEffect">
                                  <p:stCondLst>
                                    <p:cond delay="0"/>
                                  </p:stCondLst>
                                  <p:childTnLst>
                                    <p:set>
                                      <p:cBhvr additive="base">
                                        <p:cTn id="72" dur="1" fill="hold">
                                          <p:stCondLst>
                                            <p:cond delay="0"/>
                                          </p:stCondLst>
                                        </p:cTn>
                                        <p:tgtEl>
                                          <p:spTgt spid="58392"/>
                                        </p:tgtEl>
                                        <p:attrNameLst>
                                          <p:attrName>style.visibility</p:attrName>
                                        </p:attrNameLst>
                                      </p:cBhvr>
                                      <p:to>
                                        <p:strVal val="visible"/>
                                      </p:to>
                                    </p:set>
                                    <p:animEffect transition="in" filter="strips(downRight)">
                                      <p:cBhvr additive="base">
                                        <p:cTn id="73" dur="500" fill="hold"/>
                                        <p:tgtEl>
                                          <p:spTgt spid="58392"/>
                                        </p:tgtEl>
                                      </p:cBhvr>
                                    </p:animEffect>
                                  </p:childTnLst>
                                </p:cTn>
                              </p:par>
                            </p:childTnLst>
                          </p:cTn>
                        </p:par>
                      </p:childTnLst>
                    </p:cTn>
                  </p:par>
                  <p:par>
                    <p:cTn id="74" fill="hold" nodeType="clickPar">
                      <p:stCondLst>
                        <p:cond delay="indefinite"/>
                      </p:stCondLst>
                      <p:childTnLst>
                        <p:par>
                          <p:cTn id="75" fill="hold" nodeType="withGroup">
                            <p:stCondLst>
                              <p:cond delay="indefinite"/>
                            </p:stCondLst>
                          </p:cTn>
                        </p:par>
                        <p:par>
                          <p:cTn id="76" fill="hold" nodeType="afterGroup">
                            <p:stCondLst>
                              <p:cond delay="0"/>
                            </p:stCondLst>
                            <p:childTnLst>
                              <p:par>
                                <p:cTn id="77" presetID="18" presetClass="entr" presetSubtype="6" fill="hold" grpId="13" nodeType="clickEffect">
                                  <p:stCondLst>
                                    <p:cond delay="0"/>
                                  </p:stCondLst>
                                  <p:childTnLst>
                                    <p:set>
                                      <p:cBhvr additive="base">
                                        <p:cTn id="78" dur="1" fill="hold">
                                          <p:stCondLst>
                                            <p:cond delay="0"/>
                                          </p:stCondLst>
                                        </p:cTn>
                                        <p:tgtEl>
                                          <p:spTgt spid="58393"/>
                                        </p:tgtEl>
                                        <p:attrNameLst>
                                          <p:attrName>style.visibility</p:attrName>
                                        </p:attrNameLst>
                                      </p:cBhvr>
                                      <p:to>
                                        <p:strVal val="visible"/>
                                      </p:to>
                                    </p:set>
                                    <p:animEffect transition="in" filter="strips(downRight)">
                                      <p:cBhvr additive="base">
                                        <p:cTn id="79" dur="500" fill="hold"/>
                                        <p:tgtEl>
                                          <p:spTgt spid="58393"/>
                                        </p:tgtEl>
                                      </p:cBhvr>
                                    </p:animEffect>
                                  </p:childTnLst>
                                </p:cTn>
                              </p:par>
                            </p:childTnLst>
                          </p:cTn>
                        </p:par>
                      </p:childTnLst>
                    </p:cTn>
                  </p:par>
                  <p:par>
                    <p:cTn id="80" fill="hold" nodeType="clickPar">
                      <p:stCondLst>
                        <p:cond delay="indefinite"/>
                      </p:stCondLst>
                      <p:childTnLst>
                        <p:par>
                          <p:cTn id="81" fill="hold" nodeType="withGroup">
                            <p:stCondLst>
                              <p:cond delay="indefinite"/>
                            </p:stCondLst>
                          </p:cTn>
                        </p:par>
                        <p:par>
                          <p:cTn id="82" fill="hold" nodeType="afterGroup">
                            <p:stCondLst>
                              <p:cond delay="0"/>
                            </p:stCondLst>
                            <p:childTnLst>
                              <p:par>
                                <p:cTn id="83" presetID="18" presetClass="entr" presetSubtype="6" fill="hold" grpId="14" nodeType="clickEffect">
                                  <p:stCondLst>
                                    <p:cond delay="0"/>
                                  </p:stCondLst>
                                  <p:childTnLst>
                                    <p:set>
                                      <p:cBhvr additive="base">
                                        <p:cTn id="84" dur="1" fill="hold">
                                          <p:stCondLst>
                                            <p:cond delay="0"/>
                                          </p:stCondLst>
                                        </p:cTn>
                                        <p:tgtEl>
                                          <p:spTgt spid="58394"/>
                                        </p:tgtEl>
                                        <p:attrNameLst>
                                          <p:attrName>style.visibility</p:attrName>
                                        </p:attrNameLst>
                                      </p:cBhvr>
                                      <p:to>
                                        <p:strVal val="visible"/>
                                      </p:to>
                                    </p:set>
                                    <p:animEffect transition="in" filter="strips(downRight)">
                                      <p:cBhvr additive="base">
                                        <p:cTn id="85" dur="500" fill="hold"/>
                                        <p:tgtEl>
                                          <p:spTgt spid="58394"/>
                                        </p:tgtEl>
                                      </p:cBhvr>
                                    </p:animEffect>
                                  </p:childTnLst>
                                </p:cTn>
                              </p:par>
                            </p:childTnLst>
                          </p:cTn>
                        </p:par>
                      </p:childTnLst>
                    </p:cTn>
                  </p:par>
                  <p:par>
                    <p:cTn id="86" fill="hold" nodeType="clickPar">
                      <p:stCondLst>
                        <p:cond delay="indefinite"/>
                      </p:stCondLst>
                      <p:childTnLst>
                        <p:par>
                          <p:cTn id="87" fill="hold" nodeType="withGroup">
                            <p:stCondLst>
                              <p:cond delay="indefinite"/>
                            </p:stCondLst>
                          </p:cTn>
                        </p:par>
                        <p:par>
                          <p:cTn id="88" fill="hold" nodeType="afterGroup">
                            <p:stCondLst>
                              <p:cond delay="0"/>
                            </p:stCondLst>
                            <p:childTnLst>
                              <p:par>
                                <p:cTn id="89" presetID="18" presetClass="entr" presetSubtype="6" fill="hold" grpId="15" nodeType="clickEffect">
                                  <p:stCondLst>
                                    <p:cond delay="0"/>
                                  </p:stCondLst>
                                  <p:childTnLst>
                                    <p:set>
                                      <p:cBhvr additive="base">
                                        <p:cTn id="90" dur="1" fill="hold">
                                          <p:stCondLst>
                                            <p:cond delay="0"/>
                                          </p:stCondLst>
                                        </p:cTn>
                                        <p:tgtEl>
                                          <p:spTgt spid="58395"/>
                                        </p:tgtEl>
                                        <p:attrNameLst>
                                          <p:attrName>style.visibility</p:attrName>
                                        </p:attrNameLst>
                                      </p:cBhvr>
                                      <p:to>
                                        <p:strVal val="visible"/>
                                      </p:to>
                                    </p:set>
                                    <p:animEffect transition="in" filter="strips(downRight)">
                                      <p:cBhvr additive="base">
                                        <p:cTn id="91" dur="500" fill="hold"/>
                                        <p:tgtEl>
                                          <p:spTgt spid="58395"/>
                                        </p:tgtEl>
                                      </p:cBhvr>
                                    </p:animEffect>
                                  </p:childTnLst>
                                </p:cTn>
                              </p:par>
                            </p:childTnLst>
                          </p:cTn>
                        </p:par>
                      </p:childTnLst>
                    </p:cTn>
                  </p:par>
                  <p:par>
                    <p:cTn id="92" fill="hold" nodeType="clickPar">
                      <p:stCondLst>
                        <p:cond delay="indefinite"/>
                      </p:stCondLst>
                      <p:childTnLst>
                        <p:par>
                          <p:cTn id="93" fill="hold" nodeType="withGroup">
                            <p:stCondLst>
                              <p:cond delay="indefinite"/>
                            </p:stCondLst>
                          </p:cTn>
                        </p:par>
                        <p:par>
                          <p:cTn id="94" fill="hold" nodeType="afterGroup">
                            <p:stCondLst>
                              <p:cond delay="0"/>
                            </p:stCondLst>
                            <p:childTnLst>
                              <p:par>
                                <p:cTn id="95" presetID="18" presetClass="entr" presetSubtype="3" fill="hold" grpId="16" nodeType="clickEffect">
                                  <p:stCondLst>
                                    <p:cond delay="0"/>
                                  </p:stCondLst>
                                  <p:childTnLst>
                                    <p:set>
                                      <p:cBhvr additive="base">
                                        <p:cTn id="96" dur="1" fill="hold">
                                          <p:stCondLst>
                                            <p:cond delay="0"/>
                                          </p:stCondLst>
                                        </p:cTn>
                                        <p:tgtEl>
                                          <p:spTgt spid="58396"/>
                                        </p:tgtEl>
                                        <p:attrNameLst>
                                          <p:attrName>style.visibility</p:attrName>
                                        </p:attrNameLst>
                                      </p:cBhvr>
                                      <p:to>
                                        <p:strVal val="visible"/>
                                      </p:to>
                                    </p:set>
                                    <p:animEffect transition="in" filter="strips(upRight)">
                                      <p:cBhvr additive="base">
                                        <p:cTn id="97" dur="500" fill="hold"/>
                                        <p:tgtEl>
                                          <p:spTgt spid="58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9" grpId="0"/>
      <p:bldP spid="58380" grpId="1"/>
      <p:bldP spid="58381" grpId="2"/>
      <p:bldP spid="58382" grpId="3"/>
      <p:bldP spid="58383" grpId="4"/>
      <p:bldP spid="58384" grpId="5"/>
      <p:bldP spid="58385" grpId="6"/>
      <p:bldP spid="58386" grpId="7"/>
      <p:bldP spid="58387" grpId="8"/>
      <p:bldP spid="58389" grpId="9"/>
      <p:bldP spid="58390" grpId="10"/>
      <p:bldP spid="58391" grpId="11"/>
      <p:bldP spid="58392" grpId="12"/>
      <p:bldP spid="58393" grpId="13"/>
      <p:bldP spid="58394" grpId="14"/>
      <p:bldP spid="58395" grpId="15"/>
      <p:bldP spid="58396" grpId="16"/>
    </p:bldLst>
  </p:timing>
</p:sld>
</file>

<file path=ppt/slides/slide3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3"/>
          </p:custDataLst>
        </p:nvPr>
      </p:nvGrpSpPr>
      <p:grpSpPr/>
      <p:pic>
        <p:nvPicPr>
          <p:cNvPr id="59394" name="Picture 34" descr="2008114171346258_2"/>
          <p:cNvPicPr/>
          <p:nvPr>
            <p:custDataLst>
              <p:tags r:id="rId5"/>
            </p:custDataLst>
          </p:nvPr>
        </p:nvPicPr>
        <p:blipFill>
          <a:blip r:embed="rId4">
            <a:lum bright="58000" contrast="-52000"/>
            <a:grayscl/>
          </a:blip>
          <a:stretch>
            <a:fillRect/>
          </a:stretch>
        </p:blipFill>
        <p:spPr>
          <a:xfrm>
            <a:off x="2928938" y="1052512"/>
            <a:ext cx="5761038" cy="5727700"/>
          </a:xfrm>
          <a:prstGeom prst="rect">
            <a:avLst/>
          </a:prstGeom>
          <a:noFill/>
          <a:ln>
            <a:noFill/>
            <a:miter lim="800000"/>
          </a:ln>
        </p:spPr>
      </p:pic>
      <p:sp>
        <p:nvSpPr>
          <p:cNvPr id="59395" name="矩形 9"/>
          <p:cNvSpPr/>
          <p:nvPr>
            <p:custDataLst>
              <p:tags r:id="rId6"/>
            </p:custDataLst>
          </p:nvPr>
        </p:nvSpPr>
        <p:spPr bwMode="auto">
          <a:xfrm flipV="1">
            <a:off x="0" y="7197725"/>
            <a:ext cx="11522075" cy="46038"/>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vl6pPr marL="2286000" algn="l" defTabSz="914400" rtl="0" eaLnBrk="1" latinLnBrk="0" hangingPunct="1">
              <a:defRPr lang="zh-CN" altLang="en-US" kern="1200">
                <a:solidFill>
                  <a:schemeClr val="tx1"/>
                </a:solidFill>
                <a:latin typeface="Calibri" pitchFamily="34" charset="0"/>
                <a:ea typeface="宋体" pitchFamily="2" charset="-122"/>
                <a:cs typeface="+mn-cs"/>
              </a:defRPr>
            </a:lvl6pPr>
            <a:lvl7pPr marL="2743200" algn="l" defTabSz="914400" rtl="0" eaLnBrk="1" latinLnBrk="0" hangingPunct="1">
              <a:defRPr lang="zh-CN" altLang="en-US" kern="1200">
                <a:solidFill>
                  <a:schemeClr val="tx1"/>
                </a:solidFill>
                <a:latin typeface="Calibri" pitchFamily="34" charset="0"/>
                <a:ea typeface="宋体" pitchFamily="2" charset="-122"/>
                <a:cs typeface="+mn-cs"/>
              </a:defRPr>
            </a:lvl7pPr>
            <a:lvl8pPr marL="3200400" algn="l" defTabSz="914400" rtl="0" eaLnBrk="1" latinLnBrk="0" hangingPunct="1">
              <a:defRPr lang="zh-CN" altLang="en-US" kern="1200">
                <a:solidFill>
                  <a:schemeClr val="tx1"/>
                </a:solidFill>
                <a:latin typeface="Calibri" pitchFamily="34" charset="0"/>
                <a:ea typeface="宋体" pitchFamily="2" charset="-122"/>
                <a:cs typeface="+mn-cs"/>
              </a:defRPr>
            </a:lvl8pPr>
            <a:lvl9pPr marL="3657600" algn="l" defTabSz="914400" rtl="0" eaLnBrk="1" latinLnBrk="0" hangingPunct="1">
              <a:defRPr lang="zh-CN" altLang="en-US" kern="1200">
                <a:solidFill>
                  <a:schemeClr val="tx1"/>
                </a:solidFill>
                <a:latin typeface="Calibri" pitchFamily="34" charset="0"/>
                <a:ea typeface="宋体" pitchFamily="2" charset="-122"/>
                <a:cs typeface="+mn-cs"/>
              </a:defRPr>
            </a:lvl9pPr>
          </a:lstStyle>
          <a:p>
            <a:pPr marL="0" marR="0" lvl="0" indent="0" eaLnBrk="0" fontAlgn="base" hangingPunct="0"/>
            <a:endParaRPr lang="zh-CN" altLang="en-US"/>
          </a:p>
        </p:txBody>
      </p:sp>
      <p:cxnSp>
        <p:nvCxnSpPr>
          <p:cNvPr id="59396" name="直接连接符 21"/>
          <p:cNvCxnSpPr/>
          <p:nvPr>
            <p:custDataLst>
              <p:tags r:id="rId7"/>
            </p:custDataLst>
          </p:nvPr>
        </p:nvCxnSpPr>
        <p:spPr>
          <a:xfrm flipH="1">
            <a:off x="954088" y="260350"/>
            <a:ext cx="0" cy="261938"/>
          </a:xfrm>
          <a:prstGeom prst="line">
            <a:avLst/>
          </a:prstGeom>
          <a:noFill/>
          <a:ln w="28575" cap="flat">
            <a:solidFill>
              <a:srgbClr val="FFFFFF"/>
            </a:solidFill>
            <a:prstDash val="lgDash"/>
            <a:bevel/>
            <a:headEnd type="none" w="med" len="med"/>
            <a:tailEnd type="none" w="med" len="med"/>
          </a:ln>
        </p:spPr>
      </p:cxnSp>
      <p:sp>
        <p:nvSpPr>
          <p:cNvPr id="59397" name="文本框 5"/>
          <p:cNvSpPr/>
          <p:nvPr>
            <p:custDataLst>
              <p:tags r:id="rId8"/>
            </p:custDataLst>
          </p:nvPr>
        </p:nvSpPr>
        <p:spPr>
          <a:xfrm>
            <a:off x="960438" y="147638"/>
            <a:ext cx="30638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a:solidFill>
                  <a:schemeClr val="bg1"/>
                </a:solidFill>
                <a:latin typeface="微软雅黑" charset="-122"/>
                <a:ea typeface="微软雅黑" charset="-122"/>
              </a:rPr>
              <a:t>中学历史教学园地</a:t>
            </a:r>
            <a:endParaRPr lang="zh-CN" altLang="en-US" sz="2400">
              <a:solidFill>
                <a:schemeClr val="bg1"/>
              </a:solidFill>
              <a:latin typeface="微软雅黑" charset="-122"/>
              <a:ea typeface="微软雅黑" charset="-122"/>
            </a:endParaRPr>
          </a:p>
        </p:txBody>
      </p:sp>
      <p:sp>
        <p:nvSpPr>
          <p:cNvPr id="59398" name="文本框 6"/>
          <p:cNvSpPr/>
          <p:nvPr>
            <p:custDataLst>
              <p:tags r:id="rId9"/>
            </p:custDataLst>
          </p:nvPr>
        </p:nvSpPr>
        <p:spPr>
          <a:xfrm>
            <a:off x="4475162" y="130175"/>
            <a:ext cx="4143375" cy="461962"/>
          </a:xfrm>
          <a:prstGeom prst="rect">
            <a:avLst/>
          </a:prstGeom>
          <a:noFill/>
          <a:ln>
            <a:noFill/>
            <a:miter lim="800000"/>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r>
              <a:rPr lang="zh-CN" altLang="en-US" sz="2400" b="1">
                <a:solidFill>
                  <a:schemeClr val="bg1"/>
                </a:solidFill>
                <a:latin typeface="微软雅黑" charset="-122"/>
                <a:ea typeface="微软雅黑" charset="-122"/>
              </a:rPr>
              <a:t>第</a:t>
            </a:r>
            <a:r>
              <a:rPr lang="en-US" altLang="zh-CN" sz="2400" b="1">
                <a:solidFill>
                  <a:schemeClr val="bg1"/>
                </a:solidFill>
                <a:latin typeface="微软雅黑" charset="-122"/>
                <a:ea typeface="微软雅黑" charset="-122"/>
              </a:rPr>
              <a:t>8</a:t>
            </a:r>
            <a:r>
              <a:rPr lang="zh-CN" altLang="en-US" sz="2400" b="1">
                <a:solidFill>
                  <a:schemeClr val="bg1"/>
                </a:solidFill>
                <a:latin typeface="微软雅黑" charset="-122"/>
                <a:ea typeface="微软雅黑" charset="-122"/>
              </a:rPr>
              <a:t>课   百家争鸣</a:t>
            </a:r>
            <a:endParaRPr lang="zh-CN" altLang="en-US" sz="2400" b="1">
              <a:solidFill>
                <a:schemeClr val="bg1"/>
              </a:solidFill>
              <a:latin typeface="微软雅黑" charset="-122"/>
              <a:ea typeface="微软雅黑" charset="-122"/>
            </a:endParaRPr>
          </a:p>
        </p:txBody>
      </p:sp>
      <p:pic>
        <p:nvPicPr>
          <p:cNvPr id="59399" name="图片 51" descr="t012b2ff820f8eada25.jpg"/>
          <p:cNvPicPr/>
          <p:nvPr>
            <p:custDataLst>
              <p:tags r:id="rId11"/>
            </p:custDataLst>
          </p:nvPr>
        </p:nvPicPr>
        <p:blipFill>
          <a:blip r:embed="rId10">
            <a:clrChange>
              <a:clrFrom>
                <a:srgbClr val="E4C08C"/>
              </a:clrFrom>
              <a:clrTo>
                <a:srgbClr val="E4C08C">
                  <a:alpha val="0"/>
                </a:srgbClr>
              </a:clrTo>
            </a:clrChange>
          </a:blip>
          <a:srcRect t="5624" b="87346"/>
          <a:stretch>
            <a:fillRect/>
          </a:stretch>
        </p:blipFill>
        <p:spPr>
          <a:xfrm rot="10800000">
            <a:off x="0" y="6986588"/>
            <a:ext cx="11522075" cy="214312"/>
          </a:xfrm>
          <a:prstGeom prst="rect">
            <a:avLst/>
          </a:prstGeom>
          <a:noFill/>
          <a:ln>
            <a:noFill/>
            <a:miter lim="800000"/>
          </a:ln>
        </p:spPr>
      </p:pic>
      <p:grpSp>
        <p:nvGrpSpPr>
          <p:cNvPr id="59400" name="Group 38"/>
          <p:cNvGrpSpPr/>
          <p:nvPr>
            <p:custDataLst>
              <p:tags r:id="rId12"/>
            </p:custDataLst>
          </p:nvPr>
        </p:nvGrpSpPr>
        <p:grpSpPr>
          <a:xfrm>
            <a:off x="9282112" y="6327775"/>
            <a:ext cx="2239962" cy="873125"/>
            <a:chOff x="4372" y="3697"/>
            <a:chExt cx="1411" cy="550"/>
          </a:xfrm>
        </p:grpSpPr>
        <p:pic>
          <p:nvPicPr>
            <p:cNvPr id="59401" name="Picture 39" descr="龙形玉饰战国 现藏于河北省文物研究所"/>
            <p:cNvPicPr/>
            <p:nvPr>
              <p:custDataLst>
                <p:tags r:id="rId14"/>
              </p:custDataLst>
            </p:nvPr>
          </p:nvPicPr>
          <p:blipFill>
            <a:blip r:embed="rId13">
              <a:clrChange>
                <a:clrFrom>
                  <a:srgbClr val="FFFFFF"/>
                </a:clrFrom>
                <a:clrTo>
                  <a:srgbClr val="FFFFFF">
                    <a:alpha val="0"/>
                  </a:srgbClr>
                </a:clrTo>
              </a:clrChange>
            </a:blip>
            <a:stretch>
              <a:fillRect/>
            </a:stretch>
          </p:blipFill>
          <p:spPr>
            <a:xfrm>
              <a:off x="4808" y="3795"/>
              <a:ext cx="975" cy="452"/>
            </a:xfrm>
            <a:prstGeom prst="rect">
              <a:avLst/>
            </a:prstGeom>
            <a:noFill/>
            <a:ln>
              <a:noFill/>
              <a:miter lim="800000"/>
            </a:ln>
          </p:spPr>
        </p:pic>
        <p:pic>
          <p:nvPicPr>
            <p:cNvPr id="59402" name="Picture 40" descr="103"/>
            <p:cNvPicPr/>
            <p:nvPr>
              <p:custDataLst>
                <p:tags r:id="rId16"/>
              </p:custDataLst>
            </p:nvPr>
          </p:nvPicPr>
          <p:blipFill>
            <a:blip r:embed="rId15"/>
            <a:stretch>
              <a:fillRect/>
            </a:stretch>
          </p:blipFill>
          <p:spPr>
            <a:xfrm>
              <a:off x="4372" y="3697"/>
              <a:ext cx="1411" cy="504"/>
            </a:xfrm>
            <a:prstGeom prst="rect">
              <a:avLst/>
            </a:prstGeom>
            <a:noFill/>
            <a:ln>
              <a:noFill/>
              <a:miter lim="800000"/>
            </a:ln>
          </p:spPr>
        </p:pic>
      </p:grpSp>
      <p:sp>
        <p:nvSpPr>
          <p:cNvPr id="59403" name="AutoShape 3"/>
          <p:cNvSpPr/>
          <p:nvPr>
            <p:custDataLst>
              <p:tags r:id="rId17"/>
            </p:custDataLst>
          </p:nvPr>
        </p:nvSpPr>
        <p:spPr>
          <a:xfrm>
            <a:off x="1873250" y="1927225"/>
            <a:ext cx="360362" cy="4464050"/>
          </a:xfrm>
          <a:prstGeom prst="leftBrace">
            <a:avLst>
              <a:gd name="adj1" fmla="val 102714"/>
              <a:gd name="adj2" fmla="val 50000"/>
            </a:avLst>
          </a:prstGeom>
          <a:noFill/>
          <a:ln w="38100">
            <a:solidFill>
              <a:srgbClr val="808000"/>
            </a:solidFill>
            <a:round/>
          </a:ln>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b="1">
              <a:latin typeface="黑体" pitchFamily="49" charset="-122"/>
              <a:ea typeface="黑体" pitchFamily="49" charset="-122"/>
            </a:endParaRPr>
          </a:p>
        </p:txBody>
      </p:sp>
      <p:sp>
        <p:nvSpPr>
          <p:cNvPr id="59404" name="Text Box 4">
            <a:hlinkClick r:id="rId19" action="ppaction://hlinksldjump"/>
          </p:cNvPr>
          <p:cNvSpPr/>
          <p:nvPr>
            <p:custDataLst>
              <p:tags r:id="rId18"/>
            </p:custDataLst>
          </p:nvPr>
        </p:nvSpPr>
        <p:spPr>
          <a:xfrm>
            <a:off x="3384550" y="1724025"/>
            <a:ext cx="1100138" cy="457200"/>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2400" b="1" u="sng">
                <a:solidFill>
                  <a:srgbClr val="660033"/>
                </a:solidFill>
                <a:latin typeface="黑体" pitchFamily="49" charset="-122"/>
                <a:ea typeface="黑体" pitchFamily="49" charset="-122"/>
              </a:rPr>
              <a:t>墨子</a:t>
            </a:r>
            <a:endParaRPr lang="zh-CN" altLang="en-US" sz="2400" b="1" u="sng">
              <a:solidFill>
                <a:srgbClr val="660033"/>
              </a:solidFill>
              <a:latin typeface="黑体" pitchFamily="49" charset="-122"/>
              <a:ea typeface="黑体" pitchFamily="49" charset="-122"/>
            </a:endParaRPr>
          </a:p>
        </p:txBody>
      </p:sp>
      <p:sp>
        <p:nvSpPr>
          <p:cNvPr id="59405" name="AutoShape 5"/>
          <p:cNvSpPr/>
          <p:nvPr>
            <p:custDataLst>
              <p:tags r:id="rId20"/>
            </p:custDataLst>
          </p:nvPr>
        </p:nvSpPr>
        <p:spPr>
          <a:xfrm>
            <a:off x="4176712" y="1555750"/>
            <a:ext cx="142875" cy="865188"/>
          </a:xfrm>
          <a:prstGeom prst="leftBrace">
            <a:avLst>
              <a:gd name="adj1" fmla="val 50211"/>
              <a:gd name="adj2" fmla="val 50000"/>
            </a:avLst>
          </a:prstGeom>
          <a:noFill/>
          <a:ln>
            <a:solidFill>
              <a:schemeClr val="tx1"/>
            </a:solidFill>
            <a:round/>
          </a:ln>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b="1">
              <a:latin typeface="黑体" pitchFamily="49" charset="-122"/>
              <a:ea typeface="黑体" pitchFamily="49" charset="-122"/>
            </a:endParaRPr>
          </a:p>
        </p:txBody>
      </p:sp>
      <p:sp>
        <p:nvSpPr>
          <p:cNvPr id="59406" name="Text Box 6"/>
          <p:cNvSpPr txBox="1">
            <a:spLocks noChangeArrowheads="1"/>
          </p:cNvSpPr>
          <p:nvPr>
            <p:custDataLst>
              <p:tags r:id="rId21"/>
            </p:custDataLst>
          </p:nvPr>
        </p:nvSpPr>
        <p:spPr bwMode="auto">
          <a:xfrm>
            <a:off x="4302125" y="1339850"/>
            <a:ext cx="2755900" cy="457200"/>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400" b="1">
                <a:effectLst>
                  <a:outerShdw blurRad="38100" dist="38100" dir="2700000" algn="tl">
                    <a:schemeClr val="bg2"/>
                  </a:outerShdw>
                </a:effectLst>
                <a:latin typeface="黑体" pitchFamily="49" charset="-122"/>
                <a:ea typeface="黑体" pitchFamily="49" charset="-122"/>
              </a:rPr>
              <a:t>墨家学派创始人</a:t>
            </a:r>
            <a:endParaRPr lang="zh-CN" altLang="en-US" sz="2400" b="1">
              <a:effectLst>
                <a:outerShdw blurRad="38100" dist="38100" dir="2700000" algn="tl">
                  <a:schemeClr val="bg2"/>
                </a:outerShdw>
              </a:effectLst>
              <a:latin typeface="黑体" pitchFamily="49" charset="-122"/>
              <a:ea typeface="黑体" pitchFamily="49" charset="-122"/>
            </a:endParaRPr>
          </a:p>
        </p:txBody>
      </p:sp>
      <p:sp>
        <p:nvSpPr>
          <p:cNvPr id="59407" name="Text Box 7"/>
          <p:cNvSpPr txBox="1">
            <a:spLocks noChangeArrowheads="1"/>
          </p:cNvSpPr>
          <p:nvPr>
            <p:custDataLst>
              <p:tags r:id="rId22"/>
            </p:custDataLst>
          </p:nvPr>
        </p:nvSpPr>
        <p:spPr bwMode="auto">
          <a:xfrm>
            <a:off x="4302125" y="1974850"/>
            <a:ext cx="2179638" cy="457200"/>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400" b="1">
                <a:effectLst>
                  <a:outerShdw blurRad="38100" dist="38100" dir="2700000" algn="tl">
                    <a:schemeClr val="bg2"/>
                  </a:outerShdw>
                </a:effectLst>
                <a:latin typeface="黑体" pitchFamily="49" charset="-122"/>
                <a:ea typeface="黑体" pitchFamily="49" charset="-122"/>
              </a:rPr>
              <a:t>主要思想：</a:t>
            </a:r>
            <a:endParaRPr lang="zh-CN" altLang="en-US" sz="2400" b="1">
              <a:effectLst>
                <a:outerShdw blurRad="38100" dist="38100" dir="2700000" algn="tl">
                  <a:schemeClr val="bg2"/>
                </a:outerShdw>
              </a:effectLst>
              <a:latin typeface="黑体" pitchFamily="49" charset="-122"/>
              <a:ea typeface="黑体" pitchFamily="49" charset="-122"/>
            </a:endParaRPr>
          </a:p>
        </p:txBody>
      </p:sp>
      <p:sp>
        <p:nvSpPr>
          <p:cNvPr id="59408" name="Text Box 8"/>
          <p:cNvSpPr txBox="1">
            <a:spLocks noChangeArrowheads="1"/>
          </p:cNvSpPr>
          <p:nvPr>
            <p:custDataLst>
              <p:tags r:id="rId23"/>
            </p:custDataLst>
          </p:nvPr>
        </p:nvSpPr>
        <p:spPr bwMode="auto">
          <a:xfrm>
            <a:off x="5834063" y="1974850"/>
            <a:ext cx="3187700" cy="457200"/>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400" b="1">
                <a:effectLst>
                  <a:outerShdw blurRad="38100" dist="38100" dir="2700000" algn="tl">
                    <a:schemeClr val="bg2"/>
                  </a:outerShdw>
                </a:effectLst>
                <a:latin typeface="黑体" pitchFamily="49" charset="-122"/>
                <a:ea typeface="黑体" pitchFamily="49" charset="-122"/>
              </a:rPr>
              <a:t>“</a:t>
            </a:r>
            <a:r>
              <a:rPr lang="zh-CN" altLang="en-US" sz="2400" b="1">
                <a:effectLst>
                  <a:outerShdw blurRad="38100" dist="38100" dir="2700000" algn="tl">
                    <a:schemeClr val="bg2"/>
                  </a:outerShdw>
                </a:effectLst>
                <a:latin typeface="黑体" pitchFamily="49" charset="-122"/>
                <a:ea typeface="黑体" pitchFamily="49" charset="-122"/>
              </a:rPr>
              <a:t>兼爱”“非攻”</a:t>
            </a:r>
            <a:endParaRPr lang="zh-CN" altLang="en-US" sz="2400" b="1">
              <a:effectLst>
                <a:outerShdw blurRad="38100" dist="38100" dir="2700000" algn="tl">
                  <a:schemeClr val="bg2"/>
                </a:outerShdw>
              </a:effectLst>
              <a:latin typeface="黑体" pitchFamily="49" charset="-122"/>
              <a:ea typeface="黑体" pitchFamily="49" charset="-122"/>
            </a:endParaRPr>
          </a:p>
        </p:txBody>
      </p:sp>
      <p:sp>
        <p:nvSpPr>
          <p:cNvPr id="59409" name="AutoShape 9"/>
          <p:cNvSpPr/>
          <p:nvPr>
            <p:custDataLst>
              <p:tags r:id="rId24"/>
            </p:custDataLst>
          </p:nvPr>
        </p:nvSpPr>
        <p:spPr>
          <a:xfrm>
            <a:off x="3240088" y="2863850"/>
            <a:ext cx="144462" cy="1008062"/>
          </a:xfrm>
          <a:prstGeom prst="leftBrace">
            <a:avLst>
              <a:gd name="adj1" fmla="val 57859"/>
              <a:gd name="adj2" fmla="val 50000"/>
            </a:avLst>
          </a:prstGeom>
          <a:noFill/>
          <a:ln>
            <a:solidFill>
              <a:schemeClr val="tx1"/>
            </a:solidFill>
            <a:round/>
          </a:ln>
        </p:spPr>
        <p:txBody>
          <a:bodyPr wrap="none" anchor="ctr"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en-US" b="1">
              <a:latin typeface="黑体" pitchFamily="49" charset="-122"/>
              <a:ea typeface="黑体" pitchFamily="49" charset="-122"/>
            </a:endParaRPr>
          </a:p>
        </p:txBody>
      </p:sp>
      <p:sp>
        <p:nvSpPr>
          <p:cNvPr id="59410" name="Text Box 10">
            <a:hlinkClick r:id="rId19" action="ppaction://hlinksldjump"/>
          </p:cNvPr>
          <p:cNvSpPr txBox="1">
            <a:spLocks noChangeArrowheads="1"/>
          </p:cNvSpPr>
          <p:nvPr>
            <p:custDataLst>
              <p:tags r:id="rId25"/>
            </p:custDataLst>
          </p:nvPr>
        </p:nvSpPr>
        <p:spPr bwMode="auto">
          <a:xfrm>
            <a:off x="3384550" y="2693988"/>
            <a:ext cx="955675" cy="457200"/>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400" b="1" u="sng">
                <a:solidFill>
                  <a:srgbClr val="660033"/>
                </a:solidFill>
                <a:effectLst>
                  <a:outerShdw blurRad="38100" dist="38100" dir="2700000" algn="tl">
                    <a:schemeClr val="bg2"/>
                  </a:outerShdw>
                </a:effectLst>
                <a:latin typeface="黑体" pitchFamily="49" charset="-122"/>
                <a:ea typeface="黑体" pitchFamily="49" charset="-122"/>
              </a:rPr>
              <a:t>孟子</a:t>
            </a:r>
            <a:endParaRPr lang="zh-CN" altLang="en-US" sz="2400" b="1" u="sng">
              <a:solidFill>
                <a:srgbClr val="660033"/>
              </a:solidFill>
              <a:effectLst>
                <a:outerShdw blurRad="38100" dist="38100" dir="2700000" algn="tl">
                  <a:schemeClr val="bg2"/>
                </a:outerShdw>
              </a:effectLst>
              <a:latin typeface="黑体" pitchFamily="49" charset="-122"/>
              <a:ea typeface="黑体" pitchFamily="49" charset="-122"/>
            </a:endParaRPr>
          </a:p>
        </p:txBody>
      </p:sp>
      <p:sp>
        <p:nvSpPr>
          <p:cNvPr id="59411" name="Text Box 11"/>
          <p:cNvSpPr txBox="1">
            <a:spLocks noChangeArrowheads="1"/>
          </p:cNvSpPr>
          <p:nvPr>
            <p:custDataLst>
              <p:tags r:id="rId26"/>
            </p:custDataLst>
          </p:nvPr>
        </p:nvSpPr>
        <p:spPr bwMode="auto">
          <a:xfrm>
            <a:off x="4392613" y="2725738"/>
            <a:ext cx="5600700" cy="1060450"/>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b="1">
                <a:effectLst>
                  <a:outerShdw blurRad="38100" dist="38100" dir="2700000" algn="tl">
                    <a:schemeClr val="bg2"/>
                  </a:outerShdw>
                </a:effectLst>
                <a:latin typeface="黑体" pitchFamily="49" charset="-122"/>
                <a:ea typeface="黑体" pitchFamily="49" charset="-122"/>
              </a:rPr>
              <a:t>提出</a:t>
            </a:r>
            <a:r>
              <a:rPr lang="en-US" altLang="zh-CN" b="1">
                <a:effectLst>
                  <a:outerShdw blurRad="38100" dist="38100" dir="2700000" algn="tl">
                    <a:schemeClr val="bg2"/>
                  </a:outerShdw>
                </a:effectLst>
                <a:latin typeface="黑体" pitchFamily="49" charset="-122"/>
                <a:ea typeface="黑体" pitchFamily="49" charset="-122"/>
              </a:rPr>
              <a:t>“</a:t>
            </a:r>
            <a:r>
              <a:rPr lang="zh-CN" altLang="en-US" b="1">
                <a:effectLst>
                  <a:outerShdw blurRad="38100" dist="38100" dir="2700000" algn="tl">
                    <a:schemeClr val="bg2"/>
                  </a:outerShdw>
                </a:effectLst>
                <a:latin typeface="黑体" pitchFamily="49" charset="-122"/>
                <a:ea typeface="黑体" pitchFamily="49" charset="-122"/>
              </a:rPr>
              <a:t>民贵君轻</a:t>
            </a:r>
            <a:r>
              <a:rPr lang="en-US" altLang="zh-CN" b="1">
                <a:effectLst>
                  <a:outerShdw blurRad="38100" dist="38100" dir="2700000" algn="tl">
                    <a:schemeClr val="bg2"/>
                  </a:outerShdw>
                </a:effectLst>
                <a:latin typeface="黑体" pitchFamily="49" charset="-122"/>
                <a:ea typeface="黑体" pitchFamily="49" charset="-122"/>
              </a:rPr>
              <a:t>”</a:t>
            </a:r>
            <a:r>
              <a:rPr lang="zh-CN" altLang="en-US" b="1">
                <a:effectLst>
                  <a:outerShdw blurRad="38100" dist="38100" dir="2700000" algn="tl">
                    <a:schemeClr val="bg2"/>
                  </a:outerShdw>
                </a:effectLst>
                <a:latin typeface="黑体" pitchFamily="49" charset="-122"/>
                <a:ea typeface="黑体" pitchFamily="49" charset="-122"/>
              </a:rPr>
              <a:t>“春秋无义战”，反对战争，主张“仁政”，</a:t>
            </a:r>
            <a:r>
              <a:rPr lang="en-US" altLang="zh-CN" b="1">
                <a:effectLst>
                  <a:outerShdw blurRad="38100" dist="38100" dir="2700000" algn="tl">
                    <a:schemeClr val="bg2"/>
                  </a:outerShdw>
                </a:effectLst>
                <a:latin typeface="黑体" pitchFamily="49" charset="-122"/>
                <a:ea typeface="黑体" pitchFamily="49" charset="-122"/>
              </a:rPr>
              <a:t>“</a:t>
            </a:r>
            <a:r>
              <a:rPr lang="zh-CN" altLang="en-US" b="1">
                <a:effectLst>
                  <a:outerShdw blurRad="38100" dist="38100" dir="2700000" algn="tl">
                    <a:schemeClr val="bg2"/>
                  </a:outerShdw>
                </a:effectLst>
                <a:latin typeface="黑体" pitchFamily="49" charset="-122"/>
                <a:ea typeface="黑体" pitchFamily="49" charset="-122"/>
              </a:rPr>
              <a:t>民贵君轻</a:t>
            </a:r>
            <a:r>
              <a:rPr lang="en-US" altLang="zh-CN" b="1">
                <a:effectLst>
                  <a:outerShdw blurRad="38100" dist="38100" dir="2700000" algn="tl">
                    <a:schemeClr val="bg2"/>
                  </a:outerShdw>
                </a:effectLst>
                <a:latin typeface="黑体" pitchFamily="49" charset="-122"/>
                <a:ea typeface="黑体" pitchFamily="49" charset="-122"/>
              </a:rPr>
              <a:t>”</a:t>
            </a:r>
            <a:endParaRPr lang="zh-CN" altLang="en-US" b="1">
              <a:effectLst>
                <a:outerShdw blurRad="38100" dist="38100" dir="2700000" algn="tl">
                  <a:schemeClr val="bg2"/>
                </a:outerShdw>
              </a:effectLst>
              <a:latin typeface="黑体" pitchFamily="49" charset="-122"/>
              <a:ea typeface="黑体" pitchFamily="49" charset="-122"/>
            </a:endParaRPr>
          </a:p>
          <a:p>
            <a:pPr marL="0" marR="0" lvl="0" indent="0" fontAlgn="base"/>
            <a:r>
              <a:rPr lang="zh-CN" altLang="en-US" b="1">
                <a:effectLst>
                  <a:outerShdw blurRad="38100" dist="38100" dir="2700000" algn="tl">
                    <a:schemeClr val="bg2"/>
                  </a:outerShdw>
                </a:effectLst>
                <a:latin typeface="黑体" pitchFamily="49" charset="-122"/>
                <a:ea typeface="黑体" pitchFamily="49" charset="-122"/>
              </a:rPr>
              <a:t>轻徭薄赋，爱护自然资源。</a:t>
            </a:r>
            <a:endParaRPr lang="zh-CN" altLang="en-US" b="1">
              <a:effectLst>
                <a:outerShdw blurRad="38100" dist="38100" dir="2700000" algn="tl">
                  <a:schemeClr val="bg2"/>
                </a:outerShdw>
              </a:effectLst>
              <a:latin typeface="黑体" pitchFamily="49" charset="-122"/>
              <a:ea typeface="黑体" pitchFamily="49" charset="-122"/>
            </a:endParaRPr>
          </a:p>
        </p:txBody>
      </p:sp>
      <p:sp>
        <p:nvSpPr>
          <p:cNvPr id="59412" name="Text Box 12">
            <a:hlinkClick r:id="rId28" action="ppaction://hlinksldjump"/>
          </p:cNvPr>
          <p:cNvSpPr txBox="1">
            <a:spLocks noChangeArrowheads="1"/>
          </p:cNvSpPr>
          <p:nvPr>
            <p:custDataLst>
              <p:tags r:id="rId27"/>
            </p:custDataLst>
          </p:nvPr>
        </p:nvSpPr>
        <p:spPr bwMode="auto">
          <a:xfrm>
            <a:off x="3436938" y="3656013"/>
            <a:ext cx="1100138" cy="457200"/>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400" b="1" u="sng">
                <a:solidFill>
                  <a:srgbClr val="660033"/>
                </a:solidFill>
                <a:effectLst>
                  <a:outerShdw blurRad="38100" dist="38100" dir="2700000" algn="tl">
                    <a:schemeClr val="bg2"/>
                  </a:outerShdw>
                </a:effectLst>
                <a:latin typeface="黑体" pitchFamily="49" charset="-122"/>
                <a:ea typeface="黑体" pitchFamily="49" charset="-122"/>
              </a:rPr>
              <a:t>荀子</a:t>
            </a:r>
            <a:endParaRPr lang="zh-CN" altLang="en-US" sz="2400" b="1" u="sng">
              <a:solidFill>
                <a:srgbClr val="660033"/>
              </a:solidFill>
              <a:effectLst>
                <a:outerShdw blurRad="38100" dist="38100" dir="2700000" algn="tl">
                  <a:schemeClr val="bg2"/>
                </a:outerShdw>
              </a:effectLst>
              <a:latin typeface="黑体" pitchFamily="49" charset="-122"/>
              <a:ea typeface="黑体" pitchFamily="49" charset="-122"/>
            </a:endParaRPr>
          </a:p>
        </p:txBody>
      </p:sp>
      <p:sp>
        <p:nvSpPr>
          <p:cNvPr id="59413" name="Text Box 13"/>
          <p:cNvSpPr txBox="1">
            <a:spLocks noChangeArrowheads="1"/>
          </p:cNvSpPr>
          <p:nvPr>
            <p:custDataLst>
              <p:tags r:id="rId29"/>
            </p:custDataLst>
          </p:nvPr>
        </p:nvSpPr>
        <p:spPr bwMode="auto">
          <a:xfrm>
            <a:off x="4392613" y="3733800"/>
            <a:ext cx="5184775" cy="414338"/>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b="1">
                <a:effectLst>
                  <a:outerShdw blurRad="38100" dist="38100" dir="2700000" algn="tl">
                    <a:schemeClr val="bg2"/>
                  </a:outerShdw>
                </a:effectLst>
                <a:latin typeface="黑体" pitchFamily="49" charset="-122"/>
                <a:ea typeface="黑体" pitchFamily="49" charset="-122"/>
              </a:rPr>
              <a:t>主张实行“礼治”。</a:t>
            </a:r>
            <a:endParaRPr lang="zh-CN" altLang="en-US" b="1">
              <a:effectLst>
                <a:outerShdw blurRad="38100" dist="38100" dir="2700000" algn="tl">
                  <a:schemeClr val="bg2"/>
                </a:outerShdw>
              </a:effectLst>
              <a:latin typeface="黑体" pitchFamily="49" charset="-122"/>
              <a:ea typeface="黑体" pitchFamily="49" charset="-122"/>
            </a:endParaRPr>
          </a:p>
        </p:txBody>
      </p:sp>
      <p:sp>
        <p:nvSpPr>
          <p:cNvPr id="59414" name="Text Box 14">
            <a:hlinkClick action="ppaction://noaction"/>
          </p:cNvPr>
          <p:cNvSpPr txBox="1">
            <a:spLocks noChangeArrowheads="1"/>
          </p:cNvSpPr>
          <p:nvPr>
            <p:custDataLst>
              <p:tags r:id="rId30"/>
            </p:custDataLst>
          </p:nvPr>
        </p:nvSpPr>
        <p:spPr bwMode="auto">
          <a:xfrm>
            <a:off x="3436938" y="4591050"/>
            <a:ext cx="1028700" cy="457200"/>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400" b="1">
                <a:solidFill>
                  <a:srgbClr val="660033"/>
                </a:solidFill>
                <a:effectLst>
                  <a:outerShdw blurRad="38100" dist="38100" dir="2700000" algn="tl">
                    <a:schemeClr val="bg2"/>
                  </a:outerShdw>
                </a:effectLst>
                <a:latin typeface="黑体" pitchFamily="49" charset="-122"/>
                <a:ea typeface="黑体" pitchFamily="49" charset="-122"/>
              </a:rPr>
              <a:t>庄子</a:t>
            </a:r>
            <a:endParaRPr lang="zh-CN" altLang="en-US" sz="2400" b="1">
              <a:solidFill>
                <a:srgbClr val="660033"/>
              </a:solidFill>
              <a:effectLst>
                <a:outerShdw blurRad="38100" dist="38100" dir="2700000" algn="tl">
                  <a:schemeClr val="bg2"/>
                </a:outerShdw>
              </a:effectLst>
              <a:latin typeface="黑体" pitchFamily="49" charset="-122"/>
              <a:ea typeface="黑体" pitchFamily="49" charset="-122"/>
            </a:endParaRPr>
          </a:p>
        </p:txBody>
      </p:sp>
      <p:sp>
        <p:nvSpPr>
          <p:cNvPr id="59415" name="Text Box 15"/>
          <p:cNvSpPr txBox="1">
            <a:spLocks noChangeArrowheads="1"/>
          </p:cNvSpPr>
          <p:nvPr>
            <p:custDataLst>
              <p:tags r:id="rId31"/>
            </p:custDataLst>
          </p:nvPr>
        </p:nvSpPr>
        <p:spPr bwMode="auto">
          <a:xfrm>
            <a:off x="4371975" y="4591050"/>
            <a:ext cx="6457950" cy="460375"/>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400" b="1">
                <a:effectLst>
                  <a:outerShdw blurRad="38100" dist="38100" dir="2700000" algn="tl">
                    <a:schemeClr val="bg2"/>
                  </a:outerShdw>
                </a:effectLst>
                <a:latin typeface="黑体" pitchFamily="49" charset="-122"/>
                <a:ea typeface="黑体" pitchFamily="49" charset="-122"/>
              </a:rPr>
              <a:t>主张顺其自然，</a:t>
            </a:r>
            <a:r>
              <a:rPr lang="en-US" altLang="zh-CN" sz="2400" b="1">
                <a:effectLst>
                  <a:outerShdw blurRad="38100" dist="38100" dir="2700000" algn="tl">
                    <a:schemeClr val="bg2"/>
                  </a:outerShdw>
                </a:effectLst>
                <a:latin typeface="黑体" pitchFamily="49" charset="-122"/>
                <a:ea typeface="黑体" pitchFamily="49" charset="-122"/>
              </a:rPr>
              <a:t>“</a:t>
            </a:r>
            <a:r>
              <a:rPr lang="zh-CN" altLang="en-US" sz="2400" b="1">
                <a:effectLst>
                  <a:outerShdw blurRad="38100" dist="38100" dir="2700000" algn="tl">
                    <a:schemeClr val="bg2"/>
                  </a:outerShdw>
                </a:effectLst>
                <a:latin typeface="黑体" pitchFamily="49" charset="-122"/>
                <a:ea typeface="黑体" pitchFamily="49" charset="-122"/>
              </a:rPr>
              <a:t>无为而治</a:t>
            </a:r>
            <a:r>
              <a:rPr lang="en-US" altLang="zh-CN" sz="2400" b="1">
                <a:effectLst>
                  <a:outerShdw blurRad="38100" dist="38100" dir="2700000" algn="tl">
                    <a:schemeClr val="bg2"/>
                  </a:outerShdw>
                </a:effectLst>
                <a:latin typeface="黑体" pitchFamily="49" charset="-122"/>
                <a:ea typeface="黑体" pitchFamily="49" charset="-122"/>
              </a:rPr>
              <a:t>”</a:t>
            </a:r>
            <a:r>
              <a:rPr lang="zh-CN" altLang="en-US" sz="2400" b="1">
                <a:effectLst>
                  <a:outerShdw blurRad="38100" dist="38100" dir="2700000" algn="tl">
                    <a:schemeClr val="bg2"/>
                  </a:outerShdw>
                </a:effectLst>
                <a:latin typeface="黑体" pitchFamily="49" charset="-122"/>
                <a:ea typeface="黑体" pitchFamily="49" charset="-122"/>
              </a:rPr>
              <a:t>；追求精神自由。</a:t>
            </a:r>
            <a:endParaRPr lang="zh-CN" altLang="en-US" sz="2400" b="1">
              <a:effectLst>
                <a:outerShdw blurRad="38100" dist="38100" dir="2700000" algn="tl">
                  <a:schemeClr val="bg2"/>
                </a:outerShdw>
              </a:effectLst>
              <a:latin typeface="黑体" pitchFamily="49" charset="-122"/>
              <a:ea typeface="黑体" pitchFamily="49" charset="-122"/>
            </a:endParaRPr>
          </a:p>
        </p:txBody>
      </p:sp>
      <p:sp>
        <p:nvSpPr>
          <p:cNvPr id="59416" name="Text Box 16"/>
          <p:cNvSpPr/>
          <p:nvPr>
            <p:custDataLst>
              <p:tags r:id="rId32"/>
            </p:custDataLst>
          </p:nvPr>
        </p:nvSpPr>
        <p:spPr>
          <a:xfrm>
            <a:off x="2160588" y="1636713"/>
            <a:ext cx="1223962" cy="579437"/>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200" b="1">
                <a:latin typeface="黑体" pitchFamily="49" charset="-122"/>
                <a:ea typeface="黑体" pitchFamily="49" charset="-122"/>
              </a:rPr>
              <a:t>墨家</a:t>
            </a:r>
            <a:endParaRPr lang="zh-CN" altLang="en-US" sz="3200" b="1">
              <a:latin typeface="黑体" pitchFamily="49" charset="-122"/>
              <a:ea typeface="黑体" pitchFamily="49" charset="-122"/>
            </a:endParaRPr>
          </a:p>
        </p:txBody>
      </p:sp>
      <p:sp>
        <p:nvSpPr>
          <p:cNvPr id="59417" name="Text Box 17"/>
          <p:cNvSpPr/>
          <p:nvPr>
            <p:custDataLst>
              <p:tags r:id="rId33"/>
            </p:custDataLst>
          </p:nvPr>
        </p:nvSpPr>
        <p:spPr>
          <a:xfrm>
            <a:off x="2139950" y="2974975"/>
            <a:ext cx="1460500" cy="579438"/>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200" b="1">
                <a:latin typeface="黑体" pitchFamily="49" charset="-122"/>
                <a:ea typeface="黑体" pitchFamily="49" charset="-122"/>
              </a:rPr>
              <a:t>儒家</a:t>
            </a:r>
            <a:endParaRPr lang="zh-CN" altLang="en-US" sz="3200" b="1">
              <a:latin typeface="黑体" pitchFamily="49" charset="-122"/>
              <a:ea typeface="黑体" pitchFamily="49" charset="-122"/>
            </a:endParaRPr>
          </a:p>
        </p:txBody>
      </p:sp>
      <p:sp>
        <p:nvSpPr>
          <p:cNvPr id="59418" name="Text Box 18"/>
          <p:cNvSpPr/>
          <p:nvPr>
            <p:custDataLst>
              <p:tags r:id="rId34"/>
            </p:custDataLst>
          </p:nvPr>
        </p:nvSpPr>
        <p:spPr>
          <a:xfrm>
            <a:off x="2212975" y="4519613"/>
            <a:ext cx="1316038" cy="579437"/>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200" b="1">
                <a:latin typeface="黑体" pitchFamily="49" charset="-122"/>
                <a:ea typeface="黑体" pitchFamily="49" charset="-122"/>
              </a:rPr>
              <a:t>道家</a:t>
            </a:r>
            <a:endParaRPr lang="zh-CN" altLang="en-US" sz="3200" b="1">
              <a:latin typeface="黑体" pitchFamily="49" charset="-122"/>
              <a:ea typeface="黑体" pitchFamily="49" charset="-122"/>
            </a:endParaRPr>
          </a:p>
        </p:txBody>
      </p:sp>
      <p:sp>
        <p:nvSpPr>
          <p:cNvPr id="59419" name="Text Box 19"/>
          <p:cNvSpPr/>
          <p:nvPr>
            <p:custDataLst>
              <p:tags r:id="rId35"/>
            </p:custDataLst>
          </p:nvPr>
        </p:nvSpPr>
        <p:spPr>
          <a:xfrm>
            <a:off x="2232025" y="5240338"/>
            <a:ext cx="1173163" cy="579437"/>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200" b="1">
                <a:latin typeface="黑体" pitchFamily="49" charset="-122"/>
                <a:ea typeface="黑体" pitchFamily="49" charset="-122"/>
              </a:rPr>
              <a:t>法家</a:t>
            </a:r>
            <a:endParaRPr lang="zh-CN" altLang="en-US" sz="3200" b="1">
              <a:latin typeface="黑体" pitchFamily="49" charset="-122"/>
              <a:ea typeface="黑体" pitchFamily="49" charset="-122"/>
            </a:endParaRPr>
          </a:p>
        </p:txBody>
      </p:sp>
      <p:sp>
        <p:nvSpPr>
          <p:cNvPr id="59420" name="Text Box 20">
            <a:hlinkClick action="ppaction://noaction"/>
          </p:cNvPr>
          <p:cNvSpPr txBox="1">
            <a:spLocks noChangeArrowheads="1"/>
          </p:cNvSpPr>
          <p:nvPr>
            <p:custDataLst>
              <p:tags r:id="rId36"/>
            </p:custDataLst>
          </p:nvPr>
        </p:nvSpPr>
        <p:spPr bwMode="auto">
          <a:xfrm>
            <a:off x="3457575" y="5311775"/>
            <a:ext cx="1173163" cy="457200"/>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400" b="1">
                <a:solidFill>
                  <a:srgbClr val="660033"/>
                </a:solidFill>
                <a:effectLst>
                  <a:outerShdw blurRad="38100" dist="38100" dir="2700000" algn="tl">
                    <a:schemeClr val="bg2"/>
                  </a:outerShdw>
                </a:effectLst>
                <a:latin typeface="黑体" pitchFamily="49" charset="-122"/>
                <a:ea typeface="黑体" pitchFamily="49" charset="-122"/>
              </a:rPr>
              <a:t>韩非</a:t>
            </a:r>
            <a:endParaRPr lang="zh-CN" altLang="en-US" sz="2400" b="1">
              <a:solidFill>
                <a:srgbClr val="660033"/>
              </a:solidFill>
              <a:effectLst>
                <a:outerShdw blurRad="38100" dist="38100" dir="2700000" algn="tl">
                  <a:schemeClr val="bg2"/>
                </a:outerShdw>
              </a:effectLst>
              <a:latin typeface="黑体" pitchFamily="49" charset="-122"/>
              <a:ea typeface="黑体" pitchFamily="49" charset="-122"/>
            </a:endParaRPr>
          </a:p>
        </p:txBody>
      </p:sp>
      <p:sp>
        <p:nvSpPr>
          <p:cNvPr id="59421" name="Text Box 21"/>
          <p:cNvSpPr txBox="1">
            <a:spLocks noChangeArrowheads="1"/>
          </p:cNvSpPr>
          <p:nvPr>
            <p:custDataLst>
              <p:tags r:id="rId37"/>
            </p:custDataLst>
          </p:nvPr>
        </p:nvSpPr>
        <p:spPr bwMode="auto">
          <a:xfrm>
            <a:off x="4371975" y="5283200"/>
            <a:ext cx="5883275" cy="460375"/>
          </a:xfrm>
          <a:prstGeom prst="rect">
            <a:avLst/>
          </a:prstGeom>
          <a:noFill/>
          <a:ln w="9525">
            <a:noFill/>
            <a:miter lim="800000"/>
          </a:ln>
          <a:effec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400" b="1">
                <a:effectLst>
                  <a:outerShdw blurRad="38100" dist="38100" dir="2700000" algn="tl">
                    <a:schemeClr val="bg2"/>
                  </a:outerShdw>
                </a:effectLst>
                <a:latin typeface="黑体" pitchFamily="49" charset="-122"/>
                <a:ea typeface="黑体" pitchFamily="49" charset="-122"/>
              </a:rPr>
              <a:t>提倡法治，建立中央集权专制统治。</a:t>
            </a:r>
            <a:endParaRPr lang="zh-CN" altLang="en-US" sz="2400" b="1">
              <a:effectLst>
                <a:outerShdw blurRad="38100" dist="38100" dir="2700000" algn="tl">
                  <a:schemeClr val="bg2"/>
                </a:outerShdw>
              </a:effectLst>
              <a:latin typeface="黑体" pitchFamily="49" charset="-122"/>
              <a:ea typeface="黑体" pitchFamily="49" charset="-122"/>
            </a:endParaRPr>
          </a:p>
        </p:txBody>
      </p:sp>
      <p:sp>
        <p:nvSpPr>
          <p:cNvPr id="59422" name="Text Box 22"/>
          <p:cNvSpPr/>
          <p:nvPr>
            <p:custDataLst>
              <p:tags r:id="rId38"/>
            </p:custDataLst>
          </p:nvPr>
        </p:nvSpPr>
        <p:spPr>
          <a:xfrm>
            <a:off x="2212975" y="6030913"/>
            <a:ext cx="1316038" cy="579437"/>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200" b="1">
                <a:latin typeface="黑体" pitchFamily="49" charset="-122"/>
                <a:ea typeface="黑体" pitchFamily="49" charset="-122"/>
              </a:rPr>
              <a:t>兵家</a:t>
            </a:r>
            <a:endParaRPr lang="zh-CN" altLang="en-US" sz="3200" b="1">
              <a:latin typeface="黑体" pitchFamily="49" charset="-122"/>
              <a:ea typeface="黑体" pitchFamily="49" charset="-122"/>
            </a:endParaRPr>
          </a:p>
        </p:txBody>
      </p:sp>
      <p:sp>
        <p:nvSpPr>
          <p:cNvPr id="59423" name="Text Box 23">
            <a:hlinkClick action="ppaction://noaction"/>
          </p:cNvPr>
          <p:cNvSpPr txBox="1">
            <a:spLocks noChangeArrowheads="1"/>
          </p:cNvSpPr>
          <p:nvPr>
            <p:custDataLst>
              <p:tags r:id="rId39"/>
            </p:custDataLst>
          </p:nvPr>
        </p:nvSpPr>
        <p:spPr bwMode="auto">
          <a:xfrm>
            <a:off x="3457575" y="6103938"/>
            <a:ext cx="1150938" cy="457200"/>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zh-CN" altLang="en-US" sz="2400" b="1">
                <a:solidFill>
                  <a:srgbClr val="660033"/>
                </a:solidFill>
                <a:effectLst>
                  <a:outerShdw blurRad="38100" dist="38100" dir="2700000" algn="tl">
                    <a:schemeClr val="bg2"/>
                  </a:outerShdw>
                </a:effectLst>
                <a:latin typeface="黑体" pitchFamily="49" charset="-122"/>
                <a:ea typeface="黑体" pitchFamily="49" charset="-122"/>
              </a:rPr>
              <a:t>孙武</a:t>
            </a:r>
            <a:endParaRPr lang="zh-CN" altLang="en-US" sz="2400" b="1">
              <a:solidFill>
                <a:srgbClr val="660033"/>
              </a:solidFill>
              <a:effectLst>
                <a:outerShdw blurRad="38100" dist="38100" dir="2700000" algn="tl">
                  <a:schemeClr val="bg2"/>
                </a:outerShdw>
              </a:effectLst>
              <a:latin typeface="黑体" pitchFamily="49" charset="-122"/>
              <a:ea typeface="黑体" pitchFamily="49" charset="-122"/>
            </a:endParaRPr>
          </a:p>
        </p:txBody>
      </p:sp>
      <p:sp>
        <p:nvSpPr>
          <p:cNvPr id="59424" name="Text Box 24"/>
          <p:cNvSpPr txBox="1">
            <a:spLocks noChangeArrowheads="1"/>
          </p:cNvSpPr>
          <p:nvPr>
            <p:custDataLst>
              <p:tags r:id="rId40"/>
            </p:custDataLst>
          </p:nvPr>
        </p:nvSpPr>
        <p:spPr bwMode="auto">
          <a:xfrm>
            <a:off x="4243388" y="6103938"/>
            <a:ext cx="2454275" cy="457200"/>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sz="2400" b="1">
                <a:effectLst>
                  <a:outerShdw blurRad="38100" dist="38100" dir="2700000" algn="tl">
                    <a:schemeClr val="bg2"/>
                  </a:outerShdw>
                </a:effectLst>
                <a:latin typeface="黑体" pitchFamily="49" charset="-122"/>
                <a:ea typeface="黑体" pitchFamily="49" charset="-122"/>
              </a:rPr>
              <a:t>《</a:t>
            </a:r>
            <a:r>
              <a:rPr lang="zh-CN" altLang="en-US" sz="2400" b="1">
                <a:effectLst>
                  <a:outerShdw blurRad="38100" dist="38100" dir="2700000" algn="tl">
                    <a:schemeClr val="bg2"/>
                  </a:outerShdw>
                </a:effectLst>
                <a:latin typeface="黑体" pitchFamily="49" charset="-122"/>
                <a:ea typeface="黑体" pitchFamily="49" charset="-122"/>
              </a:rPr>
              <a:t>孙子兵法</a:t>
            </a:r>
            <a:r>
              <a:rPr lang="en-US" altLang="zh-CN" sz="2400" b="1">
                <a:effectLst>
                  <a:outerShdw blurRad="38100" dist="38100" dir="2700000" algn="tl">
                    <a:schemeClr val="bg2"/>
                  </a:outerShdw>
                </a:effectLst>
                <a:latin typeface="黑体" pitchFamily="49" charset="-122"/>
                <a:ea typeface="黑体" pitchFamily="49" charset="-122"/>
              </a:rPr>
              <a:t>》</a:t>
            </a:r>
            <a:endParaRPr lang="en-US" altLang="zh-CN" sz="2400" b="1">
              <a:effectLst>
                <a:outerShdw blurRad="38100" dist="38100" dir="2700000" algn="tl">
                  <a:schemeClr val="bg2"/>
                </a:outerShdw>
              </a:effectLst>
              <a:latin typeface="黑体" pitchFamily="49" charset="-122"/>
              <a:ea typeface="黑体" pitchFamily="49" charset="-122"/>
            </a:endParaRPr>
          </a:p>
        </p:txBody>
      </p:sp>
      <p:sp>
        <p:nvSpPr>
          <p:cNvPr id="59425" name="Text Box 25"/>
          <p:cNvSpPr txBox="1">
            <a:spLocks noChangeArrowheads="1"/>
          </p:cNvSpPr>
          <p:nvPr>
            <p:custDataLst>
              <p:tags r:id="rId41"/>
            </p:custDataLst>
          </p:nvPr>
        </p:nvSpPr>
        <p:spPr bwMode="auto">
          <a:xfrm>
            <a:off x="6245225" y="6169025"/>
            <a:ext cx="3187700" cy="415925"/>
          </a:xfrm>
          <a:prstGeom prst="rect">
            <a:avLst/>
          </a:prstGeom>
          <a:noFill/>
          <a:ln w="9525">
            <a:noFill/>
            <a:miter lim="800000"/>
          </a:ln>
          <a:effec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fontAlgn="base"/>
            <a:r>
              <a:rPr lang="en-US" altLang="zh-CN" b="1">
                <a:effectLst>
                  <a:outerShdw blurRad="38100" dist="38100" dir="2700000" algn="tl">
                    <a:schemeClr val="bg2"/>
                  </a:outerShdw>
                </a:effectLst>
                <a:latin typeface="黑体" pitchFamily="49" charset="-122"/>
                <a:ea typeface="黑体" pitchFamily="49" charset="-122"/>
              </a:rPr>
              <a:t>“</a:t>
            </a:r>
            <a:r>
              <a:rPr lang="zh-CN" altLang="en-US" b="1">
                <a:effectLst>
                  <a:outerShdw blurRad="38100" dist="38100" dir="2700000" algn="tl">
                    <a:schemeClr val="bg2"/>
                  </a:outerShdw>
                </a:effectLst>
                <a:latin typeface="黑体" pitchFamily="49" charset="-122"/>
                <a:ea typeface="黑体" pitchFamily="49" charset="-122"/>
              </a:rPr>
              <a:t>知己知彼，百战不殆”</a:t>
            </a:r>
            <a:endParaRPr lang="zh-CN" altLang="en-US" b="1">
              <a:effectLst>
                <a:outerShdw blurRad="38100" dist="38100" dir="2700000" algn="tl">
                  <a:schemeClr val="bg2"/>
                </a:outerShdw>
              </a:effectLst>
              <a:latin typeface="黑体" pitchFamily="49" charset="-122"/>
              <a:ea typeface="黑体" pitchFamily="49" charset="-122"/>
            </a:endParaRPr>
          </a:p>
        </p:txBody>
      </p:sp>
      <p:sp>
        <p:nvSpPr>
          <p:cNvPr id="59426" name="AutoShape 38" descr="23"/>
          <p:cNvSpPr/>
          <p:nvPr>
            <p:custDataLst>
              <p:tags r:id="rId42"/>
            </p:custDataLst>
          </p:nvPr>
        </p:nvSpPr>
        <p:spPr>
          <a:xfrm>
            <a:off x="6886575" y="260350"/>
            <a:ext cx="4537075" cy="3167062"/>
          </a:xfrm>
          <a:prstGeom prst="cloudCallout">
            <a:avLst>
              <a:gd name="adj1" fmla="val -45449"/>
              <a:gd name="adj2" fmla="val 70449"/>
            </a:avLst>
          </a:prstGeom>
          <a:blipFill rotWithShape="1">
            <a:blip r:embed="rId43"/>
            <a:stretch>
              <a:fillRect/>
            </a:stretch>
          </a:blipFill>
          <a:ln>
            <a:solidFill>
              <a:srgbClr val="FFFF00"/>
            </a:solidFill>
            <a:bevel/>
          </a:ln>
        </p:spPr>
        <p:txBody>
          <a:bodyPr anchor="t"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gn="ctr"/>
            <a:r>
              <a:rPr lang="en-US" altLang="zh-CN"/>
              <a:t>                        </a:t>
            </a:r>
            <a:endParaRPr lang="en-US" altLang="zh-CN"/>
          </a:p>
        </p:txBody>
      </p:sp>
      <p:sp>
        <p:nvSpPr>
          <p:cNvPr id="59427" name="Text Box 39"/>
          <p:cNvSpPr/>
          <p:nvPr>
            <p:custDataLst>
              <p:tags r:id="rId44"/>
            </p:custDataLst>
          </p:nvPr>
        </p:nvSpPr>
        <p:spPr>
          <a:xfrm>
            <a:off x="7246938" y="862013"/>
            <a:ext cx="3816350" cy="1570037"/>
          </a:xfrm>
          <a:prstGeom prst="rect">
            <a:avLst/>
          </a:prstGeom>
          <a:noFill/>
          <a:ln>
            <a:noFill/>
            <a:miter lim="800000"/>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en-US" altLang="zh-CN" sz="3200" b="1">
                <a:solidFill>
                  <a:srgbClr val="663300"/>
                </a:solidFill>
                <a:latin typeface="黑体" pitchFamily="49" charset="-122"/>
                <a:ea typeface="黑体" pitchFamily="49" charset="-122"/>
              </a:rPr>
              <a:t>    </a:t>
            </a:r>
            <a:r>
              <a:rPr lang="zh-CN" altLang="en-US" sz="3200" b="1">
                <a:solidFill>
                  <a:srgbClr val="663300"/>
                </a:solidFill>
                <a:latin typeface="黑体" pitchFamily="49" charset="-122"/>
                <a:ea typeface="黑体" pitchFamily="49" charset="-122"/>
              </a:rPr>
              <a:t>哪一个学派的主张对战国时期的封建统治者最有用？ </a:t>
            </a:r>
            <a:endParaRPr lang="zh-CN" altLang="en-US" sz="3200" b="1">
              <a:solidFill>
                <a:srgbClr val="663300"/>
              </a:solidFill>
              <a:latin typeface="黑体" pitchFamily="49" charset="-122"/>
              <a:ea typeface="黑体" pitchFamily="49" charset="-122"/>
            </a:endParaRPr>
          </a:p>
        </p:txBody>
      </p:sp>
      <p:sp>
        <p:nvSpPr>
          <p:cNvPr id="59428" name="WordArt 40"/>
          <p:cNvSpPr>
            <a:spLocks noTextEdit="1"/>
          </p:cNvSpPr>
          <p:nvPr>
            <p:custDataLst>
              <p:tags r:id="rId45"/>
            </p:custDataLst>
          </p:nvPr>
        </p:nvSpPr>
        <p:spPr>
          <a:xfrm>
            <a:off x="8458200" y="2725738"/>
            <a:ext cx="2087562" cy="863600"/>
          </a:xfrm>
          <a:gradFill rotWithShape="0">
            <a:gsLst>
              <a:gs pos="0">
                <a:srgbClr val="F8B049"/>
              </a:gs>
              <a:gs pos="17999">
                <a:srgbClr val="B43E85"/>
              </a:gs>
              <a:gs pos="31000">
                <a:srgbClr val="C50849"/>
              </a:gs>
              <a:gs pos="33000">
                <a:srgbClr val="F952A0"/>
              </a:gs>
              <a:gs pos="37000">
                <a:srgbClr val="FEE7F2"/>
              </a:gs>
              <a:gs pos="78999">
                <a:srgbClr val="F8B049"/>
              </a:gs>
              <a:gs pos="87000">
                <a:srgbClr val="F8B049"/>
              </a:gs>
              <a:gs pos="100000">
                <a:srgbClr val="FC9FCB"/>
              </a:gs>
            </a:gsLst>
            <a:lin ang="5400000" scaled="1"/>
          </a:gradFill>
          <a:ln>
            <a:noFill/>
            <a:miter lim="800000"/>
          </a:ln>
          <a:scene3d>
            <a:camera prst="legacyObliqueTopLeft">
              <a:rot lat="0" lon="0" rev="0"/>
            </a:camera>
            <a:lightRig rig="legacyNormal3" dir="r"/>
          </a:scene3d>
          <a:sp3d extrusionH="201600" prstMaterial="legacyMatte">
            <a:bevelT w="13500" h="13500" prst="angle"/>
            <a:bevelB w="13500" h="13500" prst="angle"/>
            <a:extrusionClr>
              <a:srgbClr val="0066CC"/>
            </a:extrusionClr>
          </a:sp3d>
        </p:spPr>
        <p:txBody>
          <a:bodyPr wrap="none" fromWordArt="1" anchor="t" anchorCtr="0">
            <a:prstTxWarp prst="textTriangle">
              <a:avLst/>
            </a:prstTxWarp>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lgn="ctr"/>
            <a:r>
              <a:rPr sz="3600" b="1">
                <a:latin typeface="黑体" pitchFamily="49" charset="-122"/>
              </a:rPr>
              <a:t>法家！</a:t>
            </a:r>
            <a:endParaRPr sz="3600" b="1">
              <a:latin typeface="黑体" pitchFamily="49" charset="-122"/>
            </a:endParaRPr>
          </a:p>
        </p:txBody>
      </p:sp>
      <p:sp>
        <p:nvSpPr>
          <p:cNvPr id="59429" name="TextBox 105"/>
          <p:cNvSpPr/>
          <p:nvPr>
            <p:custDataLst>
              <p:tags r:id="rId46"/>
            </p:custDataLst>
          </p:nvPr>
        </p:nvSpPr>
        <p:spPr>
          <a:xfrm>
            <a:off x="960438" y="3171825"/>
            <a:ext cx="800100" cy="2111375"/>
          </a:xfrm>
          <a:prstGeom prst="rect">
            <a:avLst/>
          </a:prstGeom>
          <a:noFill/>
          <a:ln>
            <a:noFill/>
            <a:miter lim="800000"/>
          </a:ln>
        </p:spPr>
        <p:txBody>
          <a:bodyPr vert="vert" wrap="non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4000" b="1">
                <a:latin typeface="黑体" pitchFamily="49" charset="-122"/>
                <a:ea typeface="黑体" pitchFamily="49" charset="-122"/>
              </a:rPr>
              <a:t>百家争鸣</a:t>
            </a:r>
            <a:endParaRPr lang="zh-CN" altLang="en-US" sz="4000" b="1">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23" presetClass="entr" presetSubtype="16" fill="hold" grpId="0" nodeType="afterEffect">
                                  <p:stCondLst>
                                    <p:cond delay="0"/>
                                  </p:stCondLst>
                                  <p:childTnLst>
                                    <p:set>
                                      <p:cBhvr additive="base">
                                        <p:cTn id="7" dur="1" fill="hold">
                                          <p:stCondLst>
                                            <p:cond delay="0"/>
                                          </p:stCondLst>
                                        </p:cTn>
                                        <p:tgtEl>
                                          <p:spTgt spid="59403"/>
                                        </p:tgtEl>
                                        <p:attrNameLst>
                                          <p:attrName>style.visibility</p:attrName>
                                        </p:attrNameLst>
                                      </p:cBhvr>
                                      <p:to>
                                        <p:strVal val="visible"/>
                                      </p:to>
                                    </p:set>
                                    <p:anim calcmode="lin" valueType="num">
                                      <p:cBhvr additive="base">
                                        <p:cTn id="8" dur="500" fill="hold"/>
                                        <p:tgtEl>
                                          <p:spTgt spid="59403"/>
                                        </p:tgtEl>
                                        <p:attrNameLst>
                                          <p:attrName>ppt_w</p:attrName>
                                        </p:attrNameLst>
                                      </p:cBhvr>
                                      <p:tavLst>
                                        <p:tav tm="0">
                                          <p:val>
                                            <p:fltVal val="0"/>
                                          </p:val>
                                        </p:tav>
                                        <p:tav tm="100000">
                                          <p:val>
                                            <p:strVal val="#ppt_w"/>
                                          </p:val>
                                        </p:tav>
                                      </p:tavLst>
                                    </p:anim>
                                    <p:anim calcmode="lin" valueType="num">
                                      <p:cBhvr additive="base">
                                        <p:cTn id="9" dur="500" fill="hold"/>
                                        <p:tgtEl>
                                          <p:spTgt spid="59403"/>
                                        </p:tgtEl>
                                        <p:attrNameLst>
                                          <p:attrName>ppt_h</p:attrName>
                                        </p:attrNameLst>
                                      </p:cBhvr>
                                      <p:tavLst>
                                        <p:tav tm="0">
                                          <p:val>
                                            <p:fltVal val="0"/>
                                          </p:val>
                                        </p:tav>
                                        <p:tav tm="100000">
                                          <p:val>
                                            <p:strVal val="#ppt_h"/>
                                          </p:val>
                                        </p:tav>
                                      </p:tavLst>
                                    </p:anim>
                                  </p:childTnLst>
                                </p:cTn>
                              </p:par>
                            </p:childTnLst>
                          </p:cTn>
                        </p:par>
                      </p:childTnLst>
                    </p:cTn>
                  </p:par>
                  <p:par>
                    <p:cTn id="10" fill="hold" nodeType="clickPar">
                      <p:stCondLst>
                        <p:cond delay="indefinite"/>
                        <p:cond evt="onBegin" delay="0">
                          <p:tn val="9"/>
                        </p:cond>
                      </p:stCondLst>
                      <p:childTnLst>
                        <p:par>
                          <p:cTn id="11" fill="hold" nodeType="withGroup">
                            <p:stCondLst>
                              <p:cond delay="indefinite"/>
                            </p:stCondLst>
                          </p:cTn>
                        </p:par>
                        <p:par>
                          <p:cTn id="12" fill="hold" nodeType="afterGroup">
                            <p:stCondLst>
                              <p:cond delay="0"/>
                            </p:stCondLst>
                            <p:childTnLst>
                              <p:par>
                                <p:cTn id="13" presetID="23" presetClass="entr" presetSubtype="16" fill="hold" grpId="13" nodeType="clickEffect">
                                  <p:stCondLst>
                                    <p:cond delay="0"/>
                                  </p:stCondLst>
                                  <p:childTnLst>
                                    <p:set>
                                      <p:cBhvr additive="base">
                                        <p:cTn id="14" dur="1" fill="hold">
                                          <p:stCondLst>
                                            <p:cond delay="0"/>
                                          </p:stCondLst>
                                        </p:cTn>
                                        <p:tgtEl>
                                          <p:spTgt spid="59416"/>
                                        </p:tgtEl>
                                        <p:attrNameLst>
                                          <p:attrName>style.visibility</p:attrName>
                                        </p:attrNameLst>
                                      </p:cBhvr>
                                      <p:to>
                                        <p:strVal val="visible"/>
                                      </p:to>
                                    </p:set>
                                    <p:anim calcmode="lin" valueType="num">
                                      <p:cBhvr additive="base">
                                        <p:cTn id="15" dur="500" fill="hold"/>
                                        <p:tgtEl>
                                          <p:spTgt spid="59416"/>
                                        </p:tgtEl>
                                        <p:attrNameLst>
                                          <p:attrName>ppt_w</p:attrName>
                                        </p:attrNameLst>
                                      </p:cBhvr>
                                      <p:tavLst>
                                        <p:tav tm="0">
                                          <p:val>
                                            <p:fltVal val="0"/>
                                          </p:val>
                                        </p:tav>
                                        <p:tav tm="100000">
                                          <p:val>
                                            <p:strVal val="#ppt_w"/>
                                          </p:val>
                                        </p:tav>
                                      </p:tavLst>
                                    </p:anim>
                                    <p:anim calcmode="lin" valueType="num">
                                      <p:cBhvr additive="base">
                                        <p:cTn id="16" dur="500" fill="hold"/>
                                        <p:tgtEl>
                                          <p:spTgt spid="59416"/>
                                        </p:tgtEl>
                                        <p:attrNameLst>
                                          <p:attrName>ppt_h</p:attrName>
                                        </p:attrNameLst>
                                      </p:cBhvr>
                                      <p:tavLst>
                                        <p:tav tm="0">
                                          <p:val>
                                            <p:fltVal val="0"/>
                                          </p:val>
                                        </p:tav>
                                        <p:tav tm="100000">
                                          <p:val>
                                            <p:strVal val="#ppt_h"/>
                                          </p:val>
                                        </p:tav>
                                      </p:tavLst>
                                    </p:anim>
                                  </p:childTnLst>
                                </p:cTn>
                              </p:par>
                              <p:par>
                                <p:cTn id="17" presetID="23" presetClass="entr" presetSubtype="16" fill="hold" grpId="14" nodeType="withEffect">
                                  <p:stCondLst>
                                    <p:cond delay="0"/>
                                  </p:stCondLst>
                                  <p:childTnLst>
                                    <p:set>
                                      <p:cBhvr additive="base">
                                        <p:cTn id="18" dur="1" fill="hold">
                                          <p:stCondLst>
                                            <p:cond delay="0"/>
                                          </p:stCondLst>
                                        </p:cTn>
                                        <p:tgtEl>
                                          <p:spTgt spid="59417"/>
                                        </p:tgtEl>
                                        <p:attrNameLst>
                                          <p:attrName>style.visibility</p:attrName>
                                        </p:attrNameLst>
                                      </p:cBhvr>
                                      <p:to>
                                        <p:strVal val="visible"/>
                                      </p:to>
                                    </p:set>
                                    <p:anim calcmode="lin" valueType="num">
                                      <p:cBhvr additive="base">
                                        <p:cTn id="19" dur="500" fill="hold"/>
                                        <p:tgtEl>
                                          <p:spTgt spid="59417"/>
                                        </p:tgtEl>
                                        <p:attrNameLst>
                                          <p:attrName>ppt_w</p:attrName>
                                        </p:attrNameLst>
                                      </p:cBhvr>
                                      <p:tavLst>
                                        <p:tav tm="0">
                                          <p:val>
                                            <p:fltVal val="0"/>
                                          </p:val>
                                        </p:tav>
                                        <p:tav tm="100000">
                                          <p:val>
                                            <p:strVal val="#ppt_w"/>
                                          </p:val>
                                        </p:tav>
                                      </p:tavLst>
                                    </p:anim>
                                    <p:anim calcmode="lin" valueType="num">
                                      <p:cBhvr additive="base">
                                        <p:cTn id="20" dur="500" fill="hold"/>
                                        <p:tgtEl>
                                          <p:spTgt spid="59417"/>
                                        </p:tgtEl>
                                        <p:attrNameLst>
                                          <p:attrName>ppt_h</p:attrName>
                                        </p:attrNameLst>
                                      </p:cBhvr>
                                      <p:tavLst>
                                        <p:tav tm="0">
                                          <p:val>
                                            <p:fltVal val="0"/>
                                          </p:val>
                                        </p:tav>
                                        <p:tav tm="100000">
                                          <p:val>
                                            <p:strVal val="#ppt_h"/>
                                          </p:val>
                                        </p:tav>
                                      </p:tavLst>
                                    </p:anim>
                                  </p:childTnLst>
                                </p:cTn>
                              </p:par>
                              <p:par>
                                <p:cTn id="21" presetID="23" presetClass="entr" presetSubtype="16" fill="hold" grpId="15" nodeType="withEffect">
                                  <p:stCondLst>
                                    <p:cond delay="0"/>
                                  </p:stCondLst>
                                  <p:childTnLst>
                                    <p:set>
                                      <p:cBhvr additive="base">
                                        <p:cTn id="22" dur="1" fill="hold">
                                          <p:stCondLst>
                                            <p:cond delay="0"/>
                                          </p:stCondLst>
                                        </p:cTn>
                                        <p:tgtEl>
                                          <p:spTgt spid="59418"/>
                                        </p:tgtEl>
                                        <p:attrNameLst>
                                          <p:attrName>style.visibility</p:attrName>
                                        </p:attrNameLst>
                                      </p:cBhvr>
                                      <p:to>
                                        <p:strVal val="visible"/>
                                      </p:to>
                                    </p:set>
                                    <p:anim calcmode="lin" valueType="num">
                                      <p:cBhvr additive="base">
                                        <p:cTn id="23" dur="500" fill="hold"/>
                                        <p:tgtEl>
                                          <p:spTgt spid="59418"/>
                                        </p:tgtEl>
                                        <p:attrNameLst>
                                          <p:attrName>ppt_w</p:attrName>
                                        </p:attrNameLst>
                                      </p:cBhvr>
                                      <p:tavLst>
                                        <p:tav tm="0">
                                          <p:val>
                                            <p:fltVal val="0"/>
                                          </p:val>
                                        </p:tav>
                                        <p:tav tm="100000">
                                          <p:val>
                                            <p:strVal val="#ppt_w"/>
                                          </p:val>
                                        </p:tav>
                                      </p:tavLst>
                                    </p:anim>
                                    <p:anim calcmode="lin" valueType="num">
                                      <p:cBhvr additive="base">
                                        <p:cTn id="24" dur="500" fill="hold"/>
                                        <p:tgtEl>
                                          <p:spTgt spid="59418"/>
                                        </p:tgtEl>
                                        <p:attrNameLst>
                                          <p:attrName>ppt_h</p:attrName>
                                        </p:attrNameLst>
                                      </p:cBhvr>
                                      <p:tavLst>
                                        <p:tav tm="0">
                                          <p:val>
                                            <p:fltVal val="0"/>
                                          </p:val>
                                        </p:tav>
                                        <p:tav tm="100000">
                                          <p:val>
                                            <p:strVal val="#ppt_h"/>
                                          </p:val>
                                        </p:tav>
                                      </p:tavLst>
                                    </p:anim>
                                  </p:childTnLst>
                                </p:cTn>
                              </p:par>
                              <p:par>
                                <p:cTn id="25" presetID="23" presetClass="entr" presetSubtype="16" fill="hold" grpId="16" nodeType="withEffect">
                                  <p:stCondLst>
                                    <p:cond delay="0"/>
                                  </p:stCondLst>
                                  <p:childTnLst>
                                    <p:set>
                                      <p:cBhvr additive="base">
                                        <p:cTn id="26" dur="1" fill="hold">
                                          <p:stCondLst>
                                            <p:cond delay="0"/>
                                          </p:stCondLst>
                                        </p:cTn>
                                        <p:tgtEl>
                                          <p:spTgt spid="59419"/>
                                        </p:tgtEl>
                                        <p:attrNameLst>
                                          <p:attrName>style.visibility</p:attrName>
                                        </p:attrNameLst>
                                      </p:cBhvr>
                                      <p:to>
                                        <p:strVal val="visible"/>
                                      </p:to>
                                    </p:set>
                                    <p:anim calcmode="lin" valueType="num">
                                      <p:cBhvr additive="base">
                                        <p:cTn id="27" dur="500" fill="hold"/>
                                        <p:tgtEl>
                                          <p:spTgt spid="59419"/>
                                        </p:tgtEl>
                                        <p:attrNameLst>
                                          <p:attrName>ppt_w</p:attrName>
                                        </p:attrNameLst>
                                      </p:cBhvr>
                                      <p:tavLst>
                                        <p:tav tm="0">
                                          <p:val>
                                            <p:fltVal val="0"/>
                                          </p:val>
                                        </p:tav>
                                        <p:tav tm="100000">
                                          <p:val>
                                            <p:strVal val="#ppt_w"/>
                                          </p:val>
                                        </p:tav>
                                      </p:tavLst>
                                    </p:anim>
                                    <p:anim calcmode="lin" valueType="num">
                                      <p:cBhvr additive="base">
                                        <p:cTn id="28" dur="500" fill="hold"/>
                                        <p:tgtEl>
                                          <p:spTgt spid="59419"/>
                                        </p:tgtEl>
                                        <p:attrNameLst>
                                          <p:attrName>ppt_h</p:attrName>
                                        </p:attrNameLst>
                                      </p:cBhvr>
                                      <p:tavLst>
                                        <p:tav tm="0">
                                          <p:val>
                                            <p:fltVal val="0"/>
                                          </p:val>
                                        </p:tav>
                                        <p:tav tm="100000">
                                          <p:val>
                                            <p:strVal val="#ppt_h"/>
                                          </p:val>
                                        </p:tav>
                                      </p:tavLst>
                                    </p:anim>
                                  </p:childTnLst>
                                </p:cTn>
                              </p:par>
                              <p:par>
                                <p:cTn id="29" presetID="23" presetClass="entr" presetSubtype="16" fill="hold" grpId="19" nodeType="withEffect">
                                  <p:stCondLst>
                                    <p:cond delay="0"/>
                                  </p:stCondLst>
                                  <p:childTnLst>
                                    <p:set>
                                      <p:cBhvr additive="base">
                                        <p:cTn id="30" dur="1" fill="hold">
                                          <p:stCondLst>
                                            <p:cond delay="0"/>
                                          </p:stCondLst>
                                        </p:cTn>
                                        <p:tgtEl>
                                          <p:spTgt spid="59422"/>
                                        </p:tgtEl>
                                        <p:attrNameLst>
                                          <p:attrName>style.visibility</p:attrName>
                                        </p:attrNameLst>
                                      </p:cBhvr>
                                      <p:to>
                                        <p:strVal val="visible"/>
                                      </p:to>
                                    </p:set>
                                    <p:anim calcmode="lin" valueType="num">
                                      <p:cBhvr additive="base">
                                        <p:cTn id="31" dur="500" fill="hold"/>
                                        <p:tgtEl>
                                          <p:spTgt spid="59422"/>
                                        </p:tgtEl>
                                        <p:attrNameLst>
                                          <p:attrName>ppt_w</p:attrName>
                                        </p:attrNameLst>
                                      </p:cBhvr>
                                      <p:tavLst>
                                        <p:tav tm="0">
                                          <p:val>
                                            <p:fltVal val="0"/>
                                          </p:val>
                                        </p:tav>
                                        <p:tav tm="100000">
                                          <p:val>
                                            <p:strVal val="#ppt_w"/>
                                          </p:val>
                                        </p:tav>
                                      </p:tavLst>
                                    </p:anim>
                                    <p:anim calcmode="lin" valueType="num">
                                      <p:cBhvr additive="base">
                                        <p:cTn id="32" dur="500" fill="hold"/>
                                        <p:tgtEl>
                                          <p:spTgt spid="59422"/>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cond evt="onBegin" delay="0">
                          <p:tn val="32"/>
                        </p:cond>
                      </p:stCondLst>
                      <p:childTnLst>
                        <p:par>
                          <p:cTn id="34" fill="hold" nodeType="withGroup">
                            <p:stCondLst>
                              <p:cond delay="indefinite"/>
                            </p:stCondLst>
                          </p:cTn>
                        </p:par>
                        <p:par>
                          <p:cTn id="35" fill="hold" nodeType="afterGroup">
                            <p:stCondLst>
                              <p:cond delay="0"/>
                            </p:stCondLst>
                            <p:childTnLst>
                              <p:par>
                                <p:cTn id="36" presetID="23" presetClass="entr" presetSubtype="16" fill="hold" grpId="1" nodeType="clickEffect">
                                  <p:stCondLst>
                                    <p:cond delay="0"/>
                                  </p:stCondLst>
                                  <p:childTnLst>
                                    <p:set>
                                      <p:cBhvr additive="base">
                                        <p:cTn id="37" dur="1" fill="hold">
                                          <p:stCondLst>
                                            <p:cond delay="0"/>
                                          </p:stCondLst>
                                        </p:cTn>
                                        <p:tgtEl>
                                          <p:spTgt spid="59404"/>
                                        </p:tgtEl>
                                        <p:attrNameLst>
                                          <p:attrName>style.visibility</p:attrName>
                                        </p:attrNameLst>
                                      </p:cBhvr>
                                      <p:to>
                                        <p:strVal val="visible"/>
                                      </p:to>
                                    </p:set>
                                    <p:anim calcmode="lin" valueType="num">
                                      <p:cBhvr additive="base">
                                        <p:cTn id="38" dur="500" fill="hold"/>
                                        <p:tgtEl>
                                          <p:spTgt spid="59404"/>
                                        </p:tgtEl>
                                        <p:attrNameLst>
                                          <p:attrName>ppt_w</p:attrName>
                                        </p:attrNameLst>
                                      </p:cBhvr>
                                      <p:tavLst>
                                        <p:tav tm="0">
                                          <p:val>
                                            <p:fltVal val="0"/>
                                          </p:val>
                                        </p:tav>
                                        <p:tav tm="100000">
                                          <p:val>
                                            <p:strVal val="#ppt_w"/>
                                          </p:val>
                                        </p:tav>
                                      </p:tavLst>
                                    </p:anim>
                                    <p:anim calcmode="lin" valueType="num">
                                      <p:cBhvr additive="base">
                                        <p:cTn id="39" dur="500" fill="hold"/>
                                        <p:tgtEl>
                                          <p:spTgt spid="59404"/>
                                        </p:tgtEl>
                                        <p:attrNameLst>
                                          <p:attrName>ppt_h</p:attrName>
                                        </p:attrNameLst>
                                      </p:cBhvr>
                                      <p:tavLst>
                                        <p:tav tm="0">
                                          <p:val>
                                            <p:fltVal val="0"/>
                                          </p:val>
                                        </p:tav>
                                        <p:tav tm="100000">
                                          <p:val>
                                            <p:strVal val="#ppt_h"/>
                                          </p:val>
                                        </p:tav>
                                      </p:tavLst>
                                    </p:anim>
                                  </p:childTnLst>
                                </p:cTn>
                              </p:par>
                            </p:childTnLst>
                          </p:cTn>
                        </p:par>
                      </p:childTnLst>
                    </p:cTn>
                  </p:par>
                  <p:par>
                    <p:cTn id="40" fill="hold" nodeType="clickPar">
                      <p:stCondLst>
                        <p:cond delay="indefinite"/>
                        <p:cond evt="onBegin" delay="0">
                          <p:tn val="39"/>
                        </p:cond>
                      </p:stCondLst>
                      <p:childTnLst>
                        <p:par>
                          <p:cTn id="41" fill="hold" nodeType="withGroup">
                            <p:stCondLst>
                              <p:cond delay="indefinite"/>
                            </p:stCondLst>
                          </p:cTn>
                        </p:par>
                        <p:par>
                          <p:cTn id="42" fill="hold" nodeType="afterGroup">
                            <p:stCondLst>
                              <p:cond delay="0"/>
                            </p:stCondLst>
                            <p:childTnLst>
                              <p:par>
                                <p:cTn id="43" presetID="23" presetClass="entr" presetSubtype="16" fill="hold" grpId="6" nodeType="clickEffect">
                                  <p:stCondLst>
                                    <p:cond delay="0"/>
                                  </p:stCondLst>
                                  <p:childTnLst>
                                    <p:set>
                                      <p:cBhvr additive="base">
                                        <p:cTn id="44" dur="1" fill="hold">
                                          <p:stCondLst>
                                            <p:cond delay="0"/>
                                          </p:stCondLst>
                                        </p:cTn>
                                        <p:tgtEl>
                                          <p:spTgt spid="59409"/>
                                        </p:tgtEl>
                                        <p:attrNameLst>
                                          <p:attrName>style.visibility</p:attrName>
                                        </p:attrNameLst>
                                      </p:cBhvr>
                                      <p:to>
                                        <p:strVal val="visible"/>
                                      </p:to>
                                    </p:set>
                                    <p:anim calcmode="lin" valueType="num">
                                      <p:cBhvr additive="base">
                                        <p:cTn id="45" dur="500" fill="hold"/>
                                        <p:tgtEl>
                                          <p:spTgt spid="59409"/>
                                        </p:tgtEl>
                                        <p:attrNameLst>
                                          <p:attrName>ppt_w</p:attrName>
                                        </p:attrNameLst>
                                      </p:cBhvr>
                                      <p:tavLst>
                                        <p:tav tm="0">
                                          <p:val>
                                            <p:fltVal val="0"/>
                                          </p:val>
                                        </p:tav>
                                        <p:tav tm="100000">
                                          <p:val>
                                            <p:strVal val="#ppt_w"/>
                                          </p:val>
                                        </p:tav>
                                      </p:tavLst>
                                    </p:anim>
                                    <p:anim calcmode="lin" valueType="num">
                                      <p:cBhvr additive="base">
                                        <p:cTn id="46" dur="500" fill="hold"/>
                                        <p:tgtEl>
                                          <p:spTgt spid="59409"/>
                                        </p:tgtEl>
                                        <p:attrNameLst>
                                          <p:attrName>ppt_h</p:attrName>
                                        </p:attrNameLst>
                                      </p:cBhvr>
                                      <p:tavLst>
                                        <p:tav tm="0">
                                          <p:val>
                                            <p:fltVal val="0"/>
                                          </p:val>
                                        </p:tav>
                                        <p:tav tm="100000">
                                          <p:val>
                                            <p:strVal val="#ppt_h"/>
                                          </p:val>
                                        </p:tav>
                                      </p:tavLst>
                                    </p:anim>
                                  </p:childTnLst>
                                </p:cTn>
                              </p:par>
                            </p:childTnLst>
                          </p:cTn>
                        </p:par>
                        <p:par>
                          <p:cTn id="47" fill="hold" nodeType="withGroup">
                            <p:stCondLst>
                              <p:cond delay="500"/>
                            </p:stCondLst>
                            <p:childTnLst>
                              <p:par>
                                <p:cTn id="48" presetID="23" presetClass="entr" presetSubtype="16" fill="hold" grpId="7" nodeType="afterEffect">
                                  <p:childTnLst>
                                    <p:set>
                                      <p:cBhvr additive="base">
                                        <p:cTn id="49" dur="1" fill="hold">
                                          <p:stCondLst>
                                            <p:cond delay="0"/>
                                          </p:stCondLst>
                                        </p:cTn>
                                        <p:tgtEl>
                                          <p:spTgt spid="59410"/>
                                        </p:tgtEl>
                                        <p:attrNameLst>
                                          <p:attrName>style.visibility</p:attrName>
                                        </p:attrNameLst>
                                      </p:cBhvr>
                                      <p:to>
                                        <p:strVal val="visible"/>
                                      </p:to>
                                    </p:set>
                                    <p:anim calcmode="lin" valueType="num">
                                      <p:cBhvr additive="base">
                                        <p:cTn id="50" dur="500" fill="hold"/>
                                        <p:tgtEl>
                                          <p:spTgt spid="59410"/>
                                        </p:tgtEl>
                                        <p:attrNameLst>
                                          <p:attrName>ppt_w</p:attrName>
                                        </p:attrNameLst>
                                      </p:cBhvr>
                                      <p:tavLst>
                                        <p:tav tm="0">
                                          <p:val>
                                            <p:fltVal val="0"/>
                                          </p:val>
                                        </p:tav>
                                        <p:tav tm="100000">
                                          <p:val>
                                            <p:strVal val="#ppt_w"/>
                                          </p:val>
                                        </p:tav>
                                      </p:tavLst>
                                    </p:anim>
                                    <p:anim calcmode="lin" valueType="num">
                                      <p:cBhvr additive="base">
                                        <p:cTn id="51" dur="500" fill="hold"/>
                                        <p:tgtEl>
                                          <p:spTgt spid="59410"/>
                                        </p:tgtEl>
                                        <p:attrNameLst>
                                          <p:attrName>ppt_h</p:attrName>
                                        </p:attrNameLst>
                                      </p:cBhvr>
                                      <p:tavLst>
                                        <p:tav tm="0">
                                          <p:val>
                                            <p:fltVal val="0"/>
                                          </p:val>
                                        </p:tav>
                                        <p:tav tm="100000">
                                          <p:val>
                                            <p:strVal val="#ppt_h"/>
                                          </p:val>
                                        </p:tav>
                                      </p:tavLst>
                                    </p:anim>
                                  </p:childTnLst>
                                </p:cTn>
                              </p:par>
                            </p:childTnLst>
                          </p:cTn>
                        </p:par>
                        <p:par>
                          <p:cTn id="52" fill="hold" nodeType="withGroup">
                            <p:stCondLst>
                              <p:cond delay="1000"/>
                            </p:stCondLst>
                            <p:childTnLst>
                              <p:par>
                                <p:cTn id="53" presetID="23" presetClass="entr" presetSubtype="16" fill="hold" grpId="9" nodeType="afterEffect">
                                  <p:childTnLst>
                                    <p:set>
                                      <p:cBhvr additive="base">
                                        <p:cTn id="54" dur="1" fill="hold">
                                          <p:stCondLst>
                                            <p:cond delay="0"/>
                                          </p:stCondLst>
                                        </p:cTn>
                                        <p:tgtEl>
                                          <p:spTgt spid="59412"/>
                                        </p:tgtEl>
                                        <p:attrNameLst>
                                          <p:attrName>style.visibility</p:attrName>
                                        </p:attrNameLst>
                                      </p:cBhvr>
                                      <p:to>
                                        <p:strVal val="visible"/>
                                      </p:to>
                                    </p:set>
                                    <p:anim calcmode="lin" valueType="num">
                                      <p:cBhvr additive="base">
                                        <p:cTn id="55" dur="500" fill="hold"/>
                                        <p:tgtEl>
                                          <p:spTgt spid="59412"/>
                                        </p:tgtEl>
                                        <p:attrNameLst>
                                          <p:attrName>ppt_w</p:attrName>
                                        </p:attrNameLst>
                                      </p:cBhvr>
                                      <p:tavLst>
                                        <p:tav tm="0">
                                          <p:val>
                                            <p:fltVal val="0"/>
                                          </p:val>
                                        </p:tav>
                                        <p:tav tm="100000">
                                          <p:val>
                                            <p:strVal val="#ppt_w"/>
                                          </p:val>
                                        </p:tav>
                                      </p:tavLst>
                                    </p:anim>
                                    <p:anim calcmode="lin" valueType="num">
                                      <p:cBhvr additive="base">
                                        <p:cTn id="56" dur="500" fill="hold"/>
                                        <p:tgtEl>
                                          <p:spTgt spid="59412"/>
                                        </p:tgtEl>
                                        <p:attrNameLst>
                                          <p:attrName>ppt_h</p:attrName>
                                        </p:attrNameLst>
                                      </p:cBhvr>
                                      <p:tavLst>
                                        <p:tav tm="0">
                                          <p:val>
                                            <p:fltVal val="0"/>
                                          </p:val>
                                        </p:tav>
                                        <p:tav tm="100000">
                                          <p:val>
                                            <p:strVal val="#ppt_h"/>
                                          </p:val>
                                        </p:tav>
                                      </p:tavLst>
                                    </p:anim>
                                  </p:childTnLst>
                                </p:cTn>
                              </p:par>
                            </p:childTnLst>
                          </p:cTn>
                        </p:par>
                      </p:childTnLst>
                    </p:cTn>
                  </p:par>
                  <p:par>
                    <p:cTn id="57" fill="hold" nodeType="clickPar">
                      <p:stCondLst>
                        <p:cond delay="indefinite"/>
                        <p:cond evt="onBegin" delay="0">
                          <p:tn val="56"/>
                        </p:cond>
                      </p:stCondLst>
                      <p:childTnLst>
                        <p:par>
                          <p:cTn id="58" fill="hold" nodeType="withGroup">
                            <p:stCondLst>
                              <p:cond delay="indefinite"/>
                            </p:stCondLst>
                          </p:cTn>
                        </p:par>
                        <p:par>
                          <p:cTn id="59" fill="hold" nodeType="afterGroup">
                            <p:stCondLst>
                              <p:cond delay="0"/>
                            </p:stCondLst>
                            <p:childTnLst>
                              <p:par>
                                <p:cTn id="60" presetID="23" presetClass="entr" presetSubtype="16" fill="hold" grpId="11" nodeType="clickEffect">
                                  <p:stCondLst>
                                    <p:cond delay="0"/>
                                  </p:stCondLst>
                                  <p:childTnLst>
                                    <p:set>
                                      <p:cBhvr additive="base">
                                        <p:cTn id="61" dur="1" fill="hold">
                                          <p:stCondLst>
                                            <p:cond delay="0"/>
                                          </p:stCondLst>
                                        </p:cTn>
                                        <p:tgtEl>
                                          <p:spTgt spid="59414"/>
                                        </p:tgtEl>
                                        <p:attrNameLst>
                                          <p:attrName>style.visibility</p:attrName>
                                        </p:attrNameLst>
                                      </p:cBhvr>
                                      <p:to>
                                        <p:strVal val="visible"/>
                                      </p:to>
                                    </p:set>
                                    <p:anim calcmode="lin" valueType="num">
                                      <p:cBhvr additive="base">
                                        <p:cTn id="62" dur="500" fill="hold"/>
                                        <p:tgtEl>
                                          <p:spTgt spid="59414"/>
                                        </p:tgtEl>
                                        <p:attrNameLst>
                                          <p:attrName>ppt_w</p:attrName>
                                        </p:attrNameLst>
                                      </p:cBhvr>
                                      <p:tavLst>
                                        <p:tav tm="0">
                                          <p:val>
                                            <p:fltVal val="0"/>
                                          </p:val>
                                        </p:tav>
                                        <p:tav tm="100000">
                                          <p:val>
                                            <p:strVal val="#ppt_w"/>
                                          </p:val>
                                        </p:tav>
                                      </p:tavLst>
                                    </p:anim>
                                    <p:anim calcmode="lin" valueType="num">
                                      <p:cBhvr additive="base">
                                        <p:cTn id="63" dur="500" fill="hold"/>
                                        <p:tgtEl>
                                          <p:spTgt spid="59414"/>
                                        </p:tgtEl>
                                        <p:attrNameLst>
                                          <p:attrName>ppt_h</p:attrName>
                                        </p:attrNameLst>
                                      </p:cBhvr>
                                      <p:tavLst>
                                        <p:tav tm="0">
                                          <p:val>
                                            <p:fltVal val="0"/>
                                          </p:val>
                                        </p:tav>
                                        <p:tav tm="100000">
                                          <p:val>
                                            <p:strVal val="#ppt_h"/>
                                          </p:val>
                                        </p:tav>
                                      </p:tavLst>
                                    </p:anim>
                                  </p:childTnLst>
                                </p:cTn>
                              </p:par>
                            </p:childTnLst>
                          </p:cTn>
                        </p:par>
                      </p:childTnLst>
                    </p:cTn>
                  </p:par>
                  <p:par>
                    <p:cTn id="64" fill="hold" nodeType="clickPar">
                      <p:stCondLst>
                        <p:cond delay="indefinite"/>
                        <p:cond evt="onBegin" delay="0">
                          <p:tn val="63"/>
                        </p:cond>
                      </p:stCondLst>
                      <p:childTnLst>
                        <p:par>
                          <p:cTn id="65" fill="hold" nodeType="withGroup">
                            <p:stCondLst>
                              <p:cond delay="indefinite"/>
                            </p:stCondLst>
                          </p:cTn>
                        </p:par>
                        <p:par>
                          <p:cTn id="66" fill="hold" nodeType="afterGroup">
                            <p:stCondLst>
                              <p:cond delay="0"/>
                            </p:stCondLst>
                            <p:childTnLst>
                              <p:par>
                                <p:cTn id="67" presetID="23" presetClass="entr" presetSubtype="16" fill="hold" grpId="17" nodeType="clickEffect">
                                  <p:stCondLst>
                                    <p:cond delay="0"/>
                                  </p:stCondLst>
                                  <p:childTnLst>
                                    <p:set>
                                      <p:cBhvr additive="base">
                                        <p:cTn id="68" dur="1" fill="hold">
                                          <p:stCondLst>
                                            <p:cond delay="0"/>
                                          </p:stCondLst>
                                        </p:cTn>
                                        <p:tgtEl>
                                          <p:spTgt spid="59420"/>
                                        </p:tgtEl>
                                        <p:attrNameLst>
                                          <p:attrName>style.visibility</p:attrName>
                                        </p:attrNameLst>
                                      </p:cBhvr>
                                      <p:to>
                                        <p:strVal val="visible"/>
                                      </p:to>
                                    </p:set>
                                    <p:anim calcmode="lin" valueType="num">
                                      <p:cBhvr additive="base">
                                        <p:cTn id="69" dur="500" fill="hold"/>
                                        <p:tgtEl>
                                          <p:spTgt spid="59420"/>
                                        </p:tgtEl>
                                        <p:attrNameLst>
                                          <p:attrName>ppt_w</p:attrName>
                                        </p:attrNameLst>
                                      </p:cBhvr>
                                      <p:tavLst>
                                        <p:tav tm="0">
                                          <p:val>
                                            <p:fltVal val="0"/>
                                          </p:val>
                                        </p:tav>
                                        <p:tav tm="100000">
                                          <p:val>
                                            <p:strVal val="#ppt_w"/>
                                          </p:val>
                                        </p:tav>
                                      </p:tavLst>
                                    </p:anim>
                                    <p:anim calcmode="lin" valueType="num">
                                      <p:cBhvr additive="base">
                                        <p:cTn id="70" dur="500" fill="hold"/>
                                        <p:tgtEl>
                                          <p:spTgt spid="59420"/>
                                        </p:tgtEl>
                                        <p:attrNameLst>
                                          <p:attrName>ppt_h</p:attrName>
                                        </p:attrNameLst>
                                      </p:cBhvr>
                                      <p:tavLst>
                                        <p:tav tm="0">
                                          <p:val>
                                            <p:fltVal val="0"/>
                                          </p:val>
                                        </p:tav>
                                        <p:tav tm="100000">
                                          <p:val>
                                            <p:strVal val="#ppt_h"/>
                                          </p:val>
                                        </p:tav>
                                      </p:tavLst>
                                    </p:anim>
                                  </p:childTnLst>
                                </p:cTn>
                              </p:par>
                            </p:childTnLst>
                          </p:cTn>
                        </p:par>
                      </p:childTnLst>
                    </p:cTn>
                  </p:par>
                  <p:par>
                    <p:cTn id="71" fill="hold" nodeType="clickPar">
                      <p:stCondLst>
                        <p:cond delay="indefinite"/>
                        <p:cond evt="onBegin" delay="0">
                          <p:tn val="70"/>
                        </p:cond>
                      </p:stCondLst>
                      <p:childTnLst>
                        <p:par>
                          <p:cTn id="72" fill="hold" nodeType="withGroup">
                            <p:stCondLst>
                              <p:cond delay="indefinite"/>
                            </p:stCondLst>
                          </p:cTn>
                        </p:par>
                        <p:par>
                          <p:cTn id="73" fill="hold" nodeType="afterGroup">
                            <p:stCondLst>
                              <p:cond delay="0"/>
                            </p:stCondLst>
                            <p:childTnLst>
                              <p:par>
                                <p:cTn id="74" presetID="23" presetClass="entr" presetSubtype="16" fill="hold" grpId="20" nodeType="clickEffect">
                                  <p:stCondLst>
                                    <p:cond delay="0"/>
                                  </p:stCondLst>
                                  <p:childTnLst>
                                    <p:set>
                                      <p:cBhvr additive="base">
                                        <p:cTn id="75" dur="1" fill="hold">
                                          <p:stCondLst>
                                            <p:cond delay="0"/>
                                          </p:stCondLst>
                                        </p:cTn>
                                        <p:tgtEl>
                                          <p:spTgt spid="59423"/>
                                        </p:tgtEl>
                                        <p:attrNameLst>
                                          <p:attrName>style.visibility</p:attrName>
                                        </p:attrNameLst>
                                      </p:cBhvr>
                                      <p:to>
                                        <p:strVal val="visible"/>
                                      </p:to>
                                    </p:set>
                                    <p:anim calcmode="lin" valueType="num">
                                      <p:cBhvr additive="base">
                                        <p:cTn id="76" dur="500" fill="hold"/>
                                        <p:tgtEl>
                                          <p:spTgt spid="59423"/>
                                        </p:tgtEl>
                                        <p:attrNameLst>
                                          <p:attrName>ppt_w</p:attrName>
                                        </p:attrNameLst>
                                      </p:cBhvr>
                                      <p:tavLst>
                                        <p:tav tm="0">
                                          <p:val>
                                            <p:fltVal val="0"/>
                                          </p:val>
                                        </p:tav>
                                        <p:tav tm="100000">
                                          <p:val>
                                            <p:strVal val="#ppt_w"/>
                                          </p:val>
                                        </p:tav>
                                      </p:tavLst>
                                    </p:anim>
                                    <p:anim calcmode="lin" valueType="num">
                                      <p:cBhvr additive="base">
                                        <p:cTn id="77" dur="500" fill="hold"/>
                                        <p:tgtEl>
                                          <p:spTgt spid="59423"/>
                                        </p:tgtEl>
                                        <p:attrNameLst>
                                          <p:attrName>ppt_h</p:attrName>
                                        </p:attrNameLst>
                                      </p:cBhvr>
                                      <p:tavLst>
                                        <p:tav tm="0">
                                          <p:val>
                                            <p:fltVal val="0"/>
                                          </p:val>
                                        </p:tav>
                                        <p:tav tm="100000">
                                          <p:val>
                                            <p:strVal val="#ppt_h"/>
                                          </p:val>
                                        </p:tav>
                                      </p:tavLst>
                                    </p:anim>
                                  </p:childTnLst>
                                </p:cTn>
                              </p:par>
                            </p:childTnLst>
                          </p:cTn>
                        </p:par>
                        <p:par>
                          <p:cTn id="78" fill="hold" nodeType="withGroup">
                            <p:stCondLst>
                              <p:cond delay="500"/>
                            </p:stCondLst>
                            <p:childTnLst>
                              <p:par>
                                <p:cTn id="79" presetID="23" presetClass="entr" presetSubtype="16" fill="hold" grpId="2" nodeType="afterEffect">
                                  <p:childTnLst>
                                    <p:set>
                                      <p:cBhvr additive="base">
                                        <p:cTn id="80" dur="1" fill="hold">
                                          <p:stCondLst>
                                            <p:cond delay="0"/>
                                          </p:stCondLst>
                                        </p:cTn>
                                        <p:tgtEl>
                                          <p:spTgt spid="59405"/>
                                        </p:tgtEl>
                                        <p:attrNameLst>
                                          <p:attrName>style.visibility</p:attrName>
                                        </p:attrNameLst>
                                      </p:cBhvr>
                                      <p:to>
                                        <p:strVal val="visible"/>
                                      </p:to>
                                    </p:set>
                                    <p:anim calcmode="lin" valueType="num">
                                      <p:cBhvr additive="base">
                                        <p:cTn id="81" dur="500" fill="hold"/>
                                        <p:tgtEl>
                                          <p:spTgt spid="59405"/>
                                        </p:tgtEl>
                                        <p:attrNameLst>
                                          <p:attrName>ppt_w</p:attrName>
                                        </p:attrNameLst>
                                      </p:cBhvr>
                                      <p:tavLst>
                                        <p:tav tm="0">
                                          <p:val>
                                            <p:fltVal val="0"/>
                                          </p:val>
                                        </p:tav>
                                        <p:tav tm="100000">
                                          <p:val>
                                            <p:strVal val="#ppt_w"/>
                                          </p:val>
                                        </p:tav>
                                      </p:tavLst>
                                    </p:anim>
                                    <p:anim calcmode="lin" valueType="num">
                                      <p:cBhvr additive="base">
                                        <p:cTn id="82" dur="500" fill="hold"/>
                                        <p:tgtEl>
                                          <p:spTgt spid="59405"/>
                                        </p:tgtEl>
                                        <p:attrNameLst>
                                          <p:attrName>ppt_h</p:attrName>
                                        </p:attrNameLst>
                                      </p:cBhvr>
                                      <p:tavLst>
                                        <p:tav tm="0">
                                          <p:val>
                                            <p:fltVal val="0"/>
                                          </p:val>
                                        </p:tav>
                                        <p:tav tm="100000">
                                          <p:val>
                                            <p:strVal val="#ppt_h"/>
                                          </p:val>
                                        </p:tav>
                                      </p:tavLst>
                                    </p:anim>
                                  </p:childTnLst>
                                </p:cTn>
                              </p:par>
                            </p:childTnLst>
                          </p:cTn>
                        </p:par>
                      </p:childTnLst>
                    </p:cTn>
                  </p:par>
                  <p:par>
                    <p:cTn id="83" fill="hold" nodeType="clickPar">
                      <p:stCondLst>
                        <p:cond delay="indefinite"/>
                        <p:cond evt="onBegin" delay="0">
                          <p:tn val="82"/>
                        </p:cond>
                      </p:stCondLst>
                      <p:childTnLst>
                        <p:par>
                          <p:cTn id="84" fill="hold" nodeType="withGroup">
                            <p:stCondLst>
                              <p:cond delay="indefinite"/>
                            </p:stCondLst>
                          </p:cTn>
                        </p:par>
                        <p:par>
                          <p:cTn id="85" fill="hold" nodeType="afterGroup">
                            <p:stCondLst>
                              <p:cond delay="0"/>
                            </p:stCondLst>
                            <p:childTnLst>
                              <p:par>
                                <p:cTn id="86" presetID="17" presetClass="entr" presetSubtype="10" fill="hold" grpId="3" nodeType="clickEffect">
                                  <p:stCondLst>
                                    <p:cond delay="0"/>
                                  </p:stCondLst>
                                  <p:childTnLst>
                                    <p:set>
                                      <p:cBhvr additive="base">
                                        <p:cTn id="87" dur="1" fill="hold">
                                          <p:stCondLst>
                                            <p:cond delay="0"/>
                                          </p:stCondLst>
                                        </p:cTn>
                                        <p:tgtEl>
                                          <p:spTgt spid="59406"/>
                                        </p:tgtEl>
                                        <p:attrNameLst>
                                          <p:attrName>style.visibility</p:attrName>
                                        </p:attrNameLst>
                                      </p:cBhvr>
                                      <p:to>
                                        <p:strVal val="visible"/>
                                      </p:to>
                                    </p:set>
                                    <p:anim calcmode="lin" valueType="num">
                                      <p:cBhvr additive="base">
                                        <p:cTn id="88" dur="500" fill="hold"/>
                                        <p:tgtEl>
                                          <p:spTgt spid="59406"/>
                                        </p:tgtEl>
                                        <p:attrNameLst>
                                          <p:attrName>ppt_w</p:attrName>
                                        </p:attrNameLst>
                                      </p:cBhvr>
                                      <p:tavLst>
                                        <p:tav tm="0">
                                          <p:val>
                                            <p:fltVal val="0"/>
                                          </p:val>
                                        </p:tav>
                                        <p:tav tm="100000">
                                          <p:val>
                                            <p:strVal val="#ppt_w"/>
                                          </p:val>
                                        </p:tav>
                                      </p:tavLst>
                                    </p:anim>
                                    <p:anim calcmode="lin" valueType="num">
                                      <p:cBhvr additive="base">
                                        <p:cTn id="89" dur="500" fill="hold"/>
                                        <p:tgtEl>
                                          <p:spTgt spid="59406"/>
                                        </p:tgtEl>
                                        <p:attrNameLst>
                                          <p:attrName>ppt_h</p:attrName>
                                        </p:attrNameLst>
                                      </p:cBhvr>
                                      <p:tavLst>
                                        <p:tav tm="0">
                                          <p:val>
                                            <p:strVal val="#ppt_h"/>
                                          </p:val>
                                        </p:tav>
                                        <p:tav tm="100000">
                                          <p:val>
                                            <p:strVal val="#ppt_h"/>
                                          </p:val>
                                        </p:tav>
                                      </p:tavLst>
                                    </p:anim>
                                  </p:childTnLst>
                                </p:cTn>
                              </p:par>
                            </p:childTnLst>
                          </p:cTn>
                        </p:par>
                      </p:childTnLst>
                    </p:cTn>
                  </p:par>
                  <p:par>
                    <p:cTn id="90" fill="hold" nodeType="clickPar">
                      <p:stCondLst>
                        <p:cond delay="indefinite"/>
                        <p:cond evt="onBegin" delay="0">
                          <p:tn val="89"/>
                        </p:cond>
                      </p:stCondLst>
                      <p:childTnLst>
                        <p:par>
                          <p:cTn id="91" fill="hold" nodeType="withGroup">
                            <p:stCondLst>
                              <p:cond delay="indefinite"/>
                            </p:stCondLst>
                          </p:cTn>
                        </p:par>
                        <p:par>
                          <p:cTn id="92" fill="hold" nodeType="afterGroup">
                            <p:stCondLst>
                              <p:cond delay="0"/>
                            </p:stCondLst>
                            <p:childTnLst>
                              <p:par>
                                <p:cTn id="93" presetID="12" presetClass="entr" presetSubtype="4" fill="hold" grpId="4" nodeType="clickEffect">
                                  <p:stCondLst>
                                    <p:cond delay="0"/>
                                  </p:stCondLst>
                                  <p:childTnLst>
                                    <p:set>
                                      <p:cBhvr additive="base">
                                        <p:cTn id="94" dur="1" fill="hold">
                                          <p:stCondLst>
                                            <p:cond delay="0"/>
                                          </p:stCondLst>
                                        </p:cTn>
                                        <p:tgtEl>
                                          <p:spTgt spid="59407"/>
                                        </p:tgtEl>
                                        <p:attrNameLst>
                                          <p:attrName>style.visibility</p:attrName>
                                        </p:attrNameLst>
                                      </p:cBhvr>
                                      <p:to>
                                        <p:strVal val="visible"/>
                                      </p:to>
                                    </p:set>
                                    <p:animEffect transition="in" filter="slide(fromBottom)">
                                      <p:cBhvr additive="base">
                                        <p:cTn id="95" dur="500" fill="hold"/>
                                        <p:tgtEl>
                                          <p:spTgt spid="59407"/>
                                        </p:tgtEl>
                                      </p:cBhvr>
                                    </p:animEffect>
                                  </p:childTnLst>
                                </p:cTn>
                              </p:par>
                            </p:childTnLst>
                          </p:cTn>
                        </p:par>
                      </p:childTnLst>
                    </p:cTn>
                  </p:par>
                  <p:par>
                    <p:cTn id="96" fill="hold" nodeType="clickPar">
                      <p:stCondLst>
                        <p:cond delay="indefinite"/>
                        <p:cond evt="onBegin" delay="0">
                          <p:tn val="95"/>
                        </p:cond>
                      </p:stCondLst>
                      <p:childTnLst>
                        <p:par>
                          <p:cTn id="97" fill="hold" nodeType="withGroup">
                            <p:stCondLst>
                              <p:cond delay="indefinite"/>
                            </p:stCondLst>
                          </p:cTn>
                        </p:par>
                        <p:par>
                          <p:cTn id="98" fill="hold" nodeType="afterGroup">
                            <p:stCondLst>
                              <p:cond delay="0"/>
                            </p:stCondLst>
                            <p:childTnLst>
                              <p:par>
                                <p:cTn id="99" presetID="17" presetClass="entr" presetSubtype="10" fill="hold" grpId="5" nodeType="clickEffect">
                                  <p:stCondLst>
                                    <p:cond delay="0"/>
                                  </p:stCondLst>
                                  <p:childTnLst>
                                    <p:set>
                                      <p:cBhvr additive="base">
                                        <p:cTn id="100" dur="1" fill="hold">
                                          <p:stCondLst>
                                            <p:cond delay="0"/>
                                          </p:stCondLst>
                                        </p:cTn>
                                        <p:tgtEl>
                                          <p:spTgt spid="59408"/>
                                        </p:tgtEl>
                                        <p:attrNameLst>
                                          <p:attrName>style.visibility</p:attrName>
                                        </p:attrNameLst>
                                      </p:cBhvr>
                                      <p:to>
                                        <p:strVal val="visible"/>
                                      </p:to>
                                    </p:set>
                                    <p:anim calcmode="lin" valueType="num">
                                      <p:cBhvr additive="base">
                                        <p:cTn id="101" dur="500" fill="hold"/>
                                        <p:tgtEl>
                                          <p:spTgt spid="59408"/>
                                        </p:tgtEl>
                                        <p:attrNameLst>
                                          <p:attrName>ppt_w</p:attrName>
                                        </p:attrNameLst>
                                      </p:cBhvr>
                                      <p:tavLst>
                                        <p:tav tm="0">
                                          <p:val>
                                            <p:fltVal val="0"/>
                                          </p:val>
                                        </p:tav>
                                        <p:tav tm="100000">
                                          <p:val>
                                            <p:strVal val="#ppt_w"/>
                                          </p:val>
                                        </p:tav>
                                      </p:tavLst>
                                    </p:anim>
                                    <p:anim calcmode="lin" valueType="num">
                                      <p:cBhvr additive="base">
                                        <p:cTn id="102" dur="500" fill="hold"/>
                                        <p:tgtEl>
                                          <p:spTgt spid="59408"/>
                                        </p:tgtEl>
                                        <p:attrNameLst>
                                          <p:attrName>ppt_h</p:attrName>
                                        </p:attrNameLst>
                                      </p:cBhvr>
                                      <p:tavLst>
                                        <p:tav tm="0">
                                          <p:val>
                                            <p:strVal val="#ppt_h"/>
                                          </p:val>
                                        </p:tav>
                                        <p:tav tm="100000">
                                          <p:val>
                                            <p:strVal val="#ppt_h"/>
                                          </p:val>
                                        </p:tav>
                                      </p:tavLst>
                                    </p:anim>
                                  </p:childTnLst>
                                </p:cTn>
                              </p:par>
                            </p:childTnLst>
                          </p:cTn>
                        </p:par>
                      </p:childTnLst>
                    </p:cTn>
                  </p:par>
                  <p:par>
                    <p:cTn id="103" fill="hold" nodeType="clickPar">
                      <p:stCondLst>
                        <p:cond delay="indefinite"/>
                        <p:cond evt="onBegin" delay="0">
                          <p:tn val="102"/>
                        </p:cond>
                      </p:stCondLst>
                      <p:childTnLst>
                        <p:par>
                          <p:cTn id="104" fill="hold" nodeType="withGroup">
                            <p:stCondLst>
                              <p:cond delay="indefinite"/>
                            </p:stCondLst>
                          </p:cTn>
                        </p:par>
                        <p:par>
                          <p:cTn id="105" fill="hold" nodeType="afterGroup">
                            <p:stCondLst>
                              <p:cond delay="0"/>
                            </p:stCondLst>
                            <p:childTnLst>
                              <p:par>
                                <p:cTn id="106" presetID="34" presetClass="entr" presetSubtype="0" fill="hold" grpId="8" nodeType="clickEffect">
                                  <p:stCondLst>
                                    <p:cond delay="0"/>
                                  </p:stCondLst>
                                  <p:childTnLst>
                                    <p:set>
                                      <p:cBhvr additive="base">
                                        <p:cTn id="107" dur="1" fill="hold">
                                          <p:stCondLst>
                                            <p:cond delay="0"/>
                                          </p:stCondLst>
                                        </p:cTn>
                                        <p:tgtEl>
                                          <p:spTgt spid="59411"/>
                                        </p:tgtEl>
                                        <p:attrNameLst>
                                          <p:attrName>style.visibility</p:attrName>
                                        </p:attrNameLst>
                                      </p:cBhvr>
                                      <p:to>
                                        <p:strVal val="visible"/>
                                      </p:to>
                                    </p:set>
                                    <p:anim from="(-#ppt_w/2)" to="(#ppt_x)" calcmode="lin" valueType="num">
                                      <p:cBhvr additive="base">
                                        <p:cTn id="108" dur="600" fill="hold">
                                          <p:stCondLst>
                                            <p:cond delay="0"/>
                                          </p:stCondLst>
                                        </p:cTn>
                                        <p:tgtEl>
                                          <p:spTgt spid="59411"/>
                                        </p:tgtEl>
                                        <p:attrNameLst>
                                          <p:attrName>ppt_x</p:attrName>
                                        </p:attrNameLst>
                                      </p:cBhvr>
                                    </p:anim>
                                    <p:anim from="0" to="-1.0" calcmode="lin" valueType="num">
                                      <p:cBhvr additive="base">
                                        <p:cTn id="109" dur="200" decel="50000" autoRev="1" fill="hold">
                                          <p:stCondLst>
                                            <p:cond delay="600"/>
                                          </p:stCondLst>
                                        </p:cTn>
                                        <p:tgtEl>
                                          <p:spTgt spid="59411"/>
                                        </p:tgtEl>
                                        <p:attrNameLst>
                                          <p:attrName>xshear</p:attrName>
                                        </p:attrNameLst>
                                      </p:cBhvr>
                                    </p:anim>
                                    <p:animScale>
                                      <p:cBhvr additive="base">
                                        <p:cTn id="110" dur="200" decel="100000" autoRev="1" fill="hold">
                                          <p:stCondLst>
                                            <p:cond delay="600"/>
                                          </p:stCondLst>
                                        </p:cTn>
                                        <p:tgtEl>
                                          <p:spTgt spid="59411"/>
                                        </p:tgtEl>
                                      </p:cBhvr>
                                      <p:from x="100000" y="100000"/>
                                      <p:to x="80000" y="100000"/>
                                    </p:animScale>
                                    <p:anim by="(#ppt_h/3+#ppt_w*0.1)" calcmode="lin" valueType="num">
                                      <p:cBhvr additive="base">
                                        <p:cTn id="111" dur="200" decel="100000" autoRev="1" fill="hold">
                                          <p:stCondLst>
                                            <p:cond delay="600"/>
                                          </p:stCondLst>
                                        </p:cTn>
                                        <p:tgtEl>
                                          <p:spTgt spid="59411"/>
                                        </p:tgtEl>
                                        <p:attrNameLst>
                                          <p:attrName>ppt_x</p:attrName>
                                        </p:attrNameLst>
                                      </p:cBhvr>
                                    </p:anim>
                                  </p:childTnLst>
                                </p:cTn>
                              </p:par>
                            </p:childTnLst>
                          </p:cTn>
                        </p:par>
                      </p:childTnLst>
                    </p:cTn>
                  </p:par>
                  <p:par>
                    <p:cTn id="112" fill="hold" nodeType="clickPar">
                      <p:stCondLst>
                        <p:cond delay="indefinite"/>
                        <p:cond evt="onBegin" delay="0">
                          <p:tn val="111"/>
                        </p:cond>
                      </p:stCondLst>
                      <p:childTnLst>
                        <p:par>
                          <p:cTn id="113" fill="hold" nodeType="withGroup">
                            <p:stCondLst>
                              <p:cond delay="indefinite"/>
                            </p:stCondLst>
                          </p:cTn>
                        </p:par>
                        <p:par>
                          <p:cTn id="114" fill="hold" nodeType="afterGroup">
                            <p:stCondLst>
                              <p:cond delay="0"/>
                            </p:stCondLst>
                            <p:childTnLst>
                              <p:par>
                                <p:cTn id="115" presetID="34" presetClass="entr" presetSubtype="0" fill="hold" grpId="10" nodeType="clickEffect">
                                  <p:stCondLst>
                                    <p:cond delay="0"/>
                                  </p:stCondLst>
                                  <p:childTnLst>
                                    <p:set>
                                      <p:cBhvr additive="base">
                                        <p:cTn id="116" dur="1" fill="hold">
                                          <p:stCondLst>
                                            <p:cond delay="0"/>
                                          </p:stCondLst>
                                        </p:cTn>
                                        <p:tgtEl>
                                          <p:spTgt spid="59413"/>
                                        </p:tgtEl>
                                        <p:attrNameLst>
                                          <p:attrName>style.visibility</p:attrName>
                                        </p:attrNameLst>
                                      </p:cBhvr>
                                      <p:to>
                                        <p:strVal val="visible"/>
                                      </p:to>
                                    </p:set>
                                    <p:anim from="(-#ppt_w/2)" to="(#ppt_x)" calcmode="lin" valueType="num">
                                      <p:cBhvr additive="base">
                                        <p:cTn id="117" dur="600" fill="hold">
                                          <p:stCondLst>
                                            <p:cond delay="0"/>
                                          </p:stCondLst>
                                        </p:cTn>
                                        <p:tgtEl>
                                          <p:spTgt spid="59413"/>
                                        </p:tgtEl>
                                        <p:attrNameLst>
                                          <p:attrName>ppt_x</p:attrName>
                                        </p:attrNameLst>
                                      </p:cBhvr>
                                    </p:anim>
                                    <p:anim from="0" to="-1.0" calcmode="lin" valueType="num">
                                      <p:cBhvr additive="base">
                                        <p:cTn id="118" dur="200" decel="50000" autoRev="1" fill="hold">
                                          <p:stCondLst>
                                            <p:cond delay="600"/>
                                          </p:stCondLst>
                                        </p:cTn>
                                        <p:tgtEl>
                                          <p:spTgt spid="59413"/>
                                        </p:tgtEl>
                                        <p:attrNameLst>
                                          <p:attrName>xshear</p:attrName>
                                        </p:attrNameLst>
                                      </p:cBhvr>
                                    </p:anim>
                                    <p:animScale>
                                      <p:cBhvr additive="base">
                                        <p:cTn id="119" dur="200" decel="100000" autoRev="1" fill="hold">
                                          <p:stCondLst>
                                            <p:cond delay="600"/>
                                          </p:stCondLst>
                                        </p:cTn>
                                        <p:tgtEl>
                                          <p:spTgt spid="59413"/>
                                        </p:tgtEl>
                                      </p:cBhvr>
                                      <p:from x="100000" y="100000"/>
                                      <p:to x="80000" y="100000"/>
                                    </p:animScale>
                                    <p:anim by="(#ppt_h/3+#ppt_w*0.1)" calcmode="lin" valueType="num">
                                      <p:cBhvr additive="base">
                                        <p:cTn id="120" dur="200" decel="100000" autoRev="1" fill="hold">
                                          <p:stCondLst>
                                            <p:cond delay="600"/>
                                          </p:stCondLst>
                                        </p:cTn>
                                        <p:tgtEl>
                                          <p:spTgt spid="59413"/>
                                        </p:tgtEl>
                                        <p:attrNameLst>
                                          <p:attrName>ppt_x</p:attrName>
                                        </p:attrNameLst>
                                      </p:cBhvr>
                                    </p:anim>
                                  </p:childTnLst>
                                </p:cTn>
                              </p:par>
                            </p:childTnLst>
                          </p:cTn>
                        </p:par>
                      </p:childTnLst>
                    </p:cTn>
                  </p:par>
                  <p:par>
                    <p:cTn id="121" fill="hold" nodeType="clickPar">
                      <p:stCondLst>
                        <p:cond delay="indefinite"/>
                        <p:cond evt="onBegin" delay="0">
                          <p:tn val="120"/>
                        </p:cond>
                      </p:stCondLst>
                      <p:childTnLst>
                        <p:par>
                          <p:cTn id="122" fill="hold" nodeType="withGroup">
                            <p:stCondLst>
                              <p:cond delay="indefinite"/>
                            </p:stCondLst>
                          </p:cTn>
                        </p:par>
                        <p:par>
                          <p:cTn id="123" fill="hold" nodeType="afterGroup">
                            <p:stCondLst>
                              <p:cond delay="0"/>
                            </p:stCondLst>
                            <p:childTnLst>
                              <p:par>
                                <p:cTn id="124" presetID="41" presetClass="entr" presetSubtype="0" fill="hold" grpId="12" nodeType="clickEffect">
                                  <p:stCondLst>
                                    <p:cond delay="0"/>
                                  </p:stCondLst>
                                  <p:iterate type="lt">
                                    <p:tmPct val="10000"/>
                                  </p:iterate>
                                  <p:childTnLst>
                                    <p:set>
                                      <p:cBhvr additive="base">
                                        <p:cTn id="125" dur="1" fill="hold">
                                          <p:stCondLst>
                                            <p:cond delay="0"/>
                                          </p:stCondLst>
                                        </p:cTn>
                                        <p:tgtEl>
                                          <p:spTgt spid="59415"/>
                                        </p:tgtEl>
                                        <p:attrNameLst>
                                          <p:attrName>style.visibility</p:attrName>
                                        </p:attrNameLst>
                                      </p:cBhvr>
                                      <p:to>
                                        <p:strVal val="visible"/>
                                      </p:to>
                                    </p:set>
                                    <p:anim calcmode="lin" valueType="num">
                                      <p:cBhvr additive="base">
                                        <p:cTn id="126" dur="500" fill="hold"/>
                                        <p:tgtEl>
                                          <p:spTgt spid="59415"/>
                                        </p:tgtEl>
                                        <p:attrNameLst>
                                          <p:attrName>ppt_x</p:attrName>
                                        </p:attrNameLst>
                                      </p:cBhvr>
                                      <p:tavLst>
                                        <p:tav tm="0">
                                          <p:val>
                                            <p:strVal val="#ppt_x"/>
                                          </p:val>
                                        </p:tav>
                                        <p:tav tm="50000">
                                          <p:val>
                                            <p:strVal val="#ppt_x+.1"/>
                                          </p:val>
                                        </p:tav>
                                        <p:tav tm="100000">
                                          <p:val>
                                            <p:strVal val="#ppt_x"/>
                                          </p:val>
                                        </p:tav>
                                      </p:tavLst>
                                    </p:anim>
                                    <p:anim calcmode="lin" valueType="num">
                                      <p:cBhvr additive="base">
                                        <p:cTn id="127" dur="500" fill="hold"/>
                                        <p:tgtEl>
                                          <p:spTgt spid="59415"/>
                                        </p:tgtEl>
                                        <p:attrNameLst>
                                          <p:attrName>ppt_y</p:attrName>
                                        </p:attrNameLst>
                                      </p:cBhvr>
                                      <p:tavLst>
                                        <p:tav tm="0">
                                          <p:val>
                                            <p:strVal val="#ppt_y"/>
                                          </p:val>
                                        </p:tav>
                                        <p:tav tm="100000">
                                          <p:val>
                                            <p:strVal val="#ppt_y"/>
                                          </p:val>
                                        </p:tav>
                                      </p:tavLst>
                                    </p:anim>
                                    <p:anim calcmode="lin" valueType="num">
                                      <p:cBhvr additive="base">
                                        <p:cTn id="128" dur="500" fill="hold"/>
                                        <p:tgtEl>
                                          <p:spTgt spid="59415"/>
                                        </p:tgtEl>
                                        <p:attrNameLst>
                                          <p:attrName>ppt_h</p:attrName>
                                        </p:attrNameLst>
                                      </p:cBhvr>
                                      <p:tavLst>
                                        <p:tav tm="0">
                                          <p:val>
                                            <p:strVal val="#ppt_h/10"/>
                                          </p:val>
                                        </p:tav>
                                        <p:tav tm="50000">
                                          <p:val>
                                            <p:strVal val="#ppt_h+.01"/>
                                          </p:val>
                                        </p:tav>
                                        <p:tav tm="100000">
                                          <p:val>
                                            <p:strVal val="#ppt_h"/>
                                          </p:val>
                                        </p:tav>
                                      </p:tavLst>
                                    </p:anim>
                                    <p:anim calcmode="lin" valueType="num">
                                      <p:cBhvr additive="base">
                                        <p:cTn id="129" dur="500" fill="hold"/>
                                        <p:tgtEl>
                                          <p:spTgt spid="59415"/>
                                        </p:tgtEl>
                                        <p:attrNameLst>
                                          <p:attrName>ppt_w</p:attrName>
                                        </p:attrNameLst>
                                      </p:cBhvr>
                                      <p:tavLst>
                                        <p:tav tm="0">
                                          <p:val>
                                            <p:strVal val="#ppt_w/10"/>
                                          </p:val>
                                        </p:tav>
                                        <p:tav tm="50000">
                                          <p:val>
                                            <p:strVal val="#ppt_w+.01"/>
                                          </p:val>
                                        </p:tav>
                                        <p:tav tm="100000">
                                          <p:val>
                                            <p:strVal val="#ppt_w"/>
                                          </p:val>
                                        </p:tav>
                                      </p:tavLst>
                                    </p:anim>
                                    <p:animEffect transition="in" filter="fade">
                                      <p:cBhvr additive="base">
                                        <p:cTn id="130" dur="500" fill="hold" tmFilter="0,0; .5, 1; 1, 1"/>
                                        <p:tgtEl>
                                          <p:spTgt spid="59415"/>
                                        </p:tgtEl>
                                      </p:cBhvr>
                                    </p:animEffect>
                                  </p:childTnLst>
                                </p:cTn>
                              </p:par>
                            </p:childTnLst>
                          </p:cTn>
                        </p:par>
                      </p:childTnLst>
                    </p:cTn>
                  </p:par>
                  <p:par>
                    <p:cTn id="131" fill="hold" nodeType="clickPar">
                      <p:stCondLst>
                        <p:cond delay="indefinite"/>
                        <p:cond evt="onBegin" delay="0">
                          <p:tn val="130"/>
                        </p:cond>
                      </p:stCondLst>
                      <p:childTnLst>
                        <p:par>
                          <p:cTn id="132" fill="hold" nodeType="withGroup">
                            <p:stCondLst>
                              <p:cond delay="indefinite"/>
                            </p:stCondLst>
                          </p:cTn>
                        </p:par>
                        <p:par>
                          <p:cTn id="133" fill="hold" nodeType="afterGroup">
                            <p:stCondLst>
                              <p:cond delay="0"/>
                            </p:stCondLst>
                            <p:childTnLst>
                              <p:par>
                                <p:cTn id="134" presetID="41" presetClass="entr" presetSubtype="0" fill="hold" grpId="18" nodeType="clickEffect">
                                  <p:stCondLst>
                                    <p:cond delay="0"/>
                                  </p:stCondLst>
                                  <p:iterate type="lt">
                                    <p:tmPct val="10000"/>
                                  </p:iterate>
                                  <p:childTnLst>
                                    <p:set>
                                      <p:cBhvr additive="base">
                                        <p:cTn id="135" dur="1" fill="hold">
                                          <p:stCondLst>
                                            <p:cond delay="0"/>
                                          </p:stCondLst>
                                        </p:cTn>
                                        <p:tgtEl>
                                          <p:spTgt spid="59421"/>
                                        </p:tgtEl>
                                        <p:attrNameLst>
                                          <p:attrName>style.visibility</p:attrName>
                                        </p:attrNameLst>
                                      </p:cBhvr>
                                      <p:to>
                                        <p:strVal val="visible"/>
                                      </p:to>
                                    </p:set>
                                    <p:anim calcmode="lin" valueType="num">
                                      <p:cBhvr additive="base">
                                        <p:cTn id="136" dur="500" fill="hold"/>
                                        <p:tgtEl>
                                          <p:spTgt spid="59421"/>
                                        </p:tgtEl>
                                        <p:attrNameLst>
                                          <p:attrName>ppt_x</p:attrName>
                                        </p:attrNameLst>
                                      </p:cBhvr>
                                      <p:tavLst>
                                        <p:tav tm="0">
                                          <p:val>
                                            <p:strVal val="#ppt_x"/>
                                          </p:val>
                                        </p:tav>
                                        <p:tav tm="50000">
                                          <p:val>
                                            <p:strVal val="#ppt_x+.1"/>
                                          </p:val>
                                        </p:tav>
                                        <p:tav tm="100000">
                                          <p:val>
                                            <p:strVal val="#ppt_x"/>
                                          </p:val>
                                        </p:tav>
                                      </p:tavLst>
                                    </p:anim>
                                    <p:anim calcmode="lin" valueType="num">
                                      <p:cBhvr additive="base">
                                        <p:cTn id="137" dur="500" fill="hold"/>
                                        <p:tgtEl>
                                          <p:spTgt spid="59421"/>
                                        </p:tgtEl>
                                        <p:attrNameLst>
                                          <p:attrName>ppt_y</p:attrName>
                                        </p:attrNameLst>
                                      </p:cBhvr>
                                      <p:tavLst>
                                        <p:tav tm="0">
                                          <p:val>
                                            <p:strVal val="#ppt_y"/>
                                          </p:val>
                                        </p:tav>
                                        <p:tav tm="100000">
                                          <p:val>
                                            <p:strVal val="#ppt_y"/>
                                          </p:val>
                                        </p:tav>
                                      </p:tavLst>
                                    </p:anim>
                                    <p:anim calcmode="lin" valueType="num">
                                      <p:cBhvr additive="base">
                                        <p:cTn id="138" dur="500" fill="hold"/>
                                        <p:tgtEl>
                                          <p:spTgt spid="59421"/>
                                        </p:tgtEl>
                                        <p:attrNameLst>
                                          <p:attrName>ppt_h</p:attrName>
                                        </p:attrNameLst>
                                      </p:cBhvr>
                                      <p:tavLst>
                                        <p:tav tm="0">
                                          <p:val>
                                            <p:strVal val="#ppt_h/10"/>
                                          </p:val>
                                        </p:tav>
                                        <p:tav tm="50000">
                                          <p:val>
                                            <p:strVal val="#ppt_h+.01"/>
                                          </p:val>
                                        </p:tav>
                                        <p:tav tm="100000">
                                          <p:val>
                                            <p:strVal val="#ppt_h"/>
                                          </p:val>
                                        </p:tav>
                                      </p:tavLst>
                                    </p:anim>
                                    <p:anim calcmode="lin" valueType="num">
                                      <p:cBhvr additive="base">
                                        <p:cTn id="139" dur="500" fill="hold"/>
                                        <p:tgtEl>
                                          <p:spTgt spid="59421"/>
                                        </p:tgtEl>
                                        <p:attrNameLst>
                                          <p:attrName>ppt_w</p:attrName>
                                        </p:attrNameLst>
                                      </p:cBhvr>
                                      <p:tavLst>
                                        <p:tav tm="0">
                                          <p:val>
                                            <p:strVal val="#ppt_w/10"/>
                                          </p:val>
                                        </p:tav>
                                        <p:tav tm="50000">
                                          <p:val>
                                            <p:strVal val="#ppt_w+.01"/>
                                          </p:val>
                                        </p:tav>
                                        <p:tav tm="100000">
                                          <p:val>
                                            <p:strVal val="#ppt_w"/>
                                          </p:val>
                                        </p:tav>
                                      </p:tavLst>
                                    </p:anim>
                                    <p:animEffect transition="in" filter="fade">
                                      <p:cBhvr additive="base">
                                        <p:cTn id="140" dur="500" fill="hold" tmFilter="0,0; .5, 1; 1, 1"/>
                                        <p:tgtEl>
                                          <p:spTgt spid="59421"/>
                                        </p:tgtEl>
                                      </p:cBhvr>
                                    </p:animEffect>
                                  </p:childTnLst>
                                </p:cTn>
                              </p:par>
                            </p:childTnLst>
                          </p:cTn>
                        </p:par>
                      </p:childTnLst>
                    </p:cTn>
                  </p:par>
                  <p:par>
                    <p:cTn id="141" fill="hold" nodeType="clickPar">
                      <p:stCondLst>
                        <p:cond delay="indefinite"/>
                        <p:cond evt="onBegin" delay="0">
                          <p:tn val="140"/>
                        </p:cond>
                      </p:stCondLst>
                      <p:childTnLst>
                        <p:par>
                          <p:cTn id="142" fill="hold" nodeType="withGroup">
                            <p:stCondLst>
                              <p:cond delay="indefinite"/>
                            </p:stCondLst>
                          </p:cTn>
                        </p:par>
                        <p:par>
                          <p:cTn id="143" fill="hold" nodeType="afterGroup">
                            <p:stCondLst>
                              <p:cond delay="0"/>
                            </p:stCondLst>
                            <p:childTnLst>
                              <p:par>
                                <p:cTn id="144" presetID="12" presetClass="entr" presetSubtype="4" fill="hold" grpId="21" nodeType="clickEffect">
                                  <p:stCondLst>
                                    <p:cond delay="0"/>
                                  </p:stCondLst>
                                  <p:childTnLst>
                                    <p:set>
                                      <p:cBhvr additive="base">
                                        <p:cTn id="145" dur="1" fill="hold">
                                          <p:stCondLst>
                                            <p:cond delay="0"/>
                                          </p:stCondLst>
                                        </p:cTn>
                                        <p:tgtEl>
                                          <p:spTgt spid="59424"/>
                                        </p:tgtEl>
                                        <p:attrNameLst>
                                          <p:attrName>style.visibility</p:attrName>
                                        </p:attrNameLst>
                                      </p:cBhvr>
                                      <p:to>
                                        <p:strVal val="visible"/>
                                      </p:to>
                                    </p:set>
                                    <p:animEffect transition="in" filter="slide(fromBottom)">
                                      <p:cBhvr additive="base">
                                        <p:cTn id="146" dur="500" fill="hold"/>
                                        <p:tgtEl>
                                          <p:spTgt spid="59424"/>
                                        </p:tgtEl>
                                      </p:cBhvr>
                                    </p:animEffect>
                                  </p:childTnLst>
                                </p:cTn>
                              </p:par>
                            </p:childTnLst>
                          </p:cTn>
                        </p:par>
                        <p:par>
                          <p:cTn id="147" fill="hold" nodeType="withGroup">
                            <p:stCondLst>
                              <p:cond delay="500"/>
                            </p:stCondLst>
                            <p:childTnLst>
                              <p:par>
                                <p:cTn id="148" presetID="9" presetClass="entr" presetSubtype="0" fill="hold" grpId="22" nodeType="afterEffect">
                                  <p:childTnLst>
                                    <p:set>
                                      <p:cBhvr additive="base">
                                        <p:cTn id="149" dur="1" fill="hold">
                                          <p:stCondLst>
                                            <p:cond delay="0"/>
                                          </p:stCondLst>
                                        </p:cTn>
                                        <p:tgtEl>
                                          <p:spTgt spid="59425"/>
                                        </p:tgtEl>
                                        <p:attrNameLst>
                                          <p:attrName>style.visibility</p:attrName>
                                        </p:attrNameLst>
                                      </p:cBhvr>
                                      <p:to>
                                        <p:strVal val="visible"/>
                                      </p:to>
                                    </p:set>
                                    <p:animEffect transition="in" filter="dissolve">
                                      <p:cBhvr additive="base">
                                        <p:cTn id="150" dur="500" fill="hold"/>
                                        <p:tgtEl>
                                          <p:spTgt spid="59425"/>
                                        </p:tgtEl>
                                      </p:cBhvr>
                                    </p:animEffect>
                                  </p:childTnLst>
                                </p:cTn>
                              </p:par>
                            </p:childTnLst>
                          </p:cTn>
                        </p:par>
                      </p:childTnLst>
                    </p:cTn>
                  </p:par>
                  <p:par>
                    <p:cTn id="151" fill="hold" nodeType="clickPar">
                      <p:stCondLst>
                        <p:cond delay="indefinite"/>
                        <p:cond evt="onBegin" delay="0">
                          <p:tn val="150"/>
                        </p:cond>
                      </p:stCondLst>
                      <p:childTnLst>
                        <p:par>
                          <p:cTn id="152" fill="hold" nodeType="withGroup">
                            <p:stCondLst>
                              <p:cond delay="indefinite"/>
                            </p:stCondLst>
                          </p:cTn>
                        </p:par>
                        <p:par>
                          <p:cTn id="153" fill="hold" nodeType="afterGroup">
                            <p:stCondLst>
                              <p:cond delay="0"/>
                            </p:stCondLst>
                            <p:childTnLst>
                              <p:par>
                                <p:cTn id="154" presetID="25" presetClass="entr" presetSubtype="0" fill="hold" grpId="26" nodeType="clickEffect">
                                  <p:stCondLst>
                                    <p:cond delay="0"/>
                                  </p:stCondLst>
                                  <p:childTnLst>
                                    <p:set>
                                      <p:cBhvr additive="base">
                                        <p:cTn id="155" dur="1" fill="hold">
                                          <p:stCondLst>
                                            <p:cond delay="0"/>
                                          </p:stCondLst>
                                        </p:cTn>
                                        <p:tgtEl>
                                          <p:spTgt spid="59427"/>
                                        </p:tgtEl>
                                        <p:attrNameLst>
                                          <p:attrName>style.visibility</p:attrName>
                                        </p:attrNameLst>
                                      </p:cBhvr>
                                      <p:to>
                                        <p:strVal val="visible"/>
                                      </p:to>
                                    </p:set>
                                    <p:anim calcmode="lin" valueType="num">
                                      <p:cBhvr additive="base">
                                        <p:cTn id="156" dur="500" decel="50000" fill="hold">
                                          <p:stCondLst>
                                            <p:cond delay="0"/>
                                          </p:stCondLst>
                                        </p:cTn>
                                        <p:tgtEl>
                                          <p:spTgt spid="59427"/>
                                        </p:tgtEl>
                                        <p:attrNameLst>
                                          <p:attrName>style.rotation</p:attrName>
                                        </p:attrNameLst>
                                      </p:cBhvr>
                                      <p:tavLst>
                                        <p:tav tm="0">
                                          <p:val>
                                            <p:fltVal val="-90"/>
                                          </p:val>
                                        </p:tav>
                                        <p:tav tm="100000">
                                          <p:val>
                                            <p:fltVal val="0"/>
                                          </p:val>
                                        </p:tav>
                                      </p:tavLst>
                                    </p:anim>
                                    <p:anim calcmode="lin" valueType="num">
                                      <p:cBhvr additive="base">
                                        <p:cTn id="157" dur="500" decel="50000" fill="hold">
                                          <p:stCondLst>
                                            <p:cond delay="0"/>
                                          </p:stCondLst>
                                        </p:cTn>
                                        <p:tgtEl>
                                          <p:spTgt spid="59427"/>
                                        </p:tgtEl>
                                        <p:attrNameLst>
                                          <p:attrName>ppt_w</p:attrName>
                                        </p:attrNameLst>
                                      </p:cBhvr>
                                      <p:tavLst>
                                        <p:tav tm="0">
                                          <p:val>
                                            <p:strVal val="#ppt_w"/>
                                          </p:val>
                                        </p:tav>
                                        <p:tav tm="100000">
                                          <p:val>
                                            <p:strVal val="#ppt_w*.05"/>
                                          </p:val>
                                        </p:tav>
                                      </p:tavLst>
                                    </p:anim>
                                    <p:anim calcmode="lin" valueType="num">
                                      <p:cBhvr additive="base">
                                        <p:cTn id="158" dur="500" accel="50000" fill="hold">
                                          <p:stCondLst>
                                            <p:cond delay="500"/>
                                          </p:stCondLst>
                                        </p:cTn>
                                        <p:tgtEl>
                                          <p:spTgt spid="59427"/>
                                        </p:tgtEl>
                                        <p:attrNameLst>
                                          <p:attrName>ppt_w</p:attrName>
                                        </p:attrNameLst>
                                      </p:cBhvr>
                                      <p:tavLst>
                                        <p:tav tm="0">
                                          <p:val>
                                            <p:strVal val="#ppt_w*.05"/>
                                          </p:val>
                                        </p:tav>
                                        <p:tav tm="100000">
                                          <p:val>
                                            <p:strVal val="#ppt_w"/>
                                          </p:val>
                                        </p:tav>
                                      </p:tavLst>
                                    </p:anim>
                                    <p:anim calcmode="lin" valueType="num">
                                      <p:cBhvr additive="base">
                                        <p:cTn id="159" dur="1000" fill="hold"/>
                                        <p:tgtEl>
                                          <p:spTgt spid="59427"/>
                                        </p:tgtEl>
                                        <p:attrNameLst>
                                          <p:attrName>ppt_h</p:attrName>
                                        </p:attrNameLst>
                                      </p:cBhvr>
                                      <p:tavLst>
                                        <p:tav tm="0">
                                          <p:val>
                                            <p:strVal val="#ppt_h"/>
                                          </p:val>
                                        </p:tav>
                                        <p:tav tm="100000">
                                          <p:val>
                                            <p:strVal val="#ppt_h"/>
                                          </p:val>
                                        </p:tav>
                                      </p:tavLst>
                                    </p:anim>
                                    <p:anim calcmode="lin" valueType="num">
                                      <p:cBhvr additive="base">
                                        <p:cTn id="160" dur="500" decel="50000" fill="hold">
                                          <p:stCondLst>
                                            <p:cond delay="0"/>
                                          </p:stCondLst>
                                        </p:cTn>
                                        <p:tgtEl>
                                          <p:spTgt spid="59427"/>
                                        </p:tgtEl>
                                        <p:attrNameLst>
                                          <p:attrName>ppt_x</p:attrName>
                                        </p:attrNameLst>
                                      </p:cBhvr>
                                      <p:tavLst>
                                        <p:tav tm="0">
                                          <p:val>
                                            <p:strVal val="#ppt_x+.4"/>
                                          </p:val>
                                        </p:tav>
                                        <p:tav tm="100000">
                                          <p:val>
                                            <p:strVal val="#ppt_x"/>
                                          </p:val>
                                        </p:tav>
                                      </p:tavLst>
                                    </p:anim>
                                    <p:anim calcmode="lin" valueType="num">
                                      <p:cBhvr additive="base">
                                        <p:cTn id="161" dur="500" decel="50000" fill="hold">
                                          <p:stCondLst>
                                            <p:cond delay="0"/>
                                          </p:stCondLst>
                                        </p:cTn>
                                        <p:tgtEl>
                                          <p:spTgt spid="59427"/>
                                        </p:tgtEl>
                                        <p:attrNameLst>
                                          <p:attrName>ppt_y</p:attrName>
                                        </p:attrNameLst>
                                      </p:cBhvr>
                                      <p:tavLst>
                                        <p:tav tm="0">
                                          <p:val>
                                            <p:strVal val="#ppt_y-.2"/>
                                          </p:val>
                                        </p:tav>
                                        <p:tav tm="100000">
                                          <p:val>
                                            <p:strVal val="#ppt_y+.1"/>
                                          </p:val>
                                        </p:tav>
                                      </p:tavLst>
                                    </p:anim>
                                    <p:anim calcmode="lin" valueType="num">
                                      <p:cBhvr additive="base">
                                        <p:cTn id="162" dur="500" accel="50000" fill="hold">
                                          <p:stCondLst>
                                            <p:cond delay="500"/>
                                          </p:stCondLst>
                                        </p:cTn>
                                        <p:tgtEl>
                                          <p:spTgt spid="59427"/>
                                        </p:tgtEl>
                                        <p:attrNameLst>
                                          <p:attrName>ppt_y</p:attrName>
                                        </p:attrNameLst>
                                      </p:cBhvr>
                                      <p:tavLst>
                                        <p:tav tm="0">
                                          <p:val>
                                            <p:strVal val="#ppt_y+.1"/>
                                          </p:val>
                                        </p:tav>
                                        <p:tav tm="100000">
                                          <p:val>
                                            <p:strVal val="#ppt_y"/>
                                          </p:val>
                                        </p:tav>
                                      </p:tavLst>
                                    </p:anim>
                                    <p:animEffect transition="in" filter="fade">
                                      <p:cBhvr additive="base">
                                        <p:cTn id="163" dur="1000" decel="50000" fill="hold">
                                          <p:stCondLst>
                                            <p:cond delay="0"/>
                                          </p:stCondLst>
                                        </p:cTn>
                                        <p:tgtEl>
                                          <p:spTgt spid="59427"/>
                                        </p:tgtEl>
                                      </p:cBhvr>
                                    </p:animEffect>
                                  </p:childTnLst>
                                </p:cTn>
                              </p:par>
                              <p:par>
                                <p:cTn id="164" presetID="25" presetClass="entr" presetSubtype="0" fill="hold" grpId="24" nodeType="withEffect">
                                  <p:stCondLst>
                                    <p:cond delay="0"/>
                                  </p:stCondLst>
                                  <p:childTnLst>
                                    <p:set>
                                      <p:cBhvr additive="base">
                                        <p:cTn id="165" dur="1" fill="hold">
                                          <p:stCondLst>
                                            <p:cond delay="0"/>
                                          </p:stCondLst>
                                        </p:cTn>
                                        <p:tgtEl>
                                          <p:spTgt spid="59426"/>
                                        </p:tgtEl>
                                        <p:attrNameLst>
                                          <p:attrName>style.visibility</p:attrName>
                                        </p:attrNameLst>
                                      </p:cBhvr>
                                      <p:to>
                                        <p:strVal val="visible"/>
                                      </p:to>
                                    </p:set>
                                    <p:anim calcmode="lin" valueType="num">
                                      <p:cBhvr additive="base">
                                        <p:cTn id="166" dur="500" decel="50000" fill="hold">
                                          <p:stCondLst>
                                            <p:cond delay="0"/>
                                          </p:stCondLst>
                                        </p:cTn>
                                        <p:tgtEl>
                                          <p:spTgt spid="59426"/>
                                        </p:tgtEl>
                                        <p:attrNameLst>
                                          <p:attrName>style.rotation</p:attrName>
                                        </p:attrNameLst>
                                      </p:cBhvr>
                                      <p:tavLst>
                                        <p:tav tm="0">
                                          <p:val>
                                            <p:fltVal val="-90"/>
                                          </p:val>
                                        </p:tav>
                                        <p:tav tm="100000">
                                          <p:val>
                                            <p:fltVal val="0"/>
                                          </p:val>
                                        </p:tav>
                                      </p:tavLst>
                                    </p:anim>
                                    <p:anim calcmode="lin" valueType="num">
                                      <p:cBhvr additive="base">
                                        <p:cTn id="167" dur="500" decel="50000" fill="hold">
                                          <p:stCondLst>
                                            <p:cond delay="0"/>
                                          </p:stCondLst>
                                        </p:cTn>
                                        <p:tgtEl>
                                          <p:spTgt spid="59426"/>
                                        </p:tgtEl>
                                        <p:attrNameLst>
                                          <p:attrName>ppt_w</p:attrName>
                                        </p:attrNameLst>
                                      </p:cBhvr>
                                      <p:tavLst>
                                        <p:tav tm="0">
                                          <p:val>
                                            <p:strVal val="#ppt_w"/>
                                          </p:val>
                                        </p:tav>
                                        <p:tav tm="100000">
                                          <p:val>
                                            <p:strVal val="#ppt_w*.05"/>
                                          </p:val>
                                        </p:tav>
                                      </p:tavLst>
                                    </p:anim>
                                    <p:anim calcmode="lin" valueType="num">
                                      <p:cBhvr additive="base">
                                        <p:cTn id="168" dur="500" accel="50000" fill="hold">
                                          <p:stCondLst>
                                            <p:cond delay="500"/>
                                          </p:stCondLst>
                                        </p:cTn>
                                        <p:tgtEl>
                                          <p:spTgt spid="59426"/>
                                        </p:tgtEl>
                                        <p:attrNameLst>
                                          <p:attrName>ppt_w</p:attrName>
                                        </p:attrNameLst>
                                      </p:cBhvr>
                                      <p:tavLst>
                                        <p:tav tm="0">
                                          <p:val>
                                            <p:strVal val="#ppt_w*.05"/>
                                          </p:val>
                                        </p:tav>
                                        <p:tav tm="100000">
                                          <p:val>
                                            <p:strVal val="#ppt_w"/>
                                          </p:val>
                                        </p:tav>
                                      </p:tavLst>
                                    </p:anim>
                                    <p:anim calcmode="lin" valueType="num">
                                      <p:cBhvr additive="base">
                                        <p:cTn id="169" dur="1000" fill="hold"/>
                                        <p:tgtEl>
                                          <p:spTgt spid="59426"/>
                                        </p:tgtEl>
                                        <p:attrNameLst>
                                          <p:attrName>ppt_h</p:attrName>
                                        </p:attrNameLst>
                                      </p:cBhvr>
                                      <p:tavLst>
                                        <p:tav tm="0">
                                          <p:val>
                                            <p:strVal val="#ppt_h"/>
                                          </p:val>
                                        </p:tav>
                                        <p:tav tm="100000">
                                          <p:val>
                                            <p:strVal val="#ppt_h"/>
                                          </p:val>
                                        </p:tav>
                                      </p:tavLst>
                                    </p:anim>
                                    <p:anim calcmode="lin" valueType="num">
                                      <p:cBhvr additive="base">
                                        <p:cTn id="170" dur="500" decel="50000" fill="hold">
                                          <p:stCondLst>
                                            <p:cond delay="0"/>
                                          </p:stCondLst>
                                        </p:cTn>
                                        <p:tgtEl>
                                          <p:spTgt spid="59426"/>
                                        </p:tgtEl>
                                        <p:attrNameLst>
                                          <p:attrName>ppt_x</p:attrName>
                                        </p:attrNameLst>
                                      </p:cBhvr>
                                      <p:tavLst>
                                        <p:tav tm="0">
                                          <p:val>
                                            <p:strVal val="#ppt_x+.4"/>
                                          </p:val>
                                        </p:tav>
                                        <p:tav tm="100000">
                                          <p:val>
                                            <p:strVal val="#ppt_x"/>
                                          </p:val>
                                        </p:tav>
                                      </p:tavLst>
                                    </p:anim>
                                    <p:anim calcmode="lin" valueType="num">
                                      <p:cBhvr additive="base">
                                        <p:cTn id="171" dur="500" decel="50000" fill="hold">
                                          <p:stCondLst>
                                            <p:cond delay="0"/>
                                          </p:stCondLst>
                                        </p:cTn>
                                        <p:tgtEl>
                                          <p:spTgt spid="59426"/>
                                        </p:tgtEl>
                                        <p:attrNameLst>
                                          <p:attrName>ppt_y</p:attrName>
                                        </p:attrNameLst>
                                      </p:cBhvr>
                                      <p:tavLst>
                                        <p:tav tm="0">
                                          <p:val>
                                            <p:strVal val="#ppt_y-.2"/>
                                          </p:val>
                                        </p:tav>
                                        <p:tav tm="100000">
                                          <p:val>
                                            <p:strVal val="#ppt_y+.1"/>
                                          </p:val>
                                        </p:tav>
                                      </p:tavLst>
                                    </p:anim>
                                    <p:anim calcmode="lin" valueType="num">
                                      <p:cBhvr additive="base">
                                        <p:cTn id="172" dur="500" accel="50000" fill="hold">
                                          <p:stCondLst>
                                            <p:cond delay="500"/>
                                          </p:stCondLst>
                                        </p:cTn>
                                        <p:tgtEl>
                                          <p:spTgt spid="59426"/>
                                        </p:tgtEl>
                                        <p:attrNameLst>
                                          <p:attrName>ppt_y</p:attrName>
                                        </p:attrNameLst>
                                      </p:cBhvr>
                                      <p:tavLst>
                                        <p:tav tm="0">
                                          <p:val>
                                            <p:strVal val="#ppt_y+.1"/>
                                          </p:val>
                                        </p:tav>
                                        <p:tav tm="100000">
                                          <p:val>
                                            <p:strVal val="#ppt_y"/>
                                          </p:val>
                                        </p:tav>
                                      </p:tavLst>
                                    </p:anim>
                                    <p:animEffect transition="in" filter="fade">
                                      <p:cBhvr additive="base">
                                        <p:cTn id="173" dur="1000" decel="50000" fill="hold">
                                          <p:stCondLst>
                                            <p:cond delay="0"/>
                                          </p:stCondLst>
                                        </p:cTn>
                                        <p:tgtEl>
                                          <p:spTgt spid="59426"/>
                                        </p:tgtEl>
                                      </p:cBhvr>
                                    </p:animEffect>
                                  </p:childTnLst>
                                </p:cTn>
                              </p:par>
                            </p:childTnLst>
                          </p:cTn>
                        </p:par>
                      </p:childTnLst>
                    </p:cTn>
                  </p:par>
                  <p:par>
                    <p:cTn id="174" fill="hold" nodeType="clickPar">
                      <p:stCondLst>
                        <p:cond delay="indefinite"/>
                        <p:cond evt="onBegin" delay="0">
                          <p:tn val="173"/>
                        </p:cond>
                      </p:stCondLst>
                      <p:childTnLst>
                        <p:par>
                          <p:cTn id="175" fill="hold" nodeType="withGroup">
                            <p:stCondLst>
                              <p:cond delay="indefinite"/>
                            </p:stCondLst>
                          </p:cTn>
                        </p:par>
                        <p:par>
                          <p:cTn id="176" fill="hold" nodeType="afterGroup">
                            <p:stCondLst>
                              <p:cond delay="0"/>
                            </p:stCondLst>
                            <p:childTnLst>
                              <p:par>
                                <p:cTn id="177" presetID="31" presetClass="entr" presetSubtype="0" fill="hold" grpId="28" nodeType="clickEffect">
                                  <p:stCondLst>
                                    <p:cond delay="0"/>
                                  </p:stCondLst>
                                  <p:iterate type="lt">
                                    <p:tmPct val="5000"/>
                                  </p:iterate>
                                  <p:childTnLst>
                                    <p:set>
                                      <p:cBhvr additive="base">
                                        <p:cTn id="178" dur="1" fill="hold">
                                          <p:stCondLst>
                                            <p:cond delay="0"/>
                                          </p:stCondLst>
                                        </p:cTn>
                                        <p:tgtEl>
                                          <p:spTgt spid="59428"/>
                                        </p:tgtEl>
                                        <p:attrNameLst>
                                          <p:attrName>style.visibility</p:attrName>
                                        </p:attrNameLst>
                                      </p:cBhvr>
                                      <p:to>
                                        <p:strVal val="visible"/>
                                      </p:to>
                                    </p:set>
                                    <p:anim calcmode="lin" valueType="num">
                                      <p:cBhvr additive="base">
                                        <p:cTn id="179" dur="1000" fill="hold"/>
                                        <p:tgtEl>
                                          <p:spTgt spid="59428"/>
                                        </p:tgtEl>
                                        <p:attrNameLst>
                                          <p:attrName>ppt_w</p:attrName>
                                        </p:attrNameLst>
                                      </p:cBhvr>
                                      <p:tavLst>
                                        <p:tav tm="0">
                                          <p:val>
                                            <p:fltVal val="0"/>
                                          </p:val>
                                        </p:tav>
                                        <p:tav tm="100000">
                                          <p:val>
                                            <p:strVal val="#ppt_w"/>
                                          </p:val>
                                        </p:tav>
                                      </p:tavLst>
                                    </p:anim>
                                    <p:anim calcmode="lin" valueType="num">
                                      <p:cBhvr additive="base">
                                        <p:cTn id="180" dur="1000" fill="hold"/>
                                        <p:tgtEl>
                                          <p:spTgt spid="59428"/>
                                        </p:tgtEl>
                                        <p:attrNameLst>
                                          <p:attrName>ppt_h</p:attrName>
                                        </p:attrNameLst>
                                      </p:cBhvr>
                                      <p:tavLst>
                                        <p:tav tm="0">
                                          <p:val>
                                            <p:fltVal val="0"/>
                                          </p:val>
                                        </p:tav>
                                        <p:tav tm="100000">
                                          <p:val>
                                            <p:strVal val="#ppt_h"/>
                                          </p:val>
                                        </p:tav>
                                      </p:tavLst>
                                    </p:anim>
                                    <p:anim calcmode="lin" valueType="num">
                                      <p:cBhvr additive="base">
                                        <p:cTn id="181" dur="1000" fill="hold"/>
                                        <p:tgtEl>
                                          <p:spTgt spid="59428"/>
                                        </p:tgtEl>
                                        <p:attrNameLst>
                                          <p:attrName>style.rotation</p:attrName>
                                        </p:attrNameLst>
                                      </p:cBhvr>
                                      <p:tavLst>
                                        <p:tav tm="0">
                                          <p:val>
                                            <p:fltVal val="90"/>
                                          </p:val>
                                        </p:tav>
                                        <p:tav tm="100000">
                                          <p:val>
                                            <p:fltVal val="0"/>
                                          </p:val>
                                        </p:tav>
                                      </p:tavLst>
                                    </p:anim>
                                    <p:animEffect transition="in" filter="fade">
                                      <p:cBhvr additive="base">
                                        <p:cTn id="182" dur="1000" fill="hold"/>
                                        <p:tgtEl>
                                          <p:spTgt spid="59428"/>
                                        </p:tgtEl>
                                      </p:cBhvr>
                                    </p:animEffect>
                                  </p:childTnLst>
                                </p:cTn>
                              </p:par>
                            </p:childTnLst>
                          </p:cTn>
                        </p:par>
                      </p:childTnLst>
                    </p:cTn>
                  </p:par>
                  <p:par>
                    <p:cTn id="183" fill="hold" nodeType="clickPar">
                      <p:stCondLst>
                        <p:cond delay="indefinite"/>
                        <p:cond evt="onBegin" delay="0">
                          <p:tn val="182"/>
                        </p:cond>
                      </p:stCondLst>
                      <p:childTnLst>
                        <p:par>
                          <p:cTn id="184" fill="hold" nodeType="withGroup">
                            <p:stCondLst>
                              <p:cond delay="indefinite"/>
                            </p:stCondLst>
                          </p:cTn>
                        </p:par>
                        <p:par>
                          <p:cTn id="185" fill="hold" nodeType="afterGroup">
                            <p:stCondLst>
                              <p:cond delay="0"/>
                            </p:stCondLst>
                            <p:childTnLst>
                              <p:par>
                                <p:cTn id="186" presetID="8" presetClass="exit" presetSubtype="16" fill="hold" grpId="1" nodeType="clickEffect">
                                  <p:stCondLst>
                                    <p:cond delay="0"/>
                                  </p:stCondLst>
                                  <p:childTnLst>
                                    <p:animEffect transition="out" filter="diamond(in)">
                                      <p:cBhvr additive="base">
                                        <p:cTn id="187" dur="2000" fill="hold"/>
                                        <p:tgtEl>
                                          <p:spTgt spid="59426"/>
                                        </p:tgtEl>
                                      </p:cBhvr>
                                    </p:animEffect>
                                    <p:set>
                                      <p:cBhvr additive="base">
                                        <p:cTn id="188" dur="1" fill="hold">
                                          <p:stCondLst>
                                            <p:cond delay="1999"/>
                                          </p:stCondLst>
                                        </p:cTn>
                                        <p:tgtEl>
                                          <p:spTgt spid="59426"/>
                                        </p:tgtEl>
                                        <p:attrNameLst>
                                          <p:attrName>style.visibility</p:attrName>
                                        </p:attrNameLst>
                                      </p:cBhvr>
                                      <p:to>
                                        <p:strVal val="hidden"/>
                                      </p:to>
                                    </p:set>
                                  </p:childTnLst>
                                </p:cTn>
                              </p:par>
                              <p:par>
                                <p:cTn id="189" presetID="8" presetClass="exit" presetSubtype="16" fill="hold" grpId="1" nodeType="withEffect">
                                  <p:stCondLst>
                                    <p:cond delay="0"/>
                                  </p:stCondLst>
                                  <p:childTnLst>
                                    <p:animEffect transition="out" filter="diamond(in)">
                                      <p:cBhvr additive="base">
                                        <p:cTn id="190" dur="2000" fill="hold"/>
                                        <p:tgtEl>
                                          <p:spTgt spid="59427"/>
                                        </p:tgtEl>
                                      </p:cBhvr>
                                    </p:animEffect>
                                    <p:set>
                                      <p:cBhvr additive="base">
                                        <p:cTn id="191" dur="1" fill="hold">
                                          <p:stCondLst>
                                            <p:cond delay="1999"/>
                                          </p:stCondLst>
                                        </p:cTn>
                                        <p:tgtEl>
                                          <p:spTgt spid="59427"/>
                                        </p:tgtEl>
                                        <p:attrNameLst>
                                          <p:attrName>style.visibility</p:attrName>
                                        </p:attrNameLst>
                                      </p:cBhvr>
                                      <p:to>
                                        <p:strVal val="hidden"/>
                                      </p:to>
                                    </p:set>
                                  </p:childTnLst>
                                </p:cTn>
                              </p:par>
                              <p:par>
                                <p:cTn id="192" presetID="8" presetClass="exit" presetSubtype="16" fill="hold" grpId="1" nodeType="withEffect">
                                  <p:stCondLst>
                                    <p:cond delay="0"/>
                                  </p:stCondLst>
                                  <p:iterate type="lt">
                                    <p:tmPct val="0"/>
                                  </p:iterate>
                                  <p:childTnLst>
                                    <p:animEffect transition="out" filter="diamond(in)">
                                      <p:cBhvr additive="base">
                                        <p:cTn id="193" dur="2000" fill="hold"/>
                                        <p:tgtEl>
                                          <p:spTgt spid="59428"/>
                                        </p:tgtEl>
                                      </p:cBhvr>
                                    </p:animEffect>
                                    <p:set>
                                      <p:cBhvr additive="base">
                                        <p:cTn id="194" dur="1" fill="hold">
                                          <p:stCondLst>
                                            <p:cond delay="1999"/>
                                          </p:stCondLst>
                                        </p:cTn>
                                        <p:tgtEl>
                                          <p:spTgt spid="594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3" grpId="0"/>
      <p:bldP spid="59404" grpId="1"/>
      <p:bldP spid="59405" grpId="2"/>
      <p:bldP spid="59406" grpId="3"/>
      <p:bldP spid="59407" grpId="4"/>
      <p:bldP spid="59408" grpId="5"/>
      <p:bldP spid="59409" grpId="6"/>
      <p:bldP spid="59410" grpId="7"/>
      <p:bldP spid="59411" grpId="8"/>
      <p:bldP spid="59412" grpId="9"/>
      <p:bldP spid="59413" grpId="10"/>
      <p:bldP spid="59414" grpId="11"/>
      <p:bldP spid="59415" grpId="12"/>
      <p:bldP spid="59416" grpId="13"/>
      <p:bldP spid="59417" grpId="14"/>
      <p:bldP spid="59418" grpId="15"/>
      <p:bldP spid="59419" grpId="16"/>
      <p:bldP spid="59420" grpId="17"/>
      <p:bldP spid="59421" grpId="18"/>
      <p:bldP spid="59422" grpId="19"/>
      <p:bldP spid="59423" grpId="20"/>
      <p:bldP spid="59424" grpId="21"/>
      <p:bldP spid="59425" grpId="22"/>
      <p:bldP spid="59426" grpId="23"/>
      <p:bldP spid="59426" grpId="24"/>
      <p:bldP spid="59427" grpId="25"/>
      <p:bldP spid="59427" grpId="26"/>
      <p:bldP spid="59428" grpId="27"/>
      <p:bldP spid="59428" grpId="28"/>
    </p:bldLst>
  </p:timing>
</p:sld>
</file>

<file path=ppt/slides/slide3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sp>
        <p:nvSpPr>
          <p:cNvPr id="60418" name="Text Box 4"/>
          <p:cNvSpPr txBox="1">
            <a:spLocks noChangeArrowheads="1"/>
          </p:cNvSpPr>
          <p:nvPr>
            <p:custDataLst>
              <p:tags r:id="rId3"/>
            </p:custDataLst>
          </p:nvPr>
        </p:nvSpPr>
        <p:spPr bwMode="auto">
          <a:xfrm>
            <a:off x="388938" y="3970338"/>
            <a:ext cx="9405938"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en-US" sz="3400">
                <a:effectLst>
                  <a:outerShdw blurRad="38100" dist="38100" dir="2700000" algn="tl">
                    <a:schemeClr val="bg2"/>
                  </a:outerShdw>
                </a:effectLst>
              </a:rPr>
              <a:t>损坏公物是品德问题，应该以德来教化同学们</a:t>
            </a:r>
            <a:endParaRPr lang="zh-CN" altLang="en-US" sz="3400">
              <a:effectLst>
                <a:outerShdw blurRad="38100" dist="38100" dir="2700000" algn="tl">
                  <a:schemeClr val="bg2"/>
                </a:outerShdw>
              </a:effectLst>
            </a:endParaRPr>
          </a:p>
        </p:txBody>
      </p:sp>
      <p:sp>
        <p:nvSpPr>
          <p:cNvPr id="60419" name="WordArt 11"/>
          <p:cNvSpPr/>
          <p:nvPr>
            <p:custDataLst>
              <p:tags r:id="rId4"/>
            </p:custDataLst>
          </p:nvPr>
        </p:nvSpPr>
        <p:spPr>
          <a:xfrm>
            <a:off x="1800225" y="804862"/>
            <a:ext cx="7921625" cy="719138"/>
          </a:xfrm>
          <a:solidFill>
            <a:srgbClr val="FF6600"/>
          </a:solidFill>
          <a:ln>
            <a:solidFill>
              <a:srgbClr val="FF00FF"/>
            </a:solidFill>
            <a:bevel/>
          </a:ln>
        </p:spPr>
        <p:txBody>
          <a:bodyPr wrap="none" anchor="t" anchorCtr="0"/>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lgn="ctr"/>
            <a:r>
              <a:rPr sz="5600">
                <a:solidFill>
                  <a:srgbClr val="FF6600"/>
                </a:solidFill>
                <a:latin typeface="宋体" pitchFamily="2" charset="-122"/>
              </a:rPr>
              <a:t>取法古人，建设良好校风</a:t>
            </a:r>
            <a:endParaRPr sz="5600">
              <a:solidFill>
                <a:srgbClr val="FF6600"/>
              </a:solidFill>
              <a:latin typeface="宋体" pitchFamily="2" charset="-122"/>
            </a:endParaRPr>
          </a:p>
        </p:txBody>
      </p:sp>
      <p:grpSp>
        <p:nvGrpSpPr>
          <p:cNvPr id="60420" name="Group 12"/>
          <p:cNvGrpSpPr/>
          <p:nvPr>
            <p:custDataLst>
              <p:tags r:id="rId5"/>
            </p:custDataLst>
          </p:nvPr>
        </p:nvGrpSpPr>
        <p:grpSpPr>
          <a:xfrm>
            <a:off x="671512" y="1524000"/>
            <a:ext cx="9918700" cy="2428875"/>
            <a:chOff x="1776" y="3312"/>
            <a:chExt cx="3582" cy="413"/>
          </a:xfrm>
        </p:grpSpPr>
        <p:sp>
          <p:nvSpPr>
            <p:cNvPr id="60421" name="AutoShape 7"/>
            <p:cNvSpPr/>
            <p:nvPr>
              <p:custDataLst>
                <p:tags r:id="rId6"/>
              </p:custDataLst>
            </p:nvPr>
          </p:nvSpPr>
          <p:spPr>
            <a:xfrm>
              <a:off x="1776" y="3312"/>
              <a:ext cx="3582" cy="413"/>
            </a:xfrm>
            <a:prstGeom prst="roundRect">
              <a:avLst>
                <a:gd name="adj" fmla="val 50000"/>
              </a:avLst>
            </a:prstGeom>
            <a:gradFill rotWithShape="1">
              <a:gsLst>
                <a:gs pos="0">
                  <a:srgbClr val="99CCFF"/>
                </a:gs>
                <a:gs pos="50000">
                  <a:schemeClr val="bg1"/>
                </a:gs>
                <a:gs pos="100000">
                  <a:srgbClr val="99CCFF"/>
                </a:gs>
              </a:gsLst>
              <a:lin ang="5400000" scaled="1"/>
            </a:gradFill>
            <a:ln>
              <a:noFill/>
              <a:round/>
            </a:ln>
            <a:effectLst>
              <a:outerShdw dist="35921" dir="2700000" algn="ctr">
                <a:srgbClr val="000099"/>
              </a:outerShdw>
            </a:effectLst>
          </p:spPr>
          <p:txBody>
            <a:bodyPr wrap="none" anchor="ctr" anchorCtr="0"/>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endParaRPr lang="zh-CN" altLang="zh-CN" sz="1900">
                <a:latin typeface="Wingdings 3" pitchFamily="18" charset="2"/>
                <a:ea typeface="Gulim" pitchFamily="34" charset="-127"/>
              </a:endParaRPr>
            </a:p>
          </p:txBody>
        </p:sp>
        <p:sp>
          <p:nvSpPr>
            <p:cNvPr id="60422" name="Rectangle 11"/>
            <p:cNvSpPr/>
            <p:nvPr>
              <p:custDataLst>
                <p:tags r:id="rId7"/>
              </p:custDataLst>
            </p:nvPr>
          </p:nvSpPr>
          <p:spPr bwMode="auto">
            <a:xfrm>
              <a:off x="1872" y="3312"/>
              <a:ext cx="3483" cy="65"/>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endParaRPr lang="zh-CN" altLang="zh-CN" sz="1800">
                <a:latin typeface="Arial" pitchFamily="34" charset="0"/>
              </a:endParaRPr>
            </a:p>
          </p:txBody>
        </p:sp>
      </p:grpSp>
      <p:sp>
        <p:nvSpPr>
          <p:cNvPr id="60423" name="Rectangle 17"/>
          <p:cNvSpPr>
            <a:spLocks noChangeArrowheads="1"/>
          </p:cNvSpPr>
          <p:nvPr>
            <p:custDataLst>
              <p:tags r:id="rId8"/>
            </p:custDataLst>
          </p:nvPr>
        </p:nvSpPr>
        <p:spPr bwMode="auto">
          <a:xfrm>
            <a:off x="1249363" y="1643063"/>
            <a:ext cx="9020175" cy="241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20000"/>
              </a:spcBef>
            </a:pPr>
            <a:r>
              <a:rPr lang="zh-CN" altLang="en-US" sz="2600">
                <a:solidFill>
                  <a:srgbClr val="000099"/>
                </a:solidFill>
              </a:rPr>
              <a:t>　</a:t>
            </a:r>
            <a:r>
              <a:rPr lang="zh-CN" altLang="en-US" sz="3000">
                <a:solidFill>
                  <a:srgbClr val="000099"/>
                </a:solidFill>
              </a:rPr>
              <a:t>　</a:t>
            </a:r>
            <a:r>
              <a:rPr lang="zh-CN" altLang="en-US" sz="3700">
                <a:effectLst>
                  <a:outerShdw blurRad="38100" dist="38100" dir="2700000" algn="tl">
                    <a:schemeClr val="bg2"/>
                  </a:outerShdw>
                </a:effectLst>
              </a:rPr>
              <a:t>某校存在一些不良的校风，比如有的同学不爱护学校公共财物。怎样来改善不良校风，使同学们自觉去保护好学校的公共财物呢？</a:t>
            </a:r>
            <a:endParaRPr lang="zh-CN" altLang="en-US" sz="3700">
              <a:effectLst>
                <a:outerShdw blurRad="38100" dist="38100" dir="2700000" algn="tl">
                  <a:schemeClr val="bg2"/>
                </a:outerShdw>
              </a:effectLst>
            </a:endParaRPr>
          </a:p>
        </p:txBody>
      </p:sp>
      <p:sp>
        <p:nvSpPr>
          <p:cNvPr id="60424" name="Text Box 21"/>
          <p:cNvSpPr/>
          <p:nvPr>
            <p:custDataLst>
              <p:tags r:id="rId9"/>
            </p:custDataLst>
          </p:nvPr>
        </p:nvSpPr>
        <p:spPr>
          <a:xfrm>
            <a:off x="9863138" y="3970338"/>
            <a:ext cx="1595437" cy="614362"/>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en-US" sz="3400" b="1">
                <a:solidFill>
                  <a:srgbClr val="FF0000"/>
                </a:solidFill>
              </a:rPr>
              <a:t>儒家</a:t>
            </a:r>
            <a:endParaRPr lang="zh-CN" altLang="en-US" sz="3400" b="1">
              <a:solidFill>
                <a:srgbClr val="FF0000"/>
              </a:solidFill>
            </a:endParaRPr>
          </a:p>
        </p:txBody>
      </p:sp>
      <p:sp>
        <p:nvSpPr>
          <p:cNvPr id="60425" name="Text Box 22"/>
          <p:cNvSpPr txBox="1">
            <a:spLocks noChangeArrowheads="1"/>
          </p:cNvSpPr>
          <p:nvPr>
            <p:custDataLst>
              <p:tags r:id="rId10"/>
            </p:custDataLst>
          </p:nvPr>
        </p:nvSpPr>
        <p:spPr bwMode="auto">
          <a:xfrm>
            <a:off x="10506075" y="4852988"/>
            <a:ext cx="95250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en-US" sz="3000">
                <a:solidFill>
                  <a:srgbClr val="FF0000"/>
                </a:solidFill>
              </a:rPr>
              <a:t>法家</a:t>
            </a:r>
            <a:endParaRPr lang="zh-CN" altLang="en-US" sz="3000">
              <a:solidFill>
                <a:srgbClr val="FF0000"/>
              </a:solidFill>
            </a:endParaRPr>
          </a:p>
        </p:txBody>
      </p:sp>
      <p:sp>
        <p:nvSpPr>
          <p:cNvPr id="60426" name="Text Box 23"/>
          <p:cNvSpPr txBox="1">
            <a:spLocks noChangeArrowheads="1"/>
          </p:cNvSpPr>
          <p:nvPr>
            <p:custDataLst>
              <p:tags r:id="rId11"/>
            </p:custDataLst>
          </p:nvPr>
        </p:nvSpPr>
        <p:spPr bwMode="auto">
          <a:xfrm>
            <a:off x="10156825" y="5838825"/>
            <a:ext cx="1019175" cy="5588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en-US" sz="3000">
                <a:solidFill>
                  <a:srgbClr val="FF0000"/>
                </a:solidFill>
              </a:rPr>
              <a:t>道家</a:t>
            </a:r>
            <a:endParaRPr lang="zh-CN" altLang="en-US" sz="3000">
              <a:solidFill>
                <a:srgbClr val="FF0000"/>
              </a:solidFill>
            </a:endParaRPr>
          </a:p>
        </p:txBody>
      </p:sp>
      <p:sp>
        <p:nvSpPr>
          <p:cNvPr id="60427" name="Text Box 24"/>
          <p:cNvSpPr txBox="1">
            <a:spLocks noChangeArrowheads="1"/>
          </p:cNvSpPr>
          <p:nvPr>
            <p:custDataLst>
              <p:tags r:id="rId12"/>
            </p:custDataLst>
          </p:nvPr>
        </p:nvSpPr>
        <p:spPr bwMode="auto">
          <a:xfrm>
            <a:off x="654050" y="4852988"/>
            <a:ext cx="9852025"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400">
                <a:effectLst>
                  <a:outerShdw blurRad="38100" dist="38100" dir="2700000" algn="tl">
                    <a:schemeClr val="bg2"/>
                  </a:outerShdw>
                </a:effectLst>
              </a:rPr>
              <a:t>损坏公物是违反校规校纪的行为，应严厉惩罚</a:t>
            </a:r>
            <a:endParaRPr lang="zh-CN" altLang="en-US" sz="3400">
              <a:effectLst>
                <a:outerShdw blurRad="38100" dist="38100" dir="2700000" algn="tl">
                  <a:schemeClr val="bg2"/>
                </a:outerShdw>
              </a:effectLst>
            </a:endParaRPr>
          </a:p>
        </p:txBody>
      </p:sp>
      <p:sp>
        <p:nvSpPr>
          <p:cNvPr id="60428" name="Text Box 25"/>
          <p:cNvSpPr/>
          <p:nvPr>
            <p:custDataLst>
              <p:tags r:id="rId13"/>
            </p:custDataLst>
          </p:nvPr>
        </p:nvSpPr>
        <p:spPr>
          <a:xfrm>
            <a:off x="584200" y="5838825"/>
            <a:ext cx="8440738" cy="614363"/>
          </a:xfrm>
          <a:prstGeom prst="rect">
            <a:avLst/>
          </a:prstGeom>
          <a:noFill/>
          <a:ln>
            <a:noFill/>
            <a:miter lim="800000"/>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r>
              <a:rPr lang="zh-CN" altLang="en-US" sz="3400" b="1"/>
              <a:t>“无为而治”，让同学们自觉去要求自己</a:t>
            </a:r>
            <a:endParaRPr lang="zh-CN" altLang="en-US" sz="3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7" presetClass="entr" presetSubtype="0" fill="hold" grpId="0" nodeType="clickEffect">
                                  <p:stCondLst>
                                    <p:cond delay="0"/>
                                  </p:stCondLst>
                                  <p:iterate type="lt">
                                    <p:tmPct val="50000"/>
                                  </p:iterate>
                                  <p:childTnLst>
                                    <p:set>
                                      <p:cBhvr additive="base">
                                        <p:cTn id="6" dur="1" fill="hold">
                                          <p:stCondLst>
                                            <p:cond delay="0"/>
                                          </p:stCondLst>
                                        </p:cTn>
                                        <p:tgtEl>
                                          <p:spTgt spid="60418"/>
                                        </p:tgtEl>
                                        <p:attrNameLst>
                                          <p:attrName>style.visibility</p:attrName>
                                        </p:attrNameLst>
                                      </p:cBhvr>
                                      <p:to>
                                        <p:strVal val="visible"/>
                                      </p:to>
                                    </p:set>
                                    <p:anim calcmode="discrete" valueType="clr">
                                      <p:cBhvr additive="base">
                                        <p:cTn id="7" dur="80" fill="hold"/>
                                        <p:tgtEl>
                                          <p:spTgt spid="60418"/>
                                        </p:tgtEl>
                                        <p:attrNameLst>
                                          <p:attrName>style.color</p:attrName>
                                        </p:attrNameLst>
                                      </p:cBhvr>
                                      <p:tavLst>
                                        <p:tav tm="0">
                                          <p:val>
                                            <p:strVal val="#c0504d [5]"/>
                                          </p:val>
                                        </p:tav>
                                        <p:tav tm="50000">
                                          <p:val>
                                            <p:strVal val="#0000ff [6]"/>
                                          </p:val>
                                        </p:tav>
                                      </p:tavLst>
                                    </p:anim>
                                    <p:anim calcmode="discrete" valueType="clr">
                                      <p:cBhvr additive="base">
                                        <p:cTn id="8" dur="80" fill="hold"/>
                                        <p:tgtEl>
                                          <p:spTgt spid="60418"/>
                                        </p:tgtEl>
                                        <p:attrNameLst>
                                          <p:attrName>fillcolor</p:attrName>
                                        </p:attrNameLst>
                                      </p:cBhvr>
                                      <p:tavLst>
                                        <p:tav tm="0">
                                          <p:val>
                                            <p:strVal val="#c0504d [5]"/>
                                          </p:val>
                                        </p:tav>
                                        <p:tav tm="50000">
                                          <p:val>
                                            <p:strVal val="#0000ff [6]"/>
                                          </p:val>
                                        </p:tav>
                                      </p:tavLst>
                                    </p:anim>
                                    <p:set>
                                      <p:cBhvr additive="base">
                                        <p:cTn id="9" dur="80" fill="hold"/>
                                        <p:tgtEl>
                                          <p:spTgt spid="60418"/>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27" presetClass="entr" presetSubtype="0" fill="hold" grpId="1" nodeType="clickEffect">
                                  <p:stCondLst>
                                    <p:cond delay="0"/>
                                  </p:stCondLst>
                                  <p:iterate type="lt">
                                    <p:tmPct val="50000"/>
                                  </p:iterate>
                                  <p:childTnLst>
                                    <p:set>
                                      <p:cBhvr additive="base">
                                        <p:cTn id="14" dur="1" fill="hold">
                                          <p:stCondLst>
                                            <p:cond delay="0"/>
                                          </p:stCondLst>
                                        </p:cTn>
                                        <p:tgtEl>
                                          <p:spTgt spid="60424"/>
                                        </p:tgtEl>
                                        <p:attrNameLst>
                                          <p:attrName>style.visibility</p:attrName>
                                        </p:attrNameLst>
                                      </p:cBhvr>
                                      <p:to>
                                        <p:strVal val="visible"/>
                                      </p:to>
                                    </p:set>
                                    <p:anim calcmode="discrete" valueType="clr">
                                      <p:cBhvr additive="base">
                                        <p:cTn id="15" dur="500" fill="hold"/>
                                        <p:tgtEl>
                                          <p:spTgt spid="60424"/>
                                        </p:tgtEl>
                                        <p:attrNameLst>
                                          <p:attrName>style.color</p:attrName>
                                        </p:attrNameLst>
                                      </p:cBhvr>
                                      <p:tavLst>
                                        <p:tav tm="0">
                                          <p:val>
                                            <p:strVal val="#c0504d [5]"/>
                                          </p:val>
                                        </p:tav>
                                        <p:tav tm="50000">
                                          <p:val>
                                            <p:strVal val="#0000ff [6]"/>
                                          </p:val>
                                        </p:tav>
                                      </p:tavLst>
                                    </p:anim>
                                    <p:anim calcmode="discrete" valueType="clr">
                                      <p:cBhvr additive="base">
                                        <p:cTn id="16" dur="500" fill="hold"/>
                                        <p:tgtEl>
                                          <p:spTgt spid="60424"/>
                                        </p:tgtEl>
                                        <p:attrNameLst>
                                          <p:attrName>fillcolor</p:attrName>
                                        </p:attrNameLst>
                                      </p:cBhvr>
                                      <p:tavLst>
                                        <p:tav tm="0">
                                          <p:val>
                                            <p:strVal val="#c0504d [5]"/>
                                          </p:val>
                                        </p:tav>
                                        <p:tav tm="50000">
                                          <p:val>
                                            <p:strVal val="#0000ff [6]"/>
                                          </p:val>
                                        </p:tav>
                                      </p:tavLst>
                                    </p:anim>
                                    <p:set>
                                      <p:cBhvr additive="base">
                                        <p:cTn id="17" dur="500" fill="hold"/>
                                        <p:tgtEl>
                                          <p:spTgt spid="60424"/>
                                        </p:tgtEl>
                                        <p:attrNameLst>
                                          <p:attrName>fill.type</p:attrName>
                                        </p:attrNameLst>
                                      </p:cBhvr>
                                      <p:to>
                                        <p:strVal val="solid"/>
                                      </p:to>
                                    </p:set>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27" presetClass="entr" presetSubtype="0" fill="hold" grpId="4" nodeType="clickEffect">
                                  <p:stCondLst>
                                    <p:cond delay="0"/>
                                  </p:stCondLst>
                                  <p:iterate type="lt">
                                    <p:tmPct val="50000"/>
                                  </p:iterate>
                                  <p:childTnLst>
                                    <p:set>
                                      <p:cBhvr additive="base">
                                        <p:cTn id="22" dur="1" fill="hold">
                                          <p:stCondLst>
                                            <p:cond delay="0"/>
                                          </p:stCondLst>
                                        </p:cTn>
                                        <p:tgtEl>
                                          <p:spTgt spid="60427"/>
                                        </p:tgtEl>
                                        <p:attrNameLst>
                                          <p:attrName>style.visibility</p:attrName>
                                        </p:attrNameLst>
                                      </p:cBhvr>
                                      <p:to>
                                        <p:strVal val="visible"/>
                                      </p:to>
                                    </p:set>
                                    <p:anim calcmode="discrete" valueType="clr">
                                      <p:cBhvr additive="base">
                                        <p:cTn id="23" dur="80" fill="hold"/>
                                        <p:tgtEl>
                                          <p:spTgt spid="60427"/>
                                        </p:tgtEl>
                                        <p:attrNameLst>
                                          <p:attrName>style.color</p:attrName>
                                        </p:attrNameLst>
                                      </p:cBhvr>
                                      <p:tavLst>
                                        <p:tav tm="0">
                                          <p:val>
                                            <p:strVal val="#c0504d [5]"/>
                                          </p:val>
                                        </p:tav>
                                        <p:tav tm="50000">
                                          <p:val>
                                            <p:strVal val="#0000ff [6]"/>
                                          </p:val>
                                        </p:tav>
                                      </p:tavLst>
                                    </p:anim>
                                    <p:anim calcmode="discrete" valueType="clr">
                                      <p:cBhvr additive="base">
                                        <p:cTn id="24" dur="80" fill="hold"/>
                                        <p:tgtEl>
                                          <p:spTgt spid="60427"/>
                                        </p:tgtEl>
                                        <p:attrNameLst>
                                          <p:attrName>fillcolor</p:attrName>
                                        </p:attrNameLst>
                                      </p:cBhvr>
                                      <p:tavLst>
                                        <p:tav tm="0">
                                          <p:val>
                                            <p:strVal val="#c0504d [5]"/>
                                          </p:val>
                                        </p:tav>
                                        <p:tav tm="50000">
                                          <p:val>
                                            <p:strVal val="#0000ff [6]"/>
                                          </p:val>
                                        </p:tav>
                                      </p:tavLst>
                                    </p:anim>
                                    <p:set>
                                      <p:cBhvr additive="base">
                                        <p:cTn id="25" dur="80" fill="hold"/>
                                        <p:tgtEl>
                                          <p:spTgt spid="60427"/>
                                        </p:tgtEl>
                                        <p:attrNameLst>
                                          <p:attrName>fill.type</p:attrName>
                                        </p:attrNameLst>
                                      </p:cBhvr>
                                      <p:to>
                                        <p:strVal val="solid"/>
                                      </p:to>
                                    </p:se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7" presetClass="entr" presetSubtype="0" fill="hold" grpId="2" nodeType="clickEffect">
                                  <p:stCondLst>
                                    <p:cond delay="0"/>
                                  </p:stCondLst>
                                  <p:iterate type="lt">
                                    <p:tmPct val="50000"/>
                                  </p:iterate>
                                  <p:childTnLst>
                                    <p:set>
                                      <p:cBhvr additive="base">
                                        <p:cTn id="30" dur="1" fill="hold">
                                          <p:stCondLst>
                                            <p:cond delay="0"/>
                                          </p:stCondLst>
                                        </p:cTn>
                                        <p:tgtEl>
                                          <p:spTgt spid="60425"/>
                                        </p:tgtEl>
                                        <p:attrNameLst>
                                          <p:attrName>style.visibility</p:attrName>
                                        </p:attrNameLst>
                                      </p:cBhvr>
                                      <p:to>
                                        <p:strVal val="visible"/>
                                      </p:to>
                                    </p:set>
                                    <p:anim calcmode="discrete" valueType="clr">
                                      <p:cBhvr additive="base">
                                        <p:cTn id="31" dur="500" fill="hold"/>
                                        <p:tgtEl>
                                          <p:spTgt spid="60425"/>
                                        </p:tgtEl>
                                        <p:attrNameLst>
                                          <p:attrName>style.color</p:attrName>
                                        </p:attrNameLst>
                                      </p:cBhvr>
                                      <p:tavLst>
                                        <p:tav tm="0">
                                          <p:val>
                                            <p:strVal val="#c0504d [5]"/>
                                          </p:val>
                                        </p:tav>
                                        <p:tav tm="50000">
                                          <p:val>
                                            <p:strVal val="#0000ff [6]"/>
                                          </p:val>
                                        </p:tav>
                                      </p:tavLst>
                                    </p:anim>
                                    <p:anim calcmode="discrete" valueType="clr">
                                      <p:cBhvr additive="base">
                                        <p:cTn id="32" dur="500" fill="hold"/>
                                        <p:tgtEl>
                                          <p:spTgt spid="60425"/>
                                        </p:tgtEl>
                                        <p:attrNameLst>
                                          <p:attrName>fillcolor</p:attrName>
                                        </p:attrNameLst>
                                      </p:cBhvr>
                                      <p:tavLst>
                                        <p:tav tm="0">
                                          <p:val>
                                            <p:strVal val="#c0504d [5]"/>
                                          </p:val>
                                        </p:tav>
                                        <p:tav tm="50000">
                                          <p:val>
                                            <p:strVal val="#0000ff [6]"/>
                                          </p:val>
                                        </p:tav>
                                      </p:tavLst>
                                    </p:anim>
                                    <p:set>
                                      <p:cBhvr additive="base">
                                        <p:cTn id="33" dur="500" fill="hold"/>
                                        <p:tgtEl>
                                          <p:spTgt spid="60425"/>
                                        </p:tgtEl>
                                        <p:attrNameLst>
                                          <p:attrName>fill.type</p:attrName>
                                        </p:attrNameLst>
                                      </p:cBhvr>
                                      <p:to>
                                        <p:strVal val="solid"/>
                                      </p:to>
                                    </p:set>
                                  </p:childTnLst>
                                </p:cTn>
                              </p:par>
                            </p:childTnLst>
                          </p:cTn>
                        </p:par>
                      </p:childTnLst>
                    </p:cTn>
                  </p:par>
                  <p:par>
                    <p:cTn id="34" fill="hold" nodeType="clickPar">
                      <p:stCondLst>
                        <p:cond delay="indefinite"/>
                      </p:stCondLst>
                      <p:childTnLst>
                        <p:par>
                          <p:cTn id="35" fill="hold" nodeType="withGroup">
                            <p:stCondLst>
                              <p:cond delay="indefinite"/>
                            </p:stCondLst>
                          </p:cTn>
                        </p:par>
                        <p:par>
                          <p:cTn id="36" fill="hold" nodeType="afterGroup">
                            <p:stCondLst>
                              <p:cond delay="0"/>
                            </p:stCondLst>
                            <p:childTnLst>
                              <p:par>
                                <p:cTn id="37" presetID="27" presetClass="entr" presetSubtype="0" fill="hold" grpId="5" nodeType="clickEffect">
                                  <p:stCondLst>
                                    <p:cond delay="0"/>
                                  </p:stCondLst>
                                  <p:iterate type="lt">
                                    <p:tmPct val="50000"/>
                                  </p:iterate>
                                  <p:childTnLst>
                                    <p:set>
                                      <p:cBhvr additive="base">
                                        <p:cTn id="38" dur="1" fill="hold">
                                          <p:stCondLst>
                                            <p:cond delay="0"/>
                                          </p:stCondLst>
                                        </p:cTn>
                                        <p:tgtEl>
                                          <p:spTgt spid="60428"/>
                                        </p:tgtEl>
                                        <p:attrNameLst>
                                          <p:attrName>style.visibility</p:attrName>
                                        </p:attrNameLst>
                                      </p:cBhvr>
                                      <p:to>
                                        <p:strVal val="visible"/>
                                      </p:to>
                                    </p:set>
                                    <p:anim calcmode="discrete" valueType="clr">
                                      <p:cBhvr additive="base">
                                        <p:cTn id="39" dur="80" fill="hold"/>
                                        <p:tgtEl>
                                          <p:spTgt spid="60428"/>
                                        </p:tgtEl>
                                        <p:attrNameLst>
                                          <p:attrName>style.color</p:attrName>
                                        </p:attrNameLst>
                                      </p:cBhvr>
                                      <p:tavLst>
                                        <p:tav tm="0">
                                          <p:val>
                                            <p:strVal val="#c0504d [5]"/>
                                          </p:val>
                                        </p:tav>
                                        <p:tav tm="50000">
                                          <p:val>
                                            <p:strVal val="#0000ff [6]"/>
                                          </p:val>
                                        </p:tav>
                                      </p:tavLst>
                                    </p:anim>
                                    <p:anim calcmode="discrete" valueType="clr">
                                      <p:cBhvr additive="base">
                                        <p:cTn id="40" dur="80" fill="hold"/>
                                        <p:tgtEl>
                                          <p:spTgt spid="60428"/>
                                        </p:tgtEl>
                                        <p:attrNameLst>
                                          <p:attrName>fillcolor</p:attrName>
                                        </p:attrNameLst>
                                      </p:cBhvr>
                                      <p:tavLst>
                                        <p:tav tm="0">
                                          <p:val>
                                            <p:strVal val="#c0504d [5]"/>
                                          </p:val>
                                        </p:tav>
                                        <p:tav tm="50000">
                                          <p:val>
                                            <p:strVal val="#0000ff [6]"/>
                                          </p:val>
                                        </p:tav>
                                      </p:tavLst>
                                    </p:anim>
                                    <p:set>
                                      <p:cBhvr additive="base">
                                        <p:cTn id="41" dur="80" fill="hold"/>
                                        <p:tgtEl>
                                          <p:spTgt spid="60428"/>
                                        </p:tgtEl>
                                        <p:attrNameLst>
                                          <p:attrName>fill.type</p:attrName>
                                        </p:attrNameLst>
                                      </p:cBhvr>
                                      <p:to>
                                        <p:strVal val="solid"/>
                                      </p:to>
                                    </p:set>
                                  </p:childTnLst>
                                </p:cTn>
                              </p:par>
                            </p:childTnLst>
                          </p:cTn>
                        </p:par>
                      </p:childTnLst>
                    </p:cTn>
                  </p:par>
                  <p:par>
                    <p:cTn id="42" fill="hold" nodeType="clickPar">
                      <p:stCondLst>
                        <p:cond delay="indefinite"/>
                      </p:stCondLst>
                      <p:childTnLst>
                        <p:par>
                          <p:cTn id="43" fill="hold" nodeType="withGroup">
                            <p:stCondLst>
                              <p:cond delay="indefinite"/>
                            </p:stCondLst>
                          </p:cTn>
                        </p:par>
                        <p:par>
                          <p:cTn id="44" fill="hold" nodeType="afterGroup">
                            <p:stCondLst>
                              <p:cond delay="0"/>
                            </p:stCondLst>
                            <p:childTnLst>
                              <p:par>
                                <p:cTn id="45" presetID="27" presetClass="entr" presetSubtype="0" fill="hold" grpId="3" nodeType="clickEffect">
                                  <p:stCondLst>
                                    <p:cond delay="0"/>
                                  </p:stCondLst>
                                  <p:iterate type="lt">
                                    <p:tmPct val="50000"/>
                                  </p:iterate>
                                  <p:childTnLst>
                                    <p:set>
                                      <p:cBhvr additive="base">
                                        <p:cTn id="46" dur="1" fill="hold">
                                          <p:stCondLst>
                                            <p:cond delay="0"/>
                                          </p:stCondLst>
                                        </p:cTn>
                                        <p:tgtEl>
                                          <p:spTgt spid="60426"/>
                                        </p:tgtEl>
                                        <p:attrNameLst>
                                          <p:attrName>style.visibility</p:attrName>
                                        </p:attrNameLst>
                                      </p:cBhvr>
                                      <p:to>
                                        <p:strVal val="visible"/>
                                      </p:to>
                                    </p:set>
                                    <p:anim calcmode="discrete" valueType="clr">
                                      <p:cBhvr additive="base">
                                        <p:cTn id="47" dur="500" fill="hold"/>
                                        <p:tgtEl>
                                          <p:spTgt spid="60426"/>
                                        </p:tgtEl>
                                        <p:attrNameLst>
                                          <p:attrName>style.color</p:attrName>
                                        </p:attrNameLst>
                                      </p:cBhvr>
                                      <p:tavLst>
                                        <p:tav tm="0">
                                          <p:val>
                                            <p:strVal val="#c0504d [5]"/>
                                          </p:val>
                                        </p:tav>
                                        <p:tav tm="50000">
                                          <p:val>
                                            <p:strVal val="#0000ff [6]"/>
                                          </p:val>
                                        </p:tav>
                                      </p:tavLst>
                                    </p:anim>
                                    <p:anim calcmode="discrete" valueType="clr">
                                      <p:cBhvr additive="base">
                                        <p:cTn id="48" dur="500" fill="hold"/>
                                        <p:tgtEl>
                                          <p:spTgt spid="60426"/>
                                        </p:tgtEl>
                                        <p:attrNameLst>
                                          <p:attrName>fillcolor</p:attrName>
                                        </p:attrNameLst>
                                      </p:cBhvr>
                                      <p:tavLst>
                                        <p:tav tm="0">
                                          <p:val>
                                            <p:strVal val="#c0504d [5]"/>
                                          </p:val>
                                        </p:tav>
                                        <p:tav tm="50000">
                                          <p:val>
                                            <p:strVal val="#0000ff [6]"/>
                                          </p:val>
                                        </p:tav>
                                      </p:tavLst>
                                    </p:anim>
                                    <p:set>
                                      <p:cBhvr additive="base">
                                        <p:cTn id="49" dur="500" fill="hold"/>
                                        <p:tgtEl>
                                          <p:spTgt spid="6042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p:bldP spid="60424" grpId="1"/>
      <p:bldP spid="60425" grpId="2"/>
      <p:bldP spid="60426" grpId="3"/>
      <p:bldP spid="60427" grpId="4"/>
      <p:bldP spid="60428" grpId="5"/>
    </p:bldLst>
  </p:timing>
</p:sld>
</file>

<file path=ppt/slides/slide3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custDataLst>
            <p:tags r:id="rId2"/>
          </p:custDataLst>
        </p:nvPr>
      </p:nvGrpSpPr>
      <p:grpSpPr/>
      <p:pic>
        <p:nvPicPr>
          <p:cNvPr id="61442" name="Picture 4"/>
          <p:cNvPicPr/>
          <p:nvPr>
            <p:custDataLst>
              <p:tags r:id="rId4"/>
            </p:custDataLst>
          </p:nvPr>
        </p:nvPicPr>
        <p:blipFill>
          <a:blip r:embed="rId3"/>
          <a:stretch>
            <a:fillRect/>
          </a:stretch>
        </p:blipFill>
        <p:spPr>
          <a:xfrm>
            <a:off x="0" y="361950"/>
            <a:ext cx="11522075" cy="6477000"/>
          </a:xfrm>
          <a:prstGeom prst="rect">
            <a:avLst/>
          </a:prstGeom>
          <a:noFill/>
          <a:ln>
            <a:noFill/>
            <a:miter lim="800000"/>
          </a:ln>
        </p:spPr>
      </p:pic>
      <p:sp>
        <p:nvSpPr>
          <p:cNvPr id="61443" name="Text Box 2"/>
          <p:cNvSpPr/>
          <p:nvPr>
            <p:custDataLst>
              <p:tags r:id="rId5"/>
            </p:custDataLst>
          </p:nvPr>
        </p:nvSpPr>
        <p:spPr>
          <a:xfrm>
            <a:off x="4403725" y="687388"/>
            <a:ext cx="2260600" cy="673100"/>
          </a:xfrm>
          <a:prstGeom prst="rect">
            <a:avLst/>
          </a:prstGeom>
          <a:noFill/>
          <a:ln w="38100" cap="flat">
            <a:solidFill>
              <a:srgbClr val="3366FF"/>
            </a:solidFill>
            <a:prstDash val="solid"/>
            <a:miter lim="800000"/>
            <a:headEnd type="none" w="med" len="med"/>
            <a:tailEnd type="none" w="med" len="med"/>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3700" b="1">
                <a:solidFill>
                  <a:srgbClr val="990033"/>
                </a:solidFill>
                <a:latin typeface="Arial" pitchFamily="34" charset="0"/>
                <a:ea typeface="华文隶书" pitchFamily="2" charset="-122"/>
              </a:rPr>
              <a:t>百家争鸣</a:t>
            </a:r>
            <a:endParaRPr lang="zh-CN" altLang="zh-CN" sz="3700" b="1">
              <a:solidFill>
                <a:srgbClr val="990033"/>
              </a:solidFill>
              <a:latin typeface="Arial" pitchFamily="34" charset="0"/>
              <a:ea typeface="华文隶书" pitchFamily="2" charset="-122"/>
            </a:endParaRPr>
          </a:p>
        </p:txBody>
      </p:sp>
      <p:sp>
        <p:nvSpPr>
          <p:cNvPr id="61444" name="Text Box 3"/>
          <p:cNvSpPr/>
          <p:nvPr>
            <p:custDataLst>
              <p:tags r:id="rId6"/>
            </p:custDataLst>
          </p:nvPr>
        </p:nvSpPr>
        <p:spPr>
          <a:xfrm>
            <a:off x="3810000" y="1966912"/>
            <a:ext cx="1271588" cy="557212"/>
          </a:xfrm>
          <a:prstGeom prst="rect">
            <a:avLst/>
          </a:prstGeom>
          <a:noFill/>
          <a:ln w="38100" cap="flat">
            <a:solidFill>
              <a:srgbClr val="0000FF"/>
            </a:solidFill>
            <a:prstDash val="solid"/>
            <a:miter lim="800000"/>
            <a:headEnd type="none" w="med" len="med"/>
            <a:tailEnd type="none" w="med" len="med"/>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3000" b="1">
                <a:solidFill>
                  <a:srgbClr val="990033"/>
                </a:solidFill>
                <a:latin typeface="Arial" pitchFamily="34" charset="0"/>
                <a:ea typeface="华文隶书" pitchFamily="2" charset="-122"/>
              </a:rPr>
              <a:t>儒家</a:t>
            </a:r>
            <a:endParaRPr lang="zh-CN" altLang="zh-CN" sz="3000" b="1">
              <a:solidFill>
                <a:srgbClr val="990033"/>
              </a:solidFill>
              <a:latin typeface="Arial" pitchFamily="34" charset="0"/>
              <a:ea typeface="华文隶书" pitchFamily="2" charset="-122"/>
            </a:endParaRPr>
          </a:p>
        </p:txBody>
      </p:sp>
      <p:sp>
        <p:nvSpPr>
          <p:cNvPr id="61445" name="Text Box 4"/>
          <p:cNvSpPr/>
          <p:nvPr>
            <p:custDataLst>
              <p:tags r:id="rId7"/>
            </p:custDataLst>
          </p:nvPr>
        </p:nvSpPr>
        <p:spPr>
          <a:xfrm>
            <a:off x="1497012" y="1928812"/>
            <a:ext cx="1179512" cy="557212"/>
          </a:xfrm>
          <a:prstGeom prst="rect">
            <a:avLst/>
          </a:prstGeom>
          <a:noFill/>
          <a:ln w="38100" cap="flat">
            <a:solidFill>
              <a:srgbClr val="0000FF"/>
            </a:solidFill>
            <a:prstDash val="solid"/>
            <a:miter lim="800000"/>
            <a:headEnd type="none" w="med" len="med"/>
            <a:tailEnd type="none" w="med" len="med"/>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3000" b="1">
                <a:solidFill>
                  <a:srgbClr val="990033"/>
                </a:solidFill>
                <a:latin typeface="Arial" pitchFamily="34" charset="0"/>
                <a:ea typeface="华文隶书" pitchFamily="2" charset="-122"/>
              </a:rPr>
              <a:t>道家</a:t>
            </a:r>
            <a:endParaRPr lang="zh-CN" altLang="zh-CN" sz="3000" b="1">
              <a:solidFill>
                <a:srgbClr val="990033"/>
              </a:solidFill>
              <a:latin typeface="Arial" pitchFamily="34" charset="0"/>
              <a:ea typeface="华文隶书" pitchFamily="2" charset="-122"/>
            </a:endParaRPr>
          </a:p>
        </p:txBody>
      </p:sp>
      <p:sp>
        <p:nvSpPr>
          <p:cNvPr id="61446" name="Text Box 5"/>
          <p:cNvSpPr/>
          <p:nvPr>
            <p:custDataLst>
              <p:tags r:id="rId8"/>
            </p:custDataLst>
          </p:nvPr>
        </p:nvSpPr>
        <p:spPr>
          <a:xfrm>
            <a:off x="8755062" y="1966912"/>
            <a:ext cx="1179512" cy="557212"/>
          </a:xfrm>
          <a:prstGeom prst="rect">
            <a:avLst/>
          </a:prstGeom>
          <a:noFill/>
          <a:ln w="38100" cap="flat">
            <a:solidFill>
              <a:srgbClr val="0000FF"/>
            </a:solidFill>
            <a:prstDash val="solid"/>
            <a:miter lim="800000"/>
            <a:headEnd type="none" w="med" len="med"/>
            <a:tailEnd type="none" w="med" len="med"/>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3000" b="1">
                <a:solidFill>
                  <a:srgbClr val="990033"/>
                </a:solidFill>
                <a:latin typeface="Arial" pitchFamily="34" charset="0"/>
                <a:ea typeface="华文隶书" pitchFamily="2" charset="-122"/>
              </a:rPr>
              <a:t>法家</a:t>
            </a:r>
            <a:endParaRPr lang="zh-CN" altLang="zh-CN" sz="3000" b="1">
              <a:solidFill>
                <a:srgbClr val="990033"/>
              </a:solidFill>
              <a:latin typeface="Arial" pitchFamily="34" charset="0"/>
              <a:ea typeface="华文隶书" pitchFamily="2" charset="-122"/>
            </a:endParaRPr>
          </a:p>
        </p:txBody>
      </p:sp>
      <p:sp>
        <p:nvSpPr>
          <p:cNvPr id="61447" name="Text Box 6"/>
          <p:cNvSpPr/>
          <p:nvPr>
            <p:custDataLst>
              <p:tags r:id="rId9"/>
            </p:custDataLst>
          </p:nvPr>
        </p:nvSpPr>
        <p:spPr>
          <a:xfrm>
            <a:off x="6302375" y="1966912"/>
            <a:ext cx="1182688" cy="557212"/>
          </a:xfrm>
          <a:prstGeom prst="rect">
            <a:avLst/>
          </a:prstGeom>
          <a:noFill/>
          <a:ln w="38100" cap="flat">
            <a:solidFill>
              <a:srgbClr val="0000FF"/>
            </a:solidFill>
            <a:prstDash val="solid"/>
            <a:miter lim="800000"/>
            <a:headEnd type="none" w="med" len="med"/>
            <a:tailEnd type="none" w="med" len="med"/>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3000" b="1">
                <a:solidFill>
                  <a:srgbClr val="990033"/>
                </a:solidFill>
                <a:latin typeface="Arial" pitchFamily="34" charset="0"/>
                <a:ea typeface="华文隶书" pitchFamily="2" charset="-122"/>
              </a:rPr>
              <a:t>墨家</a:t>
            </a:r>
            <a:endParaRPr lang="zh-CN" altLang="zh-CN" sz="3000" b="1">
              <a:solidFill>
                <a:srgbClr val="990033"/>
              </a:solidFill>
              <a:latin typeface="Arial" pitchFamily="34" charset="0"/>
              <a:ea typeface="华文隶书" pitchFamily="2" charset="-122"/>
            </a:endParaRPr>
          </a:p>
        </p:txBody>
      </p:sp>
      <p:sp>
        <p:nvSpPr>
          <p:cNvPr id="61448" name="Text Box 7"/>
          <p:cNvSpPr/>
          <p:nvPr>
            <p:custDataLst>
              <p:tags r:id="rId10"/>
            </p:custDataLst>
          </p:nvPr>
        </p:nvSpPr>
        <p:spPr>
          <a:xfrm>
            <a:off x="2938462" y="3395662"/>
            <a:ext cx="814388" cy="906462"/>
          </a:xfrm>
          <a:prstGeom prst="rect">
            <a:avLst/>
          </a:prstGeom>
          <a:noFill/>
          <a:ln cap="flat">
            <a:solidFill>
              <a:srgbClr val="008080"/>
            </a:solidFill>
            <a:prstDash val="solid"/>
            <a:miter lim="800000"/>
            <a:headEnd type="none" w="med" len="med"/>
            <a:tailEnd type="none" w="med" len="med"/>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2600" b="1">
                <a:latin typeface="Arial" pitchFamily="34" charset="0"/>
                <a:ea typeface="华文隶书" pitchFamily="2" charset="-122"/>
              </a:rPr>
              <a:t>孔子</a:t>
            </a:r>
            <a:endParaRPr lang="zh-CN" altLang="zh-CN" sz="2600" b="1">
              <a:latin typeface="Arial" pitchFamily="34" charset="0"/>
              <a:ea typeface="华文隶书" pitchFamily="2" charset="-122"/>
            </a:endParaRPr>
          </a:p>
        </p:txBody>
      </p:sp>
      <p:sp>
        <p:nvSpPr>
          <p:cNvPr id="61449" name="Text Box 8"/>
          <p:cNvSpPr/>
          <p:nvPr>
            <p:custDataLst>
              <p:tags r:id="rId11"/>
            </p:custDataLst>
          </p:nvPr>
        </p:nvSpPr>
        <p:spPr>
          <a:xfrm>
            <a:off x="4127500" y="3395662"/>
            <a:ext cx="815975" cy="906462"/>
          </a:xfrm>
          <a:prstGeom prst="rect">
            <a:avLst/>
          </a:prstGeom>
          <a:noFill/>
          <a:ln cap="flat">
            <a:solidFill>
              <a:srgbClr val="008080"/>
            </a:solidFill>
            <a:prstDash val="solid"/>
            <a:miter lim="800000"/>
            <a:headEnd type="none" w="med" len="med"/>
            <a:tailEnd type="none" w="med" len="med"/>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2600" b="1">
                <a:latin typeface="Arial" pitchFamily="34" charset="0"/>
                <a:ea typeface="华文隶书" pitchFamily="2" charset="-122"/>
              </a:rPr>
              <a:t>孟子</a:t>
            </a:r>
            <a:endParaRPr lang="zh-CN" altLang="zh-CN" sz="2600" b="1">
              <a:latin typeface="Arial" pitchFamily="34" charset="0"/>
              <a:ea typeface="华文隶书" pitchFamily="2" charset="-122"/>
            </a:endParaRPr>
          </a:p>
        </p:txBody>
      </p:sp>
      <p:sp>
        <p:nvSpPr>
          <p:cNvPr id="61450" name="Text Box 9"/>
          <p:cNvSpPr/>
          <p:nvPr>
            <p:custDataLst>
              <p:tags r:id="rId12"/>
            </p:custDataLst>
          </p:nvPr>
        </p:nvSpPr>
        <p:spPr>
          <a:xfrm>
            <a:off x="5397500" y="3395662"/>
            <a:ext cx="815975" cy="906462"/>
          </a:xfrm>
          <a:prstGeom prst="rect">
            <a:avLst/>
          </a:prstGeom>
          <a:noFill/>
          <a:ln cap="flat">
            <a:solidFill>
              <a:srgbClr val="008080"/>
            </a:solidFill>
            <a:prstDash val="solid"/>
            <a:miter lim="800000"/>
            <a:headEnd type="none" w="med" len="med"/>
            <a:tailEnd type="none" w="med" len="med"/>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2600" b="1">
                <a:latin typeface="Arial" pitchFamily="34" charset="0"/>
                <a:ea typeface="华文隶书" pitchFamily="2" charset="-122"/>
              </a:rPr>
              <a:t>荀子</a:t>
            </a:r>
            <a:endParaRPr lang="zh-CN" altLang="zh-CN" sz="2600" b="1">
              <a:latin typeface="Arial" pitchFamily="34" charset="0"/>
              <a:ea typeface="华文隶书" pitchFamily="2" charset="-122"/>
            </a:endParaRPr>
          </a:p>
        </p:txBody>
      </p:sp>
      <p:sp>
        <p:nvSpPr>
          <p:cNvPr id="61451" name="Text Box 10"/>
          <p:cNvSpPr/>
          <p:nvPr>
            <p:custDataLst>
              <p:tags r:id="rId13"/>
            </p:custDataLst>
          </p:nvPr>
        </p:nvSpPr>
        <p:spPr>
          <a:xfrm>
            <a:off x="679450" y="3397250"/>
            <a:ext cx="817562" cy="908050"/>
          </a:xfrm>
          <a:prstGeom prst="rect">
            <a:avLst/>
          </a:prstGeom>
          <a:noFill/>
          <a:ln cap="flat">
            <a:solidFill>
              <a:srgbClr val="008080"/>
            </a:solidFill>
            <a:prstDash val="solid"/>
            <a:miter lim="800000"/>
            <a:headEnd type="none" w="med" len="med"/>
            <a:tailEnd type="none" w="med" len="med"/>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2600" b="1">
                <a:latin typeface="Arial" pitchFamily="34" charset="0"/>
                <a:ea typeface="华文隶书" pitchFamily="2" charset="-122"/>
              </a:rPr>
              <a:t>老子</a:t>
            </a:r>
            <a:endParaRPr lang="zh-CN" altLang="zh-CN" sz="2600" b="1">
              <a:latin typeface="Arial" pitchFamily="34" charset="0"/>
              <a:ea typeface="华文隶书" pitchFamily="2" charset="-122"/>
            </a:endParaRPr>
          </a:p>
        </p:txBody>
      </p:sp>
      <p:sp>
        <p:nvSpPr>
          <p:cNvPr id="61452" name="Text Box 11"/>
          <p:cNvSpPr/>
          <p:nvPr>
            <p:custDataLst>
              <p:tags r:id="rId14"/>
            </p:custDataLst>
          </p:nvPr>
        </p:nvSpPr>
        <p:spPr>
          <a:xfrm>
            <a:off x="1633538" y="3395662"/>
            <a:ext cx="815975" cy="906462"/>
          </a:xfrm>
          <a:prstGeom prst="rect">
            <a:avLst/>
          </a:prstGeom>
          <a:noFill/>
          <a:ln cap="flat">
            <a:solidFill>
              <a:srgbClr val="008080"/>
            </a:solidFill>
            <a:prstDash val="solid"/>
            <a:miter lim="800000"/>
            <a:headEnd type="none" w="med" len="med"/>
            <a:tailEnd type="none" w="med" len="med"/>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2600" b="1">
                <a:latin typeface="Arial" pitchFamily="34" charset="0"/>
                <a:ea typeface="华文隶书" pitchFamily="2" charset="-122"/>
              </a:rPr>
              <a:t>庄子</a:t>
            </a:r>
            <a:endParaRPr lang="zh-CN" altLang="zh-CN" sz="2600" b="1">
              <a:latin typeface="Arial" pitchFamily="34" charset="0"/>
              <a:ea typeface="华文隶书" pitchFamily="2" charset="-122"/>
            </a:endParaRPr>
          </a:p>
        </p:txBody>
      </p:sp>
      <p:sp>
        <p:nvSpPr>
          <p:cNvPr id="61453" name="Text Box 12"/>
          <p:cNvSpPr/>
          <p:nvPr>
            <p:custDataLst>
              <p:tags r:id="rId15"/>
            </p:custDataLst>
          </p:nvPr>
        </p:nvSpPr>
        <p:spPr>
          <a:xfrm>
            <a:off x="8710612" y="3462338"/>
            <a:ext cx="946150" cy="906462"/>
          </a:xfrm>
          <a:prstGeom prst="rect">
            <a:avLst/>
          </a:prstGeom>
          <a:noFill/>
          <a:ln cap="flat">
            <a:solidFill>
              <a:srgbClr val="008080"/>
            </a:solidFill>
            <a:prstDash val="solid"/>
            <a:miter lim="800000"/>
            <a:headEnd type="none" w="med" len="med"/>
            <a:tailEnd type="none" w="med" len="med"/>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2600" b="1">
                <a:latin typeface="Arial" pitchFamily="34" charset="0"/>
                <a:ea typeface="华文隶书" pitchFamily="2" charset="-122"/>
              </a:rPr>
              <a:t>韩非子</a:t>
            </a:r>
            <a:endParaRPr lang="zh-CN" altLang="zh-CN" sz="2600" b="1">
              <a:latin typeface="Arial" pitchFamily="34" charset="0"/>
              <a:ea typeface="华文隶书" pitchFamily="2" charset="-122"/>
            </a:endParaRPr>
          </a:p>
        </p:txBody>
      </p:sp>
      <p:sp>
        <p:nvSpPr>
          <p:cNvPr id="61454" name="Text Box 13"/>
          <p:cNvSpPr/>
          <p:nvPr>
            <p:custDataLst>
              <p:tags r:id="rId16"/>
            </p:custDataLst>
          </p:nvPr>
        </p:nvSpPr>
        <p:spPr>
          <a:xfrm>
            <a:off x="6664325" y="3397250"/>
            <a:ext cx="820738" cy="908050"/>
          </a:xfrm>
          <a:prstGeom prst="rect">
            <a:avLst/>
          </a:prstGeom>
          <a:noFill/>
          <a:ln cap="flat">
            <a:solidFill>
              <a:srgbClr val="008080"/>
            </a:solidFill>
            <a:prstDash val="solid"/>
            <a:miter lim="800000"/>
            <a:headEnd type="none" w="med" len="med"/>
            <a:tailEnd type="none" w="med" len="med"/>
          </a:ln>
        </p:spPr>
        <p:txBody>
          <a:bodyPr wrap="square"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2600" b="1">
                <a:latin typeface="Arial" pitchFamily="34" charset="0"/>
                <a:ea typeface="华文隶书" pitchFamily="2" charset="-122"/>
              </a:rPr>
              <a:t>墨子</a:t>
            </a:r>
            <a:endParaRPr lang="zh-CN" altLang="zh-CN" sz="2600" b="1">
              <a:latin typeface="Arial" pitchFamily="34" charset="0"/>
              <a:ea typeface="华文隶书" pitchFamily="2" charset="-122"/>
            </a:endParaRPr>
          </a:p>
        </p:txBody>
      </p:sp>
      <p:cxnSp>
        <p:nvCxnSpPr>
          <p:cNvPr id="61455" name="Line 14"/>
          <p:cNvCxnSpPr/>
          <p:nvPr>
            <p:custDataLst>
              <p:tags r:id="rId17"/>
            </p:custDataLst>
          </p:nvPr>
        </p:nvCxnSpPr>
        <p:spPr>
          <a:xfrm flipH="1">
            <a:off x="1360488" y="2511425"/>
            <a:ext cx="635000" cy="884238"/>
          </a:xfrm>
          <a:prstGeom prst="line">
            <a:avLst/>
          </a:prstGeom>
          <a:noFill/>
          <a:ln w="28575">
            <a:solidFill>
              <a:schemeClr val="tx1"/>
            </a:solidFill>
            <a:bevel/>
          </a:ln>
        </p:spPr>
      </p:cxnSp>
      <p:cxnSp>
        <p:nvCxnSpPr>
          <p:cNvPr id="61456" name="Line 15"/>
          <p:cNvCxnSpPr/>
          <p:nvPr>
            <p:custDataLst>
              <p:tags r:id="rId18"/>
            </p:custDataLst>
          </p:nvPr>
        </p:nvCxnSpPr>
        <p:spPr>
          <a:xfrm flipH="1">
            <a:off x="4468812" y="2511425"/>
            <a:ext cx="0" cy="884238"/>
          </a:xfrm>
          <a:prstGeom prst="line">
            <a:avLst/>
          </a:prstGeom>
          <a:noFill/>
          <a:ln w="28575">
            <a:solidFill>
              <a:schemeClr val="tx1"/>
            </a:solidFill>
            <a:bevel/>
          </a:ln>
        </p:spPr>
      </p:cxnSp>
      <p:cxnSp>
        <p:nvCxnSpPr>
          <p:cNvPr id="61457" name="Line 16"/>
          <p:cNvCxnSpPr/>
          <p:nvPr>
            <p:custDataLst>
              <p:tags r:id="rId19"/>
            </p:custDataLst>
          </p:nvPr>
        </p:nvCxnSpPr>
        <p:spPr>
          <a:xfrm>
            <a:off x="1995488" y="2511425"/>
            <a:ext cx="361950" cy="884238"/>
          </a:xfrm>
          <a:prstGeom prst="line">
            <a:avLst/>
          </a:prstGeom>
          <a:noFill/>
          <a:ln w="28575">
            <a:solidFill>
              <a:schemeClr val="tx1"/>
            </a:solidFill>
            <a:bevel/>
          </a:ln>
        </p:spPr>
      </p:cxnSp>
      <p:cxnSp>
        <p:nvCxnSpPr>
          <p:cNvPr id="61458" name="Line 17"/>
          <p:cNvCxnSpPr/>
          <p:nvPr>
            <p:custDataLst>
              <p:tags r:id="rId20"/>
            </p:custDataLst>
          </p:nvPr>
        </p:nvCxnSpPr>
        <p:spPr>
          <a:xfrm flipH="1">
            <a:off x="3354388" y="2551112"/>
            <a:ext cx="592138" cy="844550"/>
          </a:xfrm>
          <a:prstGeom prst="line">
            <a:avLst/>
          </a:prstGeom>
          <a:noFill/>
          <a:ln w="28575">
            <a:solidFill>
              <a:schemeClr val="tx1"/>
            </a:solidFill>
            <a:bevel/>
          </a:ln>
        </p:spPr>
      </p:cxnSp>
      <p:cxnSp>
        <p:nvCxnSpPr>
          <p:cNvPr id="61459" name="Line 18"/>
          <p:cNvCxnSpPr/>
          <p:nvPr>
            <p:custDataLst>
              <p:tags r:id="rId21"/>
            </p:custDataLst>
          </p:nvPr>
        </p:nvCxnSpPr>
        <p:spPr>
          <a:xfrm>
            <a:off x="4808538" y="2551112"/>
            <a:ext cx="769938" cy="844550"/>
          </a:xfrm>
          <a:prstGeom prst="line">
            <a:avLst/>
          </a:prstGeom>
          <a:noFill/>
          <a:ln w="28575">
            <a:solidFill>
              <a:schemeClr val="tx1"/>
            </a:solidFill>
            <a:bevel/>
          </a:ln>
        </p:spPr>
      </p:cxnSp>
      <p:cxnSp>
        <p:nvCxnSpPr>
          <p:cNvPr id="61460" name="Line 19"/>
          <p:cNvCxnSpPr/>
          <p:nvPr>
            <p:custDataLst>
              <p:tags r:id="rId22"/>
            </p:custDataLst>
          </p:nvPr>
        </p:nvCxnSpPr>
        <p:spPr>
          <a:xfrm flipH="1">
            <a:off x="7121525" y="2463800"/>
            <a:ext cx="0" cy="1019175"/>
          </a:xfrm>
          <a:prstGeom prst="line">
            <a:avLst/>
          </a:prstGeom>
          <a:noFill/>
          <a:ln w="28575">
            <a:solidFill>
              <a:schemeClr val="tx1"/>
            </a:solidFill>
            <a:bevel/>
          </a:ln>
        </p:spPr>
      </p:cxnSp>
      <p:cxnSp>
        <p:nvCxnSpPr>
          <p:cNvPr id="61461" name="Line 20"/>
          <p:cNvCxnSpPr/>
          <p:nvPr>
            <p:custDataLst>
              <p:tags r:id="rId23"/>
            </p:custDataLst>
          </p:nvPr>
        </p:nvCxnSpPr>
        <p:spPr>
          <a:xfrm flipH="1">
            <a:off x="9256712" y="2443162"/>
            <a:ext cx="0" cy="1019175"/>
          </a:xfrm>
          <a:prstGeom prst="line">
            <a:avLst/>
          </a:prstGeom>
          <a:noFill/>
          <a:ln w="28575">
            <a:solidFill>
              <a:schemeClr val="tx1"/>
            </a:solidFill>
            <a:bevel/>
          </a:ln>
        </p:spPr>
      </p:cxnSp>
      <p:cxnSp>
        <p:nvCxnSpPr>
          <p:cNvPr id="61462" name="Line 21"/>
          <p:cNvCxnSpPr/>
          <p:nvPr>
            <p:custDataLst>
              <p:tags r:id="rId24"/>
            </p:custDataLst>
          </p:nvPr>
        </p:nvCxnSpPr>
        <p:spPr>
          <a:xfrm>
            <a:off x="2041525" y="1627188"/>
            <a:ext cx="7348538" cy="0"/>
          </a:xfrm>
          <a:prstGeom prst="line">
            <a:avLst/>
          </a:prstGeom>
          <a:noFill/>
          <a:ln w="28575">
            <a:solidFill>
              <a:schemeClr val="tx1"/>
            </a:solidFill>
            <a:bevel/>
          </a:ln>
        </p:spPr>
      </p:cxnSp>
      <p:cxnSp>
        <p:nvCxnSpPr>
          <p:cNvPr id="61463" name="Line 22"/>
          <p:cNvCxnSpPr/>
          <p:nvPr>
            <p:custDataLst>
              <p:tags r:id="rId25"/>
            </p:custDataLst>
          </p:nvPr>
        </p:nvCxnSpPr>
        <p:spPr>
          <a:xfrm flipH="1">
            <a:off x="2041525" y="1627188"/>
            <a:ext cx="0" cy="339725"/>
          </a:xfrm>
          <a:prstGeom prst="line">
            <a:avLst/>
          </a:prstGeom>
          <a:noFill/>
          <a:ln w="28575">
            <a:solidFill>
              <a:schemeClr val="tx1"/>
            </a:solidFill>
            <a:bevel/>
          </a:ln>
        </p:spPr>
      </p:cxnSp>
      <p:cxnSp>
        <p:nvCxnSpPr>
          <p:cNvPr id="61464" name="Line 23"/>
          <p:cNvCxnSpPr/>
          <p:nvPr>
            <p:custDataLst>
              <p:tags r:id="rId26"/>
            </p:custDataLst>
          </p:nvPr>
        </p:nvCxnSpPr>
        <p:spPr>
          <a:xfrm flipH="1">
            <a:off x="4344988" y="1587500"/>
            <a:ext cx="0" cy="341312"/>
          </a:xfrm>
          <a:prstGeom prst="line">
            <a:avLst/>
          </a:prstGeom>
          <a:noFill/>
          <a:ln w="28575">
            <a:solidFill>
              <a:schemeClr val="tx1"/>
            </a:solidFill>
            <a:bevel/>
          </a:ln>
        </p:spPr>
      </p:cxnSp>
      <p:cxnSp>
        <p:nvCxnSpPr>
          <p:cNvPr id="61465" name="Line 24"/>
          <p:cNvCxnSpPr/>
          <p:nvPr>
            <p:custDataLst>
              <p:tags r:id="rId27"/>
            </p:custDataLst>
          </p:nvPr>
        </p:nvCxnSpPr>
        <p:spPr>
          <a:xfrm flipH="1">
            <a:off x="7121525" y="1627188"/>
            <a:ext cx="0" cy="339725"/>
          </a:xfrm>
          <a:prstGeom prst="line">
            <a:avLst/>
          </a:prstGeom>
          <a:noFill/>
          <a:ln w="28575">
            <a:solidFill>
              <a:schemeClr val="tx1"/>
            </a:solidFill>
            <a:bevel/>
          </a:ln>
        </p:spPr>
      </p:cxnSp>
      <p:cxnSp>
        <p:nvCxnSpPr>
          <p:cNvPr id="61466" name="Line 25"/>
          <p:cNvCxnSpPr/>
          <p:nvPr>
            <p:custDataLst>
              <p:tags r:id="rId28"/>
            </p:custDataLst>
          </p:nvPr>
        </p:nvCxnSpPr>
        <p:spPr>
          <a:xfrm flipH="1">
            <a:off x="9344025" y="1627188"/>
            <a:ext cx="0" cy="339725"/>
          </a:xfrm>
          <a:prstGeom prst="line">
            <a:avLst/>
          </a:prstGeom>
          <a:noFill/>
          <a:ln w="28575">
            <a:solidFill>
              <a:schemeClr val="tx1"/>
            </a:solidFill>
            <a:bevel/>
          </a:ln>
        </p:spPr>
      </p:cxnSp>
      <p:cxnSp>
        <p:nvCxnSpPr>
          <p:cNvPr id="61467" name="Line 26"/>
          <p:cNvCxnSpPr/>
          <p:nvPr>
            <p:custDataLst>
              <p:tags r:id="rId29"/>
            </p:custDataLst>
          </p:nvPr>
        </p:nvCxnSpPr>
        <p:spPr>
          <a:xfrm flipH="1">
            <a:off x="5578475" y="1355725"/>
            <a:ext cx="0" cy="271462"/>
          </a:xfrm>
          <a:prstGeom prst="line">
            <a:avLst/>
          </a:prstGeom>
          <a:noFill/>
          <a:ln w="28575">
            <a:solidFill>
              <a:schemeClr val="tx1"/>
            </a:solidFill>
            <a:bevel/>
          </a:ln>
        </p:spPr>
      </p:cxnSp>
      <p:grpSp>
        <p:nvGrpSpPr>
          <p:cNvPr id="61468" name="Group 27"/>
          <p:cNvGrpSpPr/>
          <p:nvPr>
            <p:custDataLst>
              <p:tags r:id="rId30"/>
            </p:custDataLst>
          </p:nvPr>
        </p:nvGrpSpPr>
        <p:grpSpPr>
          <a:xfrm>
            <a:off x="0" y="361950"/>
            <a:ext cx="3040062" cy="738188"/>
            <a:chExt cx="1338" cy="493"/>
          </a:xfrm>
        </p:grpSpPr>
        <p:pic>
          <p:nvPicPr>
            <p:cNvPr id="61469" name="Picture 28" descr="kuang271"/>
            <p:cNvPicPr/>
            <p:nvPr>
              <p:custDataLst>
                <p:tags r:id="rId32"/>
              </p:custDataLst>
            </p:nvPr>
          </p:nvPicPr>
          <p:blipFill>
            <a:blip r:embed="rId31">
              <a:clrChange>
                <a:clrFrom>
                  <a:srgbClr val="FFFFFF"/>
                </a:clrFrom>
                <a:clrTo>
                  <a:srgbClr val="FFFFFF">
                    <a:alpha val="0"/>
                  </a:srgbClr>
                </a:clrTo>
              </a:clrChange>
            </a:blip>
            <a:stretch>
              <a:fillRect/>
            </a:stretch>
          </p:blipFill>
          <p:spPr>
            <a:xfrm>
              <a:off x="0" y="0"/>
              <a:ext cx="1338" cy="493"/>
            </a:xfrm>
            <a:prstGeom prst="rect">
              <a:avLst/>
            </a:prstGeom>
            <a:noFill/>
            <a:ln>
              <a:noFill/>
              <a:miter lim="800000"/>
            </a:ln>
          </p:spPr>
        </p:pic>
        <p:sp>
          <p:nvSpPr>
            <p:cNvPr id="61470" name="Text Box 29"/>
            <p:cNvSpPr/>
            <p:nvPr>
              <p:custDataLst>
                <p:tags r:id="rId33"/>
              </p:custDataLst>
            </p:nvPr>
          </p:nvSpPr>
          <p:spPr>
            <a:xfrm>
              <a:off x="23" y="73"/>
              <a:ext cx="1270" cy="333"/>
            </a:xfrm>
            <a:prstGeom prst="rect">
              <a:avLst/>
            </a:prstGeom>
            <a:noFill/>
            <a:ln>
              <a:noFill/>
              <a:miter lim="800000"/>
            </a:ln>
          </p:spPr>
          <p:txBody>
            <a:bodyPr anchor="t" anchorCtr="0">
              <a:spAutoFit/>
            </a:bodyPr>
            <a:lstStyle>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lvl="0">
                <a:spcBef>
                  <a:spcPct val="50000"/>
                </a:spcBef>
              </a:pPr>
              <a:r>
                <a:rPr lang="zh-CN" altLang="zh-CN" sz="2600" b="1">
                  <a:latin typeface="华文新魏" pitchFamily="2" charset="-122"/>
                  <a:ea typeface="华文新魏" pitchFamily="2" charset="-122"/>
                </a:rPr>
                <a:t>   </a:t>
              </a:r>
              <a:r>
                <a:rPr lang="zh-CN" altLang="zh-CN" sz="2600" b="1">
                  <a:latin typeface="华文隶书" pitchFamily="2" charset="-122"/>
                  <a:ea typeface="华文隶书" pitchFamily="2" charset="-122"/>
                </a:rPr>
                <a:t>课堂小结</a:t>
              </a:r>
              <a:endParaRPr lang="zh-CN" altLang="zh-CN" sz="2600" b="1">
                <a:latin typeface="华文隶书" pitchFamily="2" charset="-122"/>
                <a:ea typeface="华文隶书" pitchFamily="2" charset="-122"/>
              </a:endParaRPr>
            </a:p>
          </p:txBody>
        </p:sp>
      </p:grpSp>
      <p:sp>
        <p:nvSpPr>
          <p:cNvPr id="61471" name="Text Box 30"/>
          <p:cNvSpPr txBox="1"/>
          <p:nvPr>
            <p:custDataLst>
              <p:tags r:id="rId34"/>
            </p:custDataLst>
          </p:nvPr>
        </p:nvSpPr>
        <p:spPr>
          <a:xfrm>
            <a:off x="2801938" y="4583113"/>
            <a:ext cx="1087438" cy="1314450"/>
          </a:xfrm>
          <a:prstGeom prst="rect">
            <a:avLst/>
          </a:prstGeom>
          <a:noFill/>
          <a:ln w="9525" cap="flat" cmpd="sng">
            <a:solidFill>
              <a:srgbClr val="008080"/>
            </a:solidFill>
            <a:prstDash val="solid"/>
            <a:miter/>
            <a:headEnd type="none" w="med" len="med"/>
            <a:tailEnd type="none" w="med" len="med"/>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en-US" sz="2600" b="1">
                <a:solidFill>
                  <a:schemeClr val="accent1"/>
                </a:solidFill>
                <a:latin typeface="Arial" pitchFamily="34" charset="0"/>
                <a:ea typeface="华文隶书" pitchFamily="2" charset="-122"/>
              </a:rPr>
              <a:t>仁、为政以德</a:t>
            </a:r>
            <a:endParaRPr lang="zh-CN" altLang="zh-CN" sz="2600" b="1">
              <a:solidFill>
                <a:schemeClr val="accent1"/>
              </a:solidFill>
              <a:latin typeface="Arial" pitchFamily="34" charset="0"/>
              <a:ea typeface="华文隶书" pitchFamily="2" charset="-122"/>
            </a:endParaRPr>
          </a:p>
        </p:txBody>
      </p:sp>
      <p:sp>
        <p:nvSpPr>
          <p:cNvPr id="61472" name="Text Box 31"/>
          <p:cNvSpPr txBox="1"/>
          <p:nvPr>
            <p:custDataLst>
              <p:tags r:id="rId35"/>
            </p:custDataLst>
          </p:nvPr>
        </p:nvSpPr>
        <p:spPr>
          <a:xfrm>
            <a:off x="5397500" y="4583113"/>
            <a:ext cx="1089025" cy="498475"/>
          </a:xfrm>
          <a:prstGeom prst="rect">
            <a:avLst/>
          </a:prstGeom>
          <a:noFill/>
          <a:ln w="9525" cap="flat" cmpd="sng">
            <a:solidFill>
              <a:srgbClr val="008080"/>
            </a:solidFill>
            <a:prstDash val="solid"/>
            <a:miter/>
            <a:headEnd type="none" w="med" len="med"/>
            <a:tailEnd type="none" w="med" len="med"/>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zh-CN" sz="2600" b="1">
                <a:solidFill>
                  <a:schemeClr val="accent1"/>
                </a:solidFill>
                <a:latin typeface="Arial" pitchFamily="34" charset="0"/>
                <a:ea typeface="华文隶书" pitchFamily="2" charset="-122"/>
              </a:rPr>
              <a:t>礼治</a:t>
            </a:r>
            <a:endParaRPr lang="zh-CN" altLang="zh-CN" sz="2600" b="1">
              <a:solidFill>
                <a:schemeClr val="accent1"/>
              </a:solidFill>
              <a:latin typeface="Arial" pitchFamily="34" charset="0"/>
              <a:ea typeface="华文隶书" pitchFamily="2" charset="-122"/>
            </a:endParaRPr>
          </a:p>
        </p:txBody>
      </p:sp>
      <p:sp>
        <p:nvSpPr>
          <p:cNvPr id="61473" name="Text Box 32"/>
          <p:cNvSpPr txBox="1"/>
          <p:nvPr>
            <p:custDataLst>
              <p:tags r:id="rId36"/>
            </p:custDataLst>
          </p:nvPr>
        </p:nvSpPr>
        <p:spPr>
          <a:xfrm>
            <a:off x="228600" y="4522788"/>
            <a:ext cx="1268413" cy="1314450"/>
          </a:xfrm>
          <a:prstGeom prst="rect">
            <a:avLst/>
          </a:prstGeom>
          <a:noFill/>
          <a:ln w="9525" cap="flat" cmpd="sng">
            <a:solidFill>
              <a:srgbClr val="008080"/>
            </a:solidFill>
            <a:prstDash val="solid"/>
            <a:miter/>
            <a:headEnd type="none" w="med" len="med"/>
            <a:tailEnd type="none" w="med" len="med"/>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zh-CN" sz="2600" b="1">
                <a:solidFill>
                  <a:schemeClr val="accent1"/>
                </a:solidFill>
                <a:latin typeface="Arial" pitchFamily="34" charset="0"/>
                <a:ea typeface="华文隶书" pitchFamily="2" charset="-122"/>
              </a:rPr>
              <a:t>辩证思想、无为而治</a:t>
            </a:r>
            <a:endParaRPr lang="zh-CN" altLang="zh-CN" sz="2600" b="1">
              <a:solidFill>
                <a:schemeClr val="accent1"/>
              </a:solidFill>
              <a:latin typeface="Arial" pitchFamily="34" charset="0"/>
              <a:ea typeface="华文隶书" pitchFamily="2" charset="-122"/>
            </a:endParaRPr>
          </a:p>
        </p:txBody>
      </p:sp>
      <p:sp>
        <p:nvSpPr>
          <p:cNvPr id="61474" name="Text Box 33"/>
          <p:cNvSpPr txBox="1"/>
          <p:nvPr>
            <p:custDataLst>
              <p:tags r:id="rId37"/>
            </p:custDataLst>
          </p:nvPr>
        </p:nvSpPr>
        <p:spPr>
          <a:xfrm>
            <a:off x="1633538" y="4583113"/>
            <a:ext cx="1089025" cy="1314450"/>
          </a:xfrm>
          <a:prstGeom prst="rect">
            <a:avLst/>
          </a:prstGeom>
          <a:noFill/>
          <a:ln w="9525" cap="flat" cmpd="sng">
            <a:solidFill>
              <a:srgbClr val="008080"/>
            </a:solidFill>
            <a:prstDash val="solid"/>
            <a:miter/>
            <a:headEnd type="none" w="med" len="med"/>
            <a:tailEnd type="none" w="med" len="med"/>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zh-CN" sz="2600" b="1">
                <a:solidFill>
                  <a:schemeClr val="accent1"/>
                </a:solidFill>
                <a:latin typeface="Arial" pitchFamily="34" charset="0"/>
                <a:ea typeface="华文隶书" pitchFamily="2" charset="-122"/>
              </a:rPr>
              <a:t>追求精神自由</a:t>
            </a:r>
            <a:endParaRPr lang="zh-CN" altLang="zh-CN" sz="2600" b="1">
              <a:solidFill>
                <a:schemeClr val="accent1"/>
              </a:solidFill>
              <a:latin typeface="Arial" pitchFamily="34" charset="0"/>
              <a:ea typeface="华文隶书" pitchFamily="2" charset="-122"/>
            </a:endParaRPr>
          </a:p>
        </p:txBody>
      </p:sp>
      <p:sp>
        <p:nvSpPr>
          <p:cNvPr id="61475" name="Text Box 34"/>
          <p:cNvSpPr txBox="1"/>
          <p:nvPr>
            <p:custDataLst>
              <p:tags r:id="rId38"/>
            </p:custDataLst>
          </p:nvPr>
        </p:nvSpPr>
        <p:spPr>
          <a:xfrm>
            <a:off x="8883650" y="4610100"/>
            <a:ext cx="1181100" cy="1314450"/>
          </a:xfrm>
          <a:prstGeom prst="rect">
            <a:avLst/>
          </a:prstGeom>
          <a:noFill/>
          <a:ln w="9525" cap="flat" cmpd="sng">
            <a:solidFill>
              <a:srgbClr val="008080"/>
            </a:solidFill>
            <a:prstDash val="solid"/>
            <a:miter/>
            <a:headEnd type="none" w="med" len="med"/>
            <a:tailEnd type="none" w="med" len="med"/>
          </a:ln>
        </p:spPr>
        <p:txBody>
          <a:bodyPr wrap="square"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zh-CN" sz="2600" b="1">
                <a:solidFill>
                  <a:schemeClr val="accent1"/>
                </a:solidFill>
                <a:latin typeface="Arial" pitchFamily="34" charset="0"/>
                <a:ea typeface="华文隶书" pitchFamily="2" charset="-122"/>
              </a:rPr>
              <a:t>法治、中央集权</a:t>
            </a:r>
            <a:endParaRPr lang="zh-CN" altLang="zh-CN" sz="2600" b="1">
              <a:solidFill>
                <a:schemeClr val="accent1"/>
              </a:solidFill>
              <a:latin typeface="Arial" pitchFamily="34" charset="0"/>
              <a:ea typeface="华文隶书" pitchFamily="2" charset="-122"/>
            </a:endParaRPr>
          </a:p>
        </p:txBody>
      </p:sp>
      <p:sp>
        <p:nvSpPr>
          <p:cNvPr id="61476" name="Text Box 35"/>
          <p:cNvSpPr txBox="1"/>
          <p:nvPr>
            <p:custDataLst>
              <p:tags r:id="rId39"/>
            </p:custDataLst>
          </p:nvPr>
        </p:nvSpPr>
        <p:spPr>
          <a:xfrm>
            <a:off x="6757988" y="4583113"/>
            <a:ext cx="1087438" cy="906463"/>
          </a:xfrm>
          <a:prstGeom prst="rect">
            <a:avLst/>
          </a:prstGeom>
          <a:noFill/>
          <a:ln w="9525" cap="flat" cmpd="sng">
            <a:solidFill>
              <a:srgbClr val="008080"/>
            </a:solidFill>
            <a:prstDash val="solid"/>
            <a:miter/>
            <a:headEnd type="none" w="med" len="med"/>
            <a:tailEnd type="none" w="med" len="med"/>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zh-CN" sz="2600" b="1">
                <a:solidFill>
                  <a:schemeClr val="accent1"/>
                </a:solidFill>
                <a:latin typeface="Arial" pitchFamily="34" charset="0"/>
                <a:ea typeface="华文隶书" pitchFamily="2" charset="-122"/>
              </a:rPr>
              <a:t>兼爱、非攻</a:t>
            </a:r>
            <a:endParaRPr lang="zh-CN" altLang="zh-CN" sz="2600" b="1">
              <a:solidFill>
                <a:schemeClr val="accent1"/>
              </a:solidFill>
              <a:latin typeface="Arial" pitchFamily="34" charset="0"/>
              <a:ea typeface="华文隶书" pitchFamily="2" charset="-122"/>
            </a:endParaRPr>
          </a:p>
        </p:txBody>
      </p:sp>
      <p:grpSp>
        <p:nvGrpSpPr>
          <p:cNvPr id="61477" name="Group 36"/>
          <p:cNvGrpSpPr/>
          <p:nvPr>
            <p:custDataLst>
              <p:tags r:id="rId40"/>
            </p:custDataLst>
          </p:nvPr>
        </p:nvGrpSpPr>
        <p:grpSpPr>
          <a:xfrm>
            <a:off x="858838" y="4038600"/>
            <a:ext cx="8439150" cy="571500"/>
            <a:chExt cx="4219" cy="381"/>
          </a:xfrm>
        </p:grpSpPr>
        <p:cxnSp>
          <p:nvCxnSpPr>
            <p:cNvPr id="61478" name="Line 37"/>
            <p:cNvCxnSpPr/>
            <p:nvPr>
              <p:custDataLst>
                <p:tags r:id="rId41"/>
              </p:custDataLst>
            </p:nvPr>
          </p:nvCxnSpPr>
          <p:spPr>
            <a:xfrm flipH="1">
              <a:off x="0" y="136"/>
              <a:ext cx="0" cy="227"/>
            </a:xfrm>
            <a:prstGeom prst="line">
              <a:avLst/>
            </a:prstGeom>
            <a:noFill/>
            <a:ln w="28575">
              <a:solidFill>
                <a:schemeClr val="tx1"/>
              </a:solidFill>
              <a:bevel/>
            </a:ln>
          </p:spPr>
        </p:cxnSp>
        <p:cxnSp>
          <p:nvCxnSpPr>
            <p:cNvPr id="61479" name="Line 38"/>
            <p:cNvCxnSpPr/>
            <p:nvPr>
              <p:custDataLst>
                <p:tags r:id="rId42"/>
              </p:custDataLst>
            </p:nvPr>
          </p:nvCxnSpPr>
          <p:spPr>
            <a:xfrm flipH="1">
              <a:off x="545" y="136"/>
              <a:ext cx="0" cy="227"/>
            </a:xfrm>
            <a:prstGeom prst="line">
              <a:avLst/>
            </a:prstGeom>
            <a:noFill/>
            <a:ln w="28575">
              <a:solidFill>
                <a:schemeClr val="tx1"/>
              </a:solidFill>
              <a:bevel/>
            </a:ln>
          </p:spPr>
        </p:cxnSp>
        <p:cxnSp>
          <p:nvCxnSpPr>
            <p:cNvPr id="61480" name="Line 39"/>
            <p:cNvCxnSpPr/>
            <p:nvPr>
              <p:custDataLst>
                <p:tags r:id="rId43"/>
              </p:custDataLst>
            </p:nvPr>
          </p:nvCxnSpPr>
          <p:spPr>
            <a:xfrm flipH="1">
              <a:off x="4219" y="0"/>
              <a:ext cx="0" cy="363"/>
            </a:xfrm>
            <a:prstGeom prst="line">
              <a:avLst/>
            </a:prstGeom>
            <a:noFill/>
            <a:ln w="28575">
              <a:solidFill>
                <a:schemeClr val="tx1"/>
              </a:solidFill>
              <a:bevel/>
            </a:ln>
          </p:spPr>
        </p:cxnSp>
        <p:cxnSp>
          <p:nvCxnSpPr>
            <p:cNvPr id="61481" name="Line 40"/>
            <p:cNvCxnSpPr/>
            <p:nvPr>
              <p:custDataLst>
                <p:tags r:id="rId44"/>
              </p:custDataLst>
            </p:nvPr>
          </p:nvCxnSpPr>
          <p:spPr>
            <a:xfrm flipH="1">
              <a:off x="1134" y="136"/>
              <a:ext cx="0" cy="227"/>
            </a:xfrm>
            <a:prstGeom prst="line">
              <a:avLst/>
            </a:prstGeom>
            <a:noFill/>
            <a:ln w="28575">
              <a:solidFill>
                <a:schemeClr val="tx1"/>
              </a:solidFill>
              <a:bevel/>
            </a:ln>
          </p:spPr>
        </p:cxnSp>
        <p:cxnSp>
          <p:nvCxnSpPr>
            <p:cNvPr id="61482" name="Line 41"/>
            <p:cNvCxnSpPr/>
            <p:nvPr>
              <p:custDataLst>
                <p:tags r:id="rId45"/>
              </p:custDataLst>
            </p:nvPr>
          </p:nvCxnSpPr>
          <p:spPr>
            <a:xfrm flipH="1">
              <a:off x="1860" y="136"/>
              <a:ext cx="0" cy="227"/>
            </a:xfrm>
            <a:prstGeom prst="line">
              <a:avLst/>
            </a:prstGeom>
            <a:noFill/>
            <a:ln w="28575">
              <a:solidFill>
                <a:schemeClr val="tx1"/>
              </a:solidFill>
              <a:bevel/>
            </a:ln>
          </p:spPr>
        </p:cxnSp>
        <p:cxnSp>
          <p:nvCxnSpPr>
            <p:cNvPr id="61483" name="Line 42"/>
            <p:cNvCxnSpPr/>
            <p:nvPr>
              <p:custDataLst>
                <p:tags r:id="rId46"/>
              </p:custDataLst>
            </p:nvPr>
          </p:nvCxnSpPr>
          <p:spPr>
            <a:xfrm flipH="1">
              <a:off x="2404" y="136"/>
              <a:ext cx="0" cy="227"/>
            </a:xfrm>
            <a:prstGeom prst="line">
              <a:avLst/>
            </a:prstGeom>
            <a:noFill/>
            <a:ln w="28575">
              <a:solidFill>
                <a:schemeClr val="tx1"/>
              </a:solidFill>
              <a:bevel/>
            </a:ln>
          </p:spPr>
        </p:cxnSp>
        <p:cxnSp>
          <p:nvCxnSpPr>
            <p:cNvPr id="61484" name="Line 43"/>
            <p:cNvCxnSpPr/>
            <p:nvPr>
              <p:custDataLst>
                <p:tags r:id="rId47"/>
              </p:custDataLst>
            </p:nvPr>
          </p:nvCxnSpPr>
          <p:spPr>
            <a:xfrm flipH="1">
              <a:off x="3221" y="18"/>
              <a:ext cx="0" cy="363"/>
            </a:xfrm>
            <a:prstGeom prst="line">
              <a:avLst/>
            </a:prstGeom>
            <a:noFill/>
            <a:ln w="28575">
              <a:solidFill>
                <a:schemeClr val="tx1"/>
              </a:solidFill>
              <a:bevel/>
            </a:ln>
          </p:spPr>
        </p:cxnSp>
      </p:grpSp>
      <p:sp>
        <p:nvSpPr>
          <p:cNvPr id="61485" name="Text Box 44"/>
          <p:cNvSpPr txBox="1"/>
          <p:nvPr>
            <p:custDataLst>
              <p:tags r:id="rId48"/>
            </p:custDataLst>
          </p:nvPr>
        </p:nvSpPr>
        <p:spPr>
          <a:xfrm>
            <a:off x="4127500" y="4583113"/>
            <a:ext cx="1089025" cy="1314450"/>
          </a:xfrm>
          <a:prstGeom prst="rect">
            <a:avLst/>
          </a:prstGeom>
          <a:noFill/>
          <a:ln w="9525" cap="flat" cmpd="sng">
            <a:solidFill>
              <a:srgbClr val="008080"/>
            </a:solidFill>
            <a:prstDash val="solid"/>
            <a:miter/>
            <a:headEnd type="none" w="med" len="med"/>
            <a:tailEnd type="none" w="med" len="med"/>
          </a:ln>
        </p:spPr>
        <p:txBody>
          <a:bodyPr anchor="t" anchorCtr="0">
            <a:spAutoFit/>
          </a:bodyPr>
          <a:lstStyle>
            <a:defPPr>
              <a:defRPr lang="zh-CN"/>
            </a:defPPr>
            <a:lvl1pPr marL="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1pPr>
            <a:lvl2pPr marL="534988"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2pPr>
            <a:lvl3pPr marL="1069975"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3pPr>
            <a:lvl4pPr marL="1604962"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4pPr>
            <a:lvl5pPr marL="2139950" indent="0" algn="l" defTabSz="1069975" rtl="0" eaLnBrk="1" fontAlgn="base" hangingPunct="1">
              <a:lnSpc>
                <a:spcPct val="100000"/>
              </a:lnSpc>
              <a:spcBef>
                <a:spcPct val="0"/>
              </a:spcBef>
              <a:spcAft>
                <a:spcPct val="0"/>
              </a:spcAft>
              <a:buClrTx/>
              <a:buSzTx/>
              <a:buFontTx/>
              <a:buNone/>
              <a:defRPr lang="zh-CN" altLang="en-US" sz="2100">
                <a:solidFill>
                  <a:schemeClr val="tx1"/>
                </a:solidFill>
                <a:latin typeface="Calibri" pitchFamily="34" charset="0"/>
                <a:ea typeface="宋体" pitchFamily="2" charset="-122"/>
              </a:defRPr>
            </a:lvl5pPr>
          </a:lstStyle>
          <a:p>
            <a:pPr marL="0" marR="0" lvl="0" indent="0">
              <a:spcBef>
                <a:spcPct val="50000"/>
              </a:spcBef>
            </a:pPr>
            <a:r>
              <a:rPr lang="zh-CN" altLang="zh-CN" sz="2600" b="1">
                <a:solidFill>
                  <a:schemeClr val="accent1"/>
                </a:solidFill>
                <a:latin typeface="Arial" pitchFamily="34" charset="0"/>
                <a:ea typeface="华文隶书" pitchFamily="2" charset="-122"/>
              </a:rPr>
              <a:t>仁政、民贵君轻</a:t>
            </a:r>
            <a:endParaRPr lang="zh-CN" altLang="zh-CN" sz="2600" b="1">
              <a:solidFill>
                <a:schemeClr val="accent1"/>
              </a:solidFill>
              <a:latin typeface="Arial" pitchFamily="34" charset="0"/>
              <a:ea typeface="华文隶书" pitchFamily="2" charset="-122"/>
            </a:endParaRPr>
          </a:p>
        </p:txBody>
      </p:sp>
      <p:pic>
        <p:nvPicPr>
          <p:cNvPr id="61486" name="New picture" hidden="1"/>
          <p:cNvPicPr/>
          <p:nvPr>
            <p:custDataLst>
              <p:tags r:id="rId50"/>
            </p:custDataLst>
          </p:nvPr>
        </p:nvPicPr>
        <p:blipFill>
          <a:blip r:embed="rId49"/>
          <a:stretch>
            <a:fillRect/>
          </a:stretch>
        </p:blipFill>
        <p:spPr>
          <a:xfrm>
            <a:off x="11722100" y="10985500"/>
            <a:ext cx="406400" cy="330200"/>
          </a:xfrm>
          <a:prstGeom prst="rect">
            <a:avLst/>
          </a:prstGeom>
          <a:noFill/>
          <a:ln cap="flat">
            <a:noFill/>
            <a:prstDash val="solid"/>
            <a:bevel/>
            <a:headEnd type="none" w="med" len="med"/>
            <a:tailEnd type="none" w="med" len="me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additive="base">
                                        <p:cTn id="6" dur="1" fill="hold">
                                          <p:stCondLst>
                                            <p:cond delay="0"/>
                                          </p:stCondLst>
                                        </p:cTn>
                                        <p:tgtEl>
                                          <p:spTgt spid="61477"/>
                                        </p:tgtEl>
                                        <p:attrNameLst>
                                          <p:attrName>style.visibility</p:attrName>
                                        </p:attrNameLst>
                                      </p:cBhvr>
                                      <p:to>
                                        <p:strVal val="visible"/>
                                      </p:to>
                                    </p:set>
                                    <p:animEffect transition="in" filter="wipe(up)">
                                      <p:cBhvr additive="base">
                                        <p:cTn id="7" dur="500" fill="hold"/>
                                        <p:tgtEl>
                                          <p:spTgt spid="61477"/>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 presetClass="entr" presetSubtype="4" fill="hold" grpId="0" nodeType="clickEffect">
                                  <p:stCondLst>
                                    <p:cond delay="0"/>
                                  </p:stCondLst>
                                  <p:childTnLst>
                                    <p:set>
                                      <p:cBhvr additive="base">
                                        <p:cTn id="12" dur="1" fill="hold">
                                          <p:stCondLst>
                                            <p:cond delay="0"/>
                                          </p:stCondLst>
                                        </p:cTn>
                                        <p:tgtEl>
                                          <p:spTgt spid="61473"/>
                                        </p:tgtEl>
                                        <p:attrNameLst>
                                          <p:attrName>style.visibility</p:attrName>
                                        </p:attrNameLst>
                                      </p:cBhvr>
                                      <p:to>
                                        <p:strVal val="visible"/>
                                      </p:to>
                                    </p:set>
                                    <p:anim calcmode="lin" valueType="num">
                                      <p:cBhvr additive="base">
                                        <p:cTn id="13" dur="500" fill="hold"/>
                                        <p:tgtEl>
                                          <p:spTgt spid="61473"/>
                                        </p:tgtEl>
                                        <p:attrNameLst>
                                          <p:attrName>ppt_x</p:attrName>
                                        </p:attrNameLst>
                                      </p:cBhvr>
                                      <p:tavLst>
                                        <p:tav tm="0">
                                          <p:val>
                                            <p:strVal val="#ppt_x"/>
                                          </p:val>
                                        </p:tav>
                                        <p:tav tm="100000">
                                          <p:val>
                                            <p:strVal val="#ppt_x"/>
                                          </p:val>
                                        </p:tav>
                                      </p:tavLst>
                                    </p:anim>
                                    <p:anim calcmode="lin" valueType="num">
                                      <p:cBhvr additive="base">
                                        <p:cTn id="14" dur="500" fill="hold"/>
                                        <p:tgtEl>
                                          <p:spTgt spid="6147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2" presetClass="entr" presetSubtype="4" fill="hold" grpId="1" nodeType="clickEffect">
                                  <p:stCondLst>
                                    <p:cond delay="0"/>
                                  </p:stCondLst>
                                  <p:childTnLst>
                                    <p:set>
                                      <p:cBhvr additive="base">
                                        <p:cTn id="19" dur="1" fill="hold">
                                          <p:stCondLst>
                                            <p:cond delay="0"/>
                                          </p:stCondLst>
                                        </p:cTn>
                                        <p:tgtEl>
                                          <p:spTgt spid="61471"/>
                                        </p:tgtEl>
                                        <p:attrNameLst>
                                          <p:attrName>style.visibility</p:attrName>
                                        </p:attrNameLst>
                                      </p:cBhvr>
                                      <p:to>
                                        <p:strVal val="visible"/>
                                      </p:to>
                                    </p:set>
                                    <p:anim calcmode="lin" valueType="num">
                                      <p:cBhvr additive="base">
                                        <p:cTn id="20" dur="500" fill="hold"/>
                                        <p:tgtEl>
                                          <p:spTgt spid="61471"/>
                                        </p:tgtEl>
                                        <p:attrNameLst>
                                          <p:attrName>ppt_x</p:attrName>
                                        </p:attrNameLst>
                                      </p:cBhvr>
                                      <p:tavLst>
                                        <p:tav tm="0">
                                          <p:val>
                                            <p:strVal val="#ppt_x"/>
                                          </p:val>
                                        </p:tav>
                                        <p:tav tm="100000">
                                          <p:val>
                                            <p:strVal val="#ppt_x"/>
                                          </p:val>
                                        </p:tav>
                                      </p:tavLst>
                                    </p:anim>
                                    <p:anim calcmode="lin" valueType="num">
                                      <p:cBhvr additive="base">
                                        <p:cTn id="21" dur="500" fill="hold"/>
                                        <p:tgtEl>
                                          <p:spTgt spid="61471"/>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2" presetClass="entr" presetSubtype="4" fill="hold" grpId="2" nodeType="clickEffect">
                                  <p:stCondLst>
                                    <p:cond delay="0"/>
                                  </p:stCondLst>
                                  <p:childTnLst>
                                    <p:set>
                                      <p:cBhvr additive="base">
                                        <p:cTn id="26" dur="1" fill="hold">
                                          <p:stCondLst>
                                            <p:cond delay="0"/>
                                          </p:stCondLst>
                                        </p:cTn>
                                        <p:tgtEl>
                                          <p:spTgt spid="61476"/>
                                        </p:tgtEl>
                                        <p:attrNameLst>
                                          <p:attrName>style.visibility</p:attrName>
                                        </p:attrNameLst>
                                      </p:cBhvr>
                                      <p:to>
                                        <p:strVal val="visible"/>
                                      </p:to>
                                    </p:set>
                                    <p:anim calcmode="lin" valueType="num">
                                      <p:cBhvr additive="base">
                                        <p:cTn id="27" dur="500" fill="hold"/>
                                        <p:tgtEl>
                                          <p:spTgt spid="61476"/>
                                        </p:tgtEl>
                                        <p:attrNameLst>
                                          <p:attrName>ppt_x</p:attrName>
                                        </p:attrNameLst>
                                      </p:cBhvr>
                                      <p:tavLst>
                                        <p:tav tm="0">
                                          <p:val>
                                            <p:strVal val="#ppt_x"/>
                                          </p:val>
                                        </p:tav>
                                        <p:tav tm="100000">
                                          <p:val>
                                            <p:strVal val="#ppt_x"/>
                                          </p:val>
                                        </p:tav>
                                      </p:tavLst>
                                    </p:anim>
                                    <p:anim calcmode="lin" valueType="num">
                                      <p:cBhvr additive="base">
                                        <p:cTn id="28" dur="500" fill="hold"/>
                                        <p:tgtEl>
                                          <p:spTgt spid="61476"/>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indefinite"/>
                            </p:stCondLst>
                          </p:cTn>
                        </p:par>
                        <p:par>
                          <p:cTn id="31" fill="hold" nodeType="afterGroup">
                            <p:stCondLst>
                              <p:cond delay="0"/>
                            </p:stCondLst>
                            <p:childTnLst>
                              <p:par>
                                <p:cTn id="32" presetID="2" presetClass="entr" presetSubtype="4" fill="hold" grpId="3" nodeType="clickEffect">
                                  <p:stCondLst>
                                    <p:cond delay="0"/>
                                  </p:stCondLst>
                                  <p:childTnLst>
                                    <p:set>
                                      <p:cBhvr additive="base">
                                        <p:cTn id="33" dur="1" fill="hold">
                                          <p:stCondLst>
                                            <p:cond delay="0"/>
                                          </p:stCondLst>
                                        </p:cTn>
                                        <p:tgtEl>
                                          <p:spTgt spid="61485"/>
                                        </p:tgtEl>
                                        <p:attrNameLst>
                                          <p:attrName>style.visibility</p:attrName>
                                        </p:attrNameLst>
                                      </p:cBhvr>
                                      <p:to>
                                        <p:strVal val="visible"/>
                                      </p:to>
                                    </p:set>
                                    <p:anim calcmode="lin" valueType="num">
                                      <p:cBhvr additive="base">
                                        <p:cTn id="34" dur="500" fill="hold"/>
                                        <p:tgtEl>
                                          <p:spTgt spid="61485"/>
                                        </p:tgtEl>
                                        <p:attrNameLst>
                                          <p:attrName>ppt_x</p:attrName>
                                        </p:attrNameLst>
                                      </p:cBhvr>
                                      <p:tavLst>
                                        <p:tav tm="0">
                                          <p:val>
                                            <p:strVal val="#ppt_x"/>
                                          </p:val>
                                        </p:tav>
                                        <p:tav tm="100000">
                                          <p:val>
                                            <p:strVal val="#ppt_x"/>
                                          </p:val>
                                        </p:tav>
                                      </p:tavLst>
                                    </p:anim>
                                    <p:anim calcmode="lin" valueType="num">
                                      <p:cBhvr additive="base">
                                        <p:cTn id="35" dur="500" fill="hold"/>
                                        <p:tgtEl>
                                          <p:spTgt spid="61485"/>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indefinite"/>
                            </p:stCondLst>
                          </p:cTn>
                        </p:par>
                        <p:par>
                          <p:cTn id="38" fill="hold" nodeType="afterGroup">
                            <p:stCondLst>
                              <p:cond delay="0"/>
                            </p:stCondLst>
                            <p:childTnLst>
                              <p:par>
                                <p:cTn id="39" presetID="2" presetClass="entr" presetSubtype="4" fill="hold" grpId="4" nodeType="clickEffect">
                                  <p:stCondLst>
                                    <p:cond delay="0"/>
                                  </p:stCondLst>
                                  <p:childTnLst>
                                    <p:set>
                                      <p:cBhvr additive="base">
                                        <p:cTn id="40" dur="1" fill="hold">
                                          <p:stCondLst>
                                            <p:cond delay="0"/>
                                          </p:stCondLst>
                                        </p:cTn>
                                        <p:tgtEl>
                                          <p:spTgt spid="61472"/>
                                        </p:tgtEl>
                                        <p:attrNameLst>
                                          <p:attrName>style.visibility</p:attrName>
                                        </p:attrNameLst>
                                      </p:cBhvr>
                                      <p:to>
                                        <p:strVal val="visible"/>
                                      </p:to>
                                    </p:set>
                                    <p:anim calcmode="lin" valueType="num">
                                      <p:cBhvr additive="base">
                                        <p:cTn id="41" dur="500" fill="hold"/>
                                        <p:tgtEl>
                                          <p:spTgt spid="61472"/>
                                        </p:tgtEl>
                                        <p:attrNameLst>
                                          <p:attrName>ppt_x</p:attrName>
                                        </p:attrNameLst>
                                      </p:cBhvr>
                                      <p:tavLst>
                                        <p:tav tm="0">
                                          <p:val>
                                            <p:strVal val="#ppt_x"/>
                                          </p:val>
                                        </p:tav>
                                        <p:tav tm="100000">
                                          <p:val>
                                            <p:strVal val="#ppt_x"/>
                                          </p:val>
                                        </p:tav>
                                      </p:tavLst>
                                    </p:anim>
                                    <p:anim calcmode="lin" valueType="num">
                                      <p:cBhvr additive="base">
                                        <p:cTn id="42" dur="500" fill="hold"/>
                                        <p:tgtEl>
                                          <p:spTgt spid="61472"/>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indefinite"/>
                            </p:stCondLst>
                          </p:cTn>
                        </p:par>
                        <p:par>
                          <p:cTn id="45" fill="hold" nodeType="afterGroup">
                            <p:stCondLst>
                              <p:cond delay="0"/>
                            </p:stCondLst>
                            <p:childTnLst>
                              <p:par>
                                <p:cTn id="46" presetID="2" presetClass="entr" presetSubtype="4" fill="hold" grpId="5" nodeType="clickEffect">
                                  <p:stCondLst>
                                    <p:cond delay="0"/>
                                  </p:stCondLst>
                                  <p:childTnLst>
                                    <p:set>
                                      <p:cBhvr additive="base">
                                        <p:cTn id="47" dur="1" fill="hold">
                                          <p:stCondLst>
                                            <p:cond delay="0"/>
                                          </p:stCondLst>
                                        </p:cTn>
                                        <p:tgtEl>
                                          <p:spTgt spid="61474"/>
                                        </p:tgtEl>
                                        <p:attrNameLst>
                                          <p:attrName>style.visibility</p:attrName>
                                        </p:attrNameLst>
                                      </p:cBhvr>
                                      <p:to>
                                        <p:strVal val="visible"/>
                                      </p:to>
                                    </p:set>
                                    <p:anim calcmode="lin" valueType="num">
                                      <p:cBhvr additive="base">
                                        <p:cTn id="48" dur="500" fill="hold"/>
                                        <p:tgtEl>
                                          <p:spTgt spid="61474"/>
                                        </p:tgtEl>
                                        <p:attrNameLst>
                                          <p:attrName>ppt_x</p:attrName>
                                        </p:attrNameLst>
                                      </p:cBhvr>
                                      <p:tavLst>
                                        <p:tav tm="0">
                                          <p:val>
                                            <p:strVal val="#ppt_x"/>
                                          </p:val>
                                        </p:tav>
                                        <p:tav tm="100000">
                                          <p:val>
                                            <p:strVal val="#ppt_x"/>
                                          </p:val>
                                        </p:tav>
                                      </p:tavLst>
                                    </p:anim>
                                    <p:anim calcmode="lin" valueType="num">
                                      <p:cBhvr additive="base">
                                        <p:cTn id="49" dur="500" fill="hold"/>
                                        <p:tgtEl>
                                          <p:spTgt spid="61474"/>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2" presetClass="entr" presetSubtype="4" fill="hold" grpId="6" nodeType="clickEffect">
                                  <p:stCondLst>
                                    <p:cond delay="0"/>
                                  </p:stCondLst>
                                  <p:childTnLst>
                                    <p:set>
                                      <p:cBhvr additive="base">
                                        <p:cTn id="54" dur="1" fill="hold">
                                          <p:stCondLst>
                                            <p:cond delay="0"/>
                                          </p:stCondLst>
                                        </p:cTn>
                                        <p:tgtEl>
                                          <p:spTgt spid="61475"/>
                                        </p:tgtEl>
                                        <p:attrNameLst>
                                          <p:attrName>style.visibility</p:attrName>
                                        </p:attrNameLst>
                                      </p:cBhvr>
                                      <p:to>
                                        <p:strVal val="visible"/>
                                      </p:to>
                                    </p:set>
                                    <p:anim calcmode="lin" valueType="num">
                                      <p:cBhvr additive="base">
                                        <p:cTn id="55" dur="500" fill="hold"/>
                                        <p:tgtEl>
                                          <p:spTgt spid="61475"/>
                                        </p:tgtEl>
                                        <p:attrNameLst>
                                          <p:attrName>ppt_x</p:attrName>
                                        </p:attrNameLst>
                                      </p:cBhvr>
                                      <p:tavLst>
                                        <p:tav tm="0">
                                          <p:val>
                                            <p:strVal val="#ppt_x"/>
                                          </p:val>
                                        </p:tav>
                                        <p:tav tm="100000">
                                          <p:val>
                                            <p:strVal val="#ppt_x"/>
                                          </p:val>
                                        </p:tav>
                                      </p:tavLst>
                                    </p:anim>
                                    <p:anim calcmode="lin" valueType="num">
                                      <p:cBhvr additive="base">
                                        <p:cTn id="56" dur="500" fill="hold"/>
                                        <p:tgtEl>
                                          <p:spTgt spid="614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3" grpId="0"/>
      <p:bldP spid="61471" grpId="1"/>
      <p:bldP spid="61476" grpId="2"/>
      <p:bldP spid="61485" grpId="3"/>
      <p:bldP spid="61472" grpId="4"/>
      <p:bldP spid="61474" grpId="5"/>
      <p:bldP spid="61475" grpId="6"/>
    </p:bldLst>
  </p:timing>
</p:sld>
</file>

<file path=ppt/tags/tag1.xml><?xml version="1.0" encoding="utf-8"?>
<p:tagLst xmlns:p="http://schemas.openxmlformats.org/presentationml/2006/main">
  <p:tag name="AS_UNIQUEID" val="705"/>
</p:tagLst>
</file>

<file path=ppt/tags/tag2.xml><?xml version="1.0" encoding="utf-8"?>
<p:tagLst xmlns:p="http://schemas.openxmlformats.org/presentationml/2006/main">
  <p:tag name="AS_UNIQUEID" val="706"/>
</p:tagLst>
</file>

<file path=ppt/tags/tag3.xml><?xml version="1.0" encoding="utf-8"?>
<p:tagLst xmlns:p="http://schemas.openxmlformats.org/presentationml/2006/main">
  <p:tag name="AS_UNIQUEID" val="707"/>
</p:tagLst>
</file>

<file path=ppt/tags/tag4.xml><?xml version="1.0" encoding="utf-8"?>
<p:tagLst xmlns:p="http://schemas.openxmlformats.org/presentationml/2006/main">
  <p:tag name="AS_UNIQUEID" val="708"/>
</p:tagLst>
</file>

<file path=ppt/tags/tag5.xml><?xml version="1.0" encoding="utf-8"?>
<p:tagLst xmlns:p="http://schemas.openxmlformats.org/presentationml/2006/main">
  <p:tag name="AS_UNIQUEID" val="709"/>
</p:tagLst>
</file>

<file path=ppt/tags/tag6.xml><?xml version="1.0" encoding="utf-8"?>
<p:tagLst xmlns:p="http://schemas.openxmlformats.org/presentationml/2006/main">
  <p:tag name="AS_UNIQUEID" val="555"/>
</p:tagLst>
</file>

<file path=ppt/tags/tag7.xml><?xml version="1.0" encoding="utf-8"?>
<p:tagLst xmlns:p="http://schemas.openxmlformats.org/presentationml/2006/main">
  <p:tag name="AS_UNIQUEID" val="556"/>
</p:tagLst>
</file>

<file path=ppt/tags/tag8.xml><?xml version="1.0" encoding="utf-8"?>
<p:tagLst xmlns:p="http://schemas.openxmlformats.org/presentationml/2006/main">
  <p:tag name="AS_UNIQUEID" val="557"/>
</p:tagLst>
</file>

<file path=ppt/tags/tag9.xml><?xml version="1.0" encoding="utf-8"?>
<p:tagLst xmlns:p="http://schemas.openxmlformats.org/presentationml/2006/main">
  <p:tag name="AS_UNIQUEID" val="558"/>
</p:tagLst>
</file>

<file path=ppt/tags/tag10.xml><?xml version="1.0" encoding="utf-8"?>
<p:tagLst xmlns:p="http://schemas.openxmlformats.org/presentationml/2006/main">
  <p:tag name="AS_UNIQUEID" val="559"/>
</p:tagLst>
</file>

<file path=ppt/tags/tag11.xml><?xml version="1.0" encoding="utf-8"?>
<p:tagLst xmlns:p="http://schemas.openxmlformats.org/presentationml/2006/main">
  <p:tag name="AS_UNIQUEID" val="710"/>
</p:tagLst>
</file>

<file path=ppt/tags/tag12.xml><?xml version="1.0" encoding="utf-8"?>
<p:tagLst xmlns:p="http://schemas.openxmlformats.org/presentationml/2006/main">
  <p:tag name="AS_UNIQUEID" val="711"/>
</p:tagLst>
</file>

<file path=ppt/tags/tag13.xml><?xml version="1.0" encoding="utf-8"?>
<p:tagLst xmlns:p="http://schemas.openxmlformats.org/presentationml/2006/main">
  <p:tag name="AS_UNIQUEID" val="712"/>
</p:tagLst>
</file>

<file path=ppt/tags/tag14.xml><?xml version="1.0" encoding="utf-8"?>
<p:tagLst xmlns:p="http://schemas.openxmlformats.org/presentationml/2006/main">
  <p:tag name="AS_UNIQUEID" val="713"/>
</p:tagLst>
</file>

<file path=ppt/tags/tag15.xml><?xml version="1.0" encoding="utf-8"?>
<p:tagLst xmlns:p="http://schemas.openxmlformats.org/presentationml/2006/main">
  <p:tag name="AS_UNIQUEID" val="714"/>
</p:tagLst>
</file>

<file path=ppt/tags/tag16.xml><?xml version="1.0" encoding="utf-8"?>
<p:tagLst xmlns:p="http://schemas.openxmlformats.org/presentationml/2006/main">
  <p:tag name="AS_UNIQUEID" val="560"/>
</p:tagLst>
</file>

<file path=ppt/tags/tag17.xml><?xml version="1.0" encoding="utf-8"?>
<p:tagLst xmlns:p="http://schemas.openxmlformats.org/presentationml/2006/main">
  <p:tag name="AS_UNIQUEID" val="561"/>
</p:tagLst>
</file>

<file path=ppt/tags/tag18.xml><?xml version="1.0" encoding="utf-8"?>
<p:tagLst xmlns:p="http://schemas.openxmlformats.org/presentationml/2006/main">
  <p:tag name="AS_UNIQUEID" val="562"/>
</p:tagLst>
</file>

<file path=ppt/tags/tag19.xml><?xml version="1.0" encoding="utf-8"?>
<p:tagLst xmlns:p="http://schemas.openxmlformats.org/presentationml/2006/main">
  <p:tag name="AS_UNIQUEID" val="563"/>
</p:tagLst>
</file>

<file path=ppt/tags/tag20.xml><?xml version="1.0" encoding="utf-8"?>
<p:tagLst xmlns:p="http://schemas.openxmlformats.org/presentationml/2006/main">
  <p:tag name="AS_UNIQUEID" val="564"/>
</p:tagLst>
</file>

<file path=ppt/tags/tag21.xml><?xml version="1.0" encoding="utf-8"?>
<p:tagLst xmlns:p="http://schemas.openxmlformats.org/presentationml/2006/main">
  <p:tag name="AS_UNIQUEID" val="715"/>
</p:tagLst>
</file>

<file path=ppt/tags/tag22.xml><?xml version="1.0" encoding="utf-8"?>
<p:tagLst xmlns:p="http://schemas.openxmlformats.org/presentationml/2006/main">
  <p:tag name="AS_UNIQUEID" val="665"/>
</p:tagLst>
</file>

<file path=ppt/tags/tag23.xml><?xml version="1.0" encoding="utf-8"?>
<p:tagLst xmlns:p="http://schemas.openxmlformats.org/presentationml/2006/main">
  <p:tag name="AS_UNIQUEID" val="666"/>
</p:tagLst>
</file>

<file path=ppt/tags/tag24.xml><?xml version="1.0" encoding="utf-8"?>
<p:tagLst xmlns:p="http://schemas.openxmlformats.org/presentationml/2006/main">
  <p:tag name="AS_UNIQUEID" val="667"/>
</p:tagLst>
</file>

<file path=ppt/tags/tag25.xml><?xml version="1.0" encoding="utf-8"?>
<p:tagLst xmlns:p="http://schemas.openxmlformats.org/presentationml/2006/main">
  <p:tag name="AS_UNIQUEID" val="668"/>
</p:tagLst>
</file>

<file path=ppt/tags/tag26.xml><?xml version="1.0" encoding="utf-8"?>
<p:tagLst xmlns:p="http://schemas.openxmlformats.org/presentationml/2006/main">
  <p:tag name="AS_UNIQUEID" val="669"/>
</p:tagLst>
</file>

<file path=ppt/tags/tag27.xml><?xml version="1.0" encoding="utf-8"?>
<p:tagLst xmlns:p="http://schemas.openxmlformats.org/presentationml/2006/main">
  <p:tag name="AS_UNIQUEID" val="716"/>
</p:tagLst>
</file>

<file path=ppt/tags/tag28.xml><?xml version="1.0" encoding="utf-8"?>
<p:tagLst xmlns:p="http://schemas.openxmlformats.org/presentationml/2006/main">
  <p:tag name="AS_UNIQUEID" val="565"/>
</p:tagLst>
</file>

<file path=ppt/tags/tag29.xml><?xml version="1.0" encoding="utf-8"?>
<p:tagLst xmlns:p="http://schemas.openxmlformats.org/presentationml/2006/main">
  <p:tag name="AS_UNIQUEID" val="566"/>
</p:tagLst>
</file>

<file path=ppt/tags/tag30.xml><?xml version="1.0" encoding="utf-8"?>
<p:tagLst xmlns:p="http://schemas.openxmlformats.org/presentationml/2006/main">
  <p:tag name="AS_UNIQUEID" val="567"/>
</p:tagLst>
</file>

<file path=ppt/tags/tag31.xml><?xml version="1.0" encoding="utf-8"?>
<p:tagLst xmlns:p="http://schemas.openxmlformats.org/presentationml/2006/main">
  <p:tag name="AS_UNIQUEID" val="568"/>
</p:tagLst>
</file>

<file path=ppt/tags/tag32.xml><?xml version="1.0" encoding="utf-8"?>
<p:tagLst xmlns:p="http://schemas.openxmlformats.org/presentationml/2006/main">
  <p:tag name="AS_UNIQUEID" val="569"/>
</p:tagLst>
</file>

<file path=ppt/tags/tag33.xml><?xml version="1.0" encoding="utf-8"?>
<p:tagLst xmlns:p="http://schemas.openxmlformats.org/presentationml/2006/main">
  <p:tag name="AS_UNIQUEID" val="717"/>
</p:tagLst>
</file>

<file path=ppt/tags/tag34.xml><?xml version="1.0" encoding="utf-8"?>
<p:tagLst xmlns:p="http://schemas.openxmlformats.org/presentationml/2006/main">
  <p:tag name="AS_UNIQUEID" val="718"/>
</p:tagLst>
</file>

<file path=ppt/tags/tag35.xml><?xml version="1.0" encoding="utf-8"?>
<p:tagLst xmlns:p="http://schemas.openxmlformats.org/presentationml/2006/main">
  <p:tag name="AS_UNIQUEID" val="719"/>
</p:tagLst>
</file>

<file path=ppt/tags/tag36.xml><?xml version="1.0" encoding="utf-8"?>
<p:tagLst xmlns:p="http://schemas.openxmlformats.org/presentationml/2006/main">
  <p:tag name="AS_UNIQUEID" val="720"/>
</p:tagLst>
</file>

<file path=ppt/tags/tag37.xml><?xml version="1.0" encoding="utf-8"?>
<p:tagLst xmlns:p="http://schemas.openxmlformats.org/presentationml/2006/main">
  <p:tag name="AS_UNIQUEID" val="721"/>
</p:tagLst>
</file>

<file path=ppt/tags/tag38.xml><?xml version="1.0" encoding="utf-8"?>
<p:tagLst xmlns:p="http://schemas.openxmlformats.org/presentationml/2006/main">
  <p:tag name="AS_UNIQUEID" val="722"/>
</p:tagLst>
</file>

<file path=ppt/tags/tag39.xml><?xml version="1.0" encoding="utf-8"?>
<p:tagLst xmlns:p="http://schemas.openxmlformats.org/presentationml/2006/main">
  <p:tag name="AS_UNIQUEID" val="723"/>
</p:tagLst>
</file>

<file path=ppt/tags/tag40.xml><?xml version="1.0" encoding="utf-8"?>
<p:tagLst xmlns:p="http://schemas.openxmlformats.org/presentationml/2006/main">
  <p:tag name="AS_UNIQUEID" val="570"/>
</p:tagLst>
</file>

<file path=ppt/tags/tag41.xml><?xml version="1.0" encoding="utf-8"?>
<p:tagLst xmlns:p="http://schemas.openxmlformats.org/presentationml/2006/main">
  <p:tag name="AS_UNIQUEID" val="571"/>
</p:tagLst>
</file>

<file path=ppt/tags/tag42.xml><?xml version="1.0" encoding="utf-8"?>
<p:tagLst xmlns:p="http://schemas.openxmlformats.org/presentationml/2006/main">
  <p:tag name="AS_UNIQUEID" val="572"/>
</p:tagLst>
</file>

<file path=ppt/tags/tag43.xml><?xml version="1.0" encoding="utf-8"?>
<p:tagLst xmlns:p="http://schemas.openxmlformats.org/presentationml/2006/main">
  <p:tag name="AS_UNIQUEID" val="573"/>
</p:tagLst>
</file>

<file path=ppt/tags/tag44.xml><?xml version="1.0" encoding="utf-8"?>
<p:tagLst xmlns:p="http://schemas.openxmlformats.org/presentationml/2006/main">
  <p:tag name="AS_UNIQUEID" val="574"/>
</p:tagLst>
</file>

<file path=ppt/tags/tag45.xml><?xml version="1.0" encoding="utf-8"?>
<p:tagLst xmlns:p="http://schemas.openxmlformats.org/presentationml/2006/main">
  <p:tag name="AS_UNIQUEID" val="724"/>
</p:tagLst>
</file>

<file path=ppt/tags/tag46.xml><?xml version="1.0" encoding="utf-8"?>
<p:tagLst xmlns:p="http://schemas.openxmlformats.org/presentationml/2006/main">
  <p:tag name="AS_UNIQUEID" val="725"/>
</p:tagLst>
</file>

<file path=ppt/tags/tag47.xml><?xml version="1.0" encoding="utf-8"?>
<p:tagLst xmlns:p="http://schemas.openxmlformats.org/presentationml/2006/main">
  <p:tag name="AS_UNIQUEID" val="726"/>
</p:tagLst>
</file>

<file path=ppt/tags/tag48.xml><?xml version="1.0" encoding="utf-8"?>
<p:tagLst xmlns:p="http://schemas.openxmlformats.org/presentationml/2006/main">
  <p:tag name="AS_UNIQUEID" val="727"/>
</p:tagLst>
</file>

<file path=ppt/tags/tag49.xml><?xml version="1.0" encoding="utf-8"?>
<p:tagLst xmlns:p="http://schemas.openxmlformats.org/presentationml/2006/main">
  <p:tag name="AS_UNIQUEID" val="728"/>
</p:tagLst>
</file>

<file path=ppt/tags/tag50.xml><?xml version="1.0" encoding="utf-8"?>
<p:tagLst xmlns:p="http://schemas.openxmlformats.org/presentationml/2006/main">
  <p:tag name="AS_UNIQUEID" val="729"/>
</p:tagLst>
</file>

<file path=ppt/tags/tag51.xml><?xml version="1.0" encoding="utf-8"?>
<p:tagLst xmlns:p="http://schemas.openxmlformats.org/presentationml/2006/main">
  <p:tag name="AS_UNIQUEID" val="730"/>
</p:tagLst>
</file>

<file path=ppt/tags/tag52.xml><?xml version="1.0" encoding="utf-8"?>
<p:tagLst xmlns:p="http://schemas.openxmlformats.org/presentationml/2006/main">
  <p:tag name="AS_UNIQUEID" val="575"/>
</p:tagLst>
</file>

<file path=ppt/tags/tag53.xml><?xml version="1.0" encoding="utf-8"?>
<p:tagLst xmlns:p="http://schemas.openxmlformats.org/presentationml/2006/main">
  <p:tag name="AS_UNIQUEID" val="576"/>
</p:tagLst>
</file>

<file path=ppt/tags/tag54.xml><?xml version="1.0" encoding="utf-8"?>
<p:tagLst xmlns:p="http://schemas.openxmlformats.org/presentationml/2006/main">
  <p:tag name="AS_UNIQUEID" val="577"/>
</p:tagLst>
</file>

<file path=ppt/tags/tag55.xml><?xml version="1.0" encoding="utf-8"?>
<p:tagLst xmlns:p="http://schemas.openxmlformats.org/presentationml/2006/main">
  <p:tag name="AS_UNIQUEID" val="578"/>
</p:tagLst>
</file>

<file path=ppt/tags/tag56.xml><?xml version="1.0" encoding="utf-8"?>
<p:tagLst xmlns:p="http://schemas.openxmlformats.org/presentationml/2006/main">
  <p:tag name="AS_UNIQUEID" val="579"/>
</p:tagLst>
</file>

<file path=ppt/tags/tag57.xml><?xml version="1.0" encoding="utf-8"?>
<p:tagLst xmlns:p="http://schemas.openxmlformats.org/presentationml/2006/main">
  <p:tag name="AS_UNIQUEID" val="731"/>
</p:tagLst>
</file>

<file path=ppt/tags/tag58.xml><?xml version="1.0" encoding="utf-8"?>
<p:tagLst xmlns:p="http://schemas.openxmlformats.org/presentationml/2006/main">
  <p:tag name="AS_UNIQUEID" val="732"/>
</p:tagLst>
</file>

<file path=ppt/tags/tag59.xml><?xml version="1.0" encoding="utf-8"?>
<p:tagLst xmlns:p="http://schemas.openxmlformats.org/presentationml/2006/main">
  <p:tag name="AS_UNIQUEID" val="733"/>
</p:tagLst>
</file>

<file path=ppt/tags/tag60.xml><?xml version="1.0" encoding="utf-8"?>
<p:tagLst xmlns:p="http://schemas.openxmlformats.org/presentationml/2006/main">
  <p:tag name="AS_UNIQUEID" val="734"/>
</p:tagLst>
</file>

<file path=ppt/tags/tag61.xml><?xml version="1.0" encoding="utf-8"?>
<p:tagLst xmlns:p="http://schemas.openxmlformats.org/presentationml/2006/main">
  <p:tag name="AS_UNIQUEID" val="735"/>
</p:tagLst>
</file>

<file path=ppt/tags/tag62.xml><?xml version="1.0" encoding="utf-8"?>
<p:tagLst xmlns:p="http://schemas.openxmlformats.org/presentationml/2006/main">
  <p:tag name="AS_UNIQUEID" val="736"/>
</p:tagLst>
</file>

<file path=ppt/tags/tag63.xml><?xml version="1.0" encoding="utf-8"?>
<p:tagLst xmlns:p="http://schemas.openxmlformats.org/presentationml/2006/main">
  <p:tag name="AS_UNIQUEID" val="737"/>
</p:tagLst>
</file>

<file path=ppt/tags/tag64.xml><?xml version="1.0" encoding="utf-8"?>
<p:tagLst xmlns:p="http://schemas.openxmlformats.org/presentationml/2006/main">
  <p:tag name="AS_UNIQUEID" val="738"/>
</p:tagLst>
</file>

<file path=ppt/tags/tag65.xml><?xml version="1.0" encoding="utf-8"?>
<p:tagLst xmlns:p="http://schemas.openxmlformats.org/presentationml/2006/main">
  <p:tag name="AS_UNIQUEID" val="580"/>
</p:tagLst>
</file>

<file path=ppt/tags/tag66.xml><?xml version="1.0" encoding="utf-8"?>
<p:tagLst xmlns:p="http://schemas.openxmlformats.org/presentationml/2006/main">
  <p:tag name="AS_UNIQUEID" val="581"/>
</p:tagLst>
</file>

<file path=ppt/tags/tag67.xml><?xml version="1.0" encoding="utf-8"?>
<p:tagLst xmlns:p="http://schemas.openxmlformats.org/presentationml/2006/main">
  <p:tag name="AS_UNIQUEID" val="582"/>
</p:tagLst>
</file>

<file path=ppt/tags/tag68.xml><?xml version="1.0" encoding="utf-8"?>
<p:tagLst xmlns:p="http://schemas.openxmlformats.org/presentationml/2006/main">
  <p:tag name="AS_UNIQUEID" val="583"/>
</p:tagLst>
</file>

<file path=ppt/tags/tag69.xml><?xml version="1.0" encoding="utf-8"?>
<p:tagLst xmlns:p="http://schemas.openxmlformats.org/presentationml/2006/main">
  <p:tag name="AS_UNIQUEID" val="584"/>
</p:tagLst>
</file>

<file path=ppt/tags/tag70.xml><?xml version="1.0" encoding="utf-8"?>
<p:tagLst xmlns:p="http://schemas.openxmlformats.org/presentationml/2006/main">
  <p:tag name="AS_UNIQUEID" val="739"/>
</p:tagLst>
</file>

<file path=ppt/tags/tag71.xml><?xml version="1.0" encoding="utf-8"?>
<p:tagLst xmlns:p="http://schemas.openxmlformats.org/presentationml/2006/main">
  <p:tag name="AS_UNIQUEID" val="740"/>
</p:tagLst>
</file>

<file path=ppt/tags/tag72.xml><?xml version="1.0" encoding="utf-8"?>
<p:tagLst xmlns:p="http://schemas.openxmlformats.org/presentationml/2006/main">
  <p:tag name="AS_UNIQUEID" val="741"/>
</p:tagLst>
</file>

<file path=ppt/tags/tag73.xml><?xml version="1.0" encoding="utf-8"?>
<p:tagLst xmlns:p="http://schemas.openxmlformats.org/presentationml/2006/main">
  <p:tag name="AS_UNIQUEID" val="742"/>
</p:tagLst>
</file>

<file path=ppt/tags/tag74.xml><?xml version="1.0" encoding="utf-8"?>
<p:tagLst xmlns:p="http://schemas.openxmlformats.org/presentationml/2006/main">
  <p:tag name="AS_UNIQUEID" val="743"/>
</p:tagLst>
</file>

<file path=ppt/tags/tag75.xml><?xml version="1.0" encoding="utf-8"?>
<p:tagLst xmlns:p="http://schemas.openxmlformats.org/presentationml/2006/main">
  <p:tag name="AS_UNIQUEID" val="744"/>
</p:tagLst>
</file>

<file path=ppt/tags/tag76.xml><?xml version="1.0" encoding="utf-8"?>
<p:tagLst xmlns:p="http://schemas.openxmlformats.org/presentationml/2006/main">
  <p:tag name="AS_UNIQUEID" val="745"/>
</p:tagLst>
</file>

<file path=ppt/tags/tag77.xml><?xml version="1.0" encoding="utf-8"?>
<p:tagLst xmlns:p="http://schemas.openxmlformats.org/presentationml/2006/main">
  <p:tag name="AS_UNIQUEID" val="746"/>
</p:tagLst>
</file>

<file path=ppt/tags/tag78.xml><?xml version="1.0" encoding="utf-8"?>
<p:tagLst xmlns:p="http://schemas.openxmlformats.org/presentationml/2006/main">
  <p:tag name="AS_UNIQUEID" val="747"/>
</p:tagLst>
</file>

<file path=ppt/tags/tag79.xml><?xml version="1.0" encoding="utf-8"?>
<p:tagLst xmlns:p="http://schemas.openxmlformats.org/presentationml/2006/main">
  <p:tag name="AS_UNIQUEID" val="748"/>
</p:tagLst>
</file>

<file path=ppt/tags/tag80.xml><?xml version="1.0" encoding="utf-8"?>
<p:tagLst xmlns:p="http://schemas.openxmlformats.org/presentationml/2006/main">
  <p:tag name="AS_UNIQUEID" val="585"/>
</p:tagLst>
</file>

<file path=ppt/tags/tag81.xml><?xml version="1.0" encoding="utf-8"?>
<p:tagLst xmlns:p="http://schemas.openxmlformats.org/presentationml/2006/main">
  <p:tag name="AS_UNIQUEID" val="586"/>
</p:tagLst>
</file>

<file path=ppt/tags/tag82.xml><?xml version="1.0" encoding="utf-8"?>
<p:tagLst xmlns:p="http://schemas.openxmlformats.org/presentationml/2006/main">
  <p:tag name="AS_UNIQUEID" val="587"/>
</p:tagLst>
</file>

<file path=ppt/tags/tag83.xml><?xml version="1.0" encoding="utf-8"?>
<p:tagLst xmlns:p="http://schemas.openxmlformats.org/presentationml/2006/main">
  <p:tag name="AS_UNIQUEID" val="588"/>
</p:tagLst>
</file>

<file path=ppt/tags/tag84.xml><?xml version="1.0" encoding="utf-8"?>
<p:tagLst xmlns:p="http://schemas.openxmlformats.org/presentationml/2006/main">
  <p:tag name="AS_UNIQUEID" val="589"/>
</p:tagLst>
</file>

<file path=ppt/tags/tag85.xml><?xml version="1.0" encoding="utf-8"?>
<p:tagLst xmlns:p="http://schemas.openxmlformats.org/presentationml/2006/main">
  <p:tag name="AS_UNIQUEID" val="749"/>
</p:tagLst>
</file>

<file path=ppt/tags/tag86.xml><?xml version="1.0" encoding="utf-8"?>
<p:tagLst xmlns:p="http://schemas.openxmlformats.org/presentationml/2006/main">
  <p:tag name="AS_UNIQUEID" val="750"/>
</p:tagLst>
</file>

<file path=ppt/tags/tag87.xml><?xml version="1.0" encoding="utf-8"?>
<p:tagLst xmlns:p="http://schemas.openxmlformats.org/presentationml/2006/main">
  <p:tag name="AS_UNIQUEID" val="751"/>
</p:tagLst>
</file>

<file path=ppt/tags/tag88.xml><?xml version="1.0" encoding="utf-8"?>
<p:tagLst xmlns:p="http://schemas.openxmlformats.org/presentationml/2006/main">
  <p:tag name="AS_UNIQUEID" val="752"/>
</p:tagLst>
</file>

<file path=ppt/tags/tag89.xml><?xml version="1.0" encoding="utf-8"?>
<p:tagLst xmlns:p="http://schemas.openxmlformats.org/presentationml/2006/main">
  <p:tag name="AS_UNIQUEID" val="753"/>
</p:tagLst>
</file>

<file path=ppt/tags/tag90.xml><?xml version="1.0" encoding="utf-8"?>
<p:tagLst xmlns:p="http://schemas.openxmlformats.org/presentationml/2006/main">
  <p:tag name="AS_UNIQUEID" val="754"/>
</p:tagLst>
</file>

<file path=ppt/tags/tag91.xml><?xml version="1.0" encoding="utf-8"?>
<p:tagLst xmlns:p="http://schemas.openxmlformats.org/presentationml/2006/main">
  <p:tag name="AS_UNIQUEID" val="590"/>
</p:tagLst>
</file>

<file path=ppt/tags/tag92.xml><?xml version="1.0" encoding="utf-8"?>
<p:tagLst xmlns:p="http://schemas.openxmlformats.org/presentationml/2006/main">
  <p:tag name="AS_UNIQUEID" val="591"/>
</p:tagLst>
</file>

<file path=ppt/tags/tag93.xml><?xml version="1.0" encoding="utf-8"?>
<p:tagLst xmlns:p="http://schemas.openxmlformats.org/presentationml/2006/main">
  <p:tag name="AS_UNIQUEID" val="592"/>
</p:tagLst>
</file>

<file path=ppt/tags/tag94.xml><?xml version="1.0" encoding="utf-8"?>
<p:tagLst xmlns:p="http://schemas.openxmlformats.org/presentationml/2006/main">
  <p:tag name="AS_UNIQUEID" val="593"/>
</p:tagLst>
</file>

<file path=ppt/tags/tag95.xml><?xml version="1.0" encoding="utf-8"?>
<p:tagLst xmlns:p="http://schemas.openxmlformats.org/presentationml/2006/main">
  <p:tag name="AS_UNIQUEID" val="594"/>
</p:tagLst>
</file>

<file path=ppt/tags/tag96.xml><?xml version="1.0" encoding="utf-8"?>
<p:tagLst xmlns:p="http://schemas.openxmlformats.org/presentationml/2006/main">
  <p:tag name="AS_UNIQUEID" val="755"/>
</p:tagLst>
</file>

<file path=ppt/tags/tag97.xml><?xml version="1.0" encoding="utf-8"?>
<p:tagLst xmlns:p="http://schemas.openxmlformats.org/presentationml/2006/main">
  <p:tag name="AS_UNIQUEID" val="756"/>
</p:tagLst>
</file>

<file path=ppt/tags/tag98.xml><?xml version="1.0" encoding="utf-8"?>
<p:tagLst xmlns:p="http://schemas.openxmlformats.org/presentationml/2006/main">
  <p:tag name="AS_UNIQUEID" val="757"/>
</p:tagLst>
</file>

<file path=ppt/tags/tag99.xml><?xml version="1.0" encoding="utf-8"?>
<p:tagLst xmlns:p="http://schemas.openxmlformats.org/presentationml/2006/main">
  <p:tag name="AS_UNIQUEID" val="758"/>
</p:tagLst>
</file>

<file path=ppt/tags/tag100.xml><?xml version="1.0" encoding="utf-8"?>
<p:tagLst xmlns:p="http://schemas.openxmlformats.org/presentationml/2006/main">
  <p:tag name="AS_UNIQUEID" val="759"/>
</p:tagLst>
</file>

<file path=ppt/tags/tag101.xml><?xml version="1.0" encoding="utf-8"?>
<p:tagLst xmlns:p="http://schemas.openxmlformats.org/presentationml/2006/main">
  <p:tag name="AS_UNIQUEID" val="760"/>
</p:tagLst>
</file>

<file path=ppt/tags/tag102.xml><?xml version="1.0" encoding="utf-8"?>
<p:tagLst xmlns:p="http://schemas.openxmlformats.org/presentationml/2006/main">
  <p:tag name="AS_UNIQUEID" val="761"/>
</p:tagLst>
</file>

<file path=ppt/tags/tag103.xml><?xml version="1.0" encoding="utf-8"?>
<p:tagLst xmlns:p="http://schemas.openxmlformats.org/presentationml/2006/main">
  <p:tag name="AS_UNIQUEID" val="762"/>
</p:tagLst>
</file>

<file path=ppt/tags/tag104.xml><?xml version="1.0" encoding="utf-8"?>
<p:tagLst xmlns:p="http://schemas.openxmlformats.org/presentationml/2006/main">
  <p:tag name="AS_UNIQUEID" val="595"/>
</p:tagLst>
</file>

<file path=ppt/tags/tag105.xml><?xml version="1.0" encoding="utf-8"?>
<p:tagLst xmlns:p="http://schemas.openxmlformats.org/presentationml/2006/main">
  <p:tag name="AS_UNIQUEID" val="596"/>
</p:tagLst>
</file>

<file path=ppt/tags/tag106.xml><?xml version="1.0" encoding="utf-8"?>
<p:tagLst xmlns:p="http://schemas.openxmlformats.org/presentationml/2006/main">
  <p:tag name="AS_UNIQUEID" val="597"/>
</p:tagLst>
</file>

<file path=ppt/tags/tag107.xml><?xml version="1.0" encoding="utf-8"?>
<p:tagLst xmlns:p="http://schemas.openxmlformats.org/presentationml/2006/main">
  <p:tag name="AS_UNIQUEID" val="598"/>
</p:tagLst>
</file>

<file path=ppt/tags/tag108.xml><?xml version="1.0" encoding="utf-8"?>
<p:tagLst xmlns:p="http://schemas.openxmlformats.org/presentationml/2006/main">
  <p:tag name="AS_UNIQUEID" val="599"/>
</p:tagLst>
</file>

<file path=ppt/tags/tag109.xml><?xml version="1.0" encoding="utf-8"?>
<p:tagLst xmlns:p="http://schemas.openxmlformats.org/presentationml/2006/main">
  <p:tag name="AS_UNIQUEID" val="763"/>
</p:tagLst>
</file>

<file path=ppt/tags/tag110.xml><?xml version="1.0" encoding="utf-8"?>
<p:tagLst xmlns:p="http://schemas.openxmlformats.org/presentationml/2006/main">
  <p:tag name="AS_UNIQUEID" val="764"/>
</p:tagLst>
</file>

<file path=ppt/tags/tag111.xml><?xml version="1.0" encoding="utf-8"?>
<p:tagLst xmlns:p="http://schemas.openxmlformats.org/presentationml/2006/main">
  <p:tag name="AS_UNIQUEID" val="765"/>
</p:tagLst>
</file>

<file path=ppt/tags/tag112.xml><?xml version="1.0" encoding="utf-8"?>
<p:tagLst xmlns:p="http://schemas.openxmlformats.org/presentationml/2006/main">
  <p:tag name="AS_UNIQUEID" val="766"/>
</p:tagLst>
</file>

<file path=ppt/tags/tag113.xml><?xml version="1.0" encoding="utf-8"?>
<p:tagLst xmlns:p="http://schemas.openxmlformats.org/presentationml/2006/main">
  <p:tag name="AS_UNIQUEID" val="767"/>
</p:tagLst>
</file>

<file path=ppt/tags/tag114.xml><?xml version="1.0" encoding="utf-8"?>
<p:tagLst xmlns:p="http://schemas.openxmlformats.org/presentationml/2006/main">
  <p:tag name="AS_UNIQUEID" val="768"/>
</p:tagLst>
</file>

<file path=ppt/tags/tag115.xml><?xml version="1.0" encoding="utf-8"?>
<p:tagLst xmlns:p="http://schemas.openxmlformats.org/presentationml/2006/main">
  <p:tag name="AS_UNIQUEID" val="769"/>
</p:tagLst>
</file>

<file path=ppt/tags/tag116.xml><?xml version="1.0" encoding="utf-8"?>
<p:tagLst xmlns:p="http://schemas.openxmlformats.org/presentationml/2006/main">
  <p:tag name="AS_UNIQUEID" val="770"/>
</p:tagLst>
</file>

<file path=ppt/tags/tag117.xml><?xml version="1.0" encoding="utf-8"?>
<p:tagLst xmlns:p="http://schemas.openxmlformats.org/presentationml/2006/main">
  <p:tag name="AS_UNIQUEID" val="600"/>
</p:tagLst>
</file>

<file path=ppt/tags/tag118.xml><?xml version="1.0" encoding="utf-8"?>
<p:tagLst xmlns:p="http://schemas.openxmlformats.org/presentationml/2006/main">
  <p:tag name="AS_UNIQUEID" val="601"/>
</p:tagLst>
</file>

<file path=ppt/tags/tag119.xml><?xml version="1.0" encoding="utf-8"?>
<p:tagLst xmlns:p="http://schemas.openxmlformats.org/presentationml/2006/main">
  <p:tag name="AS_UNIQUEID" val="602"/>
</p:tagLst>
</file>

<file path=ppt/tags/tag120.xml><?xml version="1.0" encoding="utf-8"?>
<p:tagLst xmlns:p="http://schemas.openxmlformats.org/presentationml/2006/main">
  <p:tag name="AS_UNIQUEID" val="603"/>
</p:tagLst>
</file>

<file path=ppt/tags/tag121.xml><?xml version="1.0" encoding="utf-8"?>
<p:tagLst xmlns:p="http://schemas.openxmlformats.org/presentationml/2006/main">
  <p:tag name="AS_UNIQUEID" val="604"/>
</p:tagLst>
</file>

<file path=ppt/tags/tag122.xml><?xml version="1.0" encoding="utf-8"?>
<p:tagLst xmlns:p="http://schemas.openxmlformats.org/presentationml/2006/main">
  <p:tag name="AS_UNIQUEID" val="771"/>
</p:tagLst>
</file>

<file path=ppt/tags/tag123.xml><?xml version="1.0" encoding="utf-8"?>
<p:tagLst xmlns:p="http://schemas.openxmlformats.org/presentationml/2006/main">
  <p:tag name="AS_UNIQUEID" val="772"/>
</p:tagLst>
</file>

<file path=ppt/tags/tag124.xml><?xml version="1.0" encoding="utf-8"?>
<p:tagLst xmlns:p="http://schemas.openxmlformats.org/presentationml/2006/main">
  <p:tag name="AS_UNIQUEID" val="773"/>
</p:tagLst>
</file>

<file path=ppt/tags/tag125.xml><?xml version="1.0" encoding="utf-8"?>
<p:tagLst xmlns:p="http://schemas.openxmlformats.org/presentationml/2006/main">
  <p:tag name="AS_UNIQUEID" val="774"/>
</p:tagLst>
</file>

<file path=ppt/tags/tag126.xml><?xml version="1.0" encoding="utf-8"?>
<p:tagLst xmlns:p="http://schemas.openxmlformats.org/presentationml/2006/main">
  <p:tag name="AS_UNIQUEID" val="775"/>
</p:tagLst>
</file>

<file path=ppt/tags/tag127.xml><?xml version="1.0" encoding="utf-8"?>
<p:tagLst xmlns:p="http://schemas.openxmlformats.org/presentationml/2006/main">
  <p:tag name="AS_UNIQUEID" val="776"/>
</p:tagLst>
</file>

<file path=ppt/tags/tag128.xml><?xml version="1.0" encoding="utf-8"?>
<p:tagLst xmlns:p="http://schemas.openxmlformats.org/presentationml/2006/main">
  <p:tag name="AS_UNIQUEID" val="777"/>
</p:tagLst>
</file>

<file path=ppt/tags/tag129.xml><?xml version="1.0" encoding="utf-8"?>
<p:tagLst xmlns:p="http://schemas.openxmlformats.org/presentationml/2006/main">
  <p:tag name="AS_UNIQUEID" val="605"/>
</p:tagLst>
</file>

<file path=ppt/tags/tag130.xml><?xml version="1.0" encoding="utf-8"?>
<p:tagLst xmlns:p="http://schemas.openxmlformats.org/presentationml/2006/main">
  <p:tag name="AS_UNIQUEID" val="606"/>
</p:tagLst>
</file>

<file path=ppt/tags/tag131.xml><?xml version="1.0" encoding="utf-8"?>
<p:tagLst xmlns:p="http://schemas.openxmlformats.org/presentationml/2006/main">
  <p:tag name="AS_UNIQUEID" val="607"/>
</p:tagLst>
</file>

<file path=ppt/tags/tag132.xml><?xml version="1.0" encoding="utf-8"?>
<p:tagLst xmlns:p="http://schemas.openxmlformats.org/presentationml/2006/main">
  <p:tag name="AS_UNIQUEID" val="608"/>
</p:tagLst>
</file>

<file path=ppt/tags/tag133.xml><?xml version="1.0" encoding="utf-8"?>
<p:tagLst xmlns:p="http://schemas.openxmlformats.org/presentationml/2006/main">
  <p:tag name="AS_UNIQUEID" val="609"/>
</p:tagLst>
</file>

<file path=ppt/tags/tag134.xml><?xml version="1.0" encoding="utf-8"?>
<p:tagLst xmlns:p="http://schemas.openxmlformats.org/presentationml/2006/main">
  <p:tag name="AS_UNIQUEID" val="778"/>
</p:tagLst>
</file>

<file path=ppt/tags/tag135.xml><?xml version="1.0" encoding="utf-8"?>
<p:tagLst xmlns:p="http://schemas.openxmlformats.org/presentationml/2006/main">
  <p:tag name="AS_UNIQUEID" val="779"/>
</p:tagLst>
</file>

<file path=ppt/tags/tag136.xml><?xml version="1.0" encoding="utf-8"?>
<p:tagLst xmlns:p="http://schemas.openxmlformats.org/presentationml/2006/main">
  <p:tag name="AS_UNIQUEID" val="780"/>
</p:tagLst>
</file>

<file path=ppt/tags/tag137.xml><?xml version="1.0" encoding="utf-8"?>
<p:tagLst xmlns:p="http://schemas.openxmlformats.org/presentationml/2006/main">
  <p:tag name="AS_UNIQUEID" val="781"/>
</p:tagLst>
</file>

<file path=ppt/tags/tag138.xml><?xml version="1.0" encoding="utf-8"?>
<p:tagLst xmlns:p="http://schemas.openxmlformats.org/presentationml/2006/main">
  <p:tag name="AS_UNIQUEID" val="782"/>
</p:tagLst>
</file>

<file path=ppt/tags/tag139.xml><?xml version="1.0" encoding="utf-8"?>
<p:tagLst xmlns:p="http://schemas.openxmlformats.org/presentationml/2006/main">
  <p:tag name="AS_UNIQUEID" val="783"/>
</p:tagLst>
</file>

<file path=ppt/tags/tag140.xml><?xml version="1.0" encoding="utf-8"?>
<p:tagLst xmlns:p="http://schemas.openxmlformats.org/presentationml/2006/main">
  <p:tag name="AS_UNIQUEID" val="784"/>
</p:tagLst>
</file>

<file path=ppt/tags/tag141.xml><?xml version="1.0" encoding="utf-8"?>
<p:tagLst xmlns:p="http://schemas.openxmlformats.org/presentationml/2006/main">
  <p:tag name="AS_UNIQUEID" val="610"/>
</p:tagLst>
</file>

<file path=ppt/tags/tag142.xml><?xml version="1.0" encoding="utf-8"?>
<p:tagLst xmlns:p="http://schemas.openxmlformats.org/presentationml/2006/main">
  <p:tag name="AS_UNIQUEID" val="611"/>
</p:tagLst>
</file>

<file path=ppt/tags/tag143.xml><?xml version="1.0" encoding="utf-8"?>
<p:tagLst xmlns:p="http://schemas.openxmlformats.org/presentationml/2006/main">
  <p:tag name="AS_UNIQUEID" val="612"/>
</p:tagLst>
</file>

<file path=ppt/tags/tag144.xml><?xml version="1.0" encoding="utf-8"?>
<p:tagLst xmlns:p="http://schemas.openxmlformats.org/presentationml/2006/main">
  <p:tag name="AS_UNIQUEID" val="613"/>
</p:tagLst>
</file>

<file path=ppt/tags/tag145.xml><?xml version="1.0" encoding="utf-8"?>
<p:tagLst xmlns:p="http://schemas.openxmlformats.org/presentationml/2006/main">
  <p:tag name="AS_UNIQUEID" val="614"/>
</p:tagLst>
</file>

<file path=ppt/tags/tag146.xml><?xml version="1.0" encoding="utf-8"?>
<p:tagLst xmlns:p="http://schemas.openxmlformats.org/presentationml/2006/main">
  <p:tag name="AS_UNIQUEID" val="785"/>
</p:tagLst>
</file>

<file path=ppt/tags/tag147.xml><?xml version="1.0" encoding="utf-8"?>
<p:tagLst xmlns:p="http://schemas.openxmlformats.org/presentationml/2006/main">
  <p:tag name="AS_UNIQUEID" val="670"/>
</p:tagLst>
</file>

<file path=ppt/tags/tag148.xml><?xml version="1.0" encoding="utf-8"?>
<p:tagLst xmlns:p="http://schemas.openxmlformats.org/presentationml/2006/main">
  <p:tag name="AS_UNIQUEID" val="671"/>
</p:tagLst>
</file>

<file path=ppt/tags/tag149.xml><?xml version="1.0" encoding="utf-8"?>
<p:tagLst xmlns:p="http://schemas.openxmlformats.org/presentationml/2006/main">
  <p:tag name="AS_UNIQUEID" val="672"/>
</p:tagLst>
</file>

<file path=ppt/tags/tag150.xml><?xml version="1.0" encoding="utf-8"?>
<p:tagLst xmlns:p="http://schemas.openxmlformats.org/presentationml/2006/main">
  <p:tag name="AS_UNIQUEID" val="673"/>
</p:tagLst>
</file>

<file path=ppt/tags/tag151.xml><?xml version="1.0" encoding="utf-8"?>
<p:tagLst xmlns:p="http://schemas.openxmlformats.org/presentationml/2006/main">
  <p:tag name="AS_UNIQUEID" val="674"/>
</p:tagLst>
</file>

<file path=ppt/tags/tag152.xml><?xml version="1.0" encoding="utf-8"?>
<p:tagLst xmlns:p="http://schemas.openxmlformats.org/presentationml/2006/main">
  <p:tag name="AS_UNIQUEID" val="786"/>
</p:tagLst>
</file>

<file path=ppt/tags/tag153.xml><?xml version="1.0" encoding="utf-8"?>
<p:tagLst xmlns:p="http://schemas.openxmlformats.org/presentationml/2006/main">
  <p:tag name="AS_UNIQUEID" val="615"/>
</p:tagLst>
</file>

<file path=ppt/tags/tag154.xml><?xml version="1.0" encoding="utf-8"?>
<p:tagLst xmlns:p="http://schemas.openxmlformats.org/presentationml/2006/main">
  <p:tag name="AS_UNIQUEID" val="616"/>
</p:tagLst>
</file>

<file path=ppt/tags/tag155.xml><?xml version="1.0" encoding="utf-8"?>
<p:tagLst xmlns:p="http://schemas.openxmlformats.org/presentationml/2006/main">
  <p:tag name="AS_UNIQUEID" val="617"/>
</p:tagLst>
</file>

<file path=ppt/tags/tag156.xml><?xml version="1.0" encoding="utf-8"?>
<p:tagLst xmlns:p="http://schemas.openxmlformats.org/presentationml/2006/main">
  <p:tag name="AS_UNIQUEID" val="618"/>
</p:tagLst>
</file>

<file path=ppt/tags/tag157.xml><?xml version="1.0" encoding="utf-8"?>
<p:tagLst xmlns:p="http://schemas.openxmlformats.org/presentationml/2006/main">
  <p:tag name="AS_UNIQUEID" val="619"/>
</p:tagLst>
</file>

<file path=ppt/tags/tag158.xml><?xml version="1.0" encoding="utf-8"?>
<p:tagLst xmlns:p="http://schemas.openxmlformats.org/presentationml/2006/main">
  <p:tag name="AS_UNIQUEID" val="787"/>
</p:tagLst>
</file>

<file path=ppt/tags/tag159.xml><?xml version="1.0" encoding="utf-8"?>
<p:tagLst xmlns:p="http://schemas.openxmlformats.org/presentationml/2006/main">
  <p:tag name="AS_UNIQUEID" val="788"/>
</p:tagLst>
</file>

<file path=ppt/tags/tag160.xml><?xml version="1.0" encoding="utf-8"?>
<p:tagLst xmlns:p="http://schemas.openxmlformats.org/presentationml/2006/main">
  <p:tag name="AS_UNIQUEID" val="789"/>
</p:tagLst>
</file>

<file path=ppt/tags/tag161.xml><?xml version="1.0" encoding="utf-8"?>
<p:tagLst xmlns:p="http://schemas.openxmlformats.org/presentationml/2006/main">
  <p:tag name="AS_UNIQUEID" val="790"/>
</p:tagLst>
</file>

<file path=ppt/tags/tag162.xml><?xml version="1.0" encoding="utf-8"?>
<p:tagLst xmlns:p="http://schemas.openxmlformats.org/presentationml/2006/main">
  <p:tag name="AS_UNIQUEID" val="791"/>
</p:tagLst>
</file>

<file path=ppt/tags/tag163.xml><?xml version="1.0" encoding="utf-8"?>
<p:tagLst xmlns:p="http://schemas.openxmlformats.org/presentationml/2006/main">
  <p:tag name="AS_UNIQUEID" val="792"/>
</p:tagLst>
</file>

<file path=ppt/tags/tag164.xml><?xml version="1.0" encoding="utf-8"?>
<p:tagLst xmlns:p="http://schemas.openxmlformats.org/presentationml/2006/main">
  <p:tag name="AS_UNIQUEID" val="793"/>
</p:tagLst>
</file>

<file path=ppt/tags/tag165.xml><?xml version="1.0" encoding="utf-8"?>
<p:tagLst xmlns:p="http://schemas.openxmlformats.org/presentationml/2006/main">
  <p:tag name="AS_UNIQUEID" val="620"/>
</p:tagLst>
</file>

<file path=ppt/tags/tag166.xml><?xml version="1.0" encoding="utf-8"?>
<p:tagLst xmlns:p="http://schemas.openxmlformats.org/presentationml/2006/main">
  <p:tag name="AS_UNIQUEID" val="621"/>
</p:tagLst>
</file>

<file path=ppt/tags/tag167.xml><?xml version="1.0" encoding="utf-8"?>
<p:tagLst xmlns:p="http://schemas.openxmlformats.org/presentationml/2006/main">
  <p:tag name="AS_UNIQUEID" val="622"/>
</p:tagLst>
</file>

<file path=ppt/tags/tag168.xml><?xml version="1.0" encoding="utf-8"?>
<p:tagLst xmlns:p="http://schemas.openxmlformats.org/presentationml/2006/main">
  <p:tag name="AS_UNIQUEID" val="623"/>
</p:tagLst>
</file>

<file path=ppt/tags/tag169.xml><?xml version="1.0" encoding="utf-8"?>
<p:tagLst xmlns:p="http://schemas.openxmlformats.org/presentationml/2006/main">
  <p:tag name="AS_UNIQUEID" val="624"/>
</p:tagLst>
</file>

<file path=ppt/tags/tag170.xml><?xml version="1.0" encoding="utf-8"?>
<p:tagLst xmlns:p="http://schemas.openxmlformats.org/presentationml/2006/main">
  <p:tag name="AS_UNIQUEID" val="794"/>
</p:tagLst>
</file>

<file path=ppt/tags/tag171.xml><?xml version="1.0" encoding="utf-8"?>
<p:tagLst xmlns:p="http://schemas.openxmlformats.org/presentationml/2006/main">
  <p:tag name="AS_UNIQUEID" val="795"/>
</p:tagLst>
</file>

<file path=ppt/tags/tag172.xml><?xml version="1.0" encoding="utf-8"?>
<p:tagLst xmlns:p="http://schemas.openxmlformats.org/presentationml/2006/main">
  <p:tag name="AS_UNIQUEID" val="796"/>
</p:tagLst>
</file>

<file path=ppt/tags/tag173.xml><?xml version="1.0" encoding="utf-8"?>
<p:tagLst xmlns:p="http://schemas.openxmlformats.org/presentationml/2006/main">
  <p:tag name="AS_UNIQUEID" val="797"/>
</p:tagLst>
</file>

<file path=ppt/tags/tag174.xml><?xml version="1.0" encoding="utf-8"?>
<p:tagLst xmlns:p="http://schemas.openxmlformats.org/presentationml/2006/main">
  <p:tag name="AS_UNIQUEID" val="798"/>
</p:tagLst>
</file>

<file path=ppt/tags/tag175.xml><?xml version="1.0" encoding="utf-8"?>
<p:tagLst xmlns:p="http://schemas.openxmlformats.org/presentationml/2006/main">
  <p:tag name="AS_UNIQUEID" val="799"/>
</p:tagLst>
</file>

<file path=ppt/tags/tag176.xml><?xml version="1.0" encoding="utf-8"?>
<p:tagLst xmlns:p="http://schemas.openxmlformats.org/presentationml/2006/main">
  <p:tag name="AS_UNIQUEID" val="800"/>
</p:tagLst>
</file>

<file path=ppt/tags/tag177.xml><?xml version="1.0" encoding="utf-8"?>
<p:tagLst xmlns:p="http://schemas.openxmlformats.org/presentationml/2006/main">
  <p:tag name="AS_UNIQUEID" val="625"/>
</p:tagLst>
</file>

<file path=ppt/tags/tag178.xml><?xml version="1.0" encoding="utf-8"?>
<p:tagLst xmlns:p="http://schemas.openxmlformats.org/presentationml/2006/main">
  <p:tag name="AS_UNIQUEID" val="626"/>
</p:tagLst>
</file>

<file path=ppt/tags/tag179.xml><?xml version="1.0" encoding="utf-8"?>
<p:tagLst xmlns:p="http://schemas.openxmlformats.org/presentationml/2006/main">
  <p:tag name="AS_UNIQUEID" val="627"/>
</p:tagLst>
</file>

<file path=ppt/tags/tag180.xml><?xml version="1.0" encoding="utf-8"?>
<p:tagLst xmlns:p="http://schemas.openxmlformats.org/presentationml/2006/main">
  <p:tag name="AS_UNIQUEID" val="628"/>
</p:tagLst>
</file>

<file path=ppt/tags/tag181.xml><?xml version="1.0" encoding="utf-8"?>
<p:tagLst xmlns:p="http://schemas.openxmlformats.org/presentationml/2006/main">
  <p:tag name="AS_UNIQUEID" val="629"/>
</p:tagLst>
</file>

<file path=ppt/tags/tag182.xml><?xml version="1.0" encoding="utf-8"?>
<p:tagLst xmlns:p="http://schemas.openxmlformats.org/presentationml/2006/main">
  <p:tag name="AS_UNIQUEID" val="801"/>
</p:tagLst>
</file>

<file path=ppt/tags/tag183.xml><?xml version="1.0" encoding="utf-8"?>
<p:tagLst xmlns:p="http://schemas.openxmlformats.org/presentationml/2006/main">
  <p:tag name="AS_UNIQUEID" val="802"/>
</p:tagLst>
</file>

<file path=ppt/tags/tag184.xml><?xml version="1.0" encoding="utf-8"?>
<p:tagLst xmlns:p="http://schemas.openxmlformats.org/presentationml/2006/main">
  <p:tag name="AS_UNIQUEID" val="803"/>
</p:tagLst>
</file>

<file path=ppt/tags/tag185.xml><?xml version="1.0" encoding="utf-8"?>
<p:tagLst xmlns:p="http://schemas.openxmlformats.org/presentationml/2006/main">
  <p:tag name="AS_UNIQUEID" val="804"/>
</p:tagLst>
</file>

<file path=ppt/tags/tag186.xml><?xml version="1.0" encoding="utf-8"?>
<p:tagLst xmlns:p="http://schemas.openxmlformats.org/presentationml/2006/main">
  <p:tag name="AS_UNIQUEID" val="805"/>
</p:tagLst>
</file>

<file path=ppt/tags/tag187.xml><?xml version="1.0" encoding="utf-8"?>
<p:tagLst xmlns:p="http://schemas.openxmlformats.org/presentationml/2006/main">
  <p:tag name="AS_UNIQUEID" val="806"/>
</p:tagLst>
</file>

<file path=ppt/tags/tag188.xml><?xml version="1.0" encoding="utf-8"?>
<p:tagLst xmlns:p="http://schemas.openxmlformats.org/presentationml/2006/main">
  <p:tag name="AS_UNIQUEID" val="807"/>
</p:tagLst>
</file>

<file path=ppt/tags/tag189.xml><?xml version="1.0" encoding="utf-8"?>
<p:tagLst xmlns:p="http://schemas.openxmlformats.org/presentationml/2006/main">
  <p:tag name="AS_UNIQUEID" val="808"/>
</p:tagLst>
</file>

<file path=ppt/tags/tag190.xml><?xml version="1.0" encoding="utf-8"?>
<p:tagLst xmlns:p="http://schemas.openxmlformats.org/presentationml/2006/main">
  <p:tag name="AS_UNIQUEID" val="630"/>
</p:tagLst>
</file>

<file path=ppt/tags/tag191.xml><?xml version="1.0" encoding="utf-8"?>
<p:tagLst xmlns:p="http://schemas.openxmlformats.org/presentationml/2006/main">
  <p:tag name="AS_UNIQUEID" val="631"/>
</p:tagLst>
</file>

<file path=ppt/tags/tag192.xml><?xml version="1.0" encoding="utf-8"?>
<p:tagLst xmlns:p="http://schemas.openxmlformats.org/presentationml/2006/main">
  <p:tag name="AS_UNIQUEID" val="632"/>
</p:tagLst>
</file>

<file path=ppt/tags/tag193.xml><?xml version="1.0" encoding="utf-8"?>
<p:tagLst xmlns:p="http://schemas.openxmlformats.org/presentationml/2006/main">
  <p:tag name="AS_UNIQUEID" val="633"/>
</p:tagLst>
</file>

<file path=ppt/tags/tag194.xml><?xml version="1.0" encoding="utf-8"?>
<p:tagLst xmlns:p="http://schemas.openxmlformats.org/presentationml/2006/main">
  <p:tag name="AS_UNIQUEID" val="634"/>
</p:tagLst>
</file>

<file path=ppt/tags/tag195.xml><?xml version="1.0" encoding="utf-8"?>
<p:tagLst xmlns:p="http://schemas.openxmlformats.org/presentationml/2006/main">
  <p:tag name="AS_UNIQUEID" val="809"/>
</p:tagLst>
</file>

<file path=ppt/tags/tag196.xml><?xml version="1.0" encoding="utf-8"?>
<p:tagLst xmlns:p="http://schemas.openxmlformats.org/presentationml/2006/main">
  <p:tag name="AS_UNIQUEID" val="810"/>
</p:tagLst>
</file>

<file path=ppt/tags/tag197.xml><?xml version="1.0" encoding="utf-8"?>
<p:tagLst xmlns:p="http://schemas.openxmlformats.org/presentationml/2006/main">
  <p:tag name="AS_UNIQUEID" val="811"/>
</p:tagLst>
</file>

<file path=ppt/tags/tag198.xml><?xml version="1.0" encoding="utf-8"?>
<p:tagLst xmlns:p="http://schemas.openxmlformats.org/presentationml/2006/main">
  <p:tag name="AS_UNIQUEID" val="812"/>
</p:tagLst>
</file>

<file path=ppt/tags/tag199.xml><?xml version="1.0" encoding="utf-8"?>
<p:tagLst xmlns:p="http://schemas.openxmlformats.org/presentationml/2006/main">
  <p:tag name="AS_UNIQUEID" val="813"/>
</p:tagLst>
</file>

<file path=ppt/tags/tag200.xml><?xml version="1.0" encoding="utf-8"?>
<p:tagLst xmlns:p="http://schemas.openxmlformats.org/presentationml/2006/main">
  <p:tag name="AS_UNIQUEID" val="814"/>
</p:tagLst>
</file>

<file path=ppt/tags/tag201.xml><?xml version="1.0" encoding="utf-8"?>
<p:tagLst xmlns:p="http://schemas.openxmlformats.org/presentationml/2006/main">
  <p:tag name="AS_UNIQUEID" val="815"/>
</p:tagLst>
</file>

<file path=ppt/tags/tag202.xml><?xml version="1.0" encoding="utf-8"?>
<p:tagLst xmlns:p="http://schemas.openxmlformats.org/presentationml/2006/main">
  <p:tag name="AS_UNIQUEID" val="816"/>
</p:tagLst>
</file>

<file path=ppt/tags/tag203.xml><?xml version="1.0" encoding="utf-8"?>
<p:tagLst xmlns:p="http://schemas.openxmlformats.org/presentationml/2006/main">
  <p:tag name="AS_UNIQUEID" val="817"/>
</p:tagLst>
</file>

<file path=ppt/tags/tag204.xml><?xml version="1.0" encoding="utf-8"?>
<p:tagLst xmlns:p="http://schemas.openxmlformats.org/presentationml/2006/main">
  <p:tag name="AS_UNIQUEID" val="818"/>
</p:tagLst>
</file>

<file path=ppt/tags/tag205.xml><?xml version="1.0" encoding="utf-8"?>
<p:tagLst xmlns:p="http://schemas.openxmlformats.org/presentationml/2006/main">
  <p:tag name="AS_UNIQUEID" val="635"/>
</p:tagLst>
</file>

<file path=ppt/tags/tag206.xml><?xml version="1.0" encoding="utf-8"?>
<p:tagLst xmlns:p="http://schemas.openxmlformats.org/presentationml/2006/main">
  <p:tag name="AS_UNIQUEID" val="636"/>
</p:tagLst>
</file>

<file path=ppt/tags/tag207.xml><?xml version="1.0" encoding="utf-8"?>
<p:tagLst xmlns:p="http://schemas.openxmlformats.org/presentationml/2006/main">
  <p:tag name="AS_UNIQUEID" val="637"/>
</p:tagLst>
</file>

<file path=ppt/tags/tag208.xml><?xml version="1.0" encoding="utf-8"?>
<p:tagLst xmlns:p="http://schemas.openxmlformats.org/presentationml/2006/main">
  <p:tag name="AS_UNIQUEID" val="638"/>
</p:tagLst>
</file>

<file path=ppt/tags/tag209.xml><?xml version="1.0" encoding="utf-8"?>
<p:tagLst xmlns:p="http://schemas.openxmlformats.org/presentationml/2006/main">
  <p:tag name="AS_UNIQUEID" val="639"/>
</p:tagLst>
</file>

<file path=ppt/tags/tag210.xml><?xml version="1.0" encoding="utf-8"?>
<p:tagLst xmlns:p="http://schemas.openxmlformats.org/presentationml/2006/main">
  <p:tag name="AS_UNIQUEID" val="819"/>
</p:tagLst>
</file>

<file path=ppt/tags/tag211.xml><?xml version="1.0" encoding="utf-8"?>
<p:tagLst xmlns:p="http://schemas.openxmlformats.org/presentationml/2006/main">
  <p:tag name="AS_UNIQUEID" val="820"/>
</p:tagLst>
</file>

<file path=ppt/tags/tag212.xml><?xml version="1.0" encoding="utf-8"?>
<p:tagLst xmlns:p="http://schemas.openxmlformats.org/presentationml/2006/main">
  <p:tag name="AS_UNIQUEID" val="821"/>
</p:tagLst>
</file>

<file path=ppt/tags/tag213.xml><?xml version="1.0" encoding="utf-8"?>
<p:tagLst xmlns:p="http://schemas.openxmlformats.org/presentationml/2006/main">
  <p:tag name="AS_UNIQUEID" val="822"/>
</p:tagLst>
</file>

<file path=ppt/tags/tag214.xml><?xml version="1.0" encoding="utf-8"?>
<p:tagLst xmlns:p="http://schemas.openxmlformats.org/presentationml/2006/main">
  <p:tag name="AS_UNIQUEID" val="823"/>
</p:tagLst>
</file>

<file path=ppt/tags/tag215.xml><?xml version="1.0" encoding="utf-8"?>
<p:tagLst xmlns:p="http://schemas.openxmlformats.org/presentationml/2006/main">
  <p:tag name="AS_UNIQUEID" val="824"/>
</p:tagLst>
</file>

<file path=ppt/tags/tag216.xml><?xml version="1.0" encoding="utf-8"?>
<p:tagLst xmlns:p="http://schemas.openxmlformats.org/presentationml/2006/main">
  <p:tag name="AS_UNIQUEID" val="640"/>
</p:tagLst>
</file>

<file path=ppt/tags/tag217.xml><?xml version="1.0" encoding="utf-8"?>
<p:tagLst xmlns:p="http://schemas.openxmlformats.org/presentationml/2006/main">
  <p:tag name="AS_UNIQUEID" val="641"/>
</p:tagLst>
</file>

<file path=ppt/tags/tag218.xml><?xml version="1.0" encoding="utf-8"?>
<p:tagLst xmlns:p="http://schemas.openxmlformats.org/presentationml/2006/main">
  <p:tag name="AS_UNIQUEID" val="642"/>
</p:tagLst>
</file>

<file path=ppt/tags/tag219.xml><?xml version="1.0" encoding="utf-8"?>
<p:tagLst xmlns:p="http://schemas.openxmlformats.org/presentationml/2006/main">
  <p:tag name="AS_UNIQUEID" val="643"/>
</p:tagLst>
</file>

<file path=ppt/tags/tag220.xml><?xml version="1.0" encoding="utf-8"?>
<p:tagLst xmlns:p="http://schemas.openxmlformats.org/presentationml/2006/main">
  <p:tag name="AS_UNIQUEID" val="644"/>
</p:tagLst>
</file>

<file path=ppt/tags/tag221.xml><?xml version="1.0" encoding="utf-8"?>
<p:tagLst xmlns:p="http://schemas.openxmlformats.org/presentationml/2006/main">
  <p:tag name="AS_UNIQUEID" val="825"/>
</p:tagLst>
</file>

<file path=ppt/tags/tag222.xml><?xml version="1.0" encoding="utf-8"?>
<p:tagLst xmlns:p="http://schemas.openxmlformats.org/presentationml/2006/main">
  <p:tag name="AS_UNIQUEID" val="826"/>
</p:tagLst>
</file>

<file path=ppt/tags/tag223.xml><?xml version="1.0" encoding="utf-8"?>
<p:tagLst xmlns:p="http://schemas.openxmlformats.org/presentationml/2006/main">
  <p:tag name="AS_UNIQUEID" val="827"/>
</p:tagLst>
</file>

<file path=ppt/tags/tag224.xml><?xml version="1.0" encoding="utf-8"?>
<p:tagLst xmlns:p="http://schemas.openxmlformats.org/presentationml/2006/main">
  <p:tag name="AS_UNIQUEID" val="828"/>
</p:tagLst>
</file>

<file path=ppt/tags/tag225.xml><?xml version="1.0" encoding="utf-8"?>
<p:tagLst xmlns:p="http://schemas.openxmlformats.org/presentationml/2006/main">
  <p:tag name="AS_UNIQUEID" val="829"/>
</p:tagLst>
</file>

<file path=ppt/tags/tag226.xml><?xml version="1.0" encoding="utf-8"?>
<p:tagLst xmlns:p="http://schemas.openxmlformats.org/presentationml/2006/main">
  <p:tag name="AS_UNIQUEID" val="830"/>
</p:tagLst>
</file>

<file path=ppt/tags/tag227.xml><?xml version="1.0" encoding="utf-8"?>
<p:tagLst xmlns:p="http://schemas.openxmlformats.org/presentationml/2006/main">
  <p:tag name="AS_UNIQUEID" val="831"/>
</p:tagLst>
</file>

<file path=ppt/tags/tag228.xml><?xml version="1.0" encoding="utf-8"?>
<p:tagLst xmlns:p="http://schemas.openxmlformats.org/presentationml/2006/main">
  <p:tag name="AS_UNIQUEID" val="832"/>
</p:tagLst>
</file>

<file path=ppt/tags/tag229.xml><?xml version="1.0" encoding="utf-8"?>
<p:tagLst xmlns:p="http://schemas.openxmlformats.org/presentationml/2006/main">
  <p:tag name="AS_UNIQUEID" val="645"/>
</p:tagLst>
</file>

<file path=ppt/tags/tag230.xml><?xml version="1.0" encoding="utf-8"?>
<p:tagLst xmlns:p="http://schemas.openxmlformats.org/presentationml/2006/main">
  <p:tag name="AS_UNIQUEID" val="646"/>
</p:tagLst>
</file>

<file path=ppt/tags/tag231.xml><?xml version="1.0" encoding="utf-8"?>
<p:tagLst xmlns:p="http://schemas.openxmlformats.org/presentationml/2006/main">
  <p:tag name="AS_UNIQUEID" val="647"/>
</p:tagLst>
</file>

<file path=ppt/tags/tag232.xml><?xml version="1.0" encoding="utf-8"?>
<p:tagLst xmlns:p="http://schemas.openxmlformats.org/presentationml/2006/main">
  <p:tag name="AS_UNIQUEID" val="648"/>
</p:tagLst>
</file>

<file path=ppt/tags/tag233.xml><?xml version="1.0" encoding="utf-8"?>
<p:tagLst xmlns:p="http://schemas.openxmlformats.org/presentationml/2006/main">
  <p:tag name="AS_UNIQUEID" val="649"/>
</p:tagLst>
</file>

<file path=ppt/tags/tag234.xml><?xml version="1.0" encoding="utf-8"?>
<p:tagLst xmlns:p="http://schemas.openxmlformats.org/presentationml/2006/main">
  <p:tag name="AS_UNIQUEID" val="833"/>
</p:tagLst>
</file>

<file path=ppt/tags/tag235.xml><?xml version="1.0" encoding="utf-8"?>
<p:tagLst xmlns:p="http://schemas.openxmlformats.org/presentationml/2006/main">
  <p:tag name="AS_UNIQUEID" val="834"/>
</p:tagLst>
</file>

<file path=ppt/tags/tag236.xml><?xml version="1.0" encoding="utf-8"?>
<p:tagLst xmlns:p="http://schemas.openxmlformats.org/presentationml/2006/main">
  <p:tag name="AS_UNIQUEID" val="835"/>
</p:tagLst>
</file>

<file path=ppt/tags/tag237.xml><?xml version="1.0" encoding="utf-8"?>
<p:tagLst xmlns:p="http://schemas.openxmlformats.org/presentationml/2006/main">
  <p:tag name="AS_UNIQUEID" val="836"/>
</p:tagLst>
</file>

<file path=ppt/tags/tag238.xml><?xml version="1.0" encoding="utf-8"?>
<p:tagLst xmlns:p="http://schemas.openxmlformats.org/presentationml/2006/main">
  <p:tag name="AS_UNIQUEID" val="837"/>
</p:tagLst>
</file>

<file path=ppt/tags/tag239.xml><?xml version="1.0" encoding="utf-8"?>
<p:tagLst xmlns:p="http://schemas.openxmlformats.org/presentationml/2006/main">
  <p:tag name="AS_UNIQUEID" val="838"/>
</p:tagLst>
</file>

<file path=ppt/tags/tag240.xml><?xml version="1.0" encoding="utf-8"?>
<p:tagLst xmlns:p="http://schemas.openxmlformats.org/presentationml/2006/main">
  <p:tag name="AS_UNIQUEID" val="839"/>
</p:tagLst>
</file>

<file path=ppt/tags/tag241.xml><?xml version="1.0" encoding="utf-8"?>
<p:tagLst xmlns:p="http://schemas.openxmlformats.org/presentationml/2006/main">
  <p:tag name="AS_UNIQUEID" val="840"/>
</p:tagLst>
</file>

<file path=ppt/tags/tag242.xml><?xml version="1.0" encoding="utf-8"?>
<p:tagLst xmlns:p="http://schemas.openxmlformats.org/presentationml/2006/main">
  <p:tag name="AS_UNIQUEID" val="650"/>
</p:tagLst>
</file>

<file path=ppt/tags/tag243.xml><?xml version="1.0" encoding="utf-8"?>
<p:tagLst xmlns:p="http://schemas.openxmlformats.org/presentationml/2006/main">
  <p:tag name="AS_UNIQUEID" val="651"/>
</p:tagLst>
</file>

<file path=ppt/tags/tag244.xml><?xml version="1.0" encoding="utf-8"?>
<p:tagLst xmlns:p="http://schemas.openxmlformats.org/presentationml/2006/main">
  <p:tag name="AS_UNIQUEID" val="652"/>
</p:tagLst>
</file>

<file path=ppt/tags/tag245.xml><?xml version="1.0" encoding="utf-8"?>
<p:tagLst xmlns:p="http://schemas.openxmlformats.org/presentationml/2006/main">
  <p:tag name="AS_UNIQUEID" val="653"/>
</p:tagLst>
</file>

<file path=ppt/tags/tag246.xml><?xml version="1.0" encoding="utf-8"?>
<p:tagLst xmlns:p="http://schemas.openxmlformats.org/presentationml/2006/main">
  <p:tag name="AS_UNIQUEID" val="654"/>
</p:tagLst>
</file>

<file path=ppt/tags/tag247.xml><?xml version="1.0" encoding="utf-8"?>
<p:tagLst xmlns:p="http://schemas.openxmlformats.org/presentationml/2006/main">
  <p:tag name="AS_UNIQUEID" val="841"/>
</p:tagLst>
</file>

<file path=ppt/tags/tag248.xml><?xml version="1.0" encoding="utf-8"?>
<p:tagLst xmlns:p="http://schemas.openxmlformats.org/presentationml/2006/main">
  <p:tag name="AS_UNIQUEID" val="842"/>
</p:tagLst>
</file>

<file path=ppt/tags/tag249.xml><?xml version="1.0" encoding="utf-8"?>
<p:tagLst xmlns:p="http://schemas.openxmlformats.org/presentationml/2006/main">
  <p:tag name="AS_UNIQUEID" val="843"/>
</p:tagLst>
</file>

<file path=ppt/tags/tag250.xml><?xml version="1.0" encoding="utf-8"?>
<p:tagLst xmlns:p="http://schemas.openxmlformats.org/presentationml/2006/main">
  <p:tag name="AS_UNIQUEID" val="844"/>
</p:tagLst>
</file>

<file path=ppt/tags/tag251.xml><?xml version="1.0" encoding="utf-8"?>
<p:tagLst xmlns:p="http://schemas.openxmlformats.org/presentationml/2006/main">
  <p:tag name="AS_UNIQUEID" val="845"/>
</p:tagLst>
</file>

<file path=ppt/tags/tag252.xml><?xml version="1.0" encoding="utf-8"?>
<p:tagLst xmlns:p="http://schemas.openxmlformats.org/presentationml/2006/main">
  <p:tag name="AS_UNIQUEID" val="846"/>
</p:tagLst>
</file>

<file path=ppt/tags/tag253.xml><?xml version="1.0" encoding="utf-8"?>
<p:tagLst xmlns:p="http://schemas.openxmlformats.org/presentationml/2006/main">
  <p:tag name="AS_UNIQUEID" val="847"/>
</p:tagLst>
</file>

<file path=ppt/tags/tag254.xml><?xml version="1.0" encoding="utf-8"?>
<p:tagLst xmlns:p="http://schemas.openxmlformats.org/presentationml/2006/main">
  <p:tag name="AS_UNIQUEID" val="655"/>
</p:tagLst>
</file>

<file path=ppt/tags/tag255.xml><?xml version="1.0" encoding="utf-8"?>
<p:tagLst xmlns:p="http://schemas.openxmlformats.org/presentationml/2006/main">
  <p:tag name="AS_UNIQUEID" val="656"/>
</p:tagLst>
</file>

<file path=ppt/tags/tag256.xml><?xml version="1.0" encoding="utf-8"?>
<p:tagLst xmlns:p="http://schemas.openxmlformats.org/presentationml/2006/main">
  <p:tag name="AS_UNIQUEID" val="657"/>
</p:tagLst>
</file>

<file path=ppt/tags/tag257.xml><?xml version="1.0" encoding="utf-8"?>
<p:tagLst xmlns:p="http://schemas.openxmlformats.org/presentationml/2006/main">
  <p:tag name="AS_UNIQUEID" val="658"/>
</p:tagLst>
</file>

<file path=ppt/tags/tag258.xml><?xml version="1.0" encoding="utf-8"?>
<p:tagLst xmlns:p="http://schemas.openxmlformats.org/presentationml/2006/main">
  <p:tag name="AS_UNIQUEID" val="659"/>
</p:tagLst>
</file>

<file path=ppt/tags/tag259.xml><?xml version="1.0" encoding="utf-8"?>
<p:tagLst xmlns:p="http://schemas.openxmlformats.org/presentationml/2006/main">
  <p:tag name="AS_UNIQUEID" val="848"/>
</p:tagLst>
</file>

<file path=ppt/tags/tag260.xml><?xml version="1.0" encoding="utf-8"?>
<p:tagLst xmlns:p="http://schemas.openxmlformats.org/presentationml/2006/main">
  <p:tag name="AS_UNIQUEID" val="849"/>
</p:tagLst>
</file>

<file path=ppt/tags/tag261.xml><?xml version="1.0" encoding="utf-8"?>
<p:tagLst xmlns:p="http://schemas.openxmlformats.org/presentationml/2006/main">
  <p:tag name="AS_UNIQUEID" val="850"/>
</p:tagLst>
</file>

<file path=ppt/tags/tag262.xml><?xml version="1.0" encoding="utf-8"?>
<p:tagLst xmlns:p="http://schemas.openxmlformats.org/presentationml/2006/main">
  <p:tag name="AS_UNIQUEID" val="851"/>
</p:tagLst>
</file>

<file path=ppt/tags/tag263.xml><?xml version="1.0" encoding="utf-8"?>
<p:tagLst xmlns:p="http://schemas.openxmlformats.org/presentationml/2006/main">
  <p:tag name="AS_UNIQUEID" val="852"/>
</p:tagLst>
</file>

<file path=ppt/tags/tag264.xml><?xml version="1.0" encoding="utf-8"?>
<p:tagLst xmlns:p="http://schemas.openxmlformats.org/presentationml/2006/main">
  <p:tag name="AS_UNIQUEID" val="853"/>
</p:tagLst>
</file>

<file path=ppt/tags/tag265.xml><?xml version="1.0" encoding="utf-8"?>
<p:tagLst xmlns:p="http://schemas.openxmlformats.org/presentationml/2006/main">
  <p:tag name="AS_UNIQUEID" val="854"/>
</p:tagLst>
</file>

<file path=ppt/tags/tag266.xml><?xml version="1.0" encoding="utf-8"?>
<p:tagLst xmlns:p="http://schemas.openxmlformats.org/presentationml/2006/main">
  <p:tag name="AS_UNIQUEID" val="660"/>
</p:tagLst>
</file>

<file path=ppt/tags/tag267.xml><?xml version="1.0" encoding="utf-8"?>
<p:tagLst xmlns:p="http://schemas.openxmlformats.org/presentationml/2006/main">
  <p:tag name="AS_UNIQUEID" val="661"/>
</p:tagLst>
</file>

<file path=ppt/tags/tag268.xml><?xml version="1.0" encoding="utf-8"?>
<p:tagLst xmlns:p="http://schemas.openxmlformats.org/presentationml/2006/main">
  <p:tag name="AS_UNIQUEID" val="662"/>
</p:tagLst>
</file>

<file path=ppt/tags/tag269.xml><?xml version="1.0" encoding="utf-8"?>
<p:tagLst xmlns:p="http://schemas.openxmlformats.org/presentationml/2006/main">
  <p:tag name="AS_UNIQUEID" val="663"/>
</p:tagLst>
</file>

<file path=ppt/tags/tag270.xml><?xml version="1.0" encoding="utf-8"?>
<p:tagLst xmlns:p="http://schemas.openxmlformats.org/presentationml/2006/main">
  <p:tag name="AS_UNIQUEID" val="664"/>
</p:tagLst>
</file>

<file path=ppt/tags/tag271.xml><?xml version="1.0" encoding="utf-8"?>
<p:tagLst xmlns:p="http://schemas.openxmlformats.org/presentationml/2006/main">
  <p:tag name="AS_UNIQUEID" val="855"/>
</p:tagLst>
</file>

<file path=ppt/tags/tag272.xml><?xml version="1.0" encoding="utf-8"?>
<p:tagLst xmlns:p="http://schemas.openxmlformats.org/presentationml/2006/main">
  <p:tag name="AS_UNIQUEID" val="471"/>
</p:tagLst>
</file>

<file path=ppt/tags/tag273.xml><?xml version="1.0" encoding="utf-8"?>
<p:tagLst xmlns:p="http://schemas.openxmlformats.org/presentationml/2006/main">
  <p:tag name="AS_UNIQUEID" val="472"/>
</p:tagLst>
</file>

<file path=ppt/tags/tag274.xml><?xml version="1.0" encoding="utf-8"?>
<p:tagLst xmlns:p="http://schemas.openxmlformats.org/presentationml/2006/main">
  <p:tag name="AS_UNIQUEID" val="473"/>
</p:tagLst>
</file>

<file path=ppt/tags/tag275.xml><?xml version="1.0" encoding="utf-8"?>
<p:tagLst xmlns:p="http://schemas.openxmlformats.org/presentationml/2006/main">
  <p:tag name="AS_UNIQUEID" val="474"/>
</p:tagLst>
</file>

<file path=ppt/tags/tag276.xml><?xml version="1.0" encoding="utf-8"?>
<p:tagLst xmlns:p="http://schemas.openxmlformats.org/presentationml/2006/main">
  <p:tag name="AS_UNIQUEID" val="475"/>
</p:tagLst>
</file>

<file path=ppt/tags/tag277.xml><?xml version="1.0" encoding="utf-8"?>
<p:tagLst xmlns:p="http://schemas.openxmlformats.org/presentationml/2006/main">
  <p:tag name="AS_UNIQUEID" val="476"/>
</p:tagLst>
</file>

<file path=ppt/tags/tag278.xml><?xml version="1.0" encoding="utf-8"?>
<p:tagLst xmlns:p="http://schemas.openxmlformats.org/presentationml/2006/main">
  <p:tag name="AS_UNIQUEID" val="856"/>
</p:tagLst>
</file>

<file path=ppt/tags/tag279.xml><?xml version="1.0" encoding="utf-8"?>
<p:tagLst xmlns:p="http://schemas.openxmlformats.org/presentationml/2006/main">
  <p:tag name="AS_UNIQUEID" val="857"/>
</p:tagLst>
</file>

<file path=ppt/tags/tag280.xml><?xml version="1.0" encoding="utf-8"?>
<p:tagLst xmlns:p="http://schemas.openxmlformats.org/presentationml/2006/main">
  <p:tag name="AS_UNIQUEID" val="858"/>
</p:tagLst>
</file>

<file path=ppt/tags/tag281.xml><?xml version="1.0" encoding="utf-8"?>
<p:tagLst xmlns:p="http://schemas.openxmlformats.org/presentationml/2006/main">
  <p:tag name="AS_UNIQUEID" val="675"/>
</p:tagLst>
</file>

<file path=ppt/tags/tag282.xml><?xml version="1.0" encoding="utf-8"?>
<p:tagLst xmlns:p="http://schemas.openxmlformats.org/presentationml/2006/main">
  <p:tag name="AS_UNIQUEID" val="859"/>
</p:tagLst>
</file>

<file path=ppt/tags/tag283.xml><?xml version="1.0" encoding="utf-8"?>
<p:tagLst xmlns:p="http://schemas.openxmlformats.org/presentationml/2006/main">
  <p:tag name="AS_UNIQUEID" val="676"/>
</p:tagLst>
</file>

<file path=ppt/tags/tag284.xml><?xml version="1.0" encoding="utf-8"?>
<p:tagLst xmlns:p="http://schemas.openxmlformats.org/presentationml/2006/main">
  <p:tag name="AS_UNIQUEID" val="677"/>
</p:tagLst>
</file>

<file path=ppt/tags/tag285.xml><?xml version="1.0" encoding="utf-8"?>
<p:tagLst xmlns:p="http://schemas.openxmlformats.org/presentationml/2006/main">
  <p:tag name="AS_UNIQUEID" val="678"/>
</p:tagLst>
</file>

<file path=ppt/tags/tag286.xml><?xml version="1.0" encoding="utf-8"?>
<p:tagLst xmlns:p="http://schemas.openxmlformats.org/presentationml/2006/main">
  <p:tag name="AS_UNIQUEID" val="679"/>
</p:tagLst>
</file>

<file path=ppt/tags/tag287.xml><?xml version="1.0" encoding="utf-8"?>
<p:tagLst xmlns:p="http://schemas.openxmlformats.org/presentationml/2006/main">
  <p:tag name="AS_UNIQUEID" val="680"/>
</p:tagLst>
</file>

<file path=ppt/tags/tag288.xml><?xml version="1.0" encoding="utf-8"?>
<p:tagLst xmlns:p="http://schemas.openxmlformats.org/presentationml/2006/main">
  <p:tag name="AS_UNIQUEID" val="681"/>
</p:tagLst>
</file>

<file path=ppt/tags/tag289.xml><?xml version="1.0" encoding="utf-8"?>
<p:tagLst xmlns:p="http://schemas.openxmlformats.org/presentationml/2006/main">
  <p:tag name="AS_UNIQUEID" val="682"/>
</p:tagLst>
</file>

<file path=ppt/tags/tag290.xml><?xml version="1.0" encoding="utf-8"?>
<p:tagLst xmlns:p="http://schemas.openxmlformats.org/presentationml/2006/main">
  <p:tag name="AS_UNIQUEID" val="683"/>
</p:tagLst>
</file>

<file path=ppt/tags/tag291.xml><?xml version="1.0" encoding="utf-8"?>
<p:tagLst xmlns:p="http://schemas.openxmlformats.org/presentationml/2006/main">
  <p:tag name="AS_UNIQUEID" val="684"/>
</p:tagLst>
</file>

<file path=ppt/tags/tag292.xml><?xml version="1.0" encoding="utf-8"?>
<p:tagLst xmlns:p="http://schemas.openxmlformats.org/presentationml/2006/main">
  <p:tag name="AS_UNIQUEID" val="685"/>
</p:tagLst>
</file>

<file path=ppt/tags/tag293.xml><?xml version="1.0" encoding="utf-8"?>
<p:tagLst xmlns:p="http://schemas.openxmlformats.org/presentationml/2006/main">
  <p:tag name="AS_UNIQUEID" val="686"/>
</p:tagLst>
</file>

<file path=ppt/tags/tag294.xml><?xml version="1.0" encoding="utf-8"?>
<p:tagLst xmlns:p="http://schemas.openxmlformats.org/presentationml/2006/main">
  <p:tag name="AS_UNIQUEID" val="687"/>
</p:tagLst>
</file>

<file path=ppt/tags/tag295.xml><?xml version="1.0" encoding="utf-8"?>
<p:tagLst xmlns:p="http://schemas.openxmlformats.org/presentationml/2006/main">
  <p:tag name="AS_UNIQUEID" val="688"/>
</p:tagLst>
</file>

<file path=ppt/tags/tag296.xml><?xml version="1.0" encoding="utf-8"?>
<p:tagLst xmlns:p="http://schemas.openxmlformats.org/presentationml/2006/main">
  <p:tag name="AS_UNIQUEID" val="689"/>
</p:tagLst>
</file>

<file path=ppt/tags/tag297.xml><?xml version="1.0" encoding="utf-8"?>
<p:tagLst xmlns:p="http://schemas.openxmlformats.org/presentationml/2006/main">
  <p:tag name="AS_UNIQUEID" val="690"/>
</p:tagLst>
</file>

<file path=ppt/tags/tag298.xml><?xml version="1.0" encoding="utf-8"?>
<p:tagLst xmlns:p="http://schemas.openxmlformats.org/presentationml/2006/main">
  <p:tag name="AS_UNIQUEID" val="691"/>
</p:tagLst>
</file>

<file path=ppt/tags/tag299.xml><?xml version="1.0" encoding="utf-8"?>
<p:tagLst xmlns:p="http://schemas.openxmlformats.org/presentationml/2006/main">
  <p:tag name="AS_UNIQUEID" val="692"/>
</p:tagLst>
</file>

<file path=ppt/tags/tag300.xml><?xml version="1.0" encoding="utf-8"?>
<p:tagLst xmlns:p="http://schemas.openxmlformats.org/presentationml/2006/main">
  <p:tag name="AS_UNIQUEID" val="693"/>
</p:tagLst>
</file>

<file path=ppt/tags/tag301.xml><?xml version="1.0" encoding="utf-8"?>
<p:tagLst xmlns:p="http://schemas.openxmlformats.org/presentationml/2006/main">
  <p:tag name="AS_UNIQUEID" val="694"/>
</p:tagLst>
</file>

<file path=ppt/tags/tag302.xml><?xml version="1.0" encoding="utf-8"?>
<p:tagLst xmlns:p="http://schemas.openxmlformats.org/presentationml/2006/main">
  <p:tag name="AS_UNIQUEID" val="695"/>
</p:tagLst>
</file>

<file path=ppt/tags/tag303.xml><?xml version="1.0" encoding="utf-8"?>
<p:tagLst xmlns:p="http://schemas.openxmlformats.org/presentationml/2006/main">
  <p:tag name="AS_UNIQUEID" val="696"/>
</p:tagLst>
</file>

<file path=ppt/tags/tag304.xml><?xml version="1.0" encoding="utf-8"?>
<p:tagLst xmlns:p="http://schemas.openxmlformats.org/presentationml/2006/main">
  <p:tag name="AS_UNIQUEID" val="697"/>
</p:tagLst>
</file>

<file path=ppt/tags/tag305.xml><?xml version="1.0" encoding="utf-8"?>
<p:tagLst xmlns:p="http://schemas.openxmlformats.org/presentationml/2006/main">
  <p:tag name="AS_UNIQUEID" val="698"/>
</p:tagLst>
</file>

<file path=ppt/tags/tag306.xml><?xml version="1.0" encoding="utf-8"?>
<p:tagLst xmlns:p="http://schemas.openxmlformats.org/presentationml/2006/main">
  <p:tag name="AS_UNIQUEID" val="699"/>
</p:tagLst>
</file>

<file path=ppt/tags/tag307.xml><?xml version="1.0" encoding="utf-8"?>
<p:tagLst xmlns:p="http://schemas.openxmlformats.org/presentationml/2006/main">
  <p:tag name="AS_UNIQUEID" val="700"/>
</p:tagLst>
</file>

<file path=ppt/tags/tag308.xml><?xml version="1.0" encoding="utf-8"?>
<p:tagLst xmlns:p="http://schemas.openxmlformats.org/presentationml/2006/main">
  <p:tag name="AS_UNIQUEID" val="701"/>
</p:tagLst>
</file>

<file path=ppt/tags/tag309.xml><?xml version="1.0" encoding="utf-8"?>
<p:tagLst xmlns:p="http://schemas.openxmlformats.org/presentationml/2006/main">
  <p:tag name="AS_UNIQUEID" val="702"/>
</p:tagLst>
</file>

<file path=ppt/tags/tag310.xml><?xml version="1.0" encoding="utf-8"?>
<p:tagLst xmlns:p="http://schemas.openxmlformats.org/presentationml/2006/main">
  <p:tag name="AS_UNIQUEID" val="703"/>
</p:tagLst>
</file>

<file path=ppt/tags/tag311.xml><?xml version="1.0" encoding="utf-8"?>
<p:tagLst xmlns:p="http://schemas.openxmlformats.org/presentationml/2006/main">
  <p:tag name="AS_UNIQUEID" val="860"/>
</p:tagLst>
</file>

<file path=ppt/tags/tag312.xml><?xml version="1.0" encoding="utf-8"?>
<p:tagLst xmlns:p="http://schemas.openxmlformats.org/presentationml/2006/main">
  <p:tag name="AS_UNIQUEID" val="477"/>
</p:tagLst>
</file>

<file path=ppt/tags/tag313.xml><?xml version="1.0" encoding="utf-8"?>
<p:tagLst xmlns:p="http://schemas.openxmlformats.org/presentationml/2006/main">
  <p:tag name="AS_UNIQUEID" val="478"/>
</p:tagLst>
</file>

<file path=ppt/tags/tag314.xml><?xml version="1.0" encoding="utf-8"?>
<p:tagLst xmlns:p="http://schemas.openxmlformats.org/presentationml/2006/main">
  <p:tag name="AS_UNIQUEID" val="479"/>
</p:tagLst>
</file>

<file path=ppt/tags/tag315.xml><?xml version="1.0" encoding="utf-8"?>
<p:tagLst xmlns:p="http://schemas.openxmlformats.org/presentationml/2006/main">
  <p:tag name="AS_UNIQUEID" val="861"/>
</p:tagLst>
</file>

<file path=ppt/tags/tag316.xml><?xml version="1.0" encoding="utf-8"?>
<p:tagLst xmlns:p="http://schemas.openxmlformats.org/presentationml/2006/main">
  <p:tag name="AS_UNIQUEID" val="5"/>
</p:tagLst>
</file>

<file path=ppt/tags/tag317.xml><?xml version="1.0" encoding="utf-8"?>
<p:tagLst xmlns:p="http://schemas.openxmlformats.org/presentationml/2006/main">
  <p:tag name="AS_UNIQUEID" val="6"/>
</p:tagLst>
</file>

<file path=ppt/tags/tag318.xml><?xml version="1.0" encoding="utf-8"?>
<p:tagLst xmlns:p="http://schemas.openxmlformats.org/presentationml/2006/main">
  <p:tag name="AS_UNIQUEID" val="7"/>
</p:tagLst>
</file>

<file path=ppt/tags/tag319.xml><?xml version="1.0" encoding="utf-8"?>
<p:tagLst xmlns:p="http://schemas.openxmlformats.org/presentationml/2006/main">
  <p:tag name="AS_UNIQUEID" val="8"/>
</p:tagLst>
</file>

<file path=ppt/tags/tag320.xml><?xml version="1.0" encoding="utf-8"?>
<p:tagLst xmlns:p="http://schemas.openxmlformats.org/presentationml/2006/main">
  <p:tag name="AS_UNIQUEID" val="9"/>
</p:tagLst>
</file>

<file path=ppt/tags/tag321.xml><?xml version="1.0" encoding="utf-8"?>
<p:tagLst xmlns:p="http://schemas.openxmlformats.org/presentationml/2006/main">
  <p:tag name="AS_UNIQUEID" val="10"/>
</p:tagLst>
</file>

<file path=ppt/tags/tag322.xml><?xml version="1.0" encoding="utf-8"?>
<p:tagLst xmlns:p="http://schemas.openxmlformats.org/presentationml/2006/main">
  <p:tag name="AS_UNIQUEID" val="11"/>
</p:tagLst>
</file>

<file path=ppt/tags/tag323.xml><?xml version="1.0" encoding="utf-8"?>
<p:tagLst xmlns:p="http://schemas.openxmlformats.org/presentationml/2006/main">
  <p:tag name="AS_UNIQUEID" val="12"/>
</p:tagLst>
</file>

<file path=ppt/tags/tag324.xml><?xml version="1.0" encoding="utf-8"?>
<p:tagLst xmlns:p="http://schemas.openxmlformats.org/presentationml/2006/main">
  <p:tag name="AS_UNIQUEID" val="13"/>
</p:tagLst>
</file>

<file path=ppt/tags/tag325.xml><?xml version="1.0" encoding="utf-8"?>
<p:tagLst xmlns:p="http://schemas.openxmlformats.org/presentationml/2006/main">
  <p:tag name="AS_UNIQUEID" val="14"/>
</p:tagLst>
</file>

<file path=ppt/tags/tag326.xml><?xml version="1.0" encoding="utf-8"?>
<p:tagLst xmlns:p="http://schemas.openxmlformats.org/presentationml/2006/main">
  <p:tag name="AS_UNIQUEID" val="15"/>
</p:tagLst>
</file>

<file path=ppt/tags/tag327.xml><?xml version="1.0" encoding="utf-8"?>
<p:tagLst xmlns:p="http://schemas.openxmlformats.org/presentationml/2006/main">
  <p:tag name="AS_UNIQUEID" val="862"/>
</p:tagLst>
</file>

<file path=ppt/tags/tag328.xml><?xml version="1.0" encoding="utf-8"?>
<p:tagLst xmlns:p="http://schemas.openxmlformats.org/presentationml/2006/main">
  <p:tag name="AS_UNIQUEID" val="16"/>
</p:tagLst>
</file>

<file path=ppt/tags/tag329.xml><?xml version="1.0" encoding="utf-8"?>
<p:tagLst xmlns:p="http://schemas.openxmlformats.org/presentationml/2006/main">
  <p:tag name="AS_UNIQUEID" val="17"/>
</p:tagLst>
</file>

<file path=ppt/tags/tag330.xml><?xml version="1.0" encoding="utf-8"?>
<p:tagLst xmlns:p="http://schemas.openxmlformats.org/presentationml/2006/main">
  <p:tag name="AS_UNIQUEID" val="18"/>
</p:tagLst>
</file>

<file path=ppt/tags/tag331.xml><?xml version="1.0" encoding="utf-8"?>
<p:tagLst xmlns:p="http://schemas.openxmlformats.org/presentationml/2006/main">
  <p:tag name="AS_UNIQUEID" val="19"/>
</p:tagLst>
</file>

<file path=ppt/tags/tag332.xml><?xml version="1.0" encoding="utf-8"?>
<p:tagLst xmlns:p="http://schemas.openxmlformats.org/presentationml/2006/main">
  <p:tag name="AS_UNIQUEID" val="20"/>
</p:tagLst>
</file>

<file path=ppt/tags/tag333.xml><?xml version="1.0" encoding="utf-8"?>
<p:tagLst xmlns:p="http://schemas.openxmlformats.org/presentationml/2006/main">
  <p:tag name="AS_UNIQUEID" val="21"/>
</p:tagLst>
</file>

<file path=ppt/tags/tag334.xml><?xml version="1.0" encoding="utf-8"?>
<p:tagLst xmlns:p="http://schemas.openxmlformats.org/presentationml/2006/main">
  <p:tag name="AS_UNIQUEID" val="22"/>
</p:tagLst>
</file>

<file path=ppt/tags/tag335.xml><?xml version="1.0" encoding="utf-8"?>
<p:tagLst xmlns:p="http://schemas.openxmlformats.org/presentationml/2006/main">
  <p:tag name="AS_UNIQUEID" val="23"/>
</p:tagLst>
</file>

<file path=ppt/tags/tag336.xml><?xml version="1.0" encoding="utf-8"?>
<p:tagLst xmlns:p="http://schemas.openxmlformats.org/presentationml/2006/main">
  <p:tag name="AS_UNIQUEID" val="863"/>
</p:tagLst>
</file>

<file path=ppt/tags/tag337.xml><?xml version="1.0" encoding="utf-8"?>
<p:tagLst xmlns:p="http://schemas.openxmlformats.org/presentationml/2006/main">
  <p:tag name="AS_UNIQUEID" val="480"/>
</p:tagLst>
</file>

<file path=ppt/tags/tag338.xml><?xml version="1.0" encoding="utf-8"?>
<p:tagLst xmlns:p="http://schemas.openxmlformats.org/presentationml/2006/main">
  <p:tag name="AS_UNIQUEID" val="481"/>
</p:tagLst>
</file>

<file path=ppt/tags/tag339.xml><?xml version="1.0" encoding="utf-8"?>
<p:tagLst xmlns:p="http://schemas.openxmlformats.org/presentationml/2006/main">
  <p:tag name="AS_UNIQUEID" val="482"/>
</p:tagLst>
</file>

<file path=ppt/tags/tag340.xml><?xml version="1.0" encoding="utf-8"?>
<p:tagLst xmlns:p="http://schemas.openxmlformats.org/presentationml/2006/main">
  <p:tag name="AS_UNIQUEID" val="864"/>
</p:tagLst>
</file>

<file path=ppt/tags/tag341.xml><?xml version="1.0" encoding="utf-8"?>
<p:tagLst xmlns:p="http://schemas.openxmlformats.org/presentationml/2006/main">
  <p:tag name="AS_UNIQUEID" val="24"/>
</p:tagLst>
</file>

<file path=ppt/tags/tag342.xml><?xml version="1.0" encoding="utf-8"?>
<p:tagLst xmlns:p="http://schemas.openxmlformats.org/presentationml/2006/main">
  <p:tag name="AS_UNIQUEID" val="25"/>
</p:tagLst>
</file>

<file path=ppt/tags/tag343.xml><?xml version="1.0" encoding="utf-8"?>
<p:tagLst xmlns:p="http://schemas.openxmlformats.org/presentationml/2006/main">
  <p:tag name="AS_UNIQUEID" val="26"/>
</p:tagLst>
</file>

<file path=ppt/tags/tag344.xml><?xml version="1.0" encoding="utf-8"?>
<p:tagLst xmlns:p="http://schemas.openxmlformats.org/presentationml/2006/main">
  <p:tag name="AS_UNIQUEID" val="27"/>
</p:tagLst>
</file>

<file path=ppt/tags/tag345.xml><?xml version="1.0" encoding="utf-8"?>
<p:tagLst xmlns:p="http://schemas.openxmlformats.org/presentationml/2006/main">
  <p:tag name="AS_UNIQUEID" val="28"/>
</p:tagLst>
</file>

<file path=ppt/tags/tag346.xml><?xml version="1.0" encoding="utf-8"?>
<p:tagLst xmlns:p="http://schemas.openxmlformats.org/presentationml/2006/main">
  <p:tag name="AS_UNIQUEID" val="29"/>
</p:tagLst>
</file>

<file path=ppt/tags/tag347.xml><?xml version="1.0" encoding="utf-8"?>
<p:tagLst xmlns:p="http://schemas.openxmlformats.org/presentationml/2006/main">
  <p:tag name="AS_UNIQUEID" val="30"/>
</p:tagLst>
</file>

<file path=ppt/tags/tag348.xml><?xml version="1.0" encoding="utf-8"?>
<p:tagLst xmlns:p="http://schemas.openxmlformats.org/presentationml/2006/main">
  <p:tag name="AS_UNIQUEID" val="865"/>
</p:tagLst>
</file>

<file path=ppt/tags/tag349.xml><?xml version="1.0" encoding="utf-8"?>
<p:tagLst xmlns:p="http://schemas.openxmlformats.org/presentationml/2006/main">
  <p:tag name="AS_UNIQUEID" val="866"/>
</p:tagLst>
</file>

<file path=ppt/tags/tag350.xml><?xml version="1.0" encoding="utf-8"?>
<p:tagLst xmlns:p="http://schemas.openxmlformats.org/presentationml/2006/main">
  <p:tag name="AS_UNIQUEID" val="31"/>
</p:tagLst>
</file>

<file path=ppt/tags/tag351.xml><?xml version="1.0" encoding="utf-8"?>
<p:tagLst xmlns:p="http://schemas.openxmlformats.org/presentationml/2006/main">
  <p:tag name="AS_UNIQUEID" val="32"/>
</p:tagLst>
</file>

<file path=ppt/tags/tag352.xml><?xml version="1.0" encoding="utf-8"?>
<p:tagLst xmlns:p="http://schemas.openxmlformats.org/presentationml/2006/main">
  <p:tag name="AS_UNIQUEID" val="33"/>
</p:tagLst>
</file>

<file path=ppt/tags/tag353.xml><?xml version="1.0" encoding="utf-8"?>
<p:tagLst xmlns:p="http://schemas.openxmlformats.org/presentationml/2006/main">
  <p:tag name="AS_UNIQUEID" val="34"/>
</p:tagLst>
</file>

<file path=ppt/tags/tag354.xml><?xml version="1.0" encoding="utf-8"?>
<p:tagLst xmlns:p="http://schemas.openxmlformats.org/presentationml/2006/main">
  <p:tag name="AS_UNIQUEID" val="35"/>
</p:tagLst>
</file>

<file path=ppt/tags/tag355.xml><?xml version="1.0" encoding="utf-8"?>
<p:tagLst xmlns:p="http://schemas.openxmlformats.org/presentationml/2006/main">
  <p:tag name="AS_UNIQUEID" val="36"/>
</p:tagLst>
</file>

<file path=ppt/tags/tag356.xml><?xml version="1.0" encoding="utf-8"?>
<p:tagLst xmlns:p="http://schemas.openxmlformats.org/presentationml/2006/main">
  <p:tag name="AS_UNIQUEID" val="37"/>
</p:tagLst>
</file>

<file path=ppt/tags/tag357.xml><?xml version="1.0" encoding="utf-8"?>
<p:tagLst xmlns:p="http://schemas.openxmlformats.org/presentationml/2006/main">
  <p:tag name="AS_UNIQUEID" val="38"/>
</p:tagLst>
</file>

<file path=ppt/tags/tag358.xml><?xml version="1.0" encoding="utf-8"?>
<p:tagLst xmlns:p="http://schemas.openxmlformats.org/presentationml/2006/main">
  <p:tag name="AS_UNIQUEID" val="39"/>
</p:tagLst>
</file>

<file path=ppt/tags/tag359.xml><?xml version="1.0" encoding="utf-8"?>
<p:tagLst xmlns:p="http://schemas.openxmlformats.org/presentationml/2006/main">
  <p:tag name="AS_UNIQUEID" val="40"/>
</p:tagLst>
</file>

<file path=ppt/tags/tag360.xml><?xml version="1.0" encoding="utf-8"?>
<p:tagLst xmlns:p="http://schemas.openxmlformats.org/presentationml/2006/main">
  <p:tag name="AS_UNIQUEID" val="867"/>
</p:tagLst>
</file>

<file path=ppt/tags/tag361.xml><?xml version="1.0" encoding="utf-8"?>
<p:tagLst xmlns:p="http://schemas.openxmlformats.org/presentationml/2006/main">
  <p:tag name="AS_UNIQUEID" val="41"/>
</p:tagLst>
</file>

<file path=ppt/tags/tag362.xml><?xml version="1.0" encoding="utf-8"?>
<p:tagLst xmlns:p="http://schemas.openxmlformats.org/presentationml/2006/main">
  <p:tag name="AS_UNIQUEID" val="42"/>
</p:tagLst>
</file>

<file path=ppt/tags/tag363.xml><?xml version="1.0" encoding="utf-8"?>
<p:tagLst xmlns:p="http://schemas.openxmlformats.org/presentationml/2006/main">
  <p:tag name="AS_UNIQUEID" val="43"/>
</p:tagLst>
</file>

<file path=ppt/tags/tag364.xml><?xml version="1.0" encoding="utf-8"?>
<p:tagLst xmlns:p="http://schemas.openxmlformats.org/presentationml/2006/main">
  <p:tag name="AS_UNIQUEID" val="44"/>
</p:tagLst>
</file>

<file path=ppt/tags/tag365.xml><?xml version="1.0" encoding="utf-8"?>
<p:tagLst xmlns:p="http://schemas.openxmlformats.org/presentationml/2006/main">
  <p:tag name="AS_UNIQUEID" val="45"/>
</p:tagLst>
</file>

<file path=ppt/tags/tag366.xml><?xml version="1.0" encoding="utf-8"?>
<p:tagLst xmlns:p="http://schemas.openxmlformats.org/presentationml/2006/main">
  <p:tag name="AS_UNIQUEID" val="868"/>
</p:tagLst>
</file>

<file path=ppt/tags/tag367.xml><?xml version="1.0" encoding="utf-8"?>
<p:tagLst xmlns:p="http://schemas.openxmlformats.org/presentationml/2006/main">
  <p:tag name="AS_UNIQUEID" val="483"/>
</p:tagLst>
</file>

<file path=ppt/tags/tag368.xml><?xml version="1.0" encoding="utf-8"?>
<p:tagLst xmlns:p="http://schemas.openxmlformats.org/presentationml/2006/main">
  <p:tag name="AS_UNIQUEID" val="484"/>
</p:tagLst>
</file>

<file path=ppt/tags/tag369.xml><?xml version="1.0" encoding="utf-8"?>
<p:tagLst xmlns:p="http://schemas.openxmlformats.org/presentationml/2006/main">
  <p:tag name="AS_UNIQUEID" val="485"/>
</p:tagLst>
</file>

<file path=ppt/tags/tag370.xml><?xml version="1.0" encoding="utf-8"?>
<p:tagLst xmlns:p="http://schemas.openxmlformats.org/presentationml/2006/main">
  <p:tag name="AS_UNIQUEID" val="869"/>
</p:tagLst>
</file>

<file path=ppt/tags/tag371.xml><?xml version="1.0" encoding="utf-8"?>
<p:tagLst xmlns:p="http://schemas.openxmlformats.org/presentationml/2006/main">
  <p:tag name="AS_UNIQUEID" val="46"/>
</p:tagLst>
</file>

<file path=ppt/tags/tag372.xml><?xml version="1.0" encoding="utf-8"?>
<p:tagLst xmlns:p="http://schemas.openxmlformats.org/presentationml/2006/main">
  <p:tag name="AS_UNIQUEID" val="47"/>
</p:tagLst>
</file>

<file path=ppt/tags/tag373.xml><?xml version="1.0" encoding="utf-8"?>
<p:tagLst xmlns:p="http://schemas.openxmlformats.org/presentationml/2006/main">
  <p:tag name="AS_UNIQUEID" val="48"/>
</p:tagLst>
</file>

<file path=ppt/tags/tag374.xml><?xml version="1.0" encoding="utf-8"?>
<p:tagLst xmlns:p="http://schemas.openxmlformats.org/presentationml/2006/main">
  <p:tag name="AS_UNIQUEID" val="49"/>
</p:tagLst>
</file>

<file path=ppt/tags/tag375.xml><?xml version="1.0" encoding="utf-8"?>
<p:tagLst xmlns:p="http://schemas.openxmlformats.org/presentationml/2006/main">
  <p:tag name="AS_UNIQUEID" val="870"/>
</p:tagLst>
</file>

<file path=ppt/tags/tag376.xml><?xml version="1.0" encoding="utf-8"?>
<p:tagLst xmlns:p="http://schemas.openxmlformats.org/presentationml/2006/main">
  <p:tag name="AS_UNIQUEID" val="50"/>
</p:tagLst>
</file>

<file path=ppt/tags/tag377.xml><?xml version="1.0" encoding="utf-8"?>
<p:tagLst xmlns:p="http://schemas.openxmlformats.org/presentationml/2006/main">
  <p:tag name="AS_UNIQUEID" val="51"/>
</p:tagLst>
</file>

<file path=ppt/tags/tag378.xml><?xml version="1.0" encoding="utf-8"?>
<p:tagLst xmlns:p="http://schemas.openxmlformats.org/presentationml/2006/main">
  <p:tag name="AS_UNIQUEID" val="52"/>
</p:tagLst>
</file>

<file path=ppt/tags/tag379.xml><?xml version="1.0" encoding="utf-8"?>
<p:tagLst xmlns:p="http://schemas.openxmlformats.org/presentationml/2006/main">
  <p:tag name="AS_UNIQUEID" val="53"/>
</p:tagLst>
</file>

<file path=ppt/tags/tag380.xml><?xml version="1.0" encoding="utf-8"?>
<p:tagLst xmlns:p="http://schemas.openxmlformats.org/presentationml/2006/main">
  <p:tag name="AS_UNIQUEID" val="54"/>
</p:tagLst>
</file>

<file path=ppt/tags/tag381.xml><?xml version="1.0" encoding="utf-8"?>
<p:tagLst xmlns:p="http://schemas.openxmlformats.org/presentationml/2006/main">
  <p:tag name="AS_UNIQUEID" val="55"/>
</p:tagLst>
</file>

<file path=ppt/tags/tag382.xml><?xml version="1.0" encoding="utf-8"?>
<p:tagLst xmlns:p="http://schemas.openxmlformats.org/presentationml/2006/main">
  <p:tag name="AS_UNIQUEID" val="56"/>
</p:tagLst>
</file>

<file path=ppt/tags/tag383.xml><?xml version="1.0" encoding="utf-8"?>
<p:tagLst xmlns:p="http://schemas.openxmlformats.org/presentationml/2006/main">
  <p:tag name="AS_UNIQUEID" val="57"/>
</p:tagLst>
</file>

<file path=ppt/tags/tag384.xml><?xml version="1.0" encoding="utf-8"?>
<p:tagLst xmlns:p="http://schemas.openxmlformats.org/presentationml/2006/main">
  <p:tag name="AS_UNIQUEID" val="871"/>
</p:tagLst>
</file>

<file path=ppt/tags/tag385.xml><?xml version="1.0" encoding="utf-8"?>
<p:tagLst xmlns:p="http://schemas.openxmlformats.org/presentationml/2006/main">
  <p:tag name="AS_UNIQUEID" val="486"/>
</p:tagLst>
</file>

<file path=ppt/tags/tag386.xml><?xml version="1.0" encoding="utf-8"?>
<p:tagLst xmlns:p="http://schemas.openxmlformats.org/presentationml/2006/main">
  <p:tag name="AS_UNIQUEID" val="487"/>
</p:tagLst>
</file>

<file path=ppt/tags/tag387.xml><?xml version="1.0" encoding="utf-8"?>
<p:tagLst xmlns:p="http://schemas.openxmlformats.org/presentationml/2006/main">
  <p:tag name="AS_UNIQUEID" val="488"/>
</p:tagLst>
</file>

<file path=ppt/tags/tag388.xml><?xml version="1.0" encoding="utf-8"?>
<p:tagLst xmlns:p="http://schemas.openxmlformats.org/presentationml/2006/main">
  <p:tag name="AS_UNIQUEID" val="872"/>
</p:tagLst>
</file>

<file path=ppt/tags/tag389.xml><?xml version="1.0" encoding="utf-8"?>
<p:tagLst xmlns:p="http://schemas.openxmlformats.org/presentationml/2006/main">
  <p:tag name="AS_UNIQUEID" val="58"/>
</p:tagLst>
</file>

<file path=ppt/tags/tag390.xml><?xml version="1.0" encoding="utf-8"?>
<p:tagLst xmlns:p="http://schemas.openxmlformats.org/presentationml/2006/main">
  <p:tag name="AS_UNIQUEID" val="873"/>
</p:tagLst>
</file>

<file path=ppt/tags/tag391.xml><?xml version="1.0" encoding="utf-8"?>
<p:tagLst xmlns:p="http://schemas.openxmlformats.org/presentationml/2006/main">
  <p:tag name="AS_UNIQUEID" val="59"/>
</p:tagLst>
</file>

<file path=ppt/tags/tag392.xml><?xml version="1.0" encoding="utf-8"?>
<p:tagLst xmlns:p="http://schemas.openxmlformats.org/presentationml/2006/main">
  <p:tag name="AS_UNIQUEID" val="60"/>
</p:tagLst>
</file>

<file path=ppt/tags/tag393.xml><?xml version="1.0" encoding="utf-8"?>
<p:tagLst xmlns:p="http://schemas.openxmlformats.org/presentationml/2006/main">
  <p:tag name="AS_UNIQUEID" val="61"/>
</p:tagLst>
</file>

<file path=ppt/tags/tag394.xml><?xml version="1.0" encoding="utf-8"?>
<p:tagLst xmlns:p="http://schemas.openxmlformats.org/presentationml/2006/main">
  <p:tag name="AS_UNIQUEID" val="62"/>
</p:tagLst>
</file>

<file path=ppt/tags/tag395.xml><?xml version="1.0" encoding="utf-8"?>
<p:tagLst xmlns:p="http://schemas.openxmlformats.org/presentationml/2006/main">
  <p:tag name="AS_UNIQUEID" val="63"/>
</p:tagLst>
</file>

<file path=ppt/tags/tag396.xml><?xml version="1.0" encoding="utf-8"?>
<p:tagLst xmlns:p="http://schemas.openxmlformats.org/presentationml/2006/main">
  <p:tag name="AS_UNIQUEID" val="64"/>
</p:tagLst>
</file>

<file path=ppt/tags/tag397.xml><?xml version="1.0" encoding="utf-8"?>
<p:tagLst xmlns:p="http://schemas.openxmlformats.org/presentationml/2006/main">
  <p:tag name="AS_UNIQUEID" val="65"/>
</p:tagLst>
</file>

<file path=ppt/tags/tag398.xml><?xml version="1.0" encoding="utf-8"?>
<p:tagLst xmlns:p="http://schemas.openxmlformats.org/presentationml/2006/main">
  <p:tag name="AS_UNIQUEID" val="66"/>
</p:tagLst>
</file>

<file path=ppt/tags/tag399.xml><?xml version="1.0" encoding="utf-8"?>
<p:tagLst xmlns:p="http://schemas.openxmlformats.org/presentationml/2006/main">
  <p:tag name="AS_UNIQUEID" val="67"/>
</p:tagLst>
</file>

<file path=ppt/tags/tag400.xml><?xml version="1.0" encoding="utf-8"?>
<p:tagLst xmlns:p="http://schemas.openxmlformats.org/presentationml/2006/main">
  <p:tag name="AS_UNIQUEID" val="68"/>
</p:tagLst>
</file>

<file path=ppt/tags/tag401.xml><?xml version="1.0" encoding="utf-8"?>
<p:tagLst xmlns:p="http://schemas.openxmlformats.org/presentationml/2006/main">
  <p:tag name="AS_UNIQUEID" val="69"/>
</p:tagLst>
</file>

<file path=ppt/tags/tag402.xml><?xml version="1.0" encoding="utf-8"?>
<p:tagLst xmlns:p="http://schemas.openxmlformats.org/presentationml/2006/main">
  <p:tag name="AS_UNIQUEID" val="70"/>
</p:tagLst>
</file>

<file path=ppt/tags/tag403.xml><?xml version="1.0" encoding="utf-8"?>
<p:tagLst xmlns:p="http://schemas.openxmlformats.org/presentationml/2006/main">
  <p:tag name="AS_UNIQUEID" val="71"/>
</p:tagLst>
</file>

<file path=ppt/tags/tag404.xml><?xml version="1.0" encoding="utf-8"?>
<p:tagLst xmlns:p="http://schemas.openxmlformats.org/presentationml/2006/main">
  <p:tag name="AS_UNIQUEID" val="72"/>
</p:tagLst>
</file>

<file path=ppt/tags/tag405.xml><?xml version="1.0" encoding="utf-8"?>
<p:tagLst xmlns:p="http://schemas.openxmlformats.org/presentationml/2006/main">
  <p:tag name="AS_UNIQUEID" val="73"/>
</p:tagLst>
</file>

<file path=ppt/tags/tag406.xml><?xml version="1.0" encoding="utf-8"?>
<p:tagLst xmlns:p="http://schemas.openxmlformats.org/presentationml/2006/main">
  <p:tag name="AS_UNIQUEID" val="874"/>
</p:tagLst>
</file>

<file path=ppt/tags/tag407.xml><?xml version="1.0" encoding="utf-8"?>
<p:tagLst xmlns:p="http://schemas.openxmlformats.org/presentationml/2006/main">
  <p:tag name="AS_UNIQUEID" val="489"/>
</p:tagLst>
</file>

<file path=ppt/tags/tag408.xml><?xml version="1.0" encoding="utf-8"?>
<p:tagLst xmlns:p="http://schemas.openxmlformats.org/presentationml/2006/main">
  <p:tag name="AS_UNIQUEID" val="490"/>
</p:tagLst>
</file>

<file path=ppt/tags/tag409.xml><?xml version="1.0" encoding="utf-8"?>
<p:tagLst xmlns:p="http://schemas.openxmlformats.org/presentationml/2006/main">
  <p:tag name="AS_UNIQUEID" val="491"/>
</p:tagLst>
</file>

<file path=ppt/tags/tag410.xml><?xml version="1.0" encoding="utf-8"?>
<p:tagLst xmlns:p="http://schemas.openxmlformats.org/presentationml/2006/main">
  <p:tag name="AS_UNIQUEID" val="875"/>
</p:tagLst>
</file>

<file path=ppt/tags/tag411.xml><?xml version="1.0" encoding="utf-8"?>
<p:tagLst xmlns:p="http://schemas.openxmlformats.org/presentationml/2006/main">
  <p:tag name="AS_UNIQUEID" val="74"/>
</p:tagLst>
</file>

<file path=ppt/tags/tag412.xml><?xml version="1.0" encoding="utf-8"?>
<p:tagLst xmlns:p="http://schemas.openxmlformats.org/presentationml/2006/main">
  <p:tag name="AS_UNIQUEID" val="75"/>
</p:tagLst>
</file>

<file path=ppt/tags/tag413.xml><?xml version="1.0" encoding="utf-8"?>
<p:tagLst xmlns:p="http://schemas.openxmlformats.org/presentationml/2006/main">
  <p:tag name="AS_UNIQUEID" val="76"/>
</p:tagLst>
</file>

<file path=ppt/tags/tag414.xml><?xml version="1.0" encoding="utf-8"?>
<p:tagLst xmlns:p="http://schemas.openxmlformats.org/presentationml/2006/main">
  <p:tag name="AS_UNIQUEID" val="876"/>
</p:tagLst>
</file>

<file path=ppt/tags/tag415.xml><?xml version="1.0" encoding="utf-8"?>
<p:tagLst xmlns:p="http://schemas.openxmlformats.org/presentationml/2006/main">
  <p:tag name="AS_UNIQUEID" val="77"/>
</p:tagLst>
</file>

<file path=ppt/tags/tag416.xml><?xml version="1.0" encoding="utf-8"?>
<p:tagLst xmlns:p="http://schemas.openxmlformats.org/presentationml/2006/main">
  <p:tag name="AS_UNIQUEID" val="78"/>
</p:tagLst>
</file>

<file path=ppt/tags/tag417.xml><?xml version="1.0" encoding="utf-8"?>
<p:tagLst xmlns:p="http://schemas.openxmlformats.org/presentationml/2006/main">
  <p:tag name="AS_UNIQUEID" val="877"/>
</p:tagLst>
</file>

<file path=ppt/tags/tag418.xml><?xml version="1.0" encoding="utf-8"?>
<p:tagLst xmlns:p="http://schemas.openxmlformats.org/presentationml/2006/main">
  <p:tag name="AS_UNIQUEID" val="79"/>
</p:tagLst>
</file>

<file path=ppt/tags/tag419.xml><?xml version="1.0" encoding="utf-8"?>
<p:tagLst xmlns:p="http://schemas.openxmlformats.org/presentationml/2006/main">
  <p:tag name="AS_UNIQUEID" val="80"/>
</p:tagLst>
</file>

<file path=ppt/tags/tag420.xml><?xml version="1.0" encoding="utf-8"?>
<p:tagLst xmlns:p="http://schemas.openxmlformats.org/presentationml/2006/main">
  <p:tag name="AS_UNIQUEID" val="81"/>
</p:tagLst>
</file>

<file path=ppt/tags/tag421.xml><?xml version="1.0" encoding="utf-8"?>
<p:tagLst xmlns:p="http://schemas.openxmlformats.org/presentationml/2006/main">
  <p:tag name="AS_UNIQUEID" val="878"/>
</p:tagLst>
</file>

<file path=ppt/tags/tag422.xml><?xml version="1.0" encoding="utf-8"?>
<p:tagLst xmlns:p="http://schemas.openxmlformats.org/presentationml/2006/main">
  <p:tag name="AS_UNIQUEID" val="82"/>
</p:tagLst>
</file>

<file path=ppt/tags/tag423.xml><?xml version="1.0" encoding="utf-8"?>
<p:tagLst xmlns:p="http://schemas.openxmlformats.org/presentationml/2006/main">
  <p:tag name="AS_UNIQUEID" val="83"/>
</p:tagLst>
</file>

<file path=ppt/tags/tag424.xml><?xml version="1.0" encoding="utf-8"?>
<p:tagLst xmlns:p="http://schemas.openxmlformats.org/presentationml/2006/main">
  <p:tag name="AS_UNIQUEID" val="879"/>
</p:tagLst>
</file>

<file path=ppt/tags/tag425.xml><?xml version="1.0" encoding="utf-8"?>
<p:tagLst xmlns:p="http://schemas.openxmlformats.org/presentationml/2006/main">
  <p:tag name="AS_UNIQUEID" val="492"/>
</p:tagLst>
</file>

<file path=ppt/tags/tag426.xml><?xml version="1.0" encoding="utf-8"?>
<p:tagLst xmlns:p="http://schemas.openxmlformats.org/presentationml/2006/main">
  <p:tag name="AS_UNIQUEID" val="493"/>
</p:tagLst>
</file>

<file path=ppt/tags/tag427.xml><?xml version="1.0" encoding="utf-8"?>
<p:tagLst xmlns:p="http://schemas.openxmlformats.org/presentationml/2006/main">
  <p:tag name="AS_UNIQUEID" val="494"/>
</p:tagLst>
</file>

<file path=ppt/tags/tag428.xml><?xml version="1.0" encoding="utf-8"?>
<p:tagLst xmlns:p="http://schemas.openxmlformats.org/presentationml/2006/main">
  <p:tag name="AS_UNIQUEID" val="880"/>
</p:tagLst>
</file>

<file path=ppt/tags/tag429.xml><?xml version="1.0" encoding="utf-8"?>
<p:tagLst xmlns:p="http://schemas.openxmlformats.org/presentationml/2006/main">
  <p:tag name="AS_UNIQUEID" val="84"/>
</p:tagLst>
</file>

<file path=ppt/tags/tag430.xml><?xml version="1.0" encoding="utf-8"?>
<p:tagLst xmlns:p="http://schemas.openxmlformats.org/presentationml/2006/main">
  <p:tag name="AS_UNIQUEID" val="85"/>
</p:tagLst>
</file>

<file path=ppt/tags/tag431.xml><?xml version="1.0" encoding="utf-8"?>
<p:tagLst xmlns:p="http://schemas.openxmlformats.org/presentationml/2006/main">
  <p:tag name="AS_UNIQUEID" val="86"/>
</p:tagLst>
</file>

<file path=ppt/tags/tag432.xml><?xml version="1.0" encoding="utf-8"?>
<p:tagLst xmlns:p="http://schemas.openxmlformats.org/presentationml/2006/main">
  <p:tag name="AS_UNIQUEID" val="87"/>
</p:tagLst>
</file>

<file path=ppt/tags/tag433.xml><?xml version="1.0" encoding="utf-8"?>
<p:tagLst xmlns:p="http://schemas.openxmlformats.org/presentationml/2006/main">
  <p:tag name="AS_UNIQUEID" val="88"/>
</p:tagLst>
</file>

<file path=ppt/tags/tag434.xml><?xml version="1.0" encoding="utf-8"?>
<p:tagLst xmlns:p="http://schemas.openxmlformats.org/presentationml/2006/main">
  <p:tag name="AS_UNIQUEID" val="89"/>
</p:tagLst>
</file>

<file path=ppt/tags/tag435.xml><?xml version="1.0" encoding="utf-8"?>
<p:tagLst xmlns:p="http://schemas.openxmlformats.org/presentationml/2006/main">
  <p:tag name="AS_UNIQUEID" val="90"/>
</p:tagLst>
</file>

<file path=ppt/tags/tag436.xml><?xml version="1.0" encoding="utf-8"?>
<p:tagLst xmlns:p="http://schemas.openxmlformats.org/presentationml/2006/main">
  <p:tag name="AS_UNIQUEID" val="91"/>
</p:tagLst>
</file>

<file path=ppt/tags/tag437.xml><?xml version="1.0" encoding="utf-8"?>
<p:tagLst xmlns:p="http://schemas.openxmlformats.org/presentationml/2006/main">
  <p:tag name="AS_UNIQUEID" val="92"/>
</p:tagLst>
</file>

<file path=ppt/tags/tag438.xml><?xml version="1.0" encoding="utf-8"?>
<p:tagLst xmlns:p="http://schemas.openxmlformats.org/presentationml/2006/main">
  <p:tag name="AS_UNIQUEID" val="93"/>
</p:tagLst>
</file>

<file path=ppt/tags/tag439.xml><?xml version="1.0" encoding="utf-8"?>
<p:tagLst xmlns:p="http://schemas.openxmlformats.org/presentationml/2006/main">
  <p:tag name="AS_UNIQUEID" val="94"/>
</p:tagLst>
</file>

<file path=ppt/tags/tag440.xml><?xml version="1.0" encoding="utf-8"?>
<p:tagLst xmlns:p="http://schemas.openxmlformats.org/presentationml/2006/main">
  <p:tag name="AS_UNIQUEID" val="881"/>
</p:tagLst>
</file>

<file path=ppt/tags/tag441.xml><?xml version="1.0" encoding="utf-8"?>
<p:tagLst xmlns:p="http://schemas.openxmlformats.org/presentationml/2006/main">
  <p:tag name="AS_UNIQUEID" val="495"/>
</p:tagLst>
</file>

<file path=ppt/tags/tag442.xml><?xml version="1.0" encoding="utf-8"?>
<p:tagLst xmlns:p="http://schemas.openxmlformats.org/presentationml/2006/main">
  <p:tag name="AS_UNIQUEID" val="496"/>
</p:tagLst>
</file>

<file path=ppt/tags/tag443.xml><?xml version="1.0" encoding="utf-8"?>
<p:tagLst xmlns:p="http://schemas.openxmlformats.org/presentationml/2006/main">
  <p:tag name="AS_UNIQUEID" val="497"/>
</p:tagLst>
</file>

<file path=ppt/tags/tag444.xml><?xml version="1.0" encoding="utf-8"?>
<p:tagLst xmlns:p="http://schemas.openxmlformats.org/presentationml/2006/main">
  <p:tag name="AS_UNIQUEID" val="882"/>
</p:tagLst>
</file>

<file path=ppt/tags/tag445.xml><?xml version="1.0" encoding="utf-8"?>
<p:tagLst xmlns:p="http://schemas.openxmlformats.org/presentationml/2006/main">
  <p:tag name="AS_UNIQUEID" val="95"/>
</p:tagLst>
</file>

<file path=ppt/tags/tag446.xml><?xml version="1.0" encoding="utf-8"?>
<p:tagLst xmlns:p="http://schemas.openxmlformats.org/presentationml/2006/main">
  <p:tag name="AS_UNIQUEID" val="96"/>
</p:tagLst>
</file>

<file path=ppt/tags/tag447.xml><?xml version="1.0" encoding="utf-8"?>
<p:tagLst xmlns:p="http://schemas.openxmlformats.org/presentationml/2006/main">
  <p:tag name="AS_UNIQUEID" val="97"/>
</p:tagLst>
</file>

<file path=ppt/tags/tag448.xml><?xml version="1.0" encoding="utf-8"?>
<p:tagLst xmlns:p="http://schemas.openxmlformats.org/presentationml/2006/main">
  <p:tag name="AS_UNIQUEID" val="98"/>
</p:tagLst>
</file>

<file path=ppt/tags/tag449.xml><?xml version="1.0" encoding="utf-8"?>
<p:tagLst xmlns:p="http://schemas.openxmlformats.org/presentationml/2006/main">
  <p:tag name="AS_UNIQUEID" val="99"/>
</p:tagLst>
</file>

<file path=ppt/tags/tag450.xml><?xml version="1.0" encoding="utf-8"?>
<p:tagLst xmlns:p="http://schemas.openxmlformats.org/presentationml/2006/main">
  <p:tag name="AS_UNIQUEID" val="100"/>
</p:tagLst>
</file>

<file path=ppt/tags/tag451.xml><?xml version="1.0" encoding="utf-8"?>
<p:tagLst xmlns:p="http://schemas.openxmlformats.org/presentationml/2006/main">
  <p:tag name="AS_UNIQUEID" val="101"/>
</p:tagLst>
</file>

<file path=ppt/tags/tag452.xml><?xml version="1.0" encoding="utf-8"?>
<p:tagLst xmlns:p="http://schemas.openxmlformats.org/presentationml/2006/main">
  <p:tag name="AS_UNIQUEID" val="102"/>
</p:tagLst>
</file>

<file path=ppt/tags/tag453.xml><?xml version="1.0" encoding="utf-8"?>
<p:tagLst xmlns:p="http://schemas.openxmlformats.org/presentationml/2006/main">
  <p:tag name="AS_UNIQUEID" val="103"/>
</p:tagLst>
</file>

<file path=ppt/tags/tag454.xml><?xml version="1.0" encoding="utf-8"?>
<p:tagLst xmlns:p="http://schemas.openxmlformats.org/presentationml/2006/main">
  <p:tag name="AS_UNIQUEID" val="104"/>
</p:tagLst>
</file>

<file path=ppt/tags/tag455.xml><?xml version="1.0" encoding="utf-8"?>
<p:tagLst xmlns:p="http://schemas.openxmlformats.org/presentationml/2006/main">
  <p:tag name="AS_UNIQUEID" val="883"/>
</p:tagLst>
</file>

<file path=ppt/tags/tag456.xml><?xml version="1.0" encoding="utf-8"?>
<p:tagLst xmlns:p="http://schemas.openxmlformats.org/presentationml/2006/main">
  <p:tag name="AS_UNIQUEID" val="498"/>
</p:tagLst>
</file>

<file path=ppt/tags/tag457.xml><?xml version="1.0" encoding="utf-8"?>
<p:tagLst xmlns:p="http://schemas.openxmlformats.org/presentationml/2006/main">
  <p:tag name="AS_UNIQUEID" val="499"/>
</p:tagLst>
</file>

<file path=ppt/tags/tag458.xml><?xml version="1.0" encoding="utf-8"?>
<p:tagLst xmlns:p="http://schemas.openxmlformats.org/presentationml/2006/main">
  <p:tag name="AS_UNIQUEID" val="500"/>
</p:tagLst>
</file>

<file path=ppt/tags/tag459.xml><?xml version="1.0" encoding="utf-8"?>
<p:tagLst xmlns:p="http://schemas.openxmlformats.org/presentationml/2006/main">
  <p:tag name="AS_UNIQUEID" val="884"/>
</p:tagLst>
</file>

<file path=ppt/tags/tag460.xml><?xml version="1.0" encoding="utf-8"?>
<p:tagLst xmlns:p="http://schemas.openxmlformats.org/presentationml/2006/main">
  <p:tag name="AS_UNIQUEID" val="105"/>
</p:tagLst>
</file>

<file path=ppt/tags/tag461.xml><?xml version="1.0" encoding="utf-8"?>
<p:tagLst xmlns:p="http://schemas.openxmlformats.org/presentationml/2006/main">
  <p:tag name="AS_UNIQUEID" val="106"/>
</p:tagLst>
</file>

<file path=ppt/tags/tag462.xml><?xml version="1.0" encoding="utf-8"?>
<p:tagLst xmlns:p="http://schemas.openxmlformats.org/presentationml/2006/main">
  <p:tag name="AS_UNIQUEID" val="107"/>
</p:tagLst>
</file>

<file path=ppt/tags/tag463.xml><?xml version="1.0" encoding="utf-8"?>
<p:tagLst xmlns:p="http://schemas.openxmlformats.org/presentationml/2006/main">
  <p:tag name="AS_UNIQUEID" val="108"/>
</p:tagLst>
</file>

<file path=ppt/tags/tag464.xml><?xml version="1.0" encoding="utf-8"?>
<p:tagLst xmlns:p="http://schemas.openxmlformats.org/presentationml/2006/main">
  <p:tag name="AS_UNIQUEID" val="109"/>
</p:tagLst>
</file>

<file path=ppt/tags/tag465.xml><?xml version="1.0" encoding="utf-8"?>
<p:tagLst xmlns:p="http://schemas.openxmlformats.org/presentationml/2006/main">
  <p:tag name="AS_UNIQUEID" val="110"/>
</p:tagLst>
</file>

<file path=ppt/tags/tag466.xml><?xml version="1.0" encoding="utf-8"?>
<p:tagLst xmlns:p="http://schemas.openxmlformats.org/presentationml/2006/main">
  <p:tag name="AS_UNIQUEID" val="111"/>
</p:tagLst>
</file>

<file path=ppt/tags/tag467.xml><?xml version="1.0" encoding="utf-8"?>
<p:tagLst xmlns:p="http://schemas.openxmlformats.org/presentationml/2006/main">
  <p:tag name="AS_UNIQUEID" val="112"/>
</p:tagLst>
</file>

<file path=ppt/tags/tag468.xml><?xml version="1.0" encoding="utf-8"?>
<p:tagLst xmlns:p="http://schemas.openxmlformats.org/presentationml/2006/main">
  <p:tag name="AS_UNIQUEID" val="885"/>
</p:tagLst>
</file>

<file path=ppt/tags/tag469.xml><?xml version="1.0" encoding="utf-8"?>
<p:tagLst xmlns:p="http://schemas.openxmlformats.org/presentationml/2006/main">
  <p:tag name="AS_UNIQUEID" val="501"/>
</p:tagLst>
</file>

<file path=ppt/tags/tag470.xml><?xml version="1.0" encoding="utf-8"?>
<p:tagLst xmlns:p="http://schemas.openxmlformats.org/presentationml/2006/main">
  <p:tag name="AS_UNIQUEID" val="502"/>
</p:tagLst>
</file>

<file path=ppt/tags/tag471.xml><?xml version="1.0" encoding="utf-8"?>
<p:tagLst xmlns:p="http://schemas.openxmlformats.org/presentationml/2006/main">
  <p:tag name="AS_UNIQUEID" val="503"/>
</p:tagLst>
</file>

<file path=ppt/tags/tag472.xml><?xml version="1.0" encoding="utf-8"?>
<p:tagLst xmlns:p="http://schemas.openxmlformats.org/presentationml/2006/main">
  <p:tag name="AS_UNIQUEID" val="886"/>
</p:tagLst>
</file>

<file path=ppt/tags/tag473.xml><?xml version="1.0" encoding="utf-8"?>
<p:tagLst xmlns:p="http://schemas.openxmlformats.org/presentationml/2006/main">
  <p:tag name="AS_UNIQUEID" val="113"/>
</p:tagLst>
</file>

<file path=ppt/tags/tag474.xml><?xml version="1.0" encoding="utf-8"?>
<p:tagLst xmlns:p="http://schemas.openxmlformats.org/presentationml/2006/main">
  <p:tag name="AS_UNIQUEID" val="114"/>
</p:tagLst>
</file>

<file path=ppt/tags/tag475.xml><?xml version="1.0" encoding="utf-8"?>
<p:tagLst xmlns:p="http://schemas.openxmlformats.org/presentationml/2006/main">
  <p:tag name="AS_UNIQUEID" val="115"/>
</p:tagLst>
</file>

<file path=ppt/tags/tag476.xml><?xml version="1.0" encoding="utf-8"?>
<p:tagLst xmlns:p="http://schemas.openxmlformats.org/presentationml/2006/main">
  <p:tag name="AS_UNIQUEID" val="116"/>
</p:tagLst>
</file>

<file path=ppt/tags/tag477.xml><?xml version="1.0" encoding="utf-8"?>
<p:tagLst xmlns:p="http://schemas.openxmlformats.org/presentationml/2006/main">
  <p:tag name="AS_UNIQUEID" val="117"/>
</p:tagLst>
</file>

<file path=ppt/tags/tag478.xml><?xml version="1.0" encoding="utf-8"?>
<p:tagLst xmlns:p="http://schemas.openxmlformats.org/presentationml/2006/main">
  <p:tag name="AS_UNIQUEID" val="118"/>
</p:tagLst>
</file>

<file path=ppt/tags/tag479.xml><?xml version="1.0" encoding="utf-8"?>
<p:tagLst xmlns:p="http://schemas.openxmlformats.org/presentationml/2006/main">
  <p:tag name="AS_UNIQUEID" val="119"/>
</p:tagLst>
</file>

<file path=ppt/tags/tag480.xml><?xml version="1.0" encoding="utf-8"?>
<p:tagLst xmlns:p="http://schemas.openxmlformats.org/presentationml/2006/main">
  <p:tag name="AS_UNIQUEID" val="120"/>
</p:tagLst>
</file>

<file path=ppt/tags/tag481.xml><?xml version="1.0" encoding="utf-8"?>
<p:tagLst xmlns:p="http://schemas.openxmlformats.org/presentationml/2006/main">
  <p:tag name="AS_UNIQUEID" val="121"/>
</p:tagLst>
</file>

<file path=ppt/tags/tag482.xml><?xml version="1.0" encoding="utf-8"?>
<p:tagLst xmlns:p="http://schemas.openxmlformats.org/presentationml/2006/main">
  <p:tag name="AS_UNIQUEID" val="122"/>
</p:tagLst>
</file>

<file path=ppt/tags/tag483.xml><?xml version="1.0" encoding="utf-8"?>
<p:tagLst xmlns:p="http://schemas.openxmlformats.org/presentationml/2006/main">
  <p:tag name="AS_UNIQUEID" val="123"/>
</p:tagLst>
</file>

<file path=ppt/tags/tag484.xml><?xml version="1.0" encoding="utf-8"?>
<p:tagLst xmlns:p="http://schemas.openxmlformats.org/presentationml/2006/main">
  <p:tag name="AS_UNIQUEID" val="887"/>
</p:tagLst>
</file>

<file path=ppt/tags/tag485.xml><?xml version="1.0" encoding="utf-8"?>
<p:tagLst xmlns:p="http://schemas.openxmlformats.org/presentationml/2006/main">
  <p:tag name="AS_UNIQUEID" val="504"/>
</p:tagLst>
</file>

<file path=ppt/tags/tag486.xml><?xml version="1.0" encoding="utf-8"?>
<p:tagLst xmlns:p="http://schemas.openxmlformats.org/presentationml/2006/main">
  <p:tag name="AS_UNIQUEID" val="505"/>
</p:tagLst>
</file>

<file path=ppt/tags/tag487.xml><?xml version="1.0" encoding="utf-8"?>
<p:tagLst xmlns:p="http://schemas.openxmlformats.org/presentationml/2006/main">
  <p:tag name="AS_UNIQUEID" val="506"/>
</p:tagLst>
</file>

<file path=ppt/tags/tag488.xml><?xml version="1.0" encoding="utf-8"?>
<p:tagLst xmlns:p="http://schemas.openxmlformats.org/presentationml/2006/main">
  <p:tag name="AS_UNIQUEID" val="888"/>
</p:tagLst>
</file>

<file path=ppt/tags/tag489.xml><?xml version="1.0" encoding="utf-8"?>
<p:tagLst xmlns:p="http://schemas.openxmlformats.org/presentationml/2006/main">
  <p:tag name="AS_UNIQUEID" val="124"/>
</p:tagLst>
</file>

<file path=ppt/tags/tag490.xml><?xml version="1.0" encoding="utf-8"?>
<p:tagLst xmlns:p="http://schemas.openxmlformats.org/presentationml/2006/main">
  <p:tag name="AS_UNIQUEID" val="125"/>
</p:tagLst>
</file>

<file path=ppt/tags/tag491.xml><?xml version="1.0" encoding="utf-8"?>
<p:tagLst xmlns:p="http://schemas.openxmlformats.org/presentationml/2006/main">
  <p:tag name="AS_UNIQUEID" val="126"/>
</p:tagLst>
</file>

<file path=ppt/tags/tag492.xml><?xml version="1.0" encoding="utf-8"?>
<p:tagLst xmlns:p="http://schemas.openxmlformats.org/presentationml/2006/main">
  <p:tag name="AS_UNIQUEID" val="127"/>
</p:tagLst>
</file>

<file path=ppt/tags/tag493.xml><?xml version="1.0" encoding="utf-8"?>
<p:tagLst xmlns:p="http://schemas.openxmlformats.org/presentationml/2006/main">
  <p:tag name="AS_UNIQUEID" val="128"/>
</p:tagLst>
</file>

<file path=ppt/tags/tag494.xml><?xml version="1.0" encoding="utf-8"?>
<p:tagLst xmlns:p="http://schemas.openxmlformats.org/presentationml/2006/main">
  <p:tag name="AS_UNIQUEID" val="129"/>
</p:tagLst>
</file>

<file path=ppt/tags/tag495.xml><?xml version="1.0" encoding="utf-8"?>
<p:tagLst xmlns:p="http://schemas.openxmlformats.org/presentationml/2006/main">
  <p:tag name="AS_UNIQUEID" val="130"/>
</p:tagLst>
</file>

<file path=ppt/tags/tag496.xml><?xml version="1.0" encoding="utf-8"?>
<p:tagLst xmlns:p="http://schemas.openxmlformats.org/presentationml/2006/main">
  <p:tag name="AS_UNIQUEID" val="889"/>
</p:tagLst>
</file>

<file path=ppt/tags/tag497.xml><?xml version="1.0" encoding="utf-8"?>
<p:tagLst xmlns:p="http://schemas.openxmlformats.org/presentationml/2006/main">
  <p:tag name="AS_UNIQUEID" val="507"/>
</p:tagLst>
</file>

<file path=ppt/tags/tag498.xml><?xml version="1.0" encoding="utf-8"?>
<p:tagLst xmlns:p="http://schemas.openxmlformats.org/presentationml/2006/main">
  <p:tag name="AS_UNIQUEID" val="508"/>
</p:tagLst>
</file>

<file path=ppt/tags/tag499.xml><?xml version="1.0" encoding="utf-8"?>
<p:tagLst xmlns:p="http://schemas.openxmlformats.org/presentationml/2006/main">
  <p:tag name="AS_UNIQUEID" val="509"/>
</p:tagLst>
</file>

<file path=ppt/tags/tag500.xml><?xml version="1.0" encoding="utf-8"?>
<p:tagLst xmlns:p="http://schemas.openxmlformats.org/presentationml/2006/main">
  <p:tag name="AS_UNIQUEID" val="890"/>
</p:tagLst>
</file>

<file path=ppt/tags/tag501.xml><?xml version="1.0" encoding="utf-8"?>
<p:tagLst xmlns:p="http://schemas.openxmlformats.org/presentationml/2006/main">
  <p:tag name="AS_UNIQUEID" val="131"/>
</p:tagLst>
</file>

<file path=ppt/tags/tag502.xml><?xml version="1.0" encoding="utf-8"?>
<p:tagLst xmlns:p="http://schemas.openxmlformats.org/presentationml/2006/main">
  <p:tag name="AS_UNIQUEID" val="891"/>
</p:tagLst>
</file>

<file path=ppt/tags/tag503.xml><?xml version="1.0" encoding="utf-8"?>
<p:tagLst xmlns:p="http://schemas.openxmlformats.org/presentationml/2006/main">
  <p:tag name="AS_UNIQUEID" val="132"/>
</p:tagLst>
</file>

<file path=ppt/tags/tag504.xml><?xml version="1.0" encoding="utf-8"?>
<p:tagLst xmlns:p="http://schemas.openxmlformats.org/presentationml/2006/main">
  <p:tag name="AS_UNIQUEID" val="133"/>
</p:tagLst>
</file>

<file path=ppt/tags/tag505.xml><?xml version="1.0" encoding="utf-8"?>
<p:tagLst xmlns:p="http://schemas.openxmlformats.org/presentationml/2006/main">
  <p:tag name="AS_UNIQUEID" val="134"/>
</p:tagLst>
</file>

<file path=ppt/tags/tag506.xml><?xml version="1.0" encoding="utf-8"?>
<p:tagLst xmlns:p="http://schemas.openxmlformats.org/presentationml/2006/main">
  <p:tag name="AS_UNIQUEID" val="135"/>
</p:tagLst>
</file>

<file path=ppt/tags/tag507.xml><?xml version="1.0" encoding="utf-8"?>
<p:tagLst xmlns:p="http://schemas.openxmlformats.org/presentationml/2006/main">
  <p:tag name="AS_UNIQUEID" val="892"/>
</p:tagLst>
</file>

<file path=ppt/tags/tag508.xml><?xml version="1.0" encoding="utf-8"?>
<p:tagLst xmlns:p="http://schemas.openxmlformats.org/presentationml/2006/main">
  <p:tag name="AS_UNIQUEID" val="510"/>
</p:tagLst>
</file>

<file path=ppt/tags/tag509.xml><?xml version="1.0" encoding="utf-8"?>
<p:tagLst xmlns:p="http://schemas.openxmlformats.org/presentationml/2006/main">
  <p:tag name="AS_UNIQUEID" val="511"/>
</p:tagLst>
</file>

<file path=ppt/tags/tag510.xml><?xml version="1.0" encoding="utf-8"?>
<p:tagLst xmlns:p="http://schemas.openxmlformats.org/presentationml/2006/main">
  <p:tag name="AS_UNIQUEID" val="512"/>
</p:tagLst>
</file>

<file path=ppt/tags/tag511.xml><?xml version="1.0" encoding="utf-8"?>
<p:tagLst xmlns:p="http://schemas.openxmlformats.org/presentationml/2006/main">
  <p:tag name="AS_UNIQUEID" val="893"/>
</p:tagLst>
</file>

<file path=ppt/tags/tag512.xml><?xml version="1.0" encoding="utf-8"?>
<p:tagLst xmlns:p="http://schemas.openxmlformats.org/presentationml/2006/main">
  <p:tag name="AS_UNIQUEID" val="136"/>
</p:tagLst>
</file>

<file path=ppt/tags/tag513.xml><?xml version="1.0" encoding="utf-8"?>
<p:tagLst xmlns:p="http://schemas.openxmlformats.org/presentationml/2006/main">
  <p:tag name="AS_UNIQUEID" val="137"/>
</p:tagLst>
</file>

<file path=ppt/tags/tag514.xml><?xml version="1.0" encoding="utf-8"?>
<p:tagLst xmlns:p="http://schemas.openxmlformats.org/presentationml/2006/main">
  <p:tag name="AS_UNIQUEID" val="138"/>
</p:tagLst>
</file>

<file path=ppt/tags/tag515.xml><?xml version="1.0" encoding="utf-8"?>
<p:tagLst xmlns:p="http://schemas.openxmlformats.org/presentationml/2006/main">
  <p:tag name="AS_UNIQUEID" val="139"/>
</p:tagLst>
</file>

<file path=ppt/tags/tag516.xml><?xml version="1.0" encoding="utf-8"?>
<p:tagLst xmlns:p="http://schemas.openxmlformats.org/presentationml/2006/main">
  <p:tag name="AS_UNIQUEID" val="140"/>
</p:tagLst>
</file>

<file path=ppt/tags/tag517.xml><?xml version="1.0" encoding="utf-8"?>
<p:tagLst xmlns:p="http://schemas.openxmlformats.org/presentationml/2006/main">
  <p:tag name="AS_UNIQUEID" val="141"/>
</p:tagLst>
</file>

<file path=ppt/tags/tag518.xml><?xml version="1.0" encoding="utf-8"?>
<p:tagLst xmlns:p="http://schemas.openxmlformats.org/presentationml/2006/main">
  <p:tag name="AS_UNIQUEID" val="142"/>
</p:tagLst>
</file>

<file path=ppt/tags/tag519.xml><?xml version="1.0" encoding="utf-8"?>
<p:tagLst xmlns:p="http://schemas.openxmlformats.org/presentationml/2006/main">
  <p:tag name="AS_UNIQUEID" val="143"/>
</p:tagLst>
</file>

<file path=ppt/tags/tag520.xml><?xml version="1.0" encoding="utf-8"?>
<p:tagLst xmlns:p="http://schemas.openxmlformats.org/presentationml/2006/main">
  <p:tag name="AS_UNIQUEID" val="144"/>
</p:tagLst>
</file>

<file path=ppt/tags/tag521.xml><?xml version="1.0" encoding="utf-8"?>
<p:tagLst xmlns:p="http://schemas.openxmlformats.org/presentationml/2006/main">
  <p:tag name="AS_UNIQUEID" val="145"/>
</p:tagLst>
</file>

<file path=ppt/tags/tag522.xml><?xml version="1.0" encoding="utf-8"?>
<p:tagLst xmlns:p="http://schemas.openxmlformats.org/presentationml/2006/main">
  <p:tag name="AS_UNIQUEID" val="146"/>
</p:tagLst>
</file>

<file path=ppt/tags/tag523.xml><?xml version="1.0" encoding="utf-8"?>
<p:tagLst xmlns:p="http://schemas.openxmlformats.org/presentationml/2006/main">
  <p:tag name="AS_UNIQUEID" val="147"/>
</p:tagLst>
</file>

<file path=ppt/tags/tag524.xml><?xml version="1.0" encoding="utf-8"?>
<p:tagLst xmlns:p="http://schemas.openxmlformats.org/presentationml/2006/main">
  <p:tag name="AS_UNIQUEID" val="148"/>
</p:tagLst>
</file>

<file path=ppt/tags/tag525.xml><?xml version="1.0" encoding="utf-8"?>
<p:tagLst xmlns:p="http://schemas.openxmlformats.org/presentationml/2006/main">
  <p:tag name="AS_UNIQUEID" val="704"/>
</p:tagLst>
</file>

<file path=ppt/tags/tag526.xml><?xml version="1.0" encoding="utf-8"?>
<p:tagLst xmlns:p="http://schemas.openxmlformats.org/presentationml/2006/main">
  <p:tag name="AS_UNIQUEID" val="894"/>
</p:tagLst>
</file>

<file path=ppt/tags/tag527.xml><?xml version="1.0" encoding="utf-8"?>
<p:tagLst xmlns:p="http://schemas.openxmlformats.org/presentationml/2006/main">
  <p:tag name="AS_UNIQUEID" val="513"/>
</p:tagLst>
</file>

<file path=ppt/tags/tag528.xml><?xml version="1.0" encoding="utf-8"?>
<p:tagLst xmlns:p="http://schemas.openxmlformats.org/presentationml/2006/main">
  <p:tag name="AS_UNIQUEID" val="514"/>
</p:tagLst>
</file>

<file path=ppt/tags/tag529.xml><?xml version="1.0" encoding="utf-8"?>
<p:tagLst xmlns:p="http://schemas.openxmlformats.org/presentationml/2006/main">
  <p:tag name="AS_UNIQUEID" val="515"/>
</p:tagLst>
</file>

<file path=ppt/tags/tag530.xml><?xml version="1.0" encoding="utf-8"?>
<p:tagLst xmlns:p="http://schemas.openxmlformats.org/presentationml/2006/main">
  <p:tag name="AS_UNIQUEID" val="895"/>
</p:tagLst>
</file>

<file path=ppt/tags/tag531.xml><?xml version="1.0" encoding="utf-8"?>
<p:tagLst xmlns:p="http://schemas.openxmlformats.org/presentationml/2006/main">
  <p:tag name="AS_UNIQUEID" val="149"/>
</p:tagLst>
</file>

<file path=ppt/tags/tag532.xml><?xml version="1.0" encoding="utf-8"?>
<p:tagLst xmlns:p="http://schemas.openxmlformats.org/presentationml/2006/main">
  <p:tag name="AS_UNIQUEID" val="150"/>
</p:tagLst>
</file>

<file path=ppt/tags/tag533.xml><?xml version="1.0" encoding="utf-8"?>
<p:tagLst xmlns:p="http://schemas.openxmlformats.org/presentationml/2006/main">
  <p:tag name="AS_UNIQUEID" val="151"/>
</p:tagLst>
</file>

<file path=ppt/tags/tag534.xml><?xml version="1.0" encoding="utf-8"?>
<p:tagLst xmlns:p="http://schemas.openxmlformats.org/presentationml/2006/main">
  <p:tag name="AS_UNIQUEID" val="152"/>
</p:tagLst>
</file>

<file path=ppt/tags/tag535.xml><?xml version="1.0" encoding="utf-8"?>
<p:tagLst xmlns:p="http://schemas.openxmlformats.org/presentationml/2006/main">
  <p:tag name="AS_UNIQUEID" val="153"/>
</p:tagLst>
</file>

<file path=ppt/tags/tag536.xml><?xml version="1.0" encoding="utf-8"?>
<p:tagLst xmlns:p="http://schemas.openxmlformats.org/presentationml/2006/main">
  <p:tag name="AS_UNIQUEID" val="154"/>
</p:tagLst>
</file>

<file path=ppt/tags/tag537.xml><?xml version="1.0" encoding="utf-8"?>
<p:tagLst xmlns:p="http://schemas.openxmlformats.org/presentationml/2006/main">
  <p:tag name="AS_UNIQUEID" val="155"/>
</p:tagLst>
</file>

<file path=ppt/tags/tag538.xml><?xml version="1.0" encoding="utf-8"?>
<p:tagLst xmlns:p="http://schemas.openxmlformats.org/presentationml/2006/main">
  <p:tag name="AS_UNIQUEID" val="156"/>
</p:tagLst>
</file>

<file path=ppt/tags/tag539.xml><?xml version="1.0" encoding="utf-8"?>
<p:tagLst xmlns:p="http://schemas.openxmlformats.org/presentationml/2006/main">
  <p:tag name="AS_UNIQUEID" val="157"/>
</p:tagLst>
</file>

<file path=ppt/tags/tag540.xml><?xml version="1.0" encoding="utf-8"?>
<p:tagLst xmlns:p="http://schemas.openxmlformats.org/presentationml/2006/main">
  <p:tag name="AS_UNIQUEID" val="158"/>
</p:tagLst>
</file>

<file path=ppt/tags/tag541.xml><?xml version="1.0" encoding="utf-8"?>
<p:tagLst xmlns:p="http://schemas.openxmlformats.org/presentationml/2006/main">
  <p:tag name="AS_UNIQUEID" val="896"/>
</p:tagLst>
</file>

<file path=ppt/tags/tag542.xml><?xml version="1.0" encoding="utf-8"?>
<p:tagLst xmlns:p="http://schemas.openxmlformats.org/presentationml/2006/main">
  <p:tag name="AS_UNIQUEID" val="516"/>
</p:tagLst>
</file>

<file path=ppt/tags/tag543.xml><?xml version="1.0" encoding="utf-8"?>
<p:tagLst xmlns:p="http://schemas.openxmlformats.org/presentationml/2006/main">
  <p:tag name="AS_UNIQUEID" val="517"/>
</p:tagLst>
</file>

<file path=ppt/tags/tag544.xml><?xml version="1.0" encoding="utf-8"?>
<p:tagLst xmlns:p="http://schemas.openxmlformats.org/presentationml/2006/main">
  <p:tag name="AS_UNIQUEID" val="518"/>
</p:tagLst>
</file>

<file path=ppt/tags/tag545.xml><?xml version="1.0" encoding="utf-8"?>
<p:tagLst xmlns:p="http://schemas.openxmlformats.org/presentationml/2006/main">
  <p:tag name="AS_UNIQUEID" val="897"/>
</p:tagLst>
</file>

<file path=ppt/tags/tag546.xml><?xml version="1.0" encoding="utf-8"?>
<p:tagLst xmlns:p="http://schemas.openxmlformats.org/presentationml/2006/main">
  <p:tag name="AS_UNIQUEID" val="159"/>
</p:tagLst>
</file>

<file path=ppt/tags/tag547.xml><?xml version="1.0" encoding="utf-8"?>
<p:tagLst xmlns:p="http://schemas.openxmlformats.org/presentationml/2006/main">
  <p:tag name="AS_UNIQUEID" val="160"/>
</p:tagLst>
</file>

<file path=ppt/tags/tag548.xml><?xml version="1.0" encoding="utf-8"?>
<p:tagLst xmlns:p="http://schemas.openxmlformats.org/presentationml/2006/main">
  <p:tag name="AS_UNIQUEID" val="161"/>
</p:tagLst>
</file>

<file path=ppt/tags/tag549.xml><?xml version="1.0" encoding="utf-8"?>
<p:tagLst xmlns:p="http://schemas.openxmlformats.org/presentationml/2006/main">
  <p:tag name="AS_UNIQUEID" val="162"/>
</p:tagLst>
</file>

<file path=ppt/tags/tag550.xml><?xml version="1.0" encoding="utf-8"?>
<p:tagLst xmlns:p="http://schemas.openxmlformats.org/presentationml/2006/main">
  <p:tag name="AS_UNIQUEID" val="163"/>
</p:tagLst>
</file>

<file path=ppt/tags/tag551.xml><?xml version="1.0" encoding="utf-8"?>
<p:tagLst xmlns:p="http://schemas.openxmlformats.org/presentationml/2006/main">
  <p:tag name="AS_UNIQUEID" val="164"/>
</p:tagLst>
</file>

<file path=ppt/tags/tag552.xml><?xml version="1.0" encoding="utf-8"?>
<p:tagLst xmlns:p="http://schemas.openxmlformats.org/presentationml/2006/main">
  <p:tag name="AS_UNIQUEID" val="898"/>
</p:tagLst>
</file>

<file path=ppt/tags/tag553.xml><?xml version="1.0" encoding="utf-8"?>
<p:tagLst xmlns:p="http://schemas.openxmlformats.org/presentationml/2006/main">
  <p:tag name="AS_UNIQUEID" val="519"/>
</p:tagLst>
</file>

<file path=ppt/tags/tag554.xml><?xml version="1.0" encoding="utf-8"?>
<p:tagLst xmlns:p="http://schemas.openxmlformats.org/presentationml/2006/main">
  <p:tag name="AS_UNIQUEID" val="520"/>
</p:tagLst>
</file>

<file path=ppt/tags/tag555.xml><?xml version="1.0" encoding="utf-8"?>
<p:tagLst xmlns:p="http://schemas.openxmlformats.org/presentationml/2006/main">
  <p:tag name="AS_UNIQUEID" val="521"/>
</p:tagLst>
</file>

<file path=ppt/tags/tag556.xml><?xml version="1.0" encoding="utf-8"?>
<p:tagLst xmlns:p="http://schemas.openxmlformats.org/presentationml/2006/main">
  <p:tag name="AS_UNIQUEID" val="899"/>
</p:tagLst>
</file>

<file path=ppt/tags/tag557.xml><?xml version="1.0" encoding="utf-8"?>
<p:tagLst xmlns:p="http://schemas.openxmlformats.org/presentationml/2006/main">
  <p:tag name="AS_UNIQUEID" val="165"/>
</p:tagLst>
</file>

<file path=ppt/tags/tag558.xml><?xml version="1.0" encoding="utf-8"?>
<p:tagLst xmlns:p="http://schemas.openxmlformats.org/presentationml/2006/main">
  <p:tag name="AS_UNIQUEID" val="166"/>
</p:tagLst>
</file>

<file path=ppt/tags/tag559.xml><?xml version="1.0" encoding="utf-8"?>
<p:tagLst xmlns:p="http://schemas.openxmlformats.org/presentationml/2006/main">
  <p:tag name="AS_UNIQUEID" val="167"/>
</p:tagLst>
</file>

<file path=ppt/tags/tag560.xml><?xml version="1.0" encoding="utf-8"?>
<p:tagLst xmlns:p="http://schemas.openxmlformats.org/presentationml/2006/main">
  <p:tag name="AS_UNIQUEID" val="168"/>
</p:tagLst>
</file>

<file path=ppt/tags/tag561.xml><?xml version="1.0" encoding="utf-8"?>
<p:tagLst xmlns:p="http://schemas.openxmlformats.org/presentationml/2006/main">
  <p:tag name="AS_UNIQUEID" val="169"/>
</p:tagLst>
</file>

<file path=ppt/tags/tag562.xml><?xml version="1.0" encoding="utf-8"?>
<p:tagLst xmlns:p="http://schemas.openxmlformats.org/presentationml/2006/main">
  <p:tag name="AS_UNIQUEID" val="170"/>
</p:tagLst>
</file>

<file path=ppt/tags/tag563.xml><?xml version="1.0" encoding="utf-8"?>
<p:tagLst xmlns:p="http://schemas.openxmlformats.org/presentationml/2006/main">
  <p:tag name="AS_UNIQUEID" val="171"/>
</p:tagLst>
</file>

<file path=ppt/tags/tag564.xml><?xml version="1.0" encoding="utf-8"?>
<p:tagLst xmlns:p="http://schemas.openxmlformats.org/presentationml/2006/main">
  <p:tag name="AS_UNIQUEID" val="172"/>
</p:tagLst>
</file>

<file path=ppt/tags/tag565.xml><?xml version="1.0" encoding="utf-8"?>
<p:tagLst xmlns:p="http://schemas.openxmlformats.org/presentationml/2006/main">
  <p:tag name="AS_UNIQUEID" val="900"/>
</p:tagLst>
</file>

<file path=ppt/tags/tag566.xml><?xml version="1.0" encoding="utf-8"?>
<p:tagLst xmlns:p="http://schemas.openxmlformats.org/presentationml/2006/main">
  <p:tag name="AS_UNIQUEID" val="522"/>
</p:tagLst>
</file>

<file path=ppt/tags/tag567.xml><?xml version="1.0" encoding="utf-8"?>
<p:tagLst xmlns:p="http://schemas.openxmlformats.org/presentationml/2006/main">
  <p:tag name="AS_UNIQUEID" val="523"/>
</p:tagLst>
</file>

<file path=ppt/tags/tag568.xml><?xml version="1.0" encoding="utf-8"?>
<p:tagLst xmlns:p="http://schemas.openxmlformats.org/presentationml/2006/main">
  <p:tag name="AS_UNIQUEID" val="524"/>
</p:tagLst>
</file>

<file path=ppt/tags/tag569.xml><?xml version="1.0" encoding="utf-8"?>
<p:tagLst xmlns:p="http://schemas.openxmlformats.org/presentationml/2006/main">
  <p:tag name="AS_UNIQUEID" val="901"/>
</p:tagLst>
</file>

<file path=ppt/tags/tag570.xml><?xml version="1.0" encoding="utf-8"?>
<p:tagLst xmlns:p="http://schemas.openxmlformats.org/presentationml/2006/main">
  <p:tag name="AS_UNIQUEID" val="173"/>
</p:tagLst>
</file>

<file path=ppt/tags/tag571.xml><?xml version="1.0" encoding="utf-8"?>
<p:tagLst xmlns:p="http://schemas.openxmlformats.org/presentationml/2006/main">
  <p:tag name="AS_UNIQUEID" val="174"/>
</p:tagLst>
</file>

<file path=ppt/tags/tag572.xml><?xml version="1.0" encoding="utf-8"?>
<p:tagLst xmlns:p="http://schemas.openxmlformats.org/presentationml/2006/main">
  <p:tag name="AS_UNIQUEID" val="175"/>
</p:tagLst>
</file>

<file path=ppt/tags/tag573.xml><?xml version="1.0" encoding="utf-8"?>
<p:tagLst xmlns:p="http://schemas.openxmlformats.org/presentationml/2006/main">
  <p:tag name="AS_UNIQUEID" val="176"/>
</p:tagLst>
</file>

<file path=ppt/tags/tag574.xml><?xml version="1.0" encoding="utf-8"?>
<p:tagLst xmlns:p="http://schemas.openxmlformats.org/presentationml/2006/main">
  <p:tag name="AS_UNIQUEID" val="902"/>
</p:tagLst>
</file>

<file path=ppt/tags/tag575.xml><?xml version="1.0" encoding="utf-8"?>
<p:tagLst xmlns:p="http://schemas.openxmlformats.org/presentationml/2006/main">
  <p:tag name="AS_UNIQUEID" val="177"/>
</p:tagLst>
</file>

<file path=ppt/tags/tag576.xml><?xml version="1.0" encoding="utf-8"?>
<p:tagLst xmlns:p="http://schemas.openxmlformats.org/presentationml/2006/main">
  <p:tag name="AS_UNIQUEID" val="178"/>
</p:tagLst>
</file>

<file path=ppt/tags/tag577.xml><?xml version="1.0" encoding="utf-8"?>
<p:tagLst xmlns:p="http://schemas.openxmlformats.org/presentationml/2006/main">
  <p:tag name="AS_UNIQUEID" val="179"/>
</p:tagLst>
</file>

<file path=ppt/tags/tag578.xml><?xml version="1.0" encoding="utf-8"?>
<p:tagLst xmlns:p="http://schemas.openxmlformats.org/presentationml/2006/main">
  <p:tag name="AS_UNIQUEID" val="180"/>
</p:tagLst>
</file>

<file path=ppt/tags/tag579.xml><?xml version="1.0" encoding="utf-8"?>
<p:tagLst xmlns:p="http://schemas.openxmlformats.org/presentationml/2006/main">
  <p:tag name="AS_UNIQUEID" val="181"/>
</p:tagLst>
</file>

<file path=ppt/tags/tag580.xml><?xml version="1.0" encoding="utf-8"?>
<p:tagLst xmlns:p="http://schemas.openxmlformats.org/presentationml/2006/main">
  <p:tag name="AS_UNIQUEID" val="182"/>
</p:tagLst>
</file>

<file path=ppt/tags/tag581.xml><?xml version="1.0" encoding="utf-8"?>
<p:tagLst xmlns:p="http://schemas.openxmlformats.org/presentationml/2006/main">
  <p:tag name="AS_UNIQUEID" val="183"/>
</p:tagLst>
</file>

<file path=ppt/tags/tag582.xml><?xml version="1.0" encoding="utf-8"?>
<p:tagLst xmlns:p="http://schemas.openxmlformats.org/presentationml/2006/main">
  <p:tag name="AS_UNIQUEID" val="184"/>
</p:tagLst>
</file>

<file path=ppt/tags/tag583.xml><?xml version="1.0" encoding="utf-8"?>
<p:tagLst xmlns:p="http://schemas.openxmlformats.org/presentationml/2006/main">
  <p:tag name="AS_UNIQUEID" val="185"/>
</p:tagLst>
</file>

<file path=ppt/tags/tag584.xml><?xml version="1.0" encoding="utf-8"?>
<p:tagLst xmlns:p="http://schemas.openxmlformats.org/presentationml/2006/main">
  <p:tag name="AS_UNIQUEID" val="186"/>
</p:tagLst>
</file>

<file path=ppt/tags/tag585.xml><?xml version="1.0" encoding="utf-8"?>
<p:tagLst xmlns:p="http://schemas.openxmlformats.org/presentationml/2006/main">
  <p:tag name="AS_UNIQUEID" val="187"/>
</p:tagLst>
</file>

<file path=ppt/tags/tag586.xml><?xml version="1.0" encoding="utf-8"?>
<p:tagLst xmlns:p="http://schemas.openxmlformats.org/presentationml/2006/main">
  <p:tag name="AS_UNIQUEID" val="188"/>
</p:tagLst>
</file>

<file path=ppt/tags/tag587.xml><?xml version="1.0" encoding="utf-8"?>
<p:tagLst xmlns:p="http://schemas.openxmlformats.org/presentationml/2006/main">
  <p:tag name="AS_UNIQUEID" val="189"/>
</p:tagLst>
</file>

<file path=ppt/tags/tag588.xml><?xml version="1.0" encoding="utf-8"?>
<p:tagLst xmlns:p="http://schemas.openxmlformats.org/presentationml/2006/main">
  <p:tag name="AS_UNIQUEID" val="190"/>
</p:tagLst>
</file>

<file path=ppt/tags/tag589.xml><?xml version="1.0" encoding="utf-8"?>
<p:tagLst xmlns:p="http://schemas.openxmlformats.org/presentationml/2006/main">
  <p:tag name="AS_UNIQUEID" val="191"/>
</p:tagLst>
</file>

<file path=ppt/tags/tag590.xml><?xml version="1.0" encoding="utf-8"?>
<p:tagLst xmlns:p="http://schemas.openxmlformats.org/presentationml/2006/main">
  <p:tag name="AS_UNIQUEID" val="192"/>
</p:tagLst>
</file>

<file path=ppt/tags/tag591.xml><?xml version="1.0" encoding="utf-8"?>
<p:tagLst xmlns:p="http://schemas.openxmlformats.org/presentationml/2006/main">
  <p:tag name="AS_UNIQUEID" val="193"/>
</p:tagLst>
</file>

<file path=ppt/tags/tag592.xml><?xml version="1.0" encoding="utf-8"?>
<p:tagLst xmlns:p="http://schemas.openxmlformats.org/presentationml/2006/main">
  <p:tag name="AS_UNIQUEID" val="194"/>
</p:tagLst>
</file>

<file path=ppt/tags/tag593.xml><?xml version="1.0" encoding="utf-8"?>
<p:tagLst xmlns:p="http://schemas.openxmlformats.org/presentationml/2006/main">
  <p:tag name="AS_UNIQUEID" val="195"/>
</p:tagLst>
</file>

<file path=ppt/tags/tag594.xml><?xml version="1.0" encoding="utf-8"?>
<p:tagLst xmlns:p="http://schemas.openxmlformats.org/presentationml/2006/main">
  <p:tag name="AS_UNIQUEID" val="196"/>
</p:tagLst>
</file>

<file path=ppt/tags/tag595.xml><?xml version="1.0" encoding="utf-8"?>
<p:tagLst xmlns:p="http://schemas.openxmlformats.org/presentationml/2006/main">
  <p:tag name="AS_UNIQUEID" val="197"/>
</p:tagLst>
</file>

<file path=ppt/tags/tag596.xml><?xml version="1.0" encoding="utf-8"?>
<p:tagLst xmlns:p="http://schemas.openxmlformats.org/presentationml/2006/main">
  <p:tag name="AS_UNIQUEID" val="198"/>
</p:tagLst>
</file>

<file path=ppt/tags/tag597.xml><?xml version="1.0" encoding="utf-8"?>
<p:tagLst xmlns:p="http://schemas.openxmlformats.org/presentationml/2006/main">
  <p:tag name="AS_UNIQUEID" val="199"/>
</p:tagLst>
</file>

<file path=ppt/tags/tag598.xml><?xml version="1.0" encoding="utf-8"?>
<p:tagLst xmlns:p="http://schemas.openxmlformats.org/presentationml/2006/main">
  <p:tag name="AS_UNIQUEID" val="200"/>
</p:tagLst>
</file>

<file path=ppt/tags/tag599.xml><?xml version="1.0" encoding="utf-8"?>
<p:tagLst xmlns:p="http://schemas.openxmlformats.org/presentationml/2006/main">
  <p:tag name="AS_UNIQUEID" val="201"/>
</p:tagLst>
</file>

<file path=ppt/tags/tag600.xml><?xml version="1.0" encoding="utf-8"?>
<p:tagLst xmlns:p="http://schemas.openxmlformats.org/presentationml/2006/main">
  <p:tag name="AS_UNIQUEID" val="202"/>
</p:tagLst>
</file>

<file path=ppt/tags/tag601.xml><?xml version="1.0" encoding="utf-8"?>
<p:tagLst xmlns:p="http://schemas.openxmlformats.org/presentationml/2006/main">
  <p:tag name="AS_UNIQUEID" val="203"/>
</p:tagLst>
</file>

<file path=ppt/tags/tag602.xml><?xml version="1.0" encoding="utf-8"?>
<p:tagLst xmlns:p="http://schemas.openxmlformats.org/presentationml/2006/main">
  <p:tag name="AS_UNIQUEID" val="204"/>
</p:tagLst>
</file>

<file path=ppt/tags/tag603.xml><?xml version="1.0" encoding="utf-8"?>
<p:tagLst xmlns:p="http://schemas.openxmlformats.org/presentationml/2006/main">
  <p:tag name="AS_UNIQUEID" val="205"/>
</p:tagLst>
</file>

<file path=ppt/tags/tag604.xml><?xml version="1.0" encoding="utf-8"?>
<p:tagLst xmlns:p="http://schemas.openxmlformats.org/presentationml/2006/main">
  <p:tag name="AS_UNIQUEID" val="206"/>
</p:tagLst>
</file>

<file path=ppt/tags/tag605.xml><?xml version="1.0" encoding="utf-8"?>
<p:tagLst xmlns:p="http://schemas.openxmlformats.org/presentationml/2006/main">
  <p:tag name="AS_UNIQUEID" val="207"/>
</p:tagLst>
</file>

<file path=ppt/tags/tag606.xml><?xml version="1.0" encoding="utf-8"?>
<p:tagLst xmlns:p="http://schemas.openxmlformats.org/presentationml/2006/main">
  <p:tag name="AS_UNIQUEID" val="903"/>
</p:tagLst>
</file>

<file path=ppt/tags/tag607.xml><?xml version="1.0" encoding="utf-8"?>
<p:tagLst xmlns:p="http://schemas.openxmlformats.org/presentationml/2006/main">
  <p:tag name="AS_UNIQUEID" val="525"/>
</p:tagLst>
</file>

<file path=ppt/tags/tag608.xml><?xml version="1.0" encoding="utf-8"?>
<p:tagLst xmlns:p="http://schemas.openxmlformats.org/presentationml/2006/main">
  <p:tag name="AS_UNIQUEID" val="526"/>
</p:tagLst>
</file>

<file path=ppt/tags/tag609.xml><?xml version="1.0" encoding="utf-8"?>
<p:tagLst xmlns:p="http://schemas.openxmlformats.org/presentationml/2006/main">
  <p:tag name="AS_UNIQUEID" val="527"/>
</p:tagLst>
</file>

<file path=ppt/tags/tag610.xml><?xml version="1.0" encoding="utf-8"?>
<p:tagLst xmlns:p="http://schemas.openxmlformats.org/presentationml/2006/main">
  <p:tag name="AS_UNIQUEID" val="904"/>
</p:tagLst>
</file>

<file path=ppt/tags/tag611.xml><?xml version="1.0" encoding="utf-8"?>
<p:tagLst xmlns:p="http://schemas.openxmlformats.org/presentationml/2006/main">
  <p:tag name="AS_UNIQUEID" val="208"/>
</p:tagLst>
</file>

<file path=ppt/tags/tag612.xml><?xml version="1.0" encoding="utf-8"?>
<p:tagLst xmlns:p="http://schemas.openxmlformats.org/presentationml/2006/main">
  <p:tag name="AS_UNIQUEID" val="209"/>
</p:tagLst>
</file>

<file path=ppt/tags/tag613.xml><?xml version="1.0" encoding="utf-8"?>
<p:tagLst xmlns:p="http://schemas.openxmlformats.org/presentationml/2006/main">
  <p:tag name="AS_UNIQUEID" val="210"/>
</p:tagLst>
</file>

<file path=ppt/tags/tag614.xml><?xml version="1.0" encoding="utf-8"?>
<p:tagLst xmlns:p="http://schemas.openxmlformats.org/presentationml/2006/main">
  <p:tag name="AS_UNIQUEID" val="211"/>
</p:tagLst>
</file>

<file path=ppt/tags/tag615.xml><?xml version="1.0" encoding="utf-8"?>
<p:tagLst xmlns:p="http://schemas.openxmlformats.org/presentationml/2006/main">
  <p:tag name="AS_UNIQUEID" val="212"/>
</p:tagLst>
</file>

<file path=ppt/tags/tag616.xml><?xml version="1.0" encoding="utf-8"?>
<p:tagLst xmlns:p="http://schemas.openxmlformats.org/presentationml/2006/main">
  <p:tag name="AS_UNIQUEID" val="213"/>
</p:tagLst>
</file>

<file path=ppt/tags/tag617.xml><?xml version="1.0" encoding="utf-8"?>
<p:tagLst xmlns:p="http://schemas.openxmlformats.org/presentationml/2006/main">
  <p:tag name="AS_UNIQUEID" val="214"/>
</p:tagLst>
</file>

<file path=ppt/tags/tag618.xml><?xml version="1.0" encoding="utf-8"?>
<p:tagLst xmlns:p="http://schemas.openxmlformats.org/presentationml/2006/main">
  <p:tag name="AS_UNIQUEID" val="215"/>
</p:tagLst>
</file>

<file path=ppt/tags/tag619.xml><?xml version="1.0" encoding="utf-8"?>
<p:tagLst xmlns:p="http://schemas.openxmlformats.org/presentationml/2006/main">
  <p:tag name="AS_UNIQUEID" val="216"/>
</p:tagLst>
</file>

<file path=ppt/tags/tag620.xml><?xml version="1.0" encoding="utf-8"?>
<p:tagLst xmlns:p="http://schemas.openxmlformats.org/presentationml/2006/main">
  <p:tag name="AS_UNIQUEID" val="905"/>
</p:tagLst>
</file>

<file path=ppt/tags/tag621.xml><?xml version="1.0" encoding="utf-8"?>
<p:tagLst xmlns:p="http://schemas.openxmlformats.org/presentationml/2006/main">
  <p:tag name="AS_UNIQUEID" val="217"/>
</p:tagLst>
</file>

<file path=ppt/tags/tag622.xml><?xml version="1.0" encoding="utf-8"?>
<p:tagLst xmlns:p="http://schemas.openxmlformats.org/presentationml/2006/main">
  <p:tag name="AS_UNIQUEID" val="218"/>
</p:tagLst>
</file>

<file path=ppt/tags/tag623.xml><?xml version="1.0" encoding="utf-8"?>
<p:tagLst xmlns:p="http://schemas.openxmlformats.org/presentationml/2006/main">
  <p:tag name="AS_UNIQUEID" val="219"/>
</p:tagLst>
</file>

<file path=ppt/tags/tag624.xml><?xml version="1.0" encoding="utf-8"?>
<p:tagLst xmlns:p="http://schemas.openxmlformats.org/presentationml/2006/main">
  <p:tag name="AS_UNIQUEID" val="906"/>
</p:tagLst>
</file>

<file path=ppt/tags/tag625.xml><?xml version="1.0" encoding="utf-8"?>
<p:tagLst xmlns:p="http://schemas.openxmlformats.org/presentationml/2006/main">
  <p:tag name="AS_UNIQUEID" val="220"/>
</p:tagLst>
</file>

<file path=ppt/tags/tag626.xml><?xml version="1.0" encoding="utf-8"?>
<p:tagLst xmlns:p="http://schemas.openxmlformats.org/presentationml/2006/main">
  <p:tag name="AS_UNIQUEID" val="221"/>
</p:tagLst>
</file>

<file path=ppt/tags/tag627.xml><?xml version="1.0" encoding="utf-8"?>
<p:tagLst xmlns:p="http://schemas.openxmlformats.org/presentationml/2006/main">
  <p:tag name="AS_UNIQUEID" val="907"/>
</p:tagLst>
</file>

<file path=ppt/tags/tag628.xml><?xml version="1.0" encoding="utf-8"?>
<p:tagLst xmlns:p="http://schemas.openxmlformats.org/presentationml/2006/main">
  <p:tag name="AS_UNIQUEID" val="222"/>
</p:tagLst>
</file>

<file path=ppt/tags/tag629.xml><?xml version="1.0" encoding="utf-8"?>
<p:tagLst xmlns:p="http://schemas.openxmlformats.org/presentationml/2006/main">
  <p:tag name="AS_UNIQUEID" val="223"/>
</p:tagLst>
</file>

<file path=ppt/tags/tag630.xml><?xml version="1.0" encoding="utf-8"?>
<p:tagLst xmlns:p="http://schemas.openxmlformats.org/presentationml/2006/main">
  <p:tag name="AS_UNIQUEID" val="224"/>
</p:tagLst>
</file>

<file path=ppt/tags/tag631.xml><?xml version="1.0" encoding="utf-8"?>
<p:tagLst xmlns:p="http://schemas.openxmlformats.org/presentationml/2006/main">
  <p:tag name="AS_UNIQUEID" val="225"/>
</p:tagLst>
</file>

<file path=ppt/tags/tag632.xml><?xml version="1.0" encoding="utf-8"?>
<p:tagLst xmlns:p="http://schemas.openxmlformats.org/presentationml/2006/main">
  <p:tag name="AS_UNIQUEID" val="226"/>
</p:tagLst>
</file>

<file path=ppt/tags/tag633.xml><?xml version="1.0" encoding="utf-8"?>
<p:tagLst xmlns:p="http://schemas.openxmlformats.org/presentationml/2006/main">
  <p:tag name="AS_UNIQUEID" val="227"/>
</p:tagLst>
</file>

<file path=ppt/tags/tag634.xml><?xml version="1.0" encoding="utf-8"?>
<p:tagLst xmlns:p="http://schemas.openxmlformats.org/presentationml/2006/main">
  <p:tag name="AS_UNIQUEID" val="908"/>
</p:tagLst>
</file>

<file path=ppt/tags/tag635.xml><?xml version="1.0" encoding="utf-8"?>
<p:tagLst xmlns:p="http://schemas.openxmlformats.org/presentationml/2006/main">
  <p:tag name="AS_UNIQUEID" val="228"/>
</p:tagLst>
</file>

<file path=ppt/tags/tag636.xml><?xml version="1.0" encoding="utf-8"?>
<p:tagLst xmlns:p="http://schemas.openxmlformats.org/presentationml/2006/main">
  <p:tag name="AS_UNIQUEID" val="229"/>
</p:tagLst>
</file>

<file path=ppt/tags/tag637.xml><?xml version="1.0" encoding="utf-8"?>
<p:tagLst xmlns:p="http://schemas.openxmlformats.org/presentationml/2006/main">
  <p:tag name="AS_UNIQUEID" val="909"/>
</p:tagLst>
</file>

<file path=ppt/tags/tag638.xml><?xml version="1.0" encoding="utf-8"?>
<p:tagLst xmlns:p="http://schemas.openxmlformats.org/presentationml/2006/main">
  <p:tag name="AS_UNIQUEID" val="910"/>
</p:tagLst>
</file>

<file path=ppt/tags/tag639.xml><?xml version="1.0" encoding="utf-8"?>
<p:tagLst xmlns:p="http://schemas.openxmlformats.org/presentationml/2006/main">
  <p:tag name="AS_UNIQUEID" val="230"/>
</p:tagLst>
</file>

<file path=ppt/tags/tag640.xml><?xml version="1.0" encoding="utf-8"?>
<p:tagLst xmlns:p="http://schemas.openxmlformats.org/presentationml/2006/main">
  <p:tag name="AS_UNIQUEID" val="231"/>
</p:tagLst>
</file>

<file path=ppt/tags/tag641.xml><?xml version="1.0" encoding="utf-8"?>
<p:tagLst xmlns:p="http://schemas.openxmlformats.org/presentationml/2006/main">
  <p:tag name="AS_UNIQUEID" val="232"/>
</p:tagLst>
</file>

<file path=ppt/tags/tag642.xml><?xml version="1.0" encoding="utf-8"?>
<p:tagLst xmlns:p="http://schemas.openxmlformats.org/presentationml/2006/main">
  <p:tag name="AS_UNIQUEID" val="233"/>
</p:tagLst>
</file>

<file path=ppt/tags/tag643.xml><?xml version="1.0" encoding="utf-8"?>
<p:tagLst xmlns:p="http://schemas.openxmlformats.org/presentationml/2006/main">
  <p:tag name="AS_UNIQUEID" val="234"/>
</p:tagLst>
</file>

<file path=ppt/tags/tag644.xml><?xml version="1.0" encoding="utf-8"?>
<p:tagLst xmlns:p="http://schemas.openxmlformats.org/presentationml/2006/main">
  <p:tag name="AS_UNIQUEID" val="235"/>
</p:tagLst>
</file>

<file path=ppt/tags/tag645.xml><?xml version="1.0" encoding="utf-8"?>
<p:tagLst xmlns:p="http://schemas.openxmlformats.org/presentationml/2006/main">
  <p:tag name="AS_UNIQUEID" val="236"/>
</p:tagLst>
</file>

<file path=ppt/tags/tag646.xml><?xml version="1.0" encoding="utf-8"?>
<p:tagLst xmlns:p="http://schemas.openxmlformats.org/presentationml/2006/main">
  <p:tag name="AS_UNIQUEID" val="237"/>
</p:tagLst>
</file>

<file path=ppt/tags/tag647.xml><?xml version="1.0" encoding="utf-8"?>
<p:tagLst xmlns:p="http://schemas.openxmlformats.org/presentationml/2006/main">
  <p:tag name="AS_UNIQUEID" val="238"/>
</p:tagLst>
</file>

<file path=ppt/tags/tag648.xml><?xml version="1.0" encoding="utf-8"?>
<p:tagLst xmlns:p="http://schemas.openxmlformats.org/presentationml/2006/main">
  <p:tag name="AS_UNIQUEID" val="239"/>
</p:tagLst>
</file>

<file path=ppt/tags/tag649.xml><?xml version="1.0" encoding="utf-8"?>
<p:tagLst xmlns:p="http://schemas.openxmlformats.org/presentationml/2006/main">
  <p:tag name="AS_UNIQUEID" val="240"/>
</p:tagLst>
</file>

<file path=ppt/tags/tag650.xml><?xml version="1.0" encoding="utf-8"?>
<p:tagLst xmlns:p="http://schemas.openxmlformats.org/presentationml/2006/main">
  <p:tag name="AS_UNIQUEID" val="241"/>
</p:tagLst>
</file>

<file path=ppt/tags/tag651.xml><?xml version="1.0" encoding="utf-8"?>
<p:tagLst xmlns:p="http://schemas.openxmlformats.org/presentationml/2006/main">
  <p:tag name="AS_UNIQUEID" val="242"/>
</p:tagLst>
</file>

<file path=ppt/tags/tag652.xml><?xml version="1.0" encoding="utf-8"?>
<p:tagLst xmlns:p="http://schemas.openxmlformats.org/presentationml/2006/main">
  <p:tag name="AS_UNIQUEID" val="243"/>
</p:tagLst>
</file>

<file path=ppt/tags/tag653.xml><?xml version="1.0" encoding="utf-8"?>
<p:tagLst xmlns:p="http://schemas.openxmlformats.org/presentationml/2006/main">
  <p:tag name="AS_UNIQUEID" val="244"/>
</p:tagLst>
</file>

<file path=ppt/tags/tag654.xml><?xml version="1.0" encoding="utf-8"?>
<p:tagLst xmlns:p="http://schemas.openxmlformats.org/presentationml/2006/main">
  <p:tag name="AS_UNIQUEID" val="245"/>
</p:tagLst>
</file>

<file path=ppt/tags/tag655.xml><?xml version="1.0" encoding="utf-8"?>
<p:tagLst xmlns:p="http://schemas.openxmlformats.org/presentationml/2006/main">
  <p:tag name="AS_UNIQUEID" val="246"/>
</p:tagLst>
</file>

<file path=ppt/tags/tag656.xml><?xml version="1.0" encoding="utf-8"?>
<p:tagLst xmlns:p="http://schemas.openxmlformats.org/presentationml/2006/main">
  <p:tag name="AS_UNIQUEID" val="911"/>
</p:tagLst>
</file>

<file path=ppt/tags/tag657.xml><?xml version="1.0" encoding="utf-8"?>
<p:tagLst xmlns:p="http://schemas.openxmlformats.org/presentationml/2006/main">
  <p:tag name="AS_UNIQUEID" val="528"/>
</p:tagLst>
</file>

<file path=ppt/tags/tag658.xml><?xml version="1.0" encoding="utf-8"?>
<p:tagLst xmlns:p="http://schemas.openxmlformats.org/presentationml/2006/main">
  <p:tag name="AS_UNIQUEID" val="529"/>
</p:tagLst>
</file>

<file path=ppt/tags/tag659.xml><?xml version="1.0" encoding="utf-8"?>
<p:tagLst xmlns:p="http://schemas.openxmlformats.org/presentationml/2006/main">
  <p:tag name="AS_UNIQUEID" val="530"/>
</p:tagLst>
</file>

<file path=ppt/tags/tag660.xml><?xml version="1.0" encoding="utf-8"?>
<p:tagLst xmlns:p="http://schemas.openxmlformats.org/presentationml/2006/main">
  <p:tag name="AS_UNIQUEID" val="912"/>
</p:tagLst>
</file>

<file path=ppt/tags/tag661.xml><?xml version="1.0" encoding="utf-8"?>
<p:tagLst xmlns:p="http://schemas.openxmlformats.org/presentationml/2006/main">
  <p:tag name="AS_UNIQUEID" val="247"/>
</p:tagLst>
</file>

<file path=ppt/tags/tag662.xml><?xml version="1.0" encoding="utf-8"?>
<p:tagLst xmlns:p="http://schemas.openxmlformats.org/presentationml/2006/main">
  <p:tag name="AS_UNIQUEID" val="248"/>
</p:tagLst>
</file>

<file path=ppt/tags/tag663.xml><?xml version="1.0" encoding="utf-8"?>
<p:tagLst xmlns:p="http://schemas.openxmlformats.org/presentationml/2006/main">
  <p:tag name="AS_UNIQUEID" val="249"/>
</p:tagLst>
</file>

<file path=ppt/tags/tag664.xml><?xml version="1.0" encoding="utf-8"?>
<p:tagLst xmlns:p="http://schemas.openxmlformats.org/presentationml/2006/main">
  <p:tag name="AS_UNIQUEID" val="250"/>
</p:tagLst>
</file>

<file path=ppt/tags/tag665.xml><?xml version="1.0" encoding="utf-8"?>
<p:tagLst xmlns:p="http://schemas.openxmlformats.org/presentationml/2006/main">
  <p:tag name="AS_UNIQUEID" val="251"/>
</p:tagLst>
</file>

<file path=ppt/tags/tag666.xml><?xml version="1.0" encoding="utf-8"?>
<p:tagLst xmlns:p="http://schemas.openxmlformats.org/presentationml/2006/main">
  <p:tag name="AS_UNIQUEID" val="252"/>
</p:tagLst>
</file>

<file path=ppt/tags/tag667.xml><?xml version="1.0" encoding="utf-8"?>
<p:tagLst xmlns:p="http://schemas.openxmlformats.org/presentationml/2006/main">
  <p:tag name="AS_UNIQUEID" val="253"/>
</p:tagLst>
</file>

<file path=ppt/tags/tag668.xml><?xml version="1.0" encoding="utf-8"?>
<p:tagLst xmlns:p="http://schemas.openxmlformats.org/presentationml/2006/main">
  <p:tag name="AS_UNIQUEID" val="254"/>
</p:tagLst>
</file>

<file path=ppt/tags/tag669.xml><?xml version="1.0" encoding="utf-8"?>
<p:tagLst xmlns:p="http://schemas.openxmlformats.org/presentationml/2006/main">
  <p:tag name="AS_UNIQUEID" val="255"/>
</p:tagLst>
</file>

<file path=ppt/tags/tag670.xml><?xml version="1.0" encoding="utf-8"?>
<p:tagLst xmlns:p="http://schemas.openxmlformats.org/presentationml/2006/main">
  <p:tag name="AS_UNIQUEID" val="256"/>
</p:tagLst>
</file>

<file path=ppt/tags/tag671.xml><?xml version="1.0" encoding="utf-8"?>
<p:tagLst xmlns:p="http://schemas.openxmlformats.org/presentationml/2006/main">
  <p:tag name="AS_UNIQUEID" val="257"/>
</p:tagLst>
</file>

<file path=ppt/tags/tag672.xml><?xml version="1.0" encoding="utf-8"?>
<p:tagLst xmlns:p="http://schemas.openxmlformats.org/presentationml/2006/main">
  <p:tag name="AS_UNIQUEID" val="258"/>
</p:tagLst>
</file>

<file path=ppt/tags/tag673.xml><?xml version="1.0" encoding="utf-8"?>
<p:tagLst xmlns:p="http://schemas.openxmlformats.org/presentationml/2006/main">
  <p:tag name="AS_UNIQUEID" val="259"/>
</p:tagLst>
</file>

<file path=ppt/tags/tag674.xml><?xml version="1.0" encoding="utf-8"?>
<p:tagLst xmlns:p="http://schemas.openxmlformats.org/presentationml/2006/main">
  <p:tag name="AS_UNIQUEID" val="913"/>
</p:tagLst>
</file>

<file path=ppt/tags/tag675.xml><?xml version="1.0" encoding="utf-8"?>
<p:tagLst xmlns:p="http://schemas.openxmlformats.org/presentationml/2006/main">
  <p:tag name="AS_UNIQUEID" val="531"/>
</p:tagLst>
</file>

<file path=ppt/tags/tag676.xml><?xml version="1.0" encoding="utf-8"?>
<p:tagLst xmlns:p="http://schemas.openxmlformats.org/presentationml/2006/main">
  <p:tag name="AS_UNIQUEID" val="532"/>
</p:tagLst>
</file>

<file path=ppt/tags/tag677.xml><?xml version="1.0" encoding="utf-8"?>
<p:tagLst xmlns:p="http://schemas.openxmlformats.org/presentationml/2006/main">
  <p:tag name="AS_UNIQUEID" val="533"/>
</p:tagLst>
</file>

<file path=ppt/tags/tag678.xml><?xml version="1.0" encoding="utf-8"?>
<p:tagLst xmlns:p="http://schemas.openxmlformats.org/presentationml/2006/main">
  <p:tag name="AS_UNIQUEID" val="914"/>
</p:tagLst>
</file>

<file path=ppt/tags/tag679.xml><?xml version="1.0" encoding="utf-8"?>
<p:tagLst xmlns:p="http://schemas.openxmlformats.org/presentationml/2006/main">
  <p:tag name="AS_UNIQUEID" val="260"/>
</p:tagLst>
</file>

<file path=ppt/tags/tag680.xml><?xml version="1.0" encoding="utf-8"?>
<p:tagLst xmlns:p="http://schemas.openxmlformats.org/presentationml/2006/main">
  <p:tag name="AS_UNIQUEID" val="261"/>
</p:tagLst>
</file>

<file path=ppt/tags/tag681.xml><?xml version="1.0" encoding="utf-8"?>
<p:tagLst xmlns:p="http://schemas.openxmlformats.org/presentationml/2006/main">
  <p:tag name="AS_UNIQUEID" val="262"/>
</p:tagLst>
</file>

<file path=ppt/tags/tag682.xml><?xml version="1.0" encoding="utf-8"?>
<p:tagLst xmlns:p="http://schemas.openxmlformats.org/presentationml/2006/main">
  <p:tag name="AS_UNIQUEID" val="263"/>
</p:tagLst>
</file>

<file path=ppt/tags/tag683.xml><?xml version="1.0" encoding="utf-8"?>
<p:tagLst xmlns:p="http://schemas.openxmlformats.org/presentationml/2006/main">
  <p:tag name="AS_UNIQUEID" val="264"/>
</p:tagLst>
</file>

<file path=ppt/tags/tag684.xml><?xml version="1.0" encoding="utf-8"?>
<p:tagLst xmlns:p="http://schemas.openxmlformats.org/presentationml/2006/main">
  <p:tag name="AS_UNIQUEID" val="265"/>
</p:tagLst>
</file>

<file path=ppt/tags/tag685.xml><?xml version="1.0" encoding="utf-8"?>
<p:tagLst xmlns:p="http://schemas.openxmlformats.org/presentationml/2006/main">
  <p:tag name="AS_UNIQUEID" val="266"/>
</p:tagLst>
</file>

<file path=ppt/tags/tag686.xml><?xml version="1.0" encoding="utf-8"?>
<p:tagLst xmlns:p="http://schemas.openxmlformats.org/presentationml/2006/main">
  <p:tag name="AS_UNIQUEID" val="267"/>
</p:tagLst>
</file>

<file path=ppt/tags/tag687.xml><?xml version="1.0" encoding="utf-8"?>
<p:tagLst xmlns:p="http://schemas.openxmlformats.org/presentationml/2006/main">
  <p:tag name="AS_UNIQUEID" val="268"/>
</p:tagLst>
</file>

<file path=ppt/tags/tag688.xml><?xml version="1.0" encoding="utf-8"?>
<p:tagLst xmlns:p="http://schemas.openxmlformats.org/presentationml/2006/main">
  <p:tag name="AS_UNIQUEID" val="269"/>
</p:tagLst>
</file>

<file path=ppt/tags/tag689.xml><?xml version="1.0" encoding="utf-8"?>
<p:tagLst xmlns:p="http://schemas.openxmlformats.org/presentationml/2006/main">
  <p:tag name="AS_UNIQUEID" val="270"/>
</p:tagLst>
</file>

<file path=ppt/tags/tag690.xml><?xml version="1.0" encoding="utf-8"?>
<p:tagLst xmlns:p="http://schemas.openxmlformats.org/presentationml/2006/main">
  <p:tag name="AS_UNIQUEID" val="271"/>
</p:tagLst>
</file>

<file path=ppt/tags/tag691.xml><?xml version="1.0" encoding="utf-8"?>
<p:tagLst xmlns:p="http://schemas.openxmlformats.org/presentationml/2006/main">
  <p:tag name="AS_UNIQUEID" val="272"/>
</p:tagLst>
</file>

<file path=ppt/tags/tag692.xml><?xml version="1.0" encoding="utf-8"?>
<p:tagLst xmlns:p="http://schemas.openxmlformats.org/presentationml/2006/main">
  <p:tag name="AS_UNIQUEID" val="273"/>
</p:tagLst>
</file>

<file path=ppt/tags/tag693.xml><?xml version="1.0" encoding="utf-8"?>
<p:tagLst xmlns:p="http://schemas.openxmlformats.org/presentationml/2006/main">
  <p:tag name="AS_UNIQUEID" val="274"/>
</p:tagLst>
</file>

<file path=ppt/tags/tag694.xml><?xml version="1.0" encoding="utf-8"?>
<p:tagLst xmlns:p="http://schemas.openxmlformats.org/presentationml/2006/main">
  <p:tag name="AS_UNIQUEID" val="275"/>
</p:tagLst>
</file>

<file path=ppt/tags/tag695.xml><?xml version="1.0" encoding="utf-8"?>
<p:tagLst xmlns:p="http://schemas.openxmlformats.org/presentationml/2006/main">
  <p:tag name="AS_UNIQUEID" val="276"/>
</p:tagLst>
</file>

<file path=ppt/tags/tag696.xml><?xml version="1.0" encoding="utf-8"?>
<p:tagLst xmlns:p="http://schemas.openxmlformats.org/presentationml/2006/main">
  <p:tag name="AS_UNIQUEID" val="915"/>
</p:tagLst>
</file>

<file path=ppt/tags/tag697.xml><?xml version="1.0" encoding="utf-8"?>
<p:tagLst xmlns:p="http://schemas.openxmlformats.org/presentationml/2006/main">
  <p:tag name="AS_UNIQUEID" val="534"/>
</p:tagLst>
</file>

<file path=ppt/tags/tag698.xml><?xml version="1.0" encoding="utf-8"?>
<p:tagLst xmlns:p="http://schemas.openxmlformats.org/presentationml/2006/main">
  <p:tag name="AS_UNIQUEID" val="535"/>
</p:tagLst>
</file>

<file path=ppt/tags/tag699.xml><?xml version="1.0" encoding="utf-8"?>
<p:tagLst xmlns:p="http://schemas.openxmlformats.org/presentationml/2006/main">
  <p:tag name="AS_UNIQUEID" val="536"/>
</p:tagLst>
</file>

<file path=ppt/tags/tag700.xml><?xml version="1.0" encoding="utf-8"?>
<p:tagLst xmlns:p="http://schemas.openxmlformats.org/presentationml/2006/main">
  <p:tag name="AS_UNIQUEID" val="916"/>
</p:tagLst>
</file>

<file path=ppt/tags/tag701.xml><?xml version="1.0" encoding="utf-8"?>
<p:tagLst xmlns:p="http://schemas.openxmlformats.org/presentationml/2006/main">
  <p:tag name="AS_UNIQUEID" val="277"/>
</p:tagLst>
</file>

<file path=ppt/tags/tag702.xml><?xml version="1.0" encoding="utf-8"?>
<p:tagLst xmlns:p="http://schemas.openxmlformats.org/presentationml/2006/main">
  <p:tag name="AS_UNIQUEID" val="278"/>
</p:tagLst>
</file>

<file path=ppt/tags/tag703.xml><?xml version="1.0" encoding="utf-8"?>
<p:tagLst xmlns:p="http://schemas.openxmlformats.org/presentationml/2006/main">
  <p:tag name="AS_UNIQUEID" val="279"/>
</p:tagLst>
</file>

<file path=ppt/tags/tag704.xml><?xml version="1.0" encoding="utf-8"?>
<p:tagLst xmlns:p="http://schemas.openxmlformats.org/presentationml/2006/main">
  <p:tag name="AS_UNIQUEID" val="280"/>
</p:tagLst>
</file>

<file path=ppt/tags/tag705.xml><?xml version="1.0" encoding="utf-8"?>
<p:tagLst xmlns:p="http://schemas.openxmlformats.org/presentationml/2006/main">
  <p:tag name="AS_UNIQUEID" val="281"/>
</p:tagLst>
</file>

<file path=ppt/tags/tag706.xml><?xml version="1.0" encoding="utf-8"?>
<p:tagLst xmlns:p="http://schemas.openxmlformats.org/presentationml/2006/main">
  <p:tag name="AS_UNIQUEID" val="282"/>
</p:tagLst>
</file>

<file path=ppt/tags/tag707.xml><?xml version="1.0" encoding="utf-8"?>
<p:tagLst xmlns:p="http://schemas.openxmlformats.org/presentationml/2006/main">
  <p:tag name="AS_UNIQUEID" val="283"/>
</p:tagLst>
</file>

<file path=ppt/tags/tag708.xml><?xml version="1.0" encoding="utf-8"?>
<p:tagLst xmlns:p="http://schemas.openxmlformats.org/presentationml/2006/main">
  <p:tag name="AS_UNIQUEID" val="284"/>
</p:tagLst>
</file>

<file path=ppt/tags/tag709.xml><?xml version="1.0" encoding="utf-8"?>
<p:tagLst xmlns:p="http://schemas.openxmlformats.org/presentationml/2006/main">
  <p:tag name="AS_UNIQUEID" val="285"/>
</p:tagLst>
</file>

<file path=ppt/tags/tag710.xml><?xml version="1.0" encoding="utf-8"?>
<p:tagLst xmlns:p="http://schemas.openxmlformats.org/presentationml/2006/main">
  <p:tag name="AS_UNIQUEID" val="286"/>
</p:tagLst>
</file>

<file path=ppt/tags/tag711.xml><?xml version="1.0" encoding="utf-8"?>
<p:tagLst xmlns:p="http://schemas.openxmlformats.org/presentationml/2006/main">
  <p:tag name="AS_UNIQUEID" val="287"/>
</p:tagLst>
</file>

<file path=ppt/tags/tag712.xml><?xml version="1.0" encoding="utf-8"?>
<p:tagLst xmlns:p="http://schemas.openxmlformats.org/presentationml/2006/main">
  <p:tag name="AS_UNIQUEID" val="288"/>
</p:tagLst>
</file>

<file path=ppt/tags/tag713.xml><?xml version="1.0" encoding="utf-8"?>
<p:tagLst xmlns:p="http://schemas.openxmlformats.org/presentationml/2006/main">
  <p:tag name="AS_UNIQUEID" val="289"/>
</p:tagLst>
</file>

<file path=ppt/tags/tag714.xml><?xml version="1.0" encoding="utf-8"?>
<p:tagLst xmlns:p="http://schemas.openxmlformats.org/presentationml/2006/main">
  <p:tag name="AS_UNIQUEID" val="290"/>
</p:tagLst>
</file>

<file path=ppt/tags/tag715.xml><?xml version="1.0" encoding="utf-8"?>
<p:tagLst xmlns:p="http://schemas.openxmlformats.org/presentationml/2006/main">
  <p:tag name="AS_UNIQUEID" val="917"/>
</p:tagLst>
</file>

<file path=ppt/tags/tag716.xml><?xml version="1.0" encoding="utf-8"?>
<p:tagLst xmlns:p="http://schemas.openxmlformats.org/presentationml/2006/main">
  <p:tag name="AS_UNIQUEID" val="537"/>
</p:tagLst>
</file>

<file path=ppt/tags/tag717.xml><?xml version="1.0" encoding="utf-8"?>
<p:tagLst xmlns:p="http://schemas.openxmlformats.org/presentationml/2006/main">
  <p:tag name="AS_UNIQUEID" val="538"/>
</p:tagLst>
</file>

<file path=ppt/tags/tag718.xml><?xml version="1.0" encoding="utf-8"?>
<p:tagLst xmlns:p="http://schemas.openxmlformats.org/presentationml/2006/main">
  <p:tag name="AS_UNIQUEID" val="539"/>
</p:tagLst>
</file>

<file path=ppt/tags/tag719.xml><?xml version="1.0" encoding="utf-8"?>
<p:tagLst xmlns:p="http://schemas.openxmlformats.org/presentationml/2006/main">
  <p:tag name="AS_UNIQUEID" val="918"/>
</p:tagLst>
</file>

<file path=ppt/tags/tag720.xml><?xml version="1.0" encoding="utf-8"?>
<p:tagLst xmlns:p="http://schemas.openxmlformats.org/presentationml/2006/main">
  <p:tag name="AS_UNIQUEID" val="291"/>
</p:tagLst>
</file>

<file path=ppt/tags/tag721.xml><?xml version="1.0" encoding="utf-8"?>
<p:tagLst xmlns:p="http://schemas.openxmlformats.org/presentationml/2006/main">
  <p:tag name="AS_UNIQUEID" val="292"/>
</p:tagLst>
</file>

<file path=ppt/tags/tag722.xml><?xml version="1.0" encoding="utf-8"?>
<p:tagLst xmlns:p="http://schemas.openxmlformats.org/presentationml/2006/main">
  <p:tag name="AS_UNIQUEID" val="293"/>
</p:tagLst>
</file>

<file path=ppt/tags/tag723.xml><?xml version="1.0" encoding="utf-8"?>
<p:tagLst xmlns:p="http://schemas.openxmlformats.org/presentationml/2006/main">
  <p:tag name="AS_UNIQUEID" val="294"/>
</p:tagLst>
</file>

<file path=ppt/tags/tag724.xml><?xml version="1.0" encoding="utf-8"?>
<p:tagLst xmlns:p="http://schemas.openxmlformats.org/presentationml/2006/main">
  <p:tag name="AS_UNIQUEID" val="295"/>
</p:tagLst>
</file>

<file path=ppt/tags/tag725.xml><?xml version="1.0" encoding="utf-8"?>
<p:tagLst xmlns:p="http://schemas.openxmlformats.org/presentationml/2006/main">
  <p:tag name="AS_UNIQUEID" val="296"/>
</p:tagLst>
</file>

<file path=ppt/tags/tag726.xml><?xml version="1.0" encoding="utf-8"?>
<p:tagLst xmlns:p="http://schemas.openxmlformats.org/presentationml/2006/main">
  <p:tag name="AS_UNIQUEID" val="297"/>
</p:tagLst>
</file>

<file path=ppt/tags/tag727.xml><?xml version="1.0" encoding="utf-8"?>
<p:tagLst xmlns:p="http://schemas.openxmlformats.org/presentationml/2006/main">
  <p:tag name="AS_UNIQUEID" val="298"/>
</p:tagLst>
</file>

<file path=ppt/tags/tag728.xml><?xml version="1.0" encoding="utf-8"?>
<p:tagLst xmlns:p="http://schemas.openxmlformats.org/presentationml/2006/main">
  <p:tag name="AS_UNIQUEID" val="299"/>
</p:tagLst>
</file>

<file path=ppt/tags/tag729.xml><?xml version="1.0" encoding="utf-8"?>
<p:tagLst xmlns:p="http://schemas.openxmlformats.org/presentationml/2006/main">
  <p:tag name="AS_UNIQUEID" val="300"/>
</p:tagLst>
</file>

<file path=ppt/tags/tag730.xml><?xml version="1.0" encoding="utf-8"?>
<p:tagLst xmlns:p="http://schemas.openxmlformats.org/presentationml/2006/main">
  <p:tag name="AS_UNIQUEID" val="301"/>
</p:tagLst>
</file>

<file path=ppt/tags/tag731.xml><?xml version="1.0" encoding="utf-8"?>
<p:tagLst xmlns:p="http://schemas.openxmlformats.org/presentationml/2006/main">
  <p:tag name="AS_UNIQUEID" val="302"/>
</p:tagLst>
</file>

<file path=ppt/tags/tag732.xml><?xml version="1.0" encoding="utf-8"?>
<p:tagLst xmlns:p="http://schemas.openxmlformats.org/presentationml/2006/main">
  <p:tag name="AS_UNIQUEID" val="303"/>
</p:tagLst>
</file>

<file path=ppt/tags/tag733.xml><?xml version="1.0" encoding="utf-8"?>
<p:tagLst xmlns:p="http://schemas.openxmlformats.org/presentationml/2006/main">
  <p:tag name="AS_UNIQUEID" val="304"/>
</p:tagLst>
</file>

<file path=ppt/tags/tag734.xml><?xml version="1.0" encoding="utf-8"?>
<p:tagLst xmlns:p="http://schemas.openxmlformats.org/presentationml/2006/main">
  <p:tag name="AS_UNIQUEID" val="305"/>
</p:tagLst>
</file>

<file path=ppt/tags/tag735.xml><?xml version="1.0" encoding="utf-8"?>
<p:tagLst xmlns:p="http://schemas.openxmlformats.org/presentationml/2006/main">
  <p:tag name="AS_UNIQUEID" val="919"/>
</p:tagLst>
</file>

<file path=ppt/tags/tag736.xml><?xml version="1.0" encoding="utf-8"?>
<p:tagLst xmlns:p="http://schemas.openxmlformats.org/presentationml/2006/main">
  <p:tag name="AS_UNIQUEID" val="540"/>
</p:tagLst>
</file>

<file path=ppt/tags/tag737.xml><?xml version="1.0" encoding="utf-8"?>
<p:tagLst xmlns:p="http://schemas.openxmlformats.org/presentationml/2006/main">
  <p:tag name="AS_UNIQUEID" val="541"/>
</p:tagLst>
</file>

<file path=ppt/tags/tag738.xml><?xml version="1.0" encoding="utf-8"?>
<p:tagLst xmlns:p="http://schemas.openxmlformats.org/presentationml/2006/main">
  <p:tag name="AS_UNIQUEID" val="542"/>
</p:tagLst>
</file>

<file path=ppt/tags/tag739.xml><?xml version="1.0" encoding="utf-8"?>
<p:tagLst xmlns:p="http://schemas.openxmlformats.org/presentationml/2006/main">
  <p:tag name="AS_UNIQUEID" val="920"/>
</p:tagLst>
</file>

<file path=ppt/tags/tag740.xml><?xml version="1.0" encoding="utf-8"?>
<p:tagLst xmlns:p="http://schemas.openxmlformats.org/presentationml/2006/main">
  <p:tag name="AS_UNIQUEID" val="306"/>
</p:tagLst>
</file>

<file path=ppt/tags/tag741.xml><?xml version="1.0" encoding="utf-8"?>
<p:tagLst xmlns:p="http://schemas.openxmlformats.org/presentationml/2006/main">
  <p:tag name="AS_UNIQUEID" val="307"/>
</p:tagLst>
</file>

<file path=ppt/tags/tag742.xml><?xml version="1.0" encoding="utf-8"?>
<p:tagLst xmlns:p="http://schemas.openxmlformats.org/presentationml/2006/main">
  <p:tag name="AS_UNIQUEID" val="308"/>
</p:tagLst>
</file>

<file path=ppt/tags/tag743.xml><?xml version="1.0" encoding="utf-8"?>
<p:tagLst xmlns:p="http://schemas.openxmlformats.org/presentationml/2006/main">
  <p:tag name="AS_UNIQUEID" val="309"/>
</p:tagLst>
</file>

<file path=ppt/tags/tag744.xml><?xml version="1.0" encoding="utf-8"?>
<p:tagLst xmlns:p="http://schemas.openxmlformats.org/presentationml/2006/main">
  <p:tag name="AS_UNIQUEID" val="310"/>
</p:tagLst>
</file>

<file path=ppt/tags/tag745.xml><?xml version="1.0" encoding="utf-8"?>
<p:tagLst xmlns:p="http://schemas.openxmlformats.org/presentationml/2006/main">
  <p:tag name="AS_UNIQUEID" val="311"/>
</p:tagLst>
</file>

<file path=ppt/tags/tag746.xml><?xml version="1.0" encoding="utf-8"?>
<p:tagLst xmlns:p="http://schemas.openxmlformats.org/presentationml/2006/main">
  <p:tag name="AS_UNIQUEID" val="312"/>
</p:tagLst>
</file>

<file path=ppt/tags/tag747.xml><?xml version="1.0" encoding="utf-8"?>
<p:tagLst xmlns:p="http://schemas.openxmlformats.org/presentationml/2006/main">
  <p:tag name="AS_UNIQUEID" val="313"/>
</p:tagLst>
</file>

<file path=ppt/tags/tag748.xml><?xml version="1.0" encoding="utf-8"?>
<p:tagLst xmlns:p="http://schemas.openxmlformats.org/presentationml/2006/main">
  <p:tag name="AS_UNIQUEID" val="314"/>
</p:tagLst>
</file>

<file path=ppt/tags/tag749.xml><?xml version="1.0" encoding="utf-8"?>
<p:tagLst xmlns:p="http://schemas.openxmlformats.org/presentationml/2006/main">
  <p:tag name="AS_UNIQUEID" val="315"/>
</p:tagLst>
</file>

<file path=ppt/tags/tag750.xml><?xml version="1.0" encoding="utf-8"?>
<p:tagLst xmlns:p="http://schemas.openxmlformats.org/presentationml/2006/main">
  <p:tag name="AS_UNIQUEID" val="316"/>
</p:tagLst>
</file>

<file path=ppt/tags/tag751.xml><?xml version="1.0" encoding="utf-8"?>
<p:tagLst xmlns:p="http://schemas.openxmlformats.org/presentationml/2006/main">
  <p:tag name="AS_UNIQUEID" val="317"/>
</p:tagLst>
</file>

<file path=ppt/tags/tag752.xml><?xml version="1.0" encoding="utf-8"?>
<p:tagLst xmlns:p="http://schemas.openxmlformats.org/presentationml/2006/main">
  <p:tag name="AS_UNIQUEID" val="318"/>
</p:tagLst>
</file>

<file path=ppt/tags/tag753.xml><?xml version="1.0" encoding="utf-8"?>
<p:tagLst xmlns:p="http://schemas.openxmlformats.org/presentationml/2006/main">
  <p:tag name="AS_UNIQUEID" val="319"/>
</p:tagLst>
</file>

<file path=ppt/tags/tag754.xml><?xml version="1.0" encoding="utf-8"?>
<p:tagLst xmlns:p="http://schemas.openxmlformats.org/presentationml/2006/main">
  <p:tag name="AS_UNIQUEID" val="320"/>
</p:tagLst>
</file>

<file path=ppt/tags/tag755.xml><?xml version="1.0" encoding="utf-8"?>
<p:tagLst xmlns:p="http://schemas.openxmlformats.org/presentationml/2006/main">
  <p:tag name="AS_UNIQUEID" val="321"/>
</p:tagLst>
</file>

<file path=ppt/tags/tag756.xml><?xml version="1.0" encoding="utf-8"?>
<p:tagLst xmlns:p="http://schemas.openxmlformats.org/presentationml/2006/main">
  <p:tag name="AS_UNIQUEID" val="322"/>
</p:tagLst>
</file>

<file path=ppt/tags/tag757.xml><?xml version="1.0" encoding="utf-8"?>
<p:tagLst xmlns:p="http://schemas.openxmlformats.org/presentationml/2006/main">
  <p:tag name="AS_UNIQUEID" val="921"/>
</p:tagLst>
</file>

<file path=ppt/tags/tag758.xml><?xml version="1.0" encoding="utf-8"?>
<p:tagLst xmlns:p="http://schemas.openxmlformats.org/presentationml/2006/main">
  <p:tag name="AS_UNIQUEID" val="543"/>
</p:tagLst>
</file>

<file path=ppt/tags/tag759.xml><?xml version="1.0" encoding="utf-8"?>
<p:tagLst xmlns:p="http://schemas.openxmlformats.org/presentationml/2006/main">
  <p:tag name="AS_UNIQUEID" val="544"/>
</p:tagLst>
</file>

<file path=ppt/tags/tag760.xml><?xml version="1.0" encoding="utf-8"?>
<p:tagLst xmlns:p="http://schemas.openxmlformats.org/presentationml/2006/main">
  <p:tag name="AS_UNIQUEID" val="545"/>
</p:tagLst>
</file>

<file path=ppt/tags/tag761.xml><?xml version="1.0" encoding="utf-8"?>
<p:tagLst xmlns:p="http://schemas.openxmlformats.org/presentationml/2006/main">
  <p:tag name="AS_UNIQUEID" val="922"/>
</p:tagLst>
</file>

<file path=ppt/tags/tag762.xml><?xml version="1.0" encoding="utf-8"?>
<p:tagLst xmlns:p="http://schemas.openxmlformats.org/presentationml/2006/main">
  <p:tag name="AS_UNIQUEID" val="323"/>
</p:tagLst>
</file>

<file path=ppt/tags/tag763.xml><?xml version="1.0" encoding="utf-8"?>
<p:tagLst xmlns:p="http://schemas.openxmlformats.org/presentationml/2006/main">
  <p:tag name="AS_UNIQUEID" val="324"/>
</p:tagLst>
</file>

<file path=ppt/tags/tag764.xml><?xml version="1.0" encoding="utf-8"?>
<p:tagLst xmlns:p="http://schemas.openxmlformats.org/presentationml/2006/main">
  <p:tag name="AS_UNIQUEID" val="325"/>
</p:tagLst>
</file>

<file path=ppt/tags/tag765.xml><?xml version="1.0" encoding="utf-8"?>
<p:tagLst xmlns:p="http://schemas.openxmlformats.org/presentationml/2006/main">
  <p:tag name="AS_UNIQUEID" val="326"/>
</p:tagLst>
</file>

<file path=ppt/tags/tag766.xml><?xml version="1.0" encoding="utf-8"?>
<p:tagLst xmlns:p="http://schemas.openxmlformats.org/presentationml/2006/main">
  <p:tag name="AS_UNIQUEID" val="327"/>
</p:tagLst>
</file>

<file path=ppt/tags/tag767.xml><?xml version="1.0" encoding="utf-8"?>
<p:tagLst xmlns:p="http://schemas.openxmlformats.org/presentationml/2006/main">
  <p:tag name="AS_UNIQUEID" val="328"/>
</p:tagLst>
</file>

<file path=ppt/tags/tag768.xml><?xml version="1.0" encoding="utf-8"?>
<p:tagLst xmlns:p="http://schemas.openxmlformats.org/presentationml/2006/main">
  <p:tag name="AS_UNIQUEID" val="329"/>
</p:tagLst>
</file>

<file path=ppt/tags/tag769.xml><?xml version="1.0" encoding="utf-8"?>
<p:tagLst xmlns:p="http://schemas.openxmlformats.org/presentationml/2006/main">
  <p:tag name="AS_UNIQUEID" val="330"/>
</p:tagLst>
</file>

<file path=ppt/tags/tag770.xml><?xml version="1.0" encoding="utf-8"?>
<p:tagLst xmlns:p="http://schemas.openxmlformats.org/presentationml/2006/main">
  <p:tag name="AS_UNIQUEID" val="331"/>
</p:tagLst>
</file>

<file path=ppt/tags/tag771.xml><?xml version="1.0" encoding="utf-8"?>
<p:tagLst xmlns:p="http://schemas.openxmlformats.org/presentationml/2006/main">
  <p:tag name="AS_UNIQUEID" val="332"/>
</p:tagLst>
</file>

<file path=ppt/tags/tag772.xml><?xml version="1.0" encoding="utf-8"?>
<p:tagLst xmlns:p="http://schemas.openxmlformats.org/presentationml/2006/main">
  <p:tag name="AS_UNIQUEID" val="333"/>
</p:tagLst>
</file>

<file path=ppt/tags/tag773.xml><?xml version="1.0" encoding="utf-8"?>
<p:tagLst xmlns:p="http://schemas.openxmlformats.org/presentationml/2006/main">
  <p:tag name="AS_UNIQUEID" val="334"/>
</p:tagLst>
</file>

<file path=ppt/tags/tag774.xml><?xml version="1.0" encoding="utf-8"?>
<p:tagLst xmlns:p="http://schemas.openxmlformats.org/presentationml/2006/main">
  <p:tag name="AS_UNIQUEID" val="335"/>
</p:tagLst>
</file>

<file path=ppt/tags/tag775.xml><?xml version="1.0" encoding="utf-8"?>
<p:tagLst xmlns:p="http://schemas.openxmlformats.org/presentationml/2006/main">
  <p:tag name="AS_UNIQUEID" val="336"/>
</p:tagLst>
</file>

<file path=ppt/tags/tag776.xml><?xml version="1.0" encoding="utf-8"?>
<p:tagLst xmlns:p="http://schemas.openxmlformats.org/presentationml/2006/main">
  <p:tag name="AS_UNIQUEID" val="337"/>
</p:tagLst>
</file>

<file path=ppt/tags/tag777.xml><?xml version="1.0" encoding="utf-8"?>
<p:tagLst xmlns:p="http://schemas.openxmlformats.org/presentationml/2006/main">
  <p:tag name="AS_UNIQUEID" val="923"/>
</p:tagLst>
</file>

<file path=ppt/tags/tag778.xml><?xml version="1.0" encoding="utf-8"?>
<p:tagLst xmlns:p="http://schemas.openxmlformats.org/presentationml/2006/main">
  <p:tag name="AS_UNIQUEID" val="546"/>
</p:tagLst>
</file>

<file path=ppt/tags/tag779.xml><?xml version="1.0" encoding="utf-8"?>
<p:tagLst xmlns:p="http://schemas.openxmlformats.org/presentationml/2006/main">
  <p:tag name="AS_UNIQUEID" val="547"/>
</p:tagLst>
</file>

<file path=ppt/tags/tag780.xml><?xml version="1.0" encoding="utf-8"?>
<p:tagLst xmlns:p="http://schemas.openxmlformats.org/presentationml/2006/main">
  <p:tag name="AS_UNIQUEID" val="548"/>
</p:tagLst>
</file>

<file path=ppt/tags/tag781.xml><?xml version="1.0" encoding="utf-8"?>
<p:tagLst xmlns:p="http://schemas.openxmlformats.org/presentationml/2006/main">
  <p:tag name="AS_UNIQUEID" val="924"/>
</p:tagLst>
</file>

<file path=ppt/tags/tag782.xml><?xml version="1.0" encoding="utf-8"?>
<p:tagLst xmlns:p="http://schemas.openxmlformats.org/presentationml/2006/main">
  <p:tag name="AS_UNIQUEID" val="338"/>
</p:tagLst>
</file>

<file path=ppt/tags/tag783.xml><?xml version="1.0" encoding="utf-8"?>
<p:tagLst xmlns:p="http://schemas.openxmlformats.org/presentationml/2006/main">
  <p:tag name="AS_UNIQUEID" val="339"/>
</p:tagLst>
</file>

<file path=ppt/tags/tag784.xml><?xml version="1.0" encoding="utf-8"?>
<p:tagLst xmlns:p="http://schemas.openxmlformats.org/presentationml/2006/main">
  <p:tag name="AS_UNIQUEID" val="340"/>
</p:tagLst>
</file>

<file path=ppt/tags/tag785.xml><?xml version="1.0" encoding="utf-8"?>
<p:tagLst xmlns:p="http://schemas.openxmlformats.org/presentationml/2006/main">
  <p:tag name="AS_UNIQUEID" val="341"/>
</p:tagLst>
</file>

<file path=ppt/tags/tag786.xml><?xml version="1.0" encoding="utf-8"?>
<p:tagLst xmlns:p="http://schemas.openxmlformats.org/presentationml/2006/main">
  <p:tag name="AS_UNIQUEID" val="342"/>
</p:tagLst>
</file>

<file path=ppt/tags/tag787.xml><?xml version="1.0" encoding="utf-8"?>
<p:tagLst xmlns:p="http://schemas.openxmlformats.org/presentationml/2006/main">
  <p:tag name="AS_UNIQUEID" val="343"/>
</p:tagLst>
</file>

<file path=ppt/tags/tag788.xml><?xml version="1.0" encoding="utf-8"?>
<p:tagLst xmlns:p="http://schemas.openxmlformats.org/presentationml/2006/main">
  <p:tag name="AS_UNIQUEID" val="344"/>
</p:tagLst>
</file>

<file path=ppt/tags/tag789.xml><?xml version="1.0" encoding="utf-8"?>
<p:tagLst xmlns:p="http://schemas.openxmlformats.org/presentationml/2006/main">
  <p:tag name="AS_UNIQUEID" val="345"/>
</p:tagLst>
</file>

<file path=ppt/tags/tag790.xml><?xml version="1.0" encoding="utf-8"?>
<p:tagLst xmlns:p="http://schemas.openxmlformats.org/presentationml/2006/main">
  <p:tag name="AS_UNIQUEID" val="346"/>
</p:tagLst>
</file>

<file path=ppt/tags/tag791.xml><?xml version="1.0" encoding="utf-8"?>
<p:tagLst xmlns:p="http://schemas.openxmlformats.org/presentationml/2006/main">
  <p:tag name="AS_UNIQUEID" val="347"/>
</p:tagLst>
</file>

<file path=ppt/tags/tag792.xml><?xml version="1.0" encoding="utf-8"?>
<p:tagLst xmlns:p="http://schemas.openxmlformats.org/presentationml/2006/main">
  <p:tag name="AS_UNIQUEID" val="348"/>
</p:tagLst>
</file>

<file path=ppt/tags/tag793.xml><?xml version="1.0" encoding="utf-8"?>
<p:tagLst xmlns:p="http://schemas.openxmlformats.org/presentationml/2006/main">
  <p:tag name="AS_UNIQUEID" val="349"/>
</p:tagLst>
</file>

<file path=ppt/tags/tag794.xml><?xml version="1.0" encoding="utf-8"?>
<p:tagLst xmlns:p="http://schemas.openxmlformats.org/presentationml/2006/main">
  <p:tag name="AS_UNIQUEID" val="350"/>
</p:tagLst>
</file>

<file path=ppt/tags/tag795.xml><?xml version="1.0" encoding="utf-8"?>
<p:tagLst xmlns:p="http://schemas.openxmlformats.org/presentationml/2006/main">
  <p:tag name="AS_UNIQUEID" val="351"/>
</p:tagLst>
</file>

<file path=ppt/tags/tag796.xml><?xml version="1.0" encoding="utf-8"?>
<p:tagLst xmlns:p="http://schemas.openxmlformats.org/presentationml/2006/main">
  <p:tag name="AS_UNIQUEID" val="352"/>
</p:tagLst>
</file>

<file path=ppt/tags/tag797.xml><?xml version="1.0" encoding="utf-8"?>
<p:tagLst xmlns:p="http://schemas.openxmlformats.org/presentationml/2006/main">
  <p:tag name="AS_UNIQUEID" val="353"/>
</p:tagLst>
</file>

<file path=ppt/tags/tag798.xml><?xml version="1.0" encoding="utf-8"?>
<p:tagLst xmlns:p="http://schemas.openxmlformats.org/presentationml/2006/main">
  <p:tag name="AS_UNIQUEID" val="925"/>
</p:tagLst>
</file>

<file path=ppt/tags/tag799.xml><?xml version="1.0" encoding="utf-8"?>
<p:tagLst xmlns:p="http://schemas.openxmlformats.org/presentationml/2006/main">
  <p:tag name="AS_UNIQUEID" val="354"/>
</p:tagLst>
</file>

<file path=ppt/tags/tag800.xml><?xml version="1.0" encoding="utf-8"?>
<p:tagLst xmlns:p="http://schemas.openxmlformats.org/presentationml/2006/main">
  <p:tag name="AS_UNIQUEID" val="355"/>
</p:tagLst>
</file>

<file path=ppt/tags/tag801.xml><?xml version="1.0" encoding="utf-8"?>
<p:tagLst xmlns:p="http://schemas.openxmlformats.org/presentationml/2006/main">
  <p:tag name="AS_UNIQUEID" val="926"/>
</p:tagLst>
</file>

<file path=ppt/tags/tag802.xml><?xml version="1.0" encoding="utf-8"?>
<p:tagLst xmlns:p="http://schemas.openxmlformats.org/presentationml/2006/main">
  <p:tag name="AS_UNIQUEID" val="549"/>
</p:tagLst>
</file>

<file path=ppt/tags/tag803.xml><?xml version="1.0" encoding="utf-8"?>
<p:tagLst xmlns:p="http://schemas.openxmlformats.org/presentationml/2006/main">
  <p:tag name="AS_UNIQUEID" val="550"/>
</p:tagLst>
</file>

<file path=ppt/tags/tag804.xml><?xml version="1.0" encoding="utf-8"?>
<p:tagLst xmlns:p="http://schemas.openxmlformats.org/presentationml/2006/main">
  <p:tag name="AS_UNIQUEID" val="551"/>
</p:tagLst>
</file>

<file path=ppt/tags/tag805.xml><?xml version="1.0" encoding="utf-8"?>
<p:tagLst xmlns:p="http://schemas.openxmlformats.org/presentationml/2006/main">
  <p:tag name="AS_UNIQUEID" val="927"/>
</p:tagLst>
</file>

<file path=ppt/tags/tag806.xml><?xml version="1.0" encoding="utf-8"?>
<p:tagLst xmlns:p="http://schemas.openxmlformats.org/presentationml/2006/main">
  <p:tag name="AS_UNIQUEID" val="356"/>
</p:tagLst>
</file>

<file path=ppt/tags/tag807.xml><?xml version="1.0" encoding="utf-8"?>
<p:tagLst xmlns:p="http://schemas.openxmlformats.org/presentationml/2006/main">
  <p:tag name="AS_UNIQUEID" val="357"/>
</p:tagLst>
</file>

<file path=ppt/tags/tag808.xml><?xml version="1.0" encoding="utf-8"?>
<p:tagLst xmlns:p="http://schemas.openxmlformats.org/presentationml/2006/main">
  <p:tag name="AS_UNIQUEID" val="358"/>
</p:tagLst>
</file>

<file path=ppt/tags/tag809.xml><?xml version="1.0" encoding="utf-8"?>
<p:tagLst xmlns:p="http://schemas.openxmlformats.org/presentationml/2006/main">
  <p:tag name="AS_UNIQUEID" val="359"/>
</p:tagLst>
</file>

<file path=ppt/tags/tag810.xml><?xml version="1.0" encoding="utf-8"?>
<p:tagLst xmlns:p="http://schemas.openxmlformats.org/presentationml/2006/main">
  <p:tag name="AS_UNIQUEID" val="360"/>
</p:tagLst>
</file>

<file path=ppt/tags/tag811.xml><?xml version="1.0" encoding="utf-8"?>
<p:tagLst xmlns:p="http://schemas.openxmlformats.org/presentationml/2006/main">
  <p:tag name="AS_UNIQUEID" val="361"/>
</p:tagLst>
</file>

<file path=ppt/tags/tag812.xml><?xml version="1.0" encoding="utf-8"?>
<p:tagLst xmlns:p="http://schemas.openxmlformats.org/presentationml/2006/main">
  <p:tag name="AS_UNIQUEID" val="928"/>
</p:tagLst>
</file>

<file path=ppt/tags/tag813.xml><?xml version="1.0" encoding="utf-8"?>
<p:tagLst xmlns:p="http://schemas.openxmlformats.org/presentationml/2006/main">
  <p:tag name="AS_UNIQUEID" val="362"/>
</p:tagLst>
</file>

<file path=ppt/tags/tag814.xml><?xml version="1.0" encoding="utf-8"?>
<p:tagLst xmlns:p="http://schemas.openxmlformats.org/presentationml/2006/main">
  <p:tag name="AS_UNIQUEID" val="363"/>
</p:tagLst>
</file>

<file path=ppt/tags/tag815.xml><?xml version="1.0" encoding="utf-8"?>
<p:tagLst xmlns:p="http://schemas.openxmlformats.org/presentationml/2006/main">
  <p:tag name="AS_UNIQUEID" val="364"/>
</p:tagLst>
</file>

<file path=ppt/tags/tag816.xml><?xml version="1.0" encoding="utf-8"?>
<p:tagLst xmlns:p="http://schemas.openxmlformats.org/presentationml/2006/main">
  <p:tag name="AS_UNIQUEID" val="365"/>
</p:tagLst>
</file>

<file path=ppt/tags/tag817.xml><?xml version="1.0" encoding="utf-8"?>
<p:tagLst xmlns:p="http://schemas.openxmlformats.org/presentationml/2006/main">
  <p:tag name="AS_UNIQUEID" val="366"/>
</p:tagLst>
</file>

<file path=ppt/tags/tag818.xml><?xml version="1.0" encoding="utf-8"?>
<p:tagLst xmlns:p="http://schemas.openxmlformats.org/presentationml/2006/main">
  <p:tag name="AS_UNIQUEID" val="367"/>
</p:tagLst>
</file>

<file path=ppt/tags/tag819.xml><?xml version="1.0" encoding="utf-8"?>
<p:tagLst xmlns:p="http://schemas.openxmlformats.org/presentationml/2006/main">
  <p:tag name="AS_UNIQUEID" val="368"/>
</p:tagLst>
</file>

<file path=ppt/tags/tag820.xml><?xml version="1.0" encoding="utf-8"?>
<p:tagLst xmlns:p="http://schemas.openxmlformats.org/presentationml/2006/main">
  <p:tag name="AS_UNIQUEID" val="369"/>
</p:tagLst>
</file>

<file path=ppt/tags/tag821.xml><?xml version="1.0" encoding="utf-8"?>
<p:tagLst xmlns:p="http://schemas.openxmlformats.org/presentationml/2006/main">
  <p:tag name="AS_UNIQUEID" val="370"/>
</p:tagLst>
</file>

<file path=ppt/tags/tag822.xml><?xml version="1.0" encoding="utf-8"?>
<p:tagLst xmlns:p="http://schemas.openxmlformats.org/presentationml/2006/main">
  <p:tag name="AS_UNIQUEID" val="371"/>
</p:tagLst>
</file>

<file path=ppt/tags/tag823.xml><?xml version="1.0" encoding="utf-8"?>
<p:tagLst xmlns:p="http://schemas.openxmlformats.org/presentationml/2006/main">
  <p:tag name="AS_UNIQUEID" val="372"/>
</p:tagLst>
</file>

<file path=ppt/tags/tag824.xml><?xml version="1.0" encoding="utf-8"?>
<p:tagLst xmlns:p="http://schemas.openxmlformats.org/presentationml/2006/main">
  <p:tag name="AS_UNIQUEID" val="373"/>
</p:tagLst>
</file>

<file path=ppt/tags/tag825.xml><?xml version="1.0" encoding="utf-8"?>
<p:tagLst xmlns:p="http://schemas.openxmlformats.org/presentationml/2006/main">
  <p:tag name="AS_UNIQUEID" val="374"/>
</p:tagLst>
</file>

<file path=ppt/tags/tag826.xml><?xml version="1.0" encoding="utf-8"?>
<p:tagLst xmlns:p="http://schemas.openxmlformats.org/presentationml/2006/main">
  <p:tag name="AS_UNIQUEID" val="375"/>
</p:tagLst>
</file>

<file path=ppt/tags/tag827.xml><?xml version="1.0" encoding="utf-8"?>
<p:tagLst xmlns:p="http://schemas.openxmlformats.org/presentationml/2006/main">
  <p:tag name="AS_UNIQUEID" val="376"/>
</p:tagLst>
</file>

<file path=ppt/tags/tag828.xml><?xml version="1.0" encoding="utf-8"?>
<p:tagLst xmlns:p="http://schemas.openxmlformats.org/presentationml/2006/main">
  <p:tag name="AS_UNIQUEID" val="377"/>
</p:tagLst>
</file>

<file path=ppt/tags/tag829.xml><?xml version="1.0" encoding="utf-8"?>
<p:tagLst xmlns:p="http://schemas.openxmlformats.org/presentationml/2006/main">
  <p:tag name="AS_UNIQUEID" val="378"/>
</p:tagLst>
</file>

<file path=ppt/tags/tag830.xml><?xml version="1.0" encoding="utf-8"?>
<p:tagLst xmlns:p="http://schemas.openxmlformats.org/presentationml/2006/main">
  <p:tag name="AS_UNIQUEID" val="379"/>
</p:tagLst>
</file>

<file path=ppt/tags/tag831.xml><?xml version="1.0" encoding="utf-8"?>
<p:tagLst xmlns:p="http://schemas.openxmlformats.org/presentationml/2006/main">
  <p:tag name="AS_UNIQUEID" val="380"/>
</p:tagLst>
</file>

<file path=ppt/tags/tag832.xml><?xml version="1.0" encoding="utf-8"?>
<p:tagLst xmlns:p="http://schemas.openxmlformats.org/presentationml/2006/main">
  <p:tag name="AS_UNIQUEID" val="381"/>
</p:tagLst>
</file>

<file path=ppt/tags/tag833.xml><?xml version="1.0" encoding="utf-8"?>
<p:tagLst xmlns:p="http://schemas.openxmlformats.org/presentationml/2006/main">
  <p:tag name="AS_UNIQUEID" val="382"/>
</p:tagLst>
</file>

<file path=ppt/tags/tag834.xml><?xml version="1.0" encoding="utf-8"?>
<p:tagLst xmlns:p="http://schemas.openxmlformats.org/presentationml/2006/main">
  <p:tag name="AS_UNIQUEID" val="929"/>
</p:tagLst>
</file>

<file path=ppt/tags/tag835.xml><?xml version="1.0" encoding="utf-8"?>
<p:tagLst xmlns:p="http://schemas.openxmlformats.org/presentationml/2006/main">
  <p:tag name="AS_UNIQUEID" val="552"/>
</p:tagLst>
</file>

<file path=ppt/tags/tag836.xml><?xml version="1.0" encoding="utf-8"?>
<p:tagLst xmlns:p="http://schemas.openxmlformats.org/presentationml/2006/main">
  <p:tag name="AS_UNIQUEID" val="553"/>
</p:tagLst>
</file>

<file path=ppt/tags/tag837.xml><?xml version="1.0" encoding="utf-8"?>
<p:tagLst xmlns:p="http://schemas.openxmlformats.org/presentationml/2006/main">
  <p:tag name="AS_UNIQUEID" val="554"/>
</p:tagLst>
</file>

<file path=ppt/tags/tag838.xml><?xml version="1.0" encoding="utf-8"?>
<p:tagLst xmlns:p="http://schemas.openxmlformats.org/presentationml/2006/main">
  <p:tag name="AS_UNIQUEID" val="930"/>
</p:tagLst>
</file>

<file path=ppt/tags/tag839.xml><?xml version="1.0" encoding="utf-8"?>
<p:tagLst xmlns:p="http://schemas.openxmlformats.org/presentationml/2006/main">
  <p:tag name="AS_UNIQUEID" val="383"/>
</p:tagLst>
</file>

<file path=ppt/tags/tag840.xml><?xml version="1.0" encoding="utf-8"?>
<p:tagLst xmlns:p="http://schemas.openxmlformats.org/presentationml/2006/main">
  <p:tag name="AS_UNIQUEID" val="384"/>
</p:tagLst>
</file>

<file path=ppt/tags/tag841.xml><?xml version="1.0" encoding="utf-8"?>
<p:tagLst xmlns:p="http://schemas.openxmlformats.org/presentationml/2006/main">
  <p:tag name="AS_UNIQUEID" val="385"/>
</p:tagLst>
</file>

<file path=ppt/tags/tag842.xml><?xml version="1.0" encoding="utf-8"?>
<p:tagLst xmlns:p="http://schemas.openxmlformats.org/presentationml/2006/main">
  <p:tag name="AS_UNIQUEID" val="386"/>
</p:tagLst>
</file>

<file path=ppt/tags/tag843.xml><?xml version="1.0" encoding="utf-8"?>
<p:tagLst xmlns:p="http://schemas.openxmlformats.org/presentationml/2006/main">
  <p:tag name="AS_UNIQUEID" val="387"/>
</p:tagLst>
</file>

<file path=ppt/tags/tag844.xml><?xml version="1.0" encoding="utf-8"?>
<p:tagLst xmlns:p="http://schemas.openxmlformats.org/presentationml/2006/main">
  <p:tag name="AS_UNIQUEID" val="388"/>
</p:tagLst>
</file>

<file path=ppt/tags/tag845.xml><?xml version="1.0" encoding="utf-8"?>
<p:tagLst xmlns:p="http://schemas.openxmlformats.org/presentationml/2006/main">
  <p:tag name="AS_UNIQUEID" val="931"/>
</p:tagLst>
</file>

<file path=ppt/tags/tag846.xml><?xml version="1.0" encoding="utf-8"?>
<p:tagLst xmlns:p="http://schemas.openxmlformats.org/presentationml/2006/main">
  <p:tag name="AS_UNIQUEID" val="389"/>
</p:tagLst>
</file>

<file path=ppt/tags/tag847.xml><?xml version="1.0" encoding="utf-8"?>
<p:tagLst xmlns:p="http://schemas.openxmlformats.org/presentationml/2006/main">
  <p:tag name="AS_UNIQUEID" val="390"/>
</p:tagLst>
</file>

<file path=ppt/tags/tag848.xml><?xml version="1.0" encoding="utf-8"?>
<p:tagLst xmlns:p="http://schemas.openxmlformats.org/presentationml/2006/main">
  <p:tag name="AS_UNIQUEID" val="391"/>
</p:tagLst>
</file>

<file path=ppt/tags/tag849.xml><?xml version="1.0" encoding="utf-8"?>
<p:tagLst xmlns:p="http://schemas.openxmlformats.org/presentationml/2006/main">
  <p:tag name="AS_UNIQUEID" val="392"/>
</p:tagLst>
</file>

<file path=ppt/tags/tag850.xml><?xml version="1.0" encoding="utf-8"?>
<p:tagLst xmlns:p="http://schemas.openxmlformats.org/presentationml/2006/main">
  <p:tag name="AS_UNIQUEID" val="393"/>
</p:tagLst>
</file>

<file path=ppt/tags/tag851.xml><?xml version="1.0" encoding="utf-8"?>
<p:tagLst xmlns:p="http://schemas.openxmlformats.org/presentationml/2006/main">
  <p:tag name="AS_UNIQUEID" val="394"/>
</p:tagLst>
</file>

<file path=ppt/tags/tag852.xml><?xml version="1.0" encoding="utf-8"?>
<p:tagLst xmlns:p="http://schemas.openxmlformats.org/presentationml/2006/main">
  <p:tag name="AS_UNIQUEID" val="395"/>
</p:tagLst>
</file>

<file path=ppt/tags/tag853.xml><?xml version="1.0" encoding="utf-8"?>
<p:tagLst xmlns:p="http://schemas.openxmlformats.org/presentationml/2006/main">
  <p:tag name="AS_UNIQUEID" val="396"/>
</p:tagLst>
</file>

<file path=ppt/tags/tag854.xml><?xml version="1.0" encoding="utf-8"?>
<p:tagLst xmlns:p="http://schemas.openxmlformats.org/presentationml/2006/main">
  <p:tag name="AS_UNIQUEID" val="397"/>
</p:tagLst>
</file>

<file path=ppt/tags/tag855.xml><?xml version="1.0" encoding="utf-8"?>
<p:tagLst xmlns:p="http://schemas.openxmlformats.org/presentationml/2006/main">
  <p:tag name="AS_UNIQUEID" val="398"/>
</p:tagLst>
</file>

<file path=ppt/tags/tag856.xml><?xml version="1.0" encoding="utf-8"?>
<p:tagLst xmlns:p="http://schemas.openxmlformats.org/presentationml/2006/main">
  <p:tag name="AS_UNIQUEID" val="399"/>
</p:tagLst>
</file>

<file path=ppt/tags/tag857.xml><?xml version="1.0" encoding="utf-8"?>
<p:tagLst xmlns:p="http://schemas.openxmlformats.org/presentationml/2006/main">
  <p:tag name="AS_UNIQUEID" val="400"/>
</p:tagLst>
</file>

<file path=ppt/tags/tag858.xml><?xml version="1.0" encoding="utf-8"?>
<p:tagLst xmlns:p="http://schemas.openxmlformats.org/presentationml/2006/main">
  <p:tag name="AS_UNIQUEID" val="401"/>
</p:tagLst>
</file>

<file path=ppt/tags/tag859.xml><?xml version="1.0" encoding="utf-8"?>
<p:tagLst xmlns:p="http://schemas.openxmlformats.org/presentationml/2006/main">
  <p:tag name="AS_UNIQUEID" val="402"/>
</p:tagLst>
</file>

<file path=ppt/tags/tag860.xml><?xml version="1.0" encoding="utf-8"?>
<p:tagLst xmlns:p="http://schemas.openxmlformats.org/presentationml/2006/main">
  <p:tag name="AS_UNIQUEID" val="403"/>
</p:tagLst>
</file>

<file path=ppt/tags/tag861.xml><?xml version="1.0" encoding="utf-8"?>
<p:tagLst xmlns:p="http://schemas.openxmlformats.org/presentationml/2006/main">
  <p:tag name="AS_UNIQUEID" val="404"/>
</p:tagLst>
</file>

<file path=ppt/tags/tag862.xml><?xml version="1.0" encoding="utf-8"?>
<p:tagLst xmlns:p="http://schemas.openxmlformats.org/presentationml/2006/main">
  <p:tag name="AS_UNIQUEID" val="405"/>
</p:tagLst>
</file>

<file path=ppt/tags/tag863.xml><?xml version="1.0" encoding="utf-8"?>
<p:tagLst xmlns:p="http://schemas.openxmlformats.org/presentationml/2006/main">
  <p:tag name="AS_UNIQUEID" val="406"/>
</p:tagLst>
</file>

<file path=ppt/tags/tag864.xml><?xml version="1.0" encoding="utf-8"?>
<p:tagLst xmlns:p="http://schemas.openxmlformats.org/presentationml/2006/main">
  <p:tag name="AS_UNIQUEID" val="407"/>
</p:tagLst>
</file>

<file path=ppt/tags/tag865.xml><?xml version="1.0" encoding="utf-8"?>
<p:tagLst xmlns:p="http://schemas.openxmlformats.org/presentationml/2006/main">
  <p:tag name="AS_UNIQUEID" val="408"/>
</p:tagLst>
</file>

<file path=ppt/tags/tag866.xml><?xml version="1.0" encoding="utf-8"?>
<p:tagLst xmlns:p="http://schemas.openxmlformats.org/presentationml/2006/main">
  <p:tag name="AS_UNIQUEID" val="409"/>
</p:tagLst>
</file>

<file path=ppt/tags/tag867.xml><?xml version="1.0" encoding="utf-8"?>
<p:tagLst xmlns:p="http://schemas.openxmlformats.org/presentationml/2006/main">
  <p:tag name="AS_UNIQUEID" val="410"/>
</p:tagLst>
</file>

<file path=ppt/tags/tag868.xml><?xml version="1.0" encoding="utf-8"?>
<p:tagLst xmlns:p="http://schemas.openxmlformats.org/presentationml/2006/main">
  <p:tag name="AS_UNIQUEID" val="411"/>
</p:tagLst>
</file>

<file path=ppt/tags/tag869.xml><?xml version="1.0" encoding="utf-8"?>
<p:tagLst xmlns:p="http://schemas.openxmlformats.org/presentationml/2006/main">
  <p:tag name="AS_UNIQUEID" val="412"/>
</p:tagLst>
</file>

<file path=ppt/tags/tag870.xml><?xml version="1.0" encoding="utf-8"?>
<p:tagLst xmlns:p="http://schemas.openxmlformats.org/presentationml/2006/main">
  <p:tag name="AS_UNIQUEID" val="413"/>
</p:tagLst>
</file>

<file path=ppt/tags/tag871.xml><?xml version="1.0" encoding="utf-8"?>
<p:tagLst xmlns:p="http://schemas.openxmlformats.org/presentationml/2006/main">
  <p:tag name="AS_UNIQUEID" val="414"/>
</p:tagLst>
</file>

<file path=ppt/tags/tag872.xml><?xml version="1.0" encoding="utf-8"?>
<p:tagLst xmlns:p="http://schemas.openxmlformats.org/presentationml/2006/main">
  <p:tag name="AS_UNIQUEID" val="415"/>
</p:tagLst>
</file>

<file path=ppt/tags/tag873.xml><?xml version="1.0" encoding="utf-8"?>
<p:tagLst xmlns:p="http://schemas.openxmlformats.org/presentationml/2006/main">
  <p:tag name="AS_UNIQUEID" val="416"/>
</p:tagLst>
</file>

<file path=ppt/tags/tag874.xml><?xml version="1.0" encoding="utf-8"?>
<p:tagLst xmlns:p="http://schemas.openxmlformats.org/presentationml/2006/main">
  <p:tag name="AS_UNIQUEID" val="417"/>
</p:tagLst>
</file>

<file path=ppt/tags/tag875.xml><?xml version="1.0" encoding="utf-8"?>
<p:tagLst xmlns:p="http://schemas.openxmlformats.org/presentationml/2006/main">
  <p:tag name="AS_UNIQUEID" val="932"/>
</p:tagLst>
</file>

<file path=ppt/tags/tag876.xml><?xml version="1.0" encoding="utf-8"?>
<p:tagLst xmlns:p="http://schemas.openxmlformats.org/presentationml/2006/main">
  <p:tag name="AS_UNIQUEID" val="418"/>
</p:tagLst>
</file>

<file path=ppt/tags/tag877.xml><?xml version="1.0" encoding="utf-8"?>
<p:tagLst xmlns:p="http://schemas.openxmlformats.org/presentationml/2006/main">
  <p:tag name="AS_UNIQUEID" val="419"/>
</p:tagLst>
</file>

<file path=ppt/tags/tag878.xml><?xml version="1.0" encoding="utf-8"?>
<p:tagLst xmlns:p="http://schemas.openxmlformats.org/presentationml/2006/main">
  <p:tag name="AS_UNIQUEID" val="933"/>
</p:tagLst>
</file>

<file path=ppt/tags/tag879.xml><?xml version="1.0" encoding="utf-8"?>
<p:tagLst xmlns:p="http://schemas.openxmlformats.org/presentationml/2006/main">
  <p:tag name="AS_UNIQUEID" val="420"/>
</p:tagLst>
</file>

<file path=ppt/tags/tag880.xml><?xml version="1.0" encoding="utf-8"?>
<p:tagLst xmlns:p="http://schemas.openxmlformats.org/presentationml/2006/main">
  <p:tag name="AS_UNIQUEID" val="421"/>
</p:tagLst>
</file>

<file path=ppt/tags/tag881.xml><?xml version="1.0" encoding="utf-8"?>
<p:tagLst xmlns:p="http://schemas.openxmlformats.org/presentationml/2006/main">
  <p:tag name="AS_UNIQUEID" val="422"/>
</p:tagLst>
</file>

<file path=ppt/tags/tag882.xml><?xml version="1.0" encoding="utf-8"?>
<p:tagLst xmlns:p="http://schemas.openxmlformats.org/presentationml/2006/main">
  <p:tag name="AS_UNIQUEID" val="423"/>
</p:tagLst>
</file>

<file path=ppt/tags/tag883.xml><?xml version="1.0" encoding="utf-8"?>
<p:tagLst xmlns:p="http://schemas.openxmlformats.org/presentationml/2006/main">
  <p:tag name="AS_UNIQUEID" val="424"/>
</p:tagLst>
</file>

<file path=ppt/tags/tag884.xml><?xml version="1.0" encoding="utf-8"?>
<p:tagLst xmlns:p="http://schemas.openxmlformats.org/presentationml/2006/main">
  <p:tag name="AS_UNIQUEID" val="425"/>
</p:tagLst>
</file>

<file path=ppt/tags/tag885.xml><?xml version="1.0" encoding="utf-8"?>
<p:tagLst xmlns:p="http://schemas.openxmlformats.org/presentationml/2006/main">
  <p:tag name="AS_UNIQUEID" val="426"/>
</p:tagLst>
</file>

<file path=ppt/tags/tag886.xml><?xml version="1.0" encoding="utf-8"?>
<p:tagLst xmlns:p="http://schemas.openxmlformats.org/presentationml/2006/main">
  <p:tag name="AS_UNIQUEID" val="427"/>
</p:tagLst>
</file>

<file path=ppt/tags/tag887.xml><?xml version="1.0" encoding="utf-8"?>
<p:tagLst xmlns:p="http://schemas.openxmlformats.org/presentationml/2006/main">
  <p:tag name="AS_UNIQUEID" val="934"/>
</p:tagLst>
</file>

<file path=ppt/tags/tag888.xml><?xml version="1.0" encoding="utf-8"?>
<p:tagLst xmlns:p="http://schemas.openxmlformats.org/presentationml/2006/main">
  <p:tag name="AS_UNIQUEID" val="428"/>
</p:tagLst>
</file>

<file path=ppt/tags/tag889.xml><?xml version="1.0" encoding="utf-8"?>
<p:tagLst xmlns:p="http://schemas.openxmlformats.org/presentationml/2006/main">
  <p:tag name="AS_UNIQUEID" val="429"/>
</p:tagLst>
</file>

<file path=ppt/tags/tag890.xml><?xml version="1.0" encoding="utf-8"?>
<p:tagLst xmlns:p="http://schemas.openxmlformats.org/presentationml/2006/main">
  <p:tag name="AS_UNIQUEID" val="430"/>
</p:tagLst>
</file>

<file path=ppt/tags/tag891.xml><?xml version="1.0" encoding="utf-8"?>
<p:tagLst xmlns:p="http://schemas.openxmlformats.org/presentationml/2006/main">
  <p:tag name="AS_UNIQUEID" val="431"/>
</p:tagLst>
</file>

<file path=ppt/tags/tag892.xml><?xml version="1.0" encoding="utf-8"?>
<p:tagLst xmlns:p="http://schemas.openxmlformats.org/presentationml/2006/main">
  <p:tag name="AS_UNIQUEID" val="432"/>
</p:tagLst>
</file>

<file path=ppt/tags/tag893.xml><?xml version="1.0" encoding="utf-8"?>
<p:tagLst xmlns:p="http://schemas.openxmlformats.org/presentationml/2006/main">
  <p:tag name="AS_UNIQUEID" val="433"/>
</p:tagLst>
</file>

<file path=ppt/tags/tag894.xml><?xml version="1.0" encoding="utf-8"?>
<p:tagLst xmlns:p="http://schemas.openxmlformats.org/presentationml/2006/main">
  <p:tag name="AS_UNIQUEID" val="434"/>
</p:tagLst>
</file>

<file path=ppt/tags/tag895.xml><?xml version="1.0" encoding="utf-8"?>
<p:tagLst xmlns:p="http://schemas.openxmlformats.org/presentationml/2006/main">
  <p:tag name="AS_UNIQUEID" val="435"/>
</p:tagLst>
</file>

<file path=ppt/tags/tag896.xml><?xml version="1.0" encoding="utf-8"?>
<p:tagLst xmlns:p="http://schemas.openxmlformats.org/presentationml/2006/main">
  <p:tag name="AS_UNIQUEID" val="436"/>
</p:tagLst>
</file>

<file path=ppt/tags/tag897.xml><?xml version="1.0" encoding="utf-8"?>
<p:tagLst xmlns:p="http://schemas.openxmlformats.org/presentationml/2006/main">
  <p:tag name="AS_UNIQUEID" val="437"/>
</p:tagLst>
</file>

<file path=ppt/tags/tag898.xml><?xml version="1.0" encoding="utf-8"?>
<p:tagLst xmlns:p="http://schemas.openxmlformats.org/presentationml/2006/main">
  <p:tag name="AS_UNIQUEID" val="438"/>
</p:tagLst>
</file>

<file path=ppt/tags/tag899.xml><?xml version="1.0" encoding="utf-8"?>
<p:tagLst xmlns:p="http://schemas.openxmlformats.org/presentationml/2006/main">
  <p:tag name="AS_UNIQUEID" val="439"/>
</p:tagLst>
</file>

<file path=ppt/tags/tag900.xml><?xml version="1.0" encoding="utf-8"?>
<p:tagLst xmlns:p="http://schemas.openxmlformats.org/presentationml/2006/main">
  <p:tag name="AS_UNIQUEID" val="440"/>
</p:tagLst>
</file>

<file path=ppt/tags/tag901.xml><?xml version="1.0" encoding="utf-8"?>
<p:tagLst xmlns:p="http://schemas.openxmlformats.org/presentationml/2006/main">
  <p:tag name="AS_UNIQUEID" val="441"/>
</p:tagLst>
</file>

<file path=ppt/tags/tag902.xml><?xml version="1.0" encoding="utf-8"?>
<p:tagLst xmlns:p="http://schemas.openxmlformats.org/presentationml/2006/main">
  <p:tag name="AS_UNIQUEID" val="442"/>
</p:tagLst>
</file>

<file path=ppt/tags/tag903.xml><?xml version="1.0" encoding="utf-8"?>
<p:tagLst xmlns:p="http://schemas.openxmlformats.org/presentationml/2006/main">
  <p:tag name="AS_UNIQUEID" val="443"/>
</p:tagLst>
</file>

<file path=ppt/tags/tag904.xml><?xml version="1.0" encoding="utf-8"?>
<p:tagLst xmlns:p="http://schemas.openxmlformats.org/presentationml/2006/main">
  <p:tag name="AS_UNIQUEID" val="444"/>
</p:tagLst>
</file>

<file path=ppt/tags/tag905.xml><?xml version="1.0" encoding="utf-8"?>
<p:tagLst xmlns:p="http://schemas.openxmlformats.org/presentationml/2006/main">
  <p:tag name="AS_UNIQUEID" val="445"/>
</p:tagLst>
</file>

<file path=ppt/tags/tag906.xml><?xml version="1.0" encoding="utf-8"?>
<p:tagLst xmlns:p="http://schemas.openxmlformats.org/presentationml/2006/main">
  <p:tag name="AS_UNIQUEID" val="446"/>
</p:tagLst>
</file>

<file path=ppt/tags/tag907.xml><?xml version="1.0" encoding="utf-8"?>
<p:tagLst xmlns:p="http://schemas.openxmlformats.org/presentationml/2006/main">
  <p:tag name="AS_UNIQUEID" val="447"/>
</p:tagLst>
</file>

<file path=ppt/tags/tag908.xml><?xml version="1.0" encoding="utf-8"?>
<p:tagLst xmlns:p="http://schemas.openxmlformats.org/presentationml/2006/main">
  <p:tag name="AS_UNIQUEID" val="448"/>
</p:tagLst>
</file>

<file path=ppt/tags/tag909.xml><?xml version="1.0" encoding="utf-8"?>
<p:tagLst xmlns:p="http://schemas.openxmlformats.org/presentationml/2006/main">
  <p:tag name="AS_UNIQUEID" val="449"/>
</p:tagLst>
</file>

<file path=ppt/tags/tag910.xml><?xml version="1.0" encoding="utf-8"?>
<p:tagLst xmlns:p="http://schemas.openxmlformats.org/presentationml/2006/main">
  <p:tag name="AS_UNIQUEID" val="450"/>
</p:tagLst>
</file>

<file path=ppt/tags/tag911.xml><?xml version="1.0" encoding="utf-8"?>
<p:tagLst xmlns:p="http://schemas.openxmlformats.org/presentationml/2006/main">
  <p:tag name="AS_UNIQUEID" val="451"/>
</p:tagLst>
</file>

<file path=ppt/tags/tag912.xml><?xml version="1.0" encoding="utf-8"?>
<p:tagLst xmlns:p="http://schemas.openxmlformats.org/presentationml/2006/main">
  <p:tag name="AS_UNIQUEID" val="452"/>
</p:tagLst>
</file>

<file path=ppt/tags/tag913.xml><?xml version="1.0" encoding="utf-8"?>
<p:tagLst xmlns:p="http://schemas.openxmlformats.org/presentationml/2006/main">
  <p:tag name="AS_UNIQUEID" val="453"/>
</p:tagLst>
</file>

<file path=ppt/tags/tag914.xml><?xml version="1.0" encoding="utf-8"?>
<p:tagLst xmlns:p="http://schemas.openxmlformats.org/presentationml/2006/main">
  <p:tag name="AS_UNIQUEID" val="935"/>
</p:tagLst>
</file>

<file path=ppt/tags/tag915.xml><?xml version="1.0" encoding="utf-8"?>
<p:tagLst xmlns:p="http://schemas.openxmlformats.org/presentationml/2006/main">
  <p:tag name="AS_UNIQUEID" val="454"/>
</p:tagLst>
</file>

<file path=ppt/tags/tag916.xml><?xml version="1.0" encoding="utf-8"?>
<p:tagLst xmlns:p="http://schemas.openxmlformats.org/presentationml/2006/main">
  <p:tag name="AS_UNIQUEID" val="455"/>
</p:tagLst>
</file>

<file path=ppt/tags/tag917.xml><?xml version="1.0" encoding="utf-8"?>
<p:tagLst xmlns:p="http://schemas.openxmlformats.org/presentationml/2006/main">
  <p:tag name="AS_UNIQUEID" val="456"/>
</p:tagLst>
</file>

<file path=ppt/tags/tag918.xml><?xml version="1.0" encoding="utf-8"?>
<p:tagLst xmlns:p="http://schemas.openxmlformats.org/presentationml/2006/main">
  <p:tag name="AS_UNIQUEID" val="457"/>
</p:tagLst>
</file>

<file path=ppt/tags/tag919.xml><?xml version="1.0" encoding="utf-8"?>
<p:tagLst xmlns:p="http://schemas.openxmlformats.org/presentationml/2006/main">
  <p:tag name="AS_UNIQUEID" val="458"/>
</p:tagLst>
</file>

<file path=ppt/tags/tag920.xml><?xml version="1.0" encoding="utf-8"?>
<p:tagLst xmlns:p="http://schemas.openxmlformats.org/presentationml/2006/main">
  <p:tag name="AS_UNIQUEID" val="459"/>
</p:tagLst>
</file>

<file path=ppt/tags/tag921.xml><?xml version="1.0" encoding="utf-8"?>
<p:tagLst xmlns:p="http://schemas.openxmlformats.org/presentationml/2006/main">
  <p:tag name="AS_UNIQUEID" val="460"/>
</p:tagLst>
</file>

<file path=ppt/tags/tag922.xml><?xml version="1.0" encoding="utf-8"?>
<p:tagLst xmlns:p="http://schemas.openxmlformats.org/presentationml/2006/main">
  <p:tag name="AS_UNIQUEID" val="461"/>
</p:tagLst>
</file>

<file path=ppt/tags/tag923.xml><?xml version="1.0" encoding="utf-8"?>
<p:tagLst xmlns:p="http://schemas.openxmlformats.org/presentationml/2006/main">
  <p:tag name="AS_UNIQUEID" val="936"/>
</p:tagLst>
</file>

<file path=ppt/tags/tag924.xml><?xml version="1.0" encoding="utf-8"?>
<p:tagLst xmlns:p="http://schemas.openxmlformats.org/presentationml/2006/main">
  <p:tag name="AS_UNIQUEID" val="462"/>
</p:tagLst>
</file>

<file path=ppt/tags/tag925.xml><?xml version="1.0" encoding="utf-8"?>
<p:tagLst xmlns:p="http://schemas.openxmlformats.org/presentationml/2006/main">
  <p:tag name="AS_UNIQUEID" val="463"/>
</p:tagLst>
</file>

<file path=ppt/tags/tag926.xml><?xml version="1.0" encoding="utf-8"?>
<p:tagLst xmlns:p="http://schemas.openxmlformats.org/presentationml/2006/main">
  <p:tag name="AS_UNIQUEID" val="464"/>
</p:tagLst>
</file>

<file path=ppt/tags/tag927.xml><?xml version="1.0" encoding="utf-8"?>
<p:tagLst xmlns:p="http://schemas.openxmlformats.org/presentationml/2006/main">
  <p:tag name="AS_UNIQUEID" val="465"/>
</p:tagLst>
</file>

<file path=ppt/tags/tag928.xml><?xml version="1.0" encoding="utf-8"?>
<p:tagLst xmlns:p="http://schemas.openxmlformats.org/presentationml/2006/main">
  <p:tag name="AS_UNIQUEID" val="466"/>
</p:tagLst>
</file>

<file path=ppt/tags/tag929.xml><?xml version="1.0" encoding="utf-8"?>
<p:tagLst xmlns:p="http://schemas.openxmlformats.org/presentationml/2006/main">
  <p:tag name="AS_UNIQUEID" val="467"/>
</p:tagLst>
</file>

<file path=ppt/tags/tag930.xml><?xml version="1.0" encoding="utf-8"?>
<p:tagLst xmlns:p="http://schemas.openxmlformats.org/presentationml/2006/main">
  <p:tag name="AS_UNIQUEID" val="468"/>
</p:tagLst>
</file>

<file path=ppt/tags/tag931.xml><?xml version="1.0" encoding="utf-8"?>
<p:tagLst xmlns:p="http://schemas.openxmlformats.org/presentationml/2006/main">
  <p:tag name="AS_UNIQUEID" val="469"/>
</p:tagLst>
</file>

<file path=ppt/tags/tag932.xml><?xml version="1.0" encoding="utf-8"?>
<p:tagLst xmlns:p="http://schemas.openxmlformats.org/presentationml/2006/main">
  <p:tag name="AS_UNIQUEID" val="470"/>
</p:tagLst>
</file>

<file path=ppt/tags/tag933.xml><?xml version="1.0" encoding="utf-8"?>
<p:tagLst xmlns:p="http://schemas.openxmlformats.org/presentationml/2006/main">
  <p:tag name="AS_NET" val="4.0.30319.42000"/>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2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3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4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5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6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r="http://schemas.openxmlformats.org/officeDocument/2006/relationships" xmlns:a="http://schemas.openxmlformats.org/drawingml/2006/main" name="8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r="http://schemas.openxmlformats.org/officeDocument/2006/relationships" xmlns:a="http://schemas.openxmlformats.org/drawingml/2006/main" name="9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r="http://schemas.openxmlformats.org/officeDocument/2006/relationships" xmlns:a="http://schemas.openxmlformats.org/drawingml/2006/main" name="10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r="http://schemas.openxmlformats.org/officeDocument/2006/relationships" xmlns:a="http://schemas.openxmlformats.org/drawingml/2006/main" name="1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r="http://schemas.openxmlformats.org/officeDocument/2006/relationships" xmlns:a="http://schemas.openxmlformats.org/drawingml/2006/main" name="1_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r="http://schemas.openxmlformats.org/officeDocument/2006/relationships" xmlns:a="http://schemas.openxmlformats.org/drawingml/2006/main" name="2_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r="http://schemas.openxmlformats.org/officeDocument/2006/relationships" xmlns:a="http://schemas.openxmlformats.org/drawingml/2006/main" name="3_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r="http://schemas.openxmlformats.org/officeDocument/2006/relationships" xmlns:a="http://schemas.openxmlformats.org/drawingml/2006/main" name="4_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r="http://schemas.openxmlformats.org/officeDocument/2006/relationships" xmlns:a="http://schemas.openxmlformats.org/drawingml/2006/main" name="5_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r="http://schemas.openxmlformats.org/officeDocument/2006/relationships" xmlns:a="http://schemas.openxmlformats.org/drawingml/2006/main" name="6_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r="http://schemas.openxmlformats.org/officeDocument/2006/relationships" xmlns:a="http://schemas.openxmlformats.org/drawingml/2006/main" name="8_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r="http://schemas.openxmlformats.org/officeDocument/2006/relationships" xmlns:a="http://schemas.openxmlformats.org/drawingml/2006/main" name="9_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r="http://schemas.openxmlformats.org/officeDocument/2006/relationships" xmlns:a="http://schemas.openxmlformats.org/drawingml/2006/main" name="10_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r="http://schemas.openxmlformats.org/officeDocument/2006/relationships" xmlns:a="http://schemas.openxmlformats.org/drawingml/2006/main" name="11_1_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354</Paragraphs>
  <Slides>38</Slides>
  <Notes>26</Notes>
  <TotalTime>0</TotalTime>
  <HiddenSlides>0</HiddenSlides>
  <MMClips>0</MMClips>
  <ScaleCrop>0</ScaleCrop>
  <HeadingPairs>
    <vt:vector baseType="variant" size="4">
      <vt:variant>
        <vt:lpstr>Theme</vt:lpstr>
      </vt:variant>
      <vt:variant>
        <vt:i4>1</vt:i4>
      </vt:variant>
      <vt:variant>
        <vt:lpstr>Slide Titles</vt:lpstr>
      </vt:variant>
      <vt:variant>
        <vt:i4>38</vt:i4>
      </vt:variant>
    </vt:vector>
  </HeadingPairs>
  <TitlesOfParts>
    <vt:vector baseType="lpstr" size="39">
      <vt:lpstr>Office 主题​​</vt:lpstr>
      <vt:lpstr>Slide 1</vt:lpstr>
      <vt:lpstr>Slide 2</vt:lpstr>
      <vt:lpstr>Slide 3</vt:lpstr>
      <vt:lpstr>Slide 4</vt:lpstr>
      <vt:lpstr>Slide 5</vt:lpstr>
      <vt:lpstr>老子认为越坚强的东西越容易折断，柔能胜刚。</vt:lpstr>
      <vt:lpstr>Slide 7</vt:lpstr>
      <vt:lpstr>Slide 8</vt:lpstr>
      <vt:lpstr>  老子认为最理想的社会，是百姓满足於原始简朴的生活，不奢求物质的享受。</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2020-10-14T15:16:11.527</cp:lastPrinted>
  <dcterms:created xsi:type="dcterms:W3CDTF">2020-10-14T15:16:11Z</dcterms:created>
  <dcterms:modified xsi:type="dcterms:W3CDTF">2020-10-14T07:16:16Z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