
<file path=[Content_Types].xml><?xml version="1.0" encoding="utf-8"?>
<Types xmlns="http://schemas.openxmlformats.org/package/2006/content-types">
  <Default Extension="rels" ContentType="application/vnd.openxmlformats-package.relationships+xml"/>
  <Default Extension="jpeg" ContentType="image/jpeg"/>
  <Default Extension="png" ContentType="image/png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00.xml" ContentType="application/vnd.openxmlformats-officedocument.presentationml.tags+xml"/>
  <Override PartName="/ppt/tags/tag101.xml" ContentType="application/vnd.openxmlformats-officedocument.presentationml.tags+xml"/>
  <Override PartName="/ppt/tags/tag102.xml" ContentType="application/vnd.openxmlformats-officedocument.presentationml.tags+xml"/>
  <Override PartName="/ppt/tags/tag103.xml" ContentType="application/vnd.openxmlformats-officedocument.presentationml.tags+xml"/>
  <Override PartName="/ppt/tags/tag104.xml" ContentType="application/vnd.openxmlformats-officedocument.presentationml.tags+xml"/>
  <Override PartName="/ppt/tags/tag105.xml" ContentType="application/vnd.openxmlformats-officedocument.presentationml.tags+xml"/>
  <Override PartName="/ppt/tags/tag106.xml" ContentType="application/vnd.openxmlformats-officedocument.presentationml.tags+xml"/>
  <Override PartName="/ppt/tags/tag107.xml" ContentType="application/vnd.openxmlformats-officedocument.presentationml.tags+xml"/>
  <Override PartName="/ppt/tags/tag108.xml" ContentType="application/vnd.openxmlformats-officedocument.presentationml.tags+xml"/>
  <Override PartName="/ppt/tags/tag109.xml" ContentType="application/vnd.openxmlformats-officedocument.presentationml.tags+xml"/>
  <Override PartName="/ppt/tags/tag11.xml" ContentType="application/vnd.openxmlformats-officedocument.presentationml.tags+xml"/>
  <Override PartName="/ppt/tags/tag110.xml" ContentType="application/vnd.openxmlformats-officedocument.presentationml.tags+xml"/>
  <Override PartName="/ppt/tags/tag111.xml" ContentType="application/vnd.openxmlformats-officedocument.presentationml.tags+xml"/>
  <Override PartName="/ppt/tags/tag112.xml" ContentType="application/vnd.openxmlformats-officedocument.presentationml.tags+xml"/>
  <Override PartName="/ppt/tags/tag113.xml" ContentType="application/vnd.openxmlformats-officedocument.presentationml.tags+xml"/>
  <Override PartName="/ppt/tags/tag114.xml" ContentType="application/vnd.openxmlformats-officedocument.presentationml.tags+xml"/>
  <Override PartName="/ppt/tags/tag115.xml" ContentType="application/vnd.openxmlformats-officedocument.presentationml.tags+xml"/>
  <Override PartName="/ppt/tags/tag116.xml" ContentType="application/vnd.openxmlformats-officedocument.presentationml.tags+xml"/>
  <Override PartName="/ppt/tags/tag117.xml" ContentType="application/vnd.openxmlformats-officedocument.presentationml.tags+xml"/>
  <Override PartName="/ppt/tags/tag118.xml" ContentType="application/vnd.openxmlformats-officedocument.presentationml.tags+xml"/>
  <Override PartName="/ppt/tags/tag119.xml" ContentType="application/vnd.openxmlformats-officedocument.presentationml.tags+xml"/>
  <Override PartName="/ppt/tags/tag12.xml" ContentType="application/vnd.openxmlformats-officedocument.presentationml.tags+xml"/>
  <Override PartName="/ppt/tags/tag120.xml" ContentType="application/vnd.openxmlformats-officedocument.presentationml.tags+xml"/>
  <Override PartName="/ppt/tags/tag121.xml" ContentType="application/vnd.openxmlformats-officedocument.presentationml.tags+xml"/>
  <Override PartName="/ppt/tags/tag122.xml" ContentType="application/vnd.openxmlformats-officedocument.presentationml.tags+xml"/>
  <Override PartName="/ppt/tags/tag123.xml" ContentType="application/vnd.openxmlformats-officedocument.presentationml.tags+xml"/>
  <Override PartName="/ppt/tags/tag124.xml" ContentType="application/vnd.openxmlformats-officedocument.presentationml.tags+xml"/>
  <Override PartName="/ppt/tags/tag125.xml" ContentType="application/vnd.openxmlformats-officedocument.presentationml.tags+xml"/>
  <Override PartName="/ppt/tags/tag126.xml" ContentType="application/vnd.openxmlformats-officedocument.presentationml.tags+xml"/>
  <Override PartName="/ppt/tags/tag127.xml" ContentType="application/vnd.openxmlformats-officedocument.presentationml.tags+xml"/>
  <Override PartName="/ppt/tags/tag128.xml" ContentType="application/vnd.openxmlformats-officedocument.presentationml.tags+xml"/>
  <Override PartName="/ppt/tags/tag129.xml" ContentType="application/vnd.openxmlformats-officedocument.presentationml.tags+xml"/>
  <Override PartName="/ppt/tags/tag13.xml" ContentType="application/vnd.openxmlformats-officedocument.presentationml.tags+xml"/>
  <Override PartName="/ppt/tags/tag130.xml" ContentType="application/vnd.openxmlformats-officedocument.presentationml.tags+xml"/>
  <Override PartName="/ppt/tags/tag131.xml" ContentType="application/vnd.openxmlformats-officedocument.presentationml.tags+xml"/>
  <Override PartName="/ppt/tags/tag132.xml" ContentType="application/vnd.openxmlformats-officedocument.presentationml.tags+xml"/>
  <Override PartName="/ppt/tags/tag133.xml" ContentType="application/vnd.openxmlformats-officedocument.presentationml.tags+xml"/>
  <Override PartName="/ppt/tags/tag134.xml" ContentType="application/vnd.openxmlformats-officedocument.presentationml.tags+xml"/>
  <Override PartName="/ppt/tags/tag135.xml" ContentType="application/vnd.openxmlformats-officedocument.presentationml.tags+xml"/>
  <Override PartName="/ppt/tags/tag136.xml" ContentType="application/vnd.openxmlformats-officedocument.presentationml.tags+xml"/>
  <Override PartName="/ppt/tags/tag137.xml" ContentType="application/vnd.openxmlformats-officedocument.presentationml.tags+xml"/>
  <Override PartName="/ppt/tags/tag138.xml" ContentType="application/vnd.openxmlformats-officedocument.presentationml.tags+xml"/>
  <Override PartName="/ppt/tags/tag139.xml" ContentType="application/vnd.openxmlformats-officedocument.presentationml.tags+xml"/>
  <Override PartName="/ppt/tags/tag14.xml" ContentType="application/vnd.openxmlformats-officedocument.presentationml.tags+xml"/>
  <Override PartName="/ppt/tags/tag140.xml" ContentType="application/vnd.openxmlformats-officedocument.presentationml.tags+xml"/>
  <Override PartName="/ppt/tags/tag141.xml" ContentType="application/vnd.openxmlformats-officedocument.presentationml.tags+xml"/>
  <Override PartName="/ppt/tags/tag142.xml" ContentType="application/vnd.openxmlformats-officedocument.presentationml.tags+xml"/>
  <Override PartName="/ppt/tags/tag143.xml" ContentType="application/vnd.openxmlformats-officedocument.presentationml.tags+xml"/>
  <Override PartName="/ppt/tags/tag144.xml" ContentType="application/vnd.openxmlformats-officedocument.presentationml.tags+xml"/>
  <Override PartName="/ppt/tags/tag145.xml" ContentType="application/vnd.openxmlformats-officedocument.presentationml.tags+xml"/>
  <Override PartName="/ppt/tags/tag146.xml" ContentType="application/vnd.openxmlformats-officedocument.presentationml.tags+xml"/>
  <Override PartName="/ppt/tags/tag147.xml" ContentType="application/vnd.openxmlformats-officedocument.presentationml.tags+xml"/>
  <Override PartName="/ppt/tags/tag148.xml" ContentType="application/vnd.openxmlformats-officedocument.presentationml.tags+xml"/>
  <Override PartName="/ppt/tags/tag149.xml" ContentType="application/vnd.openxmlformats-officedocument.presentationml.tags+xml"/>
  <Override PartName="/ppt/tags/tag15.xml" ContentType="application/vnd.openxmlformats-officedocument.presentationml.tags+xml"/>
  <Override PartName="/ppt/tags/tag150.xml" ContentType="application/vnd.openxmlformats-officedocument.presentationml.tags+xml"/>
  <Override PartName="/ppt/tags/tag151.xml" ContentType="application/vnd.openxmlformats-officedocument.presentationml.tags+xml"/>
  <Override PartName="/ppt/tags/tag152.xml" ContentType="application/vnd.openxmlformats-officedocument.presentationml.tags+xml"/>
  <Override PartName="/ppt/tags/tag153.xml" ContentType="application/vnd.openxmlformats-officedocument.presentationml.tags+xml"/>
  <Override PartName="/ppt/tags/tag154.xml" ContentType="application/vnd.openxmlformats-officedocument.presentationml.tags+xml"/>
  <Override PartName="/ppt/tags/tag155.xml" ContentType="application/vnd.openxmlformats-officedocument.presentationml.tags+xml"/>
  <Override PartName="/ppt/tags/tag156.xml" ContentType="application/vnd.openxmlformats-officedocument.presentationml.tags+xml"/>
  <Override PartName="/ppt/tags/tag157.xml" ContentType="application/vnd.openxmlformats-officedocument.presentationml.tags+xml"/>
  <Override PartName="/ppt/tags/tag158.xml" ContentType="application/vnd.openxmlformats-officedocument.presentationml.tags+xml"/>
  <Override PartName="/ppt/tags/tag159.xml" ContentType="application/vnd.openxmlformats-officedocument.presentationml.tags+xml"/>
  <Override PartName="/ppt/tags/tag16.xml" ContentType="application/vnd.openxmlformats-officedocument.presentationml.tags+xml"/>
  <Override PartName="/ppt/tags/tag160.xml" ContentType="application/vnd.openxmlformats-officedocument.presentationml.tags+xml"/>
  <Override PartName="/ppt/tags/tag161.xml" ContentType="application/vnd.openxmlformats-officedocument.presentationml.tags+xml"/>
  <Override PartName="/ppt/tags/tag162.xml" ContentType="application/vnd.openxmlformats-officedocument.presentationml.tags+xml"/>
  <Override PartName="/ppt/tags/tag163.xml" ContentType="application/vnd.openxmlformats-officedocument.presentationml.tags+xml"/>
  <Override PartName="/ppt/tags/tag164.xml" ContentType="application/vnd.openxmlformats-officedocument.presentationml.tags+xml"/>
  <Override PartName="/ppt/tags/tag165.xml" ContentType="application/vnd.openxmlformats-officedocument.presentationml.tags+xml"/>
  <Override PartName="/ppt/tags/tag166.xml" ContentType="application/vnd.openxmlformats-officedocument.presentationml.tags+xml"/>
  <Override PartName="/ppt/tags/tag167.xml" ContentType="application/vnd.openxmlformats-officedocument.presentationml.tags+xml"/>
  <Override PartName="/ppt/tags/tag168.xml" ContentType="application/vnd.openxmlformats-officedocument.presentationml.tags+xml"/>
  <Override PartName="/ppt/tags/tag169.xml" ContentType="application/vnd.openxmlformats-officedocument.presentationml.tags+xml"/>
  <Override PartName="/ppt/tags/tag17.xml" ContentType="application/vnd.openxmlformats-officedocument.presentationml.tags+xml"/>
  <Override PartName="/ppt/tags/tag170.xml" ContentType="application/vnd.openxmlformats-officedocument.presentationml.tags+xml"/>
  <Override PartName="/ppt/tags/tag171.xml" ContentType="application/vnd.openxmlformats-officedocument.presentationml.tags+xml"/>
  <Override PartName="/ppt/tags/tag172.xml" ContentType="application/vnd.openxmlformats-officedocument.presentationml.tags+xml"/>
  <Override PartName="/ppt/tags/tag173.xml" ContentType="application/vnd.openxmlformats-officedocument.presentationml.tags+xml"/>
  <Override PartName="/ppt/tags/tag174.xml" ContentType="application/vnd.openxmlformats-officedocument.presentationml.tags+xml"/>
  <Override PartName="/ppt/tags/tag175.xml" ContentType="application/vnd.openxmlformats-officedocument.presentationml.tags+xml"/>
  <Override PartName="/ppt/tags/tag176.xml" ContentType="application/vnd.openxmlformats-officedocument.presentationml.tags+xml"/>
  <Override PartName="/ppt/tags/tag177.xml" ContentType="application/vnd.openxmlformats-officedocument.presentationml.tags+xml"/>
  <Override PartName="/ppt/tags/tag178.xml" ContentType="application/vnd.openxmlformats-officedocument.presentationml.tags+xml"/>
  <Override PartName="/ppt/tags/tag179.xml" ContentType="application/vnd.openxmlformats-officedocument.presentationml.tags+xml"/>
  <Override PartName="/ppt/tags/tag18.xml" ContentType="application/vnd.openxmlformats-officedocument.presentationml.tags+xml"/>
  <Override PartName="/ppt/tags/tag180.xml" ContentType="application/vnd.openxmlformats-officedocument.presentationml.tags+xml"/>
  <Override PartName="/ppt/tags/tag181.xml" ContentType="application/vnd.openxmlformats-officedocument.presentationml.tags+xml"/>
  <Override PartName="/ppt/tags/tag182.xml" ContentType="application/vnd.openxmlformats-officedocument.presentationml.tags+xml"/>
  <Override PartName="/ppt/tags/tag183.xml" ContentType="application/vnd.openxmlformats-officedocument.presentationml.tags+xml"/>
  <Override PartName="/ppt/tags/tag184.xml" ContentType="application/vnd.openxmlformats-officedocument.presentationml.tags+xml"/>
  <Override PartName="/ppt/tags/tag185.xml" ContentType="application/vnd.openxmlformats-officedocument.presentationml.tags+xml"/>
  <Override PartName="/ppt/tags/tag186.xml" ContentType="application/vnd.openxmlformats-officedocument.presentationml.tags+xml"/>
  <Override PartName="/ppt/tags/tag187.xml" ContentType="application/vnd.openxmlformats-officedocument.presentationml.tags+xml"/>
  <Override PartName="/ppt/tags/tag188.xml" ContentType="application/vnd.openxmlformats-officedocument.presentationml.tags+xml"/>
  <Override PartName="/ppt/tags/tag189.xml" ContentType="application/vnd.openxmlformats-officedocument.presentationml.tags+xml"/>
  <Override PartName="/ppt/tags/tag19.xml" ContentType="application/vnd.openxmlformats-officedocument.presentationml.tags+xml"/>
  <Override PartName="/ppt/tags/tag190.xml" ContentType="application/vnd.openxmlformats-officedocument.presentationml.tags+xml"/>
  <Override PartName="/ppt/tags/tag191.xml" ContentType="application/vnd.openxmlformats-officedocument.presentationml.tags+xml"/>
  <Override PartName="/ppt/tags/tag192.xml" ContentType="application/vnd.openxmlformats-officedocument.presentationml.tags+xml"/>
  <Override PartName="/ppt/tags/tag193.xml" ContentType="application/vnd.openxmlformats-officedocument.presentationml.tags+xml"/>
  <Override PartName="/ppt/tags/tag194.xml" ContentType="application/vnd.openxmlformats-officedocument.presentationml.tags+xml"/>
  <Override PartName="/ppt/tags/tag195.xml" ContentType="application/vnd.openxmlformats-officedocument.presentationml.tags+xml"/>
  <Override PartName="/ppt/tags/tag196.xml" ContentType="application/vnd.openxmlformats-officedocument.presentationml.tags+xml"/>
  <Override PartName="/ppt/tags/tag197.xml" ContentType="application/vnd.openxmlformats-officedocument.presentationml.tags+xml"/>
  <Override PartName="/ppt/tags/tag198.xml" ContentType="application/vnd.openxmlformats-officedocument.presentationml.tags+xml"/>
  <Override PartName="/ppt/tags/tag19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00.xml" ContentType="application/vnd.openxmlformats-officedocument.presentationml.tags+xml"/>
  <Override PartName="/ppt/tags/tag201.xml" ContentType="application/vnd.openxmlformats-officedocument.presentationml.tags+xml"/>
  <Override PartName="/ppt/tags/tag202.xml" ContentType="application/vnd.openxmlformats-officedocument.presentationml.tags+xml"/>
  <Override PartName="/ppt/tags/tag203.xml" ContentType="application/vnd.openxmlformats-officedocument.presentationml.tags+xml"/>
  <Override PartName="/ppt/tags/tag204.xml" ContentType="application/vnd.openxmlformats-officedocument.presentationml.tags+xml"/>
  <Override PartName="/ppt/tags/tag205.xml" ContentType="application/vnd.openxmlformats-officedocument.presentationml.tags+xml"/>
  <Override PartName="/ppt/tags/tag206.xml" ContentType="application/vnd.openxmlformats-officedocument.presentationml.tags+xml"/>
  <Override PartName="/ppt/tags/tag207.xml" ContentType="application/vnd.openxmlformats-officedocument.presentationml.tags+xml"/>
  <Override PartName="/ppt/tags/tag208.xml" ContentType="application/vnd.openxmlformats-officedocument.presentationml.tags+xml"/>
  <Override PartName="/ppt/tags/tag209.xml" ContentType="application/vnd.openxmlformats-officedocument.presentationml.tags+xml"/>
  <Override PartName="/ppt/tags/tag21.xml" ContentType="application/vnd.openxmlformats-officedocument.presentationml.tags+xml"/>
  <Override PartName="/ppt/tags/tag210.xml" ContentType="application/vnd.openxmlformats-officedocument.presentationml.tags+xml"/>
  <Override PartName="/ppt/tags/tag211.xml" ContentType="application/vnd.openxmlformats-officedocument.presentationml.tags+xml"/>
  <Override PartName="/ppt/tags/tag212.xml" ContentType="application/vnd.openxmlformats-officedocument.presentationml.tags+xml"/>
  <Override PartName="/ppt/tags/tag213.xml" ContentType="application/vnd.openxmlformats-officedocument.presentationml.tags+xml"/>
  <Override PartName="/ppt/tags/tag214.xml" ContentType="application/vnd.openxmlformats-officedocument.presentationml.tags+xml"/>
  <Override PartName="/ppt/tags/tag215.xml" ContentType="application/vnd.openxmlformats-officedocument.presentationml.tags+xml"/>
  <Override PartName="/ppt/tags/tag216.xml" ContentType="application/vnd.openxmlformats-officedocument.presentationml.tags+xml"/>
  <Override PartName="/ppt/tags/tag217.xml" ContentType="application/vnd.openxmlformats-officedocument.presentationml.tags+xml"/>
  <Override PartName="/ppt/tags/tag218.xml" ContentType="application/vnd.openxmlformats-officedocument.presentationml.tags+xml"/>
  <Override PartName="/ppt/tags/tag219.xml" ContentType="application/vnd.openxmlformats-officedocument.presentationml.tags+xml"/>
  <Override PartName="/ppt/tags/tag22.xml" ContentType="application/vnd.openxmlformats-officedocument.presentationml.tags+xml"/>
  <Override PartName="/ppt/tags/tag220.xml" ContentType="application/vnd.openxmlformats-officedocument.presentationml.tags+xml"/>
  <Override PartName="/ppt/tags/tag221.xml" ContentType="application/vnd.openxmlformats-officedocument.presentationml.tags+xml"/>
  <Override PartName="/ppt/tags/tag222.xml" ContentType="application/vnd.openxmlformats-officedocument.presentationml.tags+xml"/>
  <Override PartName="/ppt/tags/tag223.xml" ContentType="application/vnd.openxmlformats-officedocument.presentationml.tags+xml"/>
  <Override PartName="/ppt/tags/tag224.xml" ContentType="application/vnd.openxmlformats-officedocument.presentationml.tags+xml"/>
  <Override PartName="/ppt/tags/tag225.xml" ContentType="application/vnd.openxmlformats-officedocument.presentationml.tags+xml"/>
  <Override PartName="/ppt/tags/tag226.xml" ContentType="application/vnd.openxmlformats-officedocument.presentationml.tags+xml"/>
  <Override PartName="/ppt/tags/tag227.xml" ContentType="application/vnd.openxmlformats-officedocument.presentationml.tags+xml"/>
  <Override PartName="/ppt/tags/tag228.xml" ContentType="application/vnd.openxmlformats-officedocument.presentationml.tags+xml"/>
  <Override PartName="/ppt/tags/tag229.xml" ContentType="application/vnd.openxmlformats-officedocument.presentationml.tags+xml"/>
  <Override PartName="/ppt/tags/tag23.xml" ContentType="application/vnd.openxmlformats-officedocument.presentationml.tags+xml"/>
  <Override PartName="/ppt/tags/tag230.xml" ContentType="application/vnd.openxmlformats-officedocument.presentationml.tags+xml"/>
  <Override PartName="/ppt/tags/tag231.xml" ContentType="application/vnd.openxmlformats-officedocument.presentationml.tags+xml"/>
  <Override PartName="/ppt/tags/tag232.xml" ContentType="application/vnd.openxmlformats-officedocument.presentationml.tags+xml"/>
  <Override PartName="/ppt/tags/tag233.xml" ContentType="application/vnd.openxmlformats-officedocument.presentationml.tags+xml"/>
  <Override PartName="/ppt/tags/tag234.xml" ContentType="application/vnd.openxmlformats-officedocument.presentationml.tags+xml"/>
  <Override PartName="/ppt/tags/tag235.xml" ContentType="application/vnd.openxmlformats-officedocument.presentationml.tags+xml"/>
  <Override PartName="/ppt/tags/tag236.xml" ContentType="application/vnd.openxmlformats-officedocument.presentationml.tags+xml"/>
  <Override PartName="/ppt/tags/tag237.xml" ContentType="application/vnd.openxmlformats-officedocument.presentationml.tags+xml"/>
  <Override PartName="/ppt/tags/tag238.xml" ContentType="application/vnd.openxmlformats-officedocument.presentationml.tags+xml"/>
  <Override PartName="/ppt/tags/tag239.xml" ContentType="application/vnd.openxmlformats-officedocument.presentationml.tags+xml"/>
  <Override PartName="/ppt/tags/tag24.xml" ContentType="application/vnd.openxmlformats-officedocument.presentationml.tags+xml"/>
  <Override PartName="/ppt/tags/tag240.xml" ContentType="application/vnd.openxmlformats-officedocument.presentationml.tags+xml"/>
  <Override PartName="/ppt/tags/tag241.xml" ContentType="application/vnd.openxmlformats-officedocument.presentationml.tags+xml"/>
  <Override PartName="/ppt/tags/tag242.xml" ContentType="application/vnd.openxmlformats-officedocument.presentationml.tags+xml"/>
  <Override PartName="/ppt/tags/tag243.xml" ContentType="application/vnd.openxmlformats-officedocument.presentationml.tags+xml"/>
  <Override PartName="/ppt/tags/tag244.xml" ContentType="application/vnd.openxmlformats-officedocument.presentationml.tags+xml"/>
  <Override PartName="/ppt/tags/tag245.xml" ContentType="application/vnd.openxmlformats-officedocument.presentationml.tags+xml"/>
  <Override PartName="/ppt/tags/tag246.xml" ContentType="application/vnd.openxmlformats-officedocument.presentationml.tags+xml"/>
  <Override PartName="/ppt/tags/tag247.xml" ContentType="application/vnd.openxmlformats-officedocument.presentationml.tags+xml"/>
  <Override PartName="/ppt/tags/tag248.xml" ContentType="application/vnd.openxmlformats-officedocument.presentationml.tags+xml"/>
  <Override PartName="/ppt/tags/tag249.xml" ContentType="application/vnd.openxmlformats-officedocument.presentationml.tags+xml"/>
  <Override PartName="/ppt/tags/tag25.xml" ContentType="application/vnd.openxmlformats-officedocument.presentationml.tags+xml"/>
  <Override PartName="/ppt/tags/tag250.xml" ContentType="application/vnd.openxmlformats-officedocument.presentationml.tags+xml"/>
  <Override PartName="/ppt/tags/tag251.xml" ContentType="application/vnd.openxmlformats-officedocument.presentationml.tags+xml"/>
  <Override PartName="/ppt/tags/tag252.xml" ContentType="application/vnd.openxmlformats-officedocument.presentationml.tags+xml"/>
  <Override PartName="/ppt/tags/tag253.xml" ContentType="application/vnd.openxmlformats-officedocument.presentationml.tags+xml"/>
  <Override PartName="/ppt/tags/tag254.xml" ContentType="application/vnd.openxmlformats-officedocument.presentationml.tags+xml"/>
  <Override PartName="/ppt/tags/tag255.xml" ContentType="application/vnd.openxmlformats-officedocument.presentationml.tags+xml"/>
  <Override PartName="/ppt/tags/tag256.xml" ContentType="application/vnd.openxmlformats-officedocument.presentationml.tags+xml"/>
  <Override PartName="/ppt/tags/tag257.xml" ContentType="application/vnd.openxmlformats-officedocument.presentationml.tags+xml"/>
  <Override PartName="/ppt/tags/tag258.xml" ContentType="application/vnd.openxmlformats-officedocument.presentationml.tags+xml"/>
  <Override PartName="/ppt/tags/tag259.xml" ContentType="application/vnd.openxmlformats-officedocument.presentationml.tags+xml"/>
  <Override PartName="/ppt/tags/tag26.xml" ContentType="application/vnd.openxmlformats-officedocument.presentationml.tags+xml"/>
  <Override PartName="/ppt/tags/tag260.xml" ContentType="application/vnd.openxmlformats-officedocument.presentationml.tags+xml"/>
  <Override PartName="/ppt/tags/tag261.xml" ContentType="application/vnd.openxmlformats-officedocument.presentationml.tags+xml"/>
  <Override PartName="/ppt/tags/tag262.xml" ContentType="application/vnd.openxmlformats-officedocument.presentationml.tags+xml"/>
  <Override PartName="/ppt/tags/tag263.xml" ContentType="application/vnd.openxmlformats-officedocument.presentationml.tags+xml"/>
  <Override PartName="/ppt/tags/tag264.xml" ContentType="application/vnd.openxmlformats-officedocument.presentationml.tags+xml"/>
  <Override PartName="/ppt/tags/tag265.xml" ContentType="application/vnd.openxmlformats-officedocument.presentationml.tags+xml"/>
  <Override PartName="/ppt/tags/tag266.xml" ContentType="application/vnd.openxmlformats-officedocument.presentationml.tags+xml"/>
  <Override PartName="/ppt/tags/tag267.xml" ContentType="application/vnd.openxmlformats-officedocument.presentationml.tags+xml"/>
  <Override PartName="/ppt/tags/tag268.xml" ContentType="application/vnd.openxmlformats-officedocument.presentationml.tags+xml"/>
  <Override PartName="/ppt/tags/tag269.xml" ContentType="application/vnd.openxmlformats-officedocument.presentationml.tags+xml"/>
  <Override PartName="/ppt/tags/tag27.xml" ContentType="application/vnd.openxmlformats-officedocument.presentationml.tags+xml"/>
  <Override PartName="/ppt/tags/tag270.xml" ContentType="application/vnd.openxmlformats-officedocument.presentationml.tags+xml"/>
  <Override PartName="/ppt/tags/tag271.xml" ContentType="application/vnd.openxmlformats-officedocument.presentationml.tags+xml"/>
  <Override PartName="/ppt/tags/tag272.xml" ContentType="application/vnd.openxmlformats-officedocument.presentationml.tags+xml"/>
  <Override PartName="/ppt/tags/tag273.xml" ContentType="application/vnd.openxmlformats-officedocument.presentationml.tags+xml"/>
  <Override PartName="/ppt/tags/tag274.xml" ContentType="application/vnd.openxmlformats-officedocument.presentationml.tags+xml"/>
  <Override PartName="/ppt/tags/tag275.xml" ContentType="application/vnd.openxmlformats-officedocument.presentationml.tags+xml"/>
  <Override PartName="/ppt/tags/tag276.xml" ContentType="application/vnd.openxmlformats-officedocument.presentationml.tags+xml"/>
  <Override PartName="/ppt/tags/tag277.xml" ContentType="application/vnd.openxmlformats-officedocument.presentationml.tags+xml"/>
  <Override PartName="/ppt/tags/tag278.xml" ContentType="application/vnd.openxmlformats-officedocument.presentationml.tags+xml"/>
  <Override PartName="/ppt/tags/tag279.xml" ContentType="application/vnd.openxmlformats-officedocument.presentationml.tags+xml"/>
  <Override PartName="/ppt/tags/tag28.xml" ContentType="application/vnd.openxmlformats-officedocument.presentationml.tags+xml"/>
  <Override PartName="/ppt/tags/tag280.xml" ContentType="application/vnd.openxmlformats-officedocument.presentationml.tags+xml"/>
  <Override PartName="/ppt/tags/tag281.xml" ContentType="application/vnd.openxmlformats-officedocument.presentationml.tags+xml"/>
  <Override PartName="/ppt/tags/tag282.xml" ContentType="application/vnd.openxmlformats-officedocument.presentationml.tags+xml"/>
  <Override PartName="/ppt/tags/tag283.xml" ContentType="application/vnd.openxmlformats-officedocument.presentationml.tags+xml"/>
  <Override PartName="/ppt/tags/tag284.xml" ContentType="application/vnd.openxmlformats-officedocument.presentationml.tags+xml"/>
  <Override PartName="/ppt/tags/tag285.xml" ContentType="application/vnd.openxmlformats-officedocument.presentationml.tags+xml"/>
  <Override PartName="/ppt/tags/tag286.xml" ContentType="application/vnd.openxmlformats-officedocument.presentationml.tags+xml"/>
  <Override PartName="/ppt/tags/tag287.xml" ContentType="application/vnd.openxmlformats-officedocument.presentationml.tags+xml"/>
  <Override PartName="/ppt/tags/tag288.xml" ContentType="application/vnd.openxmlformats-officedocument.presentationml.tags+xml"/>
  <Override PartName="/ppt/tags/tag289.xml" ContentType="application/vnd.openxmlformats-officedocument.presentationml.tags+xml"/>
  <Override PartName="/ppt/tags/tag29.xml" ContentType="application/vnd.openxmlformats-officedocument.presentationml.tags+xml"/>
  <Override PartName="/ppt/tags/tag290.xml" ContentType="application/vnd.openxmlformats-officedocument.presentationml.tags+xml"/>
  <Override PartName="/ppt/tags/tag291.xml" ContentType="application/vnd.openxmlformats-officedocument.presentationml.tags+xml"/>
  <Override PartName="/ppt/tags/tag292.xml" ContentType="application/vnd.openxmlformats-officedocument.presentationml.tags+xml"/>
  <Override PartName="/ppt/tags/tag293.xml" ContentType="application/vnd.openxmlformats-officedocument.presentationml.tags+xml"/>
  <Override PartName="/ppt/tags/tag294.xml" ContentType="application/vnd.openxmlformats-officedocument.presentationml.tags+xml"/>
  <Override PartName="/ppt/tags/tag295.xml" ContentType="application/vnd.openxmlformats-officedocument.presentationml.tags+xml"/>
  <Override PartName="/ppt/tags/tag296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tags/tag77.xml" ContentType="application/vnd.openxmlformats-officedocument.presentationml.tags+xml"/>
  <Override PartName="/ppt/tags/tag78.xml" ContentType="application/vnd.openxmlformats-officedocument.presentationml.tags+xml"/>
  <Override PartName="/ppt/tags/tag79.xml" ContentType="application/vnd.openxmlformats-officedocument.presentationml.tags+xml"/>
  <Override PartName="/ppt/tags/tag8.xml" ContentType="application/vnd.openxmlformats-officedocument.presentationml.tags+xml"/>
  <Override PartName="/ppt/tags/tag80.xml" ContentType="application/vnd.openxmlformats-officedocument.presentationml.tags+xml"/>
  <Override PartName="/ppt/tags/tag81.xml" ContentType="application/vnd.openxmlformats-officedocument.presentationml.tags+xml"/>
  <Override PartName="/ppt/tags/tag82.xml" ContentType="application/vnd.openxmlformats-officedocument.presentationml.tags+xml"/>
  <Override PartName="/ppt/tags/tag83.xml" ContentType="application/vnd.openxmlformats-officedocument.presentationml.tags+xml"/>
  <Override PartName="/ppt/tags/tag84.xml" ContentType="application/vnd.openxmlformats-officedocument.presentationml.tags+xml"/>
  <Override PartName="/ppt/tags/tag85.xml" ContentType="application/vnd.openxmlformats-officedocument.presentationml.tags+xml"/>
  <Override PartName="/ppt/tags/tag86.xml" ContentType="application/vnd.openxmlformats-officedocument.presentationml.tags+xml"/>
  <Override PartName="/ppt/tags/tag87.xml" ContentType="application/vnd.openxmlformats-officedocument.presentationml.tags+xml"/>
  <Override PartName="/ppt/tags/tag88.xml" ContentType="application/vnd.openxmlformats-officedocument.presentationml.tags+xml"/>
  <Override PartName="/ppt/tags/tag89.xml" ContentType="application/vnd.openxmlformats-officedocument.presentationml.tags+xml"/>
  <Override PartName="/ppt/tags/tag9.xml" ContentType="application/vnd.openxmlformats-officedocument.presentationml.tags+xml"/>
  <Override PartName="/ppt/tags/tag90.xml" ContentType="application/vnd.openxmlformats-officedocument.presentationml.tags+xml"/>
  <Override PartName="/ppt/tags/tag91.xml" ContentType="application/vnd.openxmlformats-officedocument.presentationml.tags+xml"/>
  <Override PartName="/ppt/tags/tag92.xml" ContentType="application/vnd.openxmlformats-officedocument.presentationml.tags+xml"/>
  <Override PartName="/ppt/tags/tag93.xml" ContentType="application/vnd.openxmlformats-officedocument.presentationml.tags+xml"/>
  <Override PartName="/ppt/tags/tag94.xml" ContentType="application/vnd.openxmlformats-officedocument.presentationml.tags+xml"/>
  <Override PartName="/ppt/tags/tag95.xml" ContentType="application/vnd.openxmlformats-officedocument.presentationml.tags+xml"/>
  <Override PartName="/ppt/tags/tag96.xml" ContentType="application/vnd.openxmlformats-officedocument.presentationml.tags+xml"/>
  <Override PartName="/ppt/tags/tag97.xml" ContentType="application/vnd.openxmlformats-officedocument.presentationml.tags+xml"/>
  <Override PartName="/ppt/tags/tag98.xml" ContentType="application/vnd.openxmlformats-officedocument.presentationml.tags+xml"/>
  <Override PartName="/ppt/tags/tag9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Relationship Id="rId5" Type="http://schemas.openxmlformats.org/officeDocument/2006/relationships/custom-properties" Target="docProps/custom.xml" /></Relationships>
</file>

<file path=ppt/presentation.xml><?xml version="1.0" encoding="utf-8"?>
<!--Generated by Aspose.Slides for Java 17.6-->
<p:presentation xmlns:r="http://schemas.openxmlformats.org/officeDocument/2006/relationships" xmlns:a="http://schemas.openxmlformats.org/drawingml/2006/main" xmlns:p="http://schemas.openxmlformats.org/presentationml/2006/main">
  <p:sldMasterIdLst>
    <p:sldMasterId id="2147483648" r:id="rId1"/>
    <p:sldMasterId id="2147483660" r:id="rId2"/>
  </p:sldMasterIdLst>
  <p:sldIdLst>
    <p:sldId id="258" r:id="rId3"/>
    <p:sldId id="287" r:id="rId4"/>
    <p:sldId id="259" r:id="rId5"/>
    <p:sldId id="265" r:id="rId6"/>
    <p:sldId id="288" r:id="rId7"/>
    <p:sldId id="266" r:id="rId8"/>
    <p:sldId id="290" r:id="rId9"/>
    <p:sldId id="289" r:id="rId10"/>
    <p:sldId id="261" r:id="rId11"/>
    <p:sldId id="275" r:id="rId12"/>
    <p:sldId id="295" r:id="rId13"/>
    <p:sldId id="296" r:id="rId14"/>
    <p:sldId id="291" r:id="rId15"/>
    <p:sldId id="294" r:id="rId16"/>
    <p:sldId id="293" r:id="rId17"/>
    <p:sldId id="292" r:id="rId18"/>
    <p:sldId id="262" r:id="rId19"/>
    <p:sldId id="298" r:id="rId20"/>
    <p:sldId id="300" r:id="rId21"/>
    <p:sldId id="299" r:id="rId22"/>
    <p:sldId id="301" r:id="rId23"/>
    <p:sldId id="257" r:id="rId24"/>
  </p:sldIdLst>
  <p:sldSz cx="12192000" cy="6858000"/>
  <p:notesSz cx="6858000" cy="9144000"/>
  <p:custDataLst>
    <p:tags r:id="rId25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8505B"/>
    <a:srgbClr val="262626"/>
    <a:srgbClr val="F7F6F6"/>
    <a:srgbClr val="5481A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>
        <p:scale>
          <a:sx n="33" d="100"/>
          <a:sy n="33" d="100"/>
        </p:scale>
        <p:origin x="2772" y="17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>
        <p:scale>
          <a:sx n="1" d="100"/>
          <a:sy n="1" d="100"/>
        </p:scale>
        <p:origin x="0" y="0"/>
      </p:cViewPr>
    </p:cSldViewPr>
  </p:notesViewPr>
  <p:gridSpacing cx="72008" cy="72008"/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8.xml" /><Relationship Id="rId11" Type="http://schemas.openxmlformats.org/officeDocument/2006/relationships/slide" Target="slides/slide9.xml" /><Relationship Id="rId12" Type="http://schemas.openxmlformats.org/officeDocument/2006/relationships/slide" Target="slides/slide10.xml" /><Relationship Id="rId13" Type="http://schemas.openxmlformats.org/officeDocument/2006/relationships/slide" Target="slides/slide11.xml" /><Relationship Id="rId14" Type="http://schemas.openxmlformats.org/officeDocument/2006/relationships/slide" Target="slides/slide12.xml" /><Relationship Id="rId15" Type="http://schemas.openxmlformats.org/officeDocument/2006/relationships/slide" Target="slides/slide13.xml" /><Relationship Id="rId16" Type="http://schemas.openxmlformats.org/officeDocument/2006/relationships/slide" Target="slides/slide14.xml" /><Relationship Id="rId17" Type="http://schemas.openxmlformats.org/officeDocument/2006/relationships/slide" Target="slides/slide15.xml" /><Relationship Id="rId18" Type="http://schemas.openxmlformats.org/officeDocument/2006/relationships/slide" Target="slides/slide16.xml" /><Relationship Id="rId19" Type="http://schemas.openxmlformats.org/officeDocument/2006/relationships/slide" Target="slides/slide17.xml" /><Relationship Id="rId2" Type="http://schemas.openxmlformats.org/officeDocument/2006/relationships/slideMaster" Target="slideMasters/slideMaster2.xml" /><Relationship Id="rId20" Type="http://schemas.openxmlformats.org/officeDocument/2006/relationships/slide" Target="slides/slide18.xml" /><Relationship Id="rId21" Type="http://schemas.openxmlformats.org/officeDocument/2006/relationships/slide" Target="slides/slide19.xml" /><Relationship Id="rId22" Type="http://schemas.openxmlformats.org/officeDocument/2006/relationships/slide" Target="slides/slide20.xml" /><Relationship Id="rId23" Type="http://schemas.openxmlformats.org/officeDocument/2006/relationships/slide" Target="slides/slide21.xml" /><Relationship Id="rId24" Type="http://schemas.openxmlformats.org/officeDocument/2006/relationships/slide" Target="slides/slide22.xml" /><Relationship Id="rId25" Type="http://schemas.openxmlformats.org/officeDocument/2006/relationships/tags" Target="tags/tag296.xml" /><Relationship Id="rId26" Type="http://schemas.openxmlformats.org/officeDocument/2006/relationships/presProps" Target="presProps.xml" /><Relationship Id="rId27" Type="http://schemas.openxmlformats.org/officeDocument/2006/relationships/viewProps" Target="viewProps.xml" /><Relationship Id="rId28" Type="http://schemas.openxmlformats.org/officeDocument/2006/relationships/theme" Target="theme/theme1.xml" /><Relationship Id="rId29" Type="http://schemas.openxmlformats.org/officeDocument/2006/relationships/tableStyles" Target="tableStyles.xml" /><Relationship Id="rId3" Type="http://schemas.openxmlformats.org/officeDocument/2006/relationships/slide" Target="slides/slide1.xml" /><Relationship Id="rId4" Type="http://schemas.openxmlformats.org/officeDocument/2006/relationships/slide" Target="slides/slide2.xml" /><Relationship Id="rId5" Type="http://schemas.openxmlformats.org/officeDocument/2006/relationships/slide" Target="slides/slide3.xml" /><Relationship Id="rId6" Type="http://schemas.openxmlformats.org/officeDocument/2006/relationships/slide" Target="slides/slide4.xml" /><Relationship Id="rId7" Type="http://schemas.openxmlformats.org/officeDocument/2006/relationships/slide" Target="slides/slide5.xml" /><Relationship Id="rId8" Type="http://schemas.openxmlformats.org/officeDocument/2006/relationships/slide" Target="slides/slide6.xml" /><Relationship Id="rId9" Type="http://schemas.openxmlformats.org/officeDocument/2006/relationships/slide" Target="slides/slide7.xml" /></Relationship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.xml" /><Relationship Id="rId2" Type="http://schemas.openxmlformats.org/officeDocument/2006/relationships/tags" Target="../tags/tag2.xml" /><Relationship Id="rId3" Type="http://schemas.openxmlformats.org/officeDocument/2006/relationships/tags" Target="../tags/tag3.xml" /><Relationship Id="rId4" Type="http://schemas.openxmlformats.org/officeDocument/2006/relationships/tags" Target="../tags/tag4.xml" /><Relationship Id="rId5" Type="http://schemas.openxmlformats.org/officeDocument/2006/relationships/tags" Target="../tags/tag5.xml" /><Relationship Id="rId6" Type="http://schemas.openxmlformats.org/officeDocument/2006/relationships/tags" Target="../tags/tag6.xml" /><Relationship Id="rId7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7.xml" /><Relationship Id="rId2" Type="http://schemas.openxmlformats.org/officeDocument/2006/relationships/tags" Target="../tags/tag8.xml" /><Relationship Id="rId3" Type="http://schemas.openxmlformats.org/officeDocument/2006/relationships/tags" Target="../tags/tag9.xml" /><Relationship Id="rId4" Type="http://schemas.openxmlformats.org/officeDocument/2006/relationships/tags" Target="../tags/tag10.xml" /><Relationship Id="rId5" Type="http://schemas.openxmlformats.org/officeDocument/2006/relationships/tags" Target="../tags/tag11.xml" /><Relationship Id="rId6" Type="http://schemas.openxmlformats.org/officeDocument/2006/relationships/tags" Target="../tags/tag12.xml" /><Relationship Id="rId7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3.xml" /><Relationship Id="rId2" Type="http://schemas.openxmlformats.org/officeDocument/2006/relationships/tags" Target="../tags/tag14.xml" /><Relationship Id="rId3" Type="http://schemas.openxmlformats.org/officeDocument/2006/relationships/tags" Target="../tags/tag15.xml" /><Relationship Id="rId4" Type="http://schemas.openxmlformats.org/officeDocument/2006/relationships/tags" Target="../tags/tag16.xml" /><Relationship Id="rId5" Type="http://schemas.openxmlformats.org/officeDocument/2006/relationships/tags" Target="../tags/tag17.xml" /><Relationship Id="rId6" Type="http://schemas.openxmlformats.org/officeDocument/2006/relationships/tags" Target="../tags/tag18.xml" /><Relationship Id="rId7" Type="http://schemas.openxmlformats.org/officeDocument/2006/relationships/slideMaster" Target="../slideMasters/slideMaster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9.xml" /><Relationship Id="rId2" Type="http://schemas.openxmlformats.org/officeDocument/2006/relationships/tags" Target="../tags/tag20.xml" /><Relationship Id="rId3" Type="http://schemas.openxmlformats.org/officeDocument/2006/relationships/tags" Target="../tags/tag21.xml" /><Relationship Id="rId4" Type="http://schemas.openxmlformats.org/officeDocument/2006/relationships/tags" Target="../tags/tag22.xml" /><Relationship Id="rId5" Type="http://schemas.openxmlformats.org/officeDocument/2006/relationships/tags" Target="../tags/tag23.xml" /><Relationship Id="rId6" Type="http://schemas.openxmlformats.org/officeDocument/2006/relationships/tags" Target="../tags/tag24.xml" /><Relationship Id="rId7" Type="http://schemas.openxmlformats.org/officeDocument/2006/relationships/tags" Target="../tags/tag25.xml" /><Relationship Id="rId8" Type="http://schemas.openxmlformats.org/officeDocument/2006/relationships/slideMaster" Target="../slideMasters/slideMaster1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26.xml" /><Relationship Id="rId10" Type="http://schemas.openxmlformats.org/officeDocument/2006/relationships/slideMaster" Target="../slideMasters/slideMaster1.xml" /><Relationship Id="rId2" Type="http://schemas.openxmlformats.org/officeDocument/2006/relationships/tags" Target="../tags/tag27.xml" /><Relationship Id="rId3" Type="http://schemas.openxmlformats.org/officeDocument/2006/relationships/tags" Target="../tags/tag28.xml" /><Relationship Id="rId4" Type="http://schemas.openxmlformats.org/officeDocument/2006/relationships/tags" Target="../tags/tag29.xml" /><Relationship Id="rId5" Type="http://schemas.openxmlformats.org/officeDocument/2006/relationships/tags" Target="../tags/tag30.xml" /><Relationship Id="rId6" Type="http://schemas.openxmlformats.org/officeDocument/2006/relationships/tags" Target="../tags/tag31.xml" /><Relationship Id="rId7" Type="http://schemas.openxmlformats.org/officeDocument/2006/relationships/tags" Target="../tags/tag32.xml" /><Relationship Id="rId8" Type="http://schemas.openxmlformats.org/officeDocument/2006/relationships/tags" Target="../tags/tag33.xml" /><Relationship Id="rId9" Type="http://schemas.openxmlformats.org/officeDocument/2006/relationships/tags" Target="../tags/tag34.xml" /></Relationships>
</file>

<file path=ppt/slideLayouts/_rels/slideLayout6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35.xml" /><Relationship Id="rId2" Type="http://schemas.openxmlformats.org/officeDocument/2006/relationships/tags" Target="../tags/tag36.xml" /><Relationship Id="rId3" Type="http://schemas.openxmlformats.org/officeDocument/2006/relationships/tags" Target="../tags/tag37.xml" /><Relationship Id="rId4" Type="http://schemas.openxmlformats.org/officeDocument/2006/relationships/tags" Target="../tags/tag38.xml" /><Relationship Id="rId5" Type="http://schemas.openxmlformats.org/officeDocument/2006/relationships/tags" Target="../tags/tag39.xml" /><Relationship Id="rId6" Type="http://schemas.openxmlformats.org/officeDocument/2006/relationships/slideMaster" Target="../slideMasters/slideMaster1.xml" /></Relationships>
</file>

<file path=ppt/slideLayouts/_rels/slideLayout7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40.xml" /><Relationship Id="rId2" Type="http://schemas.openxmlformats.org/officeDocument/2006/relationships/tags" Target="../tags/tag41.xml" /><Relationship Id="rId3" Type="http://schemas.openxmlformats.org/officeDocument/2006/relationships/tags" Target="../tags/tag42.xml" /><Relationship Id="rId4" Type="http://schemas.openxmlformats.org/officeDocument/2006/relationships/tags" Target="../tags/tag43.xml" /><Relationship Id="rId5" Type="http://schemas.openxmlformats.org/officeDocument/2006/relationships/slideMaster" Target="../slideMasters/slideMaster1.xml" /></Relationships>
</file>

<file path=ppt/slideLayouts/_rels/slideLayout8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44.xml" /><Relationship Id="rId2" Type="http://schemas.openxmlformats.org/officeDocument/2006/relationships/tags" Target="../tags/tag45.xml" /><Relationship Id="rId3" Type="http://schemas.openxmlformats.org/officeDocument/2006/relationships/tags" Target="../tags/tag46.xml" /><Relationship Id="rId4" Type="http://schemas.openxmlformats.org/officeDocument/2006/relationships/tags" Target="../tags/tag47.xml" /><Relationship Id="rId5" Type="http://schemas.openxmlformats.org/officeDocument/2006/relationships/tags" Target="../tags/tag48.xml" /><Relationship Id="rId6" Type="http://schemas.openxmlformats.org/officeDocument/2006/relationships/tags" Target="../tags/tag49.xml" /><Relationship Id="rId7" Type="http://schemas.openxmlformats.org/officeDocument/2006/relationships/tags" Target="../tags/tag50.xml" /><Relationship Id="rId8" Type="http://schemas.openxmlformats.org/officeDocument/2006/relationships/slideMaster" Target="../slideMasters/slideMaster1.xml" /></Relationships>
</file>

<file path=ppt/slideLayouts/_rels/slideLayout9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51.xml" /><Relationship Id="rId2" Type="http://schemas.openxmlformats.org/officeDocument/2006/relationships/tags" Target="../tags/tag52.xml" /><Relationship Id="rId3" Type="http://schemas.openxmlformats.org/officeDocument/2006/relationships/tags" Target="../tags/tag53.xml" /><Relationship Id="rId4" Type="http://schemas.openxmlformats.org/officeDocument/2006/relationships/tags" Target="../tags/tag54.xml" /><Relationship Id="rId5" Type="http://schemas.openxmlformats.org/officeDocument/2006/relationships/tags" Target="../tags/tag55.xml" /><Relationship Id="rId6" Type="http://schemas.openxmlformats.org/officeDocument/2006/relationships/tags" Target="../tags/tag56.xml" /><Relationship Id="rId7" Type="http://schemas.openxmlformats.org/officeDocument/2006/relationships/tags" Target="../tags/tag57.xml" /><Relationship Id="rId8" Type="http://schemas.openxmlformats.org/officeDocument/2006/relationships/slideMaster" Target="../slideMasters/slideMaster1.xml" /></Relationships>
</file>

<file path=ppt/slideLayouts/_rels/slideLayout10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58.xml" /><Relationship Id="rId2" Type="http://schemas.openxmlformats.org/officeDocument/2006/relationships/tags" Target="../tags/tag59.xml" /><Relationship Id="rId3" Type="http://schemas.openxmlformats.org/officeDocument/2006/relationships/tags" Target="../tags/tag60.xml" /><Relationship Id="rId4" Type="http://schemas.openxmlformats.org/officeDocument/2006/relationships/tags" Target="../tags/tag61.xml" /><Relationship Id="rId5" Type="http://schemas.openxmlformats.org/officeDocument/2006/relationships/tags" Target="../tags/tag62.xml" /><Relationship Id="rId6" Type="http://schemas.openxmlformats.org/officeDocument/2006/relationships/tags" Target="../tags/tag63.xml" /><Relationship Id="rId7" Type="http://schemas.openxmlformats.org/officeDocument/2006/relationships/slideMaster" Target="../slideMasters/slideMaster1.xml" /></Relationships>
</file>

<file path=ppt/slideLayouts/_rels/slideLayout11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64.xml" /><Relationship Id="rId2" Type="http://schemas.openxmlformats.org/officeDocument/2006/relationships/tags" Target="../tags/tag65.xml" /><Relationship Id="rId3" Type="http://schemas.openxmlformats.org/officeDocument/2006/relationships/tags" Target="../tags/tag66.xml" /><Relationship Id="rId4" Type="http://schemas.openxmlformats.org/officeDocument/2006/relationships/tags" Target="../tags/tag67.xml" /><Relationship Id="rId5" Type="http://schemas.openxmlformats.org/officeDocument/2006/relationships/tags" Target="../tags/tag68.xml" /><Relationship Id="rId6" Type="http://schemas.openxmlformats.org/officeDocument/2006/relationships/tags" Target="../tags/tag69.xml" /><Relationship Id="rId7" Type="http://schemas.openxmlformats.org/officeDocument/2006/relationships/slideMaster" Target="../slideMasters/slideMaster1.xml" /></Relationships>
</file>

<file path=ppt/slideLayouts/_rels/slideLayout12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76.xml" /><Relationship Id="rId2" Type="http://schemas.openxmlformats.org/officeDocument/2006/relationships/tags" Target="../tags/tag77.xml" /><Relationship Id="rId3" Type="http://schemas.openxmlformats.org/officeDocument/2006/relationships/tags" Target="../tags/tag78.xml" /><Relationship Id="rId4" Type="http://schemas.openxmlformats.org/officeDocument/2006/relationships/tags" Target="../tags/tag79.xml" /><Relationship Id="rId5" Type="http://schemas.openxmlformats.org/officeDocument/2006/relationships/tags" Target="../tags/tag80.xml" /><Relationship Id="rId6" Type="http://schemas.openxmlformats.org/officeDocument/2006/relationships/tags" Target="../tags/tag81.xml" /><Relationship Id="rId7" Type="http://schemas.openxmlformats.org/officeDocument/2006/relationships/slideMaster" Target="../slideMasters/slideMaster2.xml" /></Relationships>
</file>

<file path=ppt/slideLayouts/_rels/slideLayout13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82.xml" /><Relationship Id="rId2" Type="http://schemas.openxmlformats.org/officeDocument/2006/relationships/tags" Target="../tags/tag83.xml" /><Relationship Id="rId3" Type="http://schemas.openxmlformats.org/officeDocument/2006/relationships/tags" Target="../tags/tag84.xml" /><Relationship Id="rId4" Type="http://schemas.openxmlformats.org/officeDocument/2006/relationships/tags" Target="../tags/tag85.xml" /><Relationship Id="rId5" Type="http://schemas.openxmlformats.org/officeDocument/2006/relationships/tags" Target="../tags/tag86.xml" /><Relationship Id="rId6" Type="http://schemas.openxmlformats.org/officeDocument/2006/relationships/tags" Target="../tags/tag87.xml" /><Relationship Id="rId7" Type="http://schemas.openxmlformats.org/officeDocument/2006/relationships/slideMaster" Target="../slideMasters/slideMaster2.xml" /></Relationships>
</file>

<file path=ppt/slideLayouts/_rels/slideLayout14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88.xml" /><Relationship Id="rId2" Type="http://schemas.openxmlformats.org/officeDocument/2006/relationships/tags" Target="../tags/tag89.xml" /><Relationship Id="rId3" Type="http://schemas.openxmlformats.org/officeDocument/2006/relationships/tags" Target="../tags/tag90.xml" /><Relationship Id="rId4" Type="http://schemas.openxmlformats.org/officeDocument/2006/relationships/tags" Target="../tags/tag91.xml" /><Relationship Id="rId5" Type="http://schemas.openxmlformats.org/officeDocument/2006/relationships/tags" Target="../tags/tag92.xml" /><Relationship Id="rId6" Type="http://schemas.openxmlformats.org/officeDocument/2006/relationships/tags" Target="../tags/tag93.xml" /><Relationship Id="rId7" Type="http://schemas.openxmlformats.org/officeDocument/2006/relationships/slideMaster" Target="../slideMasters/slideMaster2.xml" /></Relationships>
</file>

<file path=ppt/slideLayouts/_rels/slideLayout15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94.xml" /><Relationship Id="rId2" Type="http://schemas.openxmlformats.org/officeDocument/2006/relationships/tags" Target="../tags/tag95.xml" /><Relationship Id="rId3" Type="http://schemas.openxmlformats.org/officeDocument/2006/relationships/tags" Target="../tags/tag96.xml" /><Relationship Id="rId4" Type="http://schemas.openxmlformats.org/officeDocument/2006/relationships/tags" Target="../tags/tag97.xml" /><Relationship Id="rId5" Type="http://schemas.openxmlformats.org/officeDocument/2006/relationships/tags" Target="../tags/tag98.xml" /><Relationship Id="rId6" Type="http://schemas.openxmlformats.org/officeDocument/2006/relationships/tags" Target="../tags/tag99.xml" /><Relationship Id="rId7" Type="http://schemas.openxmlformats.org/officeDocument/2006/relationships/tags" Target="../tags/tag100.xml" /><Relationship Id="rId8" Type="http://schemas.openxmlformats.org/officeDocument/2006/relationships/slideMaster" Target="../slideMasters/slideMaster2.xml" /></Relationships>
</file>

<file path=ppt/slideLayouts/_rels/slideLayout16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01.xml" /><Relationship Id="rId10" Type="http://schemas.openxmlformats.org/officeDocument/2006/relationships/slideMaster" Target="../slideMasters/slideMaster2.xml" /><Relationship Id="rId2" Type="http://schemas.openxmlformats.org/officeDocument/2006/relationships/tags" Target="../tags/tag102.xml" /><Relationship Id="rId3" Type="http://schemas.openxmlformats.org/officeDocument/2006/relationships/tags" Target="../tags/tag103.xml" /><Relationship Id="rId4" Type="http://schemas.openxmlformats.org/officeDocument/2006/relationships/tags" Target="../tags/tag104.xml" /><Relationship Id="rId5" Type="http://schemas.openxmlformats.org/officeDocument/2006/relationships/tags" Target="../tags/tag105.xml" /><Relationship Id="rId6" Type="http://schemas.openxmlformats.org/officeDocument/2006/relationships/tags" Target="../tags/tag106.xml" /><Relationship Id="rId7" Type="http://schemas.openxmlformats.org/officeDocument/2006/relationships/tags" Target="../tags/tag107.xml" /><Relationship Id="rId8" Type="http://schemas.openxmlformats.org/officeDocument/2006/relationships/tags" Target="../tags/tag108.xml" /><Relationship Id="rId9" Type="http://schemas.openxmlformats.org/officeDocument/2006/relationships/tags" Target="../tags/tag109.xml" /></Relationships>
</file>

<file path=ppt/slideLayouts/_rels/slideLayout17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10.xml" /><Relationship Id="rId2" Type="http://schemas.openxmlformats.org/officeDocument/2006/relationships/tags" Target="../tags/tag111.xml" /><Relationship Id="rId3" Type="http://schemas.openxmlformats.org/officeDocument/2006/relationships/tags" Target="../tags/tag112.xml" /><Relationship Id="rId4" Type="http://schemas.openxmlformats.org/officeDocument/2006/relationships/tags" Target="../tags/tag113.xml" /><Relationship Id="rId5" Type="http://schemas.openxmlformats.org/officeDocument/2006/relationships/tags" Target="../tags/tag114.xml" /><Relationship Id="rId6" Type="http://schemas.openxmlformats.org/officeDocument/2006/relationships/slideMaster" Target="../slideMasters/slideMaster2.xml" /></Relationships>
</file>

<file path=ppt/slideLayouts/_rels/slideLayout18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15.xml" /><Relationship Id="rId2" Type="http://schemas.openxmlformats.org/officeDocument/2006/relationships/tags" Target="../tags/tag116.xml" /><Relationship Id="rId3" Type="http://schemas.openxmlformats.org/officeDocument/2006/relationships/tags" Target="../tags/tag117.xml" /><Relationship Id="rId4" Type="http://schemas.openxmlformats.org/officeDocument/2006/relationships/tags" Target="../tags/tag118.xml" /><Relationship Id="rId5" Type="http://schemas.openxmlformats.org/officeDocument/2006/relationships/slideMaster" Target="../slideMasters/slideMaster2.xml" /></Relationships>
</file>

<file path=ppt/slideLayouts/_rels/slideLayout19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19.xml" /><Relationship Id="rId2" Type="http://schemas.openxmlformats.org/officeDocument/2006/relationships/tags" Target="../tags/tag120.xml" /><Relationship Id="rId3" Type="http://schemas.openxmlformats.org/officeDocument/2006/relationships/tags" Target="../tags/tag121.xml" /><Relationship Id="rId4" Type="http://schemas.openxmlformats.org/officeDocument/2006/relationships/tags" Target="../tags/tag122.xml" /><Relationship Id="rId5" Type="http://schemas.openxmlformats.org/officeDocument/2006/relationships/tags" Target="../tags/tag123.xml" /><Relationship Id="rId6" Type="http://schemas.openxmlformats.org/officeDocument/2006/relationships/tags" Target="../tags/tag124.xml" /><Relationship Id="rId7" Type="http://schemas.openxmlformats.org/officeDocument/2006/relationships/tags" Target="../tags/tag125.xml" /><Relationship Id="rId8" Type="http://schemas.openxmlformats.org/officeDocument/2006/relationships/slideMaster" Target="../slideMasters/slideMaster2.xml" /></Relationships>
</file>

<file path=ppt/slideLayouts/_rels/slideLayout20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26.xml" /><Relationship Id="rId2" Type="http://schemas.openxmlformats.org/officeDocument/2006/relationships/tags" Target="../tags/tag127.xml" /><Relationship Id="rId3" Type="http://schemas.openxmlformats.org/officeDocument/2006/relationships/tags" Target="../tags/tag128.xml" /><Relationship Id="rId4" Type="http://schemas.openxmlformats.org/officeDocument/2006/relationships/tags" Target="../tags/tag129.xml" /><Relationship Id="rId5" Type="http://schemas.openxmlformats.org/officeDocument/2006/relationships/tags" Target="../tags/tag130.xml" /><Relationship Id="rId6" Type="http://schemas.openxmlformats.org/officeDocument/2006/relationships/tags" Target="../tags/tag131.xml" /><Relationship Id="rId7" Type="http://schemas.openxmlformats.org/officeDocument/2006/relationships/tags" Target="../tags/tag132.xml" /><Relationship Id="rId8" Type="http://schemas.openxmlformats.org/officeDocument/2006/relationships/slideMaster" Target="../slideMasters/slideMaster2.xml" /></Relationships>
</file>

<file path=ppt/slideLayouts/_rels/slideLayout21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33.xml" /><Relationship Id="rId2" Type="http://schemas.openxmlformats.org/officeDocument/2006/relationships/tags" Target="../tags/tag134.xml" /><Relationship Id="rId3" Type="http://schemas.openxmlformats.org/officeDocument/2006/relationships/tags" Target="../tags/tag135.xml" /><Relationship Id="rId4" Type="http://schemas.openxmlformats.org/officeDocument/2006/relationships/tags" Target="../tags/tag136.xml" /><Relationship Id="rId5" Type="http://schemas.openxmlformats.org/officeDocument/2006/relationships/tags" Target="../tags/tag137.xml" /><Relationship Id="rId6" Type="http://schemas.openxmlformats.org/officeDocument/2006/relationships/tags" Target="../tags/tag138.xml" /><Relationship Id="rId7" Type="http://schemas.openxmlformats.org/officeDocument/2006/relationships/slideMaster" Target="../slideMasters/slideMaster2.xml" /></Relationships>
</file>

<file path=ppt/slideLayouts/_rels/slideLayout22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39.xml" /><Relationship Id="rId2" Type="http://schemas.openxmlformats.org/officeDocument/2006/relationships/tags" Target="../tags/tag140.xml" /><Relationship Id="rId3" Type="http://schemas.openxmlformats.org/officeDocument/2006/relationships/tags" Target="../tags/tag141.xml" /><Relationship Id="rId4" Type="http://schemas.openxmlformats.org/officeDocument/2006/relationships/tags" Target="../tags/tag142.xml" /><Relationship Id="rId5" Type="http://schemas.openxmlformats.org/officeDocument/2006/relationships/tags" Target="../tags/tag143.xml" /><Relationship Id="rId6" Type="http://schemas.openxmlformats.org/officeDocument/2006/relationships/tags" Target="../tags/tag144.xml" /><Relationship Id="rId7" Type="http://schemas.openxmlformats.org/officeDocument/2006/relationships/slideMaster" Target="../slideMasters/slideMaster2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" preserve="1">
  <p:cSld name="标题幻灯片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  <p:custDataLst>
              <p:tags r:id="rId2"/>
            </p:custDataLst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  <p:custDataLst>
              <p:tags r:id="rId3"/>
            </p:custDataLst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B355AD3E-5626-4CDD-B6A8-2A3A56A6BB08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671AC306-D08A-413F-BF3D-7B216E9D47FF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" preserve="1">
  <p:cSld name="标题和内容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  <p:custDataLst>
              <p:tags r:id="rId3"/>
            </p:custDataLst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B355AD3E-5626-4CDD-B6A8-2A3A56A6BB08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671AC306-D08A-413F-BF3D-7B216E9D47FF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secHead" preserve="1">
  <p:cSld name="节标题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3"/>
            </p:custDataLst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B355AD3E-5626-4CDD-B6A8-2A3A56A6BB08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671AC306-D08A-413F-BF3D-7B216E9D47FF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Obj" preserve="1">
  <p:cSld name="两栏内容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 hasCustomPrompt="1"/>
            <p:custDataLst>
              <p:tags r:id="rId3"/>
            </p:custDataLst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  <p:custDataLst>
              <p:tags r:id="rId4"/>
            </p:custDataLst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/>
          <a:lstStyle/>
          <a:p>
            <a:fld id="{B355AD3E-5626-4CDD-B6A8-2A3A56A6BB08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/>
          <a:lstStyle/>
          <a:p>
            <a:fld id="{671AC306-D08A-413F-BF3D-7B216E9D47FF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TxTwoObj" preserve="1">
  <p:cSld name="比较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3"/>
            </p:custDataLst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  <p:custDataLst>
              <p:tags r:id="rId4"/>
            </p:custDataLst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  <p:custDataLst>
              <p:tags r:id="rId5"/>
            </p:custDataLst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 hasCustomPrompt="1"/>
            <p:custDataLst>
              <p:tags r:id="rId6"/>
            </p:custDataLst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7"/>
            </p:custDataLst>
          </p:nvPr>
        </p:nvSpPr>
        <p:spPr/>
        <p:txBody>
          <a:bodyPr/>
          <a:lstStyle/>
          <a:p>
            <a:fld id="{B355AD3E-5626-4CDD-B6A8-2A3A56A6BB08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8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9"/>
            </p:custDataLst>
          </p:nvPr>
        </p:nvSpPr>
        <p:spPr/>
        <p:txBody>
          <a:bodyPr/>
          <a:lstStyle/>
          <a:p>
            <a:fld id="{671AC306-D08A-413F-BF3D-7B216E9D47FF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6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Only" preserve="1">
  <p:cSld name="仅标题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B355AD3E-5626-4CDD-B6A8-2A3A56A6BB08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671AC306-D08A-413F-BF3D-7B216E9D47FF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7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blank" preserve="1">
  <p:cSld name="空白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B355AD3E-5626-4CDD-B6A8-2A3A56A6BB08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671AC306-D08A-413F-BF3D-7B216E9D47FF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8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Tx" preserve="1">
  <p:cSld name="内容与标题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  <p:custDataLst>
              <p:tags r:id="rId3"/>
            </p:custDataLst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  <p:custDataLst>
              <p:tags r:id="rId4"/>
            </p:custDataLst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/>
          <a:lstStyle/>
          <a:p>
            <a:fld id="{B355AD3E-5626-4CDD-B6A8-2A3A56A6BB08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/>
          <a:lstStyle/>
          <a:p>
            <a:fld id="{671AC306-D08A-413F-BF3D-7B216E9D47FF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9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picTx" preserve="1">
  <p:cSld name="图片与标题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3"/>
            </p:custDataLst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  <p:custDataLst>
              <p:tags r:id="rId4"/>
            </p:custDataLst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/>
          <a:lstStyle/>
          <a:p>
            <a:fld id="{B355AD3E-5626-4CDD-B6A8-2A3A56A6BB08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/>
          <a:lstStyle/>
          <a:p>
            <a:fld id="{671AC306-D08A-413F-BF3D-7B216E9D47FF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0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x" preserve="1">
  <p:cSld name="标题和竖排文字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  <p:custDataLst>
              <p:tags r:id="rId3"/>
            </p:custDataLst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B355AD3E-5626-4CDD-B6A8-2A3A56A6BB08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671AC306-D08A-413F-BF3D-7B216E9D47FF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itleAndTx" preserve="1">
  <p:cSld name="竖排标题与文本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  <p:custDataLst>
              <p:tags r:id="rId2"/>
            </p:custDataLst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  <p:custDataLst>
              <p:tags r:id="rId3"/>
            </p:custDataLst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B355AD3E-5626-4CDD-B6A8-2A3A56A6BB08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671AC306-D08A-413F-BF3D-7B216E9D47FF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2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" preserve="1">
  <p:cSld name="标题幻灯片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  <p:custDataLst>
              <p:tags r:id="rId2"/>
            </p:custDataLst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  <p:custDataLst>
              <p:tags r:id="rId3"/>
            </p:custDataLst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B355AD3E-5626-4CDD-B6A8-2A3A56A6BB08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671AC306-D08A-413F-BF3D-7B216E9D47FF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3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" preserve="1">
  <p:cSld name="标题和内容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  <p:custDataLst>
              <p:tags r:id="rId3"/>
            </p:custDataLst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B355AD3E-5626-4CDD-B6A8-2A3A56A6BB08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671AC306-D08A-413F-BF3D-7B216E9D47FF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4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secHead" preserve="1">
  <p:cSld name="节标题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3"/>
            </p:custDataLst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B355AD3E-5626-4CDD-B6A8-2A3A56A6BB08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671AC306-D08A-413F-BF3D-7B216E9D47FF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5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Obj" preserve="1">
  <p:cSld name="两栏内容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 hasCustomPrompt="1"/>
            <p:custDataLst>
              <p:tags r:id="rId3"/>
            </p:custDataLst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  <p:custDataLst>
              <p:tags r:id="rId4"/>
            </p:custDataLst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/>
          <a:lstStyle/>
          <a:p>
            <a:fld id="{B355AD3E-5626-4CDD-B6A8-2A3A56A6BB08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/>
          <a:lstStyle/>
          <a:p>
            <a:fld id="{671AC306-D08A-413F-BF3D-7B216E9D47FF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6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TxTwoObj" preserve="1">
  <p:cSld name="比较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3"/>
            </p:custDataLst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  <p:custDataLst>
              <p:tags r:id="rId4"/>
            </p:custDataLst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  <p:custDataLst>
              <p:tags r:id="rId5"/>
            </p:custDataLst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 hasCustomPrompt="1"/>
            <p:custDataLst>
              <p:tags r:id="rId6"/>
            </p:custDataLst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7"/>
            </p:custDataLst>
          </p:nvPr>
        </p:nvSpPr>
        <p:spPr/>
        <p:txBody>
          <a:bodyPr/>
          <a:lstStyle/>
          <a:p>
            <a:fld id="{B355AD3E-5626-4CDD-B6A8-2A3A56A6BB08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8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9"/>
            </p:custDataLst>
          </p:nvPr>
        </p:nvSpPr>
        <p:spPr/>
        <p:txBody>
          <a:bodyPr/>
          <a:lstStyle/>
          <a:p>
            <a:fld id="{671AC306-D08A-413F-BF3D-7B216E9D47FF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7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Only" preserve="1">
  <p:cSld name="仅标题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B355AD3E-5626-4CDD-B6A8-2A3A56A6BB08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671AC306-D08A-413F-BF3D-7B216E9D47FF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8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blank" preserve="1">
  <p:cSld name="空白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B355AD3E-5626-4CDD-B6A8-2A3A56A6BB08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671AC306-D08A-413F-BF3D-7B216E9D47FF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9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Tx" preserve="1">
  <p:cSld name="内容与标题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  <p:custDataLst>
              <p:tags r:id="rId3"/>
            </p:custDataLst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  <p:custDataLst>
              <p:tags r:id="rId4"/>
            </p:custDataLst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/>
          <a:lstStyle/>
          <a:p>
            <a:fld id="{B355AD3E-5626-4CDD-B6A8-2A3A56A6BB08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/>
          <a:lstStyle/>
          <a:p>
            <a:fld id="{671AC306-D08A-413F-BF3D-7B216E9D47FF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20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picTx" preserve="1">
  <p:cSld name="图片与标题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3"/>
            </p:custDataLst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  <p:custDataLst>
              <p:tags r:id="rId4"/>
            </p:custDataLst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/>
          <a:lstStyle/>
          <a:p>
            <a:fld id="{B355AD3E-5626-4CDD-B6A8-2A3A56A6BB08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/>
          <a:lstStyle/>
          <a:p>
            <a:fld id="{671AC306-D08A-413F-BF3D-7B216E9D47FF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2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x" preserve="1">
  <p:cSld name="标题和竖排文字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  <p:custDataLst>
              <p:tags r:id="rId3"/>
            </p:custDataLst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B355AD3E-5626-4CDD-B6A8-2A3A56A6BB08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671AC306-D08A-413F-BF3D-7B216E9D47FF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22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itleAndTx" preserve="1">
  <p:cSld name="竖排标题与文本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  <p:custDataLst>
              <p:tags r:id="rId2"/>
            </p:custDataLst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  <p:custDataLst>
              <p:tags r:id="rId3"/>
            </p:custDataLst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B355AD3E-5626-4CDD-B6A8-2A3A56A6BB08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671AC306-D08A-413F-BF3D-7B216E9D47FF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slideLayout" Target="../slideLayouts/slideLayout10.xml" /><Relationship Id="rId11" Type="http://schemas.openxmlformats.org/officeDocument/2006/relationships/slideLayout" Target="../slideLayouts/slideLayout11.xml" /><Relationship Id="rId12" Type="http://schemas.openxmlformats.org/officeDocument/2006/relationships/tags" Target="../tags/tag70.xml" /><Relationship Id="rId13" Type="http://schemas.openxmlformats.org/officeDocument/2006/relationships/tags" Target="../tags/tag71.xml" /><Relationship Id="rId14" Type="http://schemas.openxmlformats.org/officeDocument/2006/relationships/tags" Target="../tags/tag72.xml" /><Relationship Id="rId15" Type="http://schemas.openxmlformats.org/officeDocument/2006/relationships/tags" Target="../tags/tag73.xml" /><Relationship Id="rId16" Type="http://schemas.openxmlformats.org/officeDocument/2006/relationships/tags" Target="../tags/tag74.xml" /><Relationship Id="rId17" Type="http://schemas.openxmlformats.org/officeDocument/2006/relationships/tags" Target="../tags/tag75.xml" /><Relationship Id="rId18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slideLayout" Target="../slideLayouts/slideLayout4.xml" /><Relationship Id="rId5" Type="http://schemas.openxmlformats.org/officeDocument/2006/relationships/slideLayout" Target="../slideLayouts/slideLayout5.xml" /><Relationship Id="rId6" Type="http://schemas.openxmlformats.org/officeDocument/2006/relationships/slideLayout" Target="../slideLayouts/slideLayout6.xml" /><Relationship Id="rId7" Type="http://schemas.openxmlformats.org/officeDocument/2006/relationships/slideLayout" Target="../slideLayouts/slideLayout7.xml" /><Relationship Id="rId8" Type="http://schemas.openxmlformats.org/officeDocument/2006/relationships/slideLayout" Target="../slideLayouts/slideLayout8.xml" /><Relationship Id="rId9" Type="http://schemas.openxmlformats.org/officeDocument/2006/relationships/slideLayout" Target="../slideLayouts/slideLayout9.xml" /></Relationships>
</file>

<file path=ppt/slideMasters/_rels/slideMaster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2.xml" /><Relationship Id="rId10" Type="http://schemas.openxmlformats.org/officeDocument/2006/relationships/slideLayout" Target="../slideLayouts/slideLayout21.xml" /><Relationship Id="rId11" Type="http://schemas.openxmlformats.org/officeDocument/2006/relationships/slideLayout" Target="../slideLayouts/slideLayout22.xml" /><Relationship Id="rId12" Type="http://schemas.openxmlformats.org/officeDocument/2006/relationships/tags" Target="../tags/tag145.xml" /><Relationship Id="rId13" Type="http://schemas.openxmlformats.org/officeDocument/2006/relationships/tags" Target="../tags/tag146.xml" /><Relationship Id="rId14" Type="http://schemas.openxmlformats.org/officeDocument/2006/relationships/tags" Target="../tags/tag147.xml" /><Relationship Id="rId15" Type="http://schemas.openxmlformats.org/officeDocument/2006/relationships/tags" Target="../tags/tag148.xml" /><Relationship Id="rId16" Type="http://schemas.openxmlformats.org/officeDocument/2006/relationships/tags" Target="../tags/tag149.xml" /><Relationship Id="rId17" Type="http://schemas.openxmlformats.org/officeDocument/2006/relationships/tags" Target="../tags/tag150.xml" /><Relationship Id="rId18" Type="http://schemas.openxmlformats.org/officeDocument/2006/relationships/theme" Target="../theme/theme2.xml" /><Relationship Id="rId2" Type="http://schemas.openxmlformats.org/officeDocument/2006/relationships/slideLayout" Target="../slideLayouts/slideLayout13.xml" /><Relationship Id="rId3" Type="http://schemas.openxmlformats.org/officeDocument/2006/relationships/slideLayout" Target="../slideLayouts/slideLayout14.xml" /><Relationship Id="rId4" Type="http://schemas.openxmlformats.org/officeDocument/2006/relationships/slideLayout" Target="../slideLayouts/slideLayout15.xml" /><Relationship Id="rId5" Type="http://schemas.openxmlformats.org/officeDocument/2006/relationships/slideLayout" Target="../slideLayouts/slideLayout16.xml" /><Relationship Id="rId6" Type="http://schemas.openxmlformats.org/officeDocument/2006/relationships/slideLayout" Target="../slideLayouts/slideLayout17.xml" /><Relationship Id="rId7" Type="http://schemas.openxmlformats.org/officeDocument/2006/relationships/slideLayout" Target="../slideLayouts/slideLayout18.xml" /><Relationship Id="rId8" Type="http://schemas.openxmlformats.org/officeDocument/2006/relationships/slideLayout" Target="../slideLayouts/slideLayout19.xml" /><Relationship Id="rId9" Type="http://schemas.openxmlformats.org/officeDocument/2006/relationships/slideLayout" Target="../slideLayouts/slideLayout20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>
          <p:custDataLst>
            <p:tags r:id="rId12"/>
          </p:custDataLst>
        </p:nvPr>
      </p:nvGrpSpPr>
      <p:grpSpPr>
        <a:xfrm>
          <a:off x="0" y="0"/>
          <a: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13"/>
            </p:custDataLst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14"/>
            </p:custDataLst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15"/>
            </p:custDataLst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55AD3E-5626-4CDD-B6A8-2A3A56A6BB08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16"/>
            </p:custDataLst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17"/>
            </p:custDataLst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1AC306-D08A-413F-BF3D-7B216E9D47FF}" type="slidenum">
              <a:rPr lang="zh-CN" altLang="en-US" smtClean="0"/>
              <a:t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/>
  <p:timing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>
          <p:custDataLst>
            <p:tags r:id="rId12"/>
          </p:custDataLst>
        </p:nvPr>
      </p:nvGrpSpPr>
      <p:grpSpPr>
        <a:xfrm>
          <a:off x="0" y="0"/>
          <a: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13"/>
            </p:custDataLst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14"/>
            </p:custDataLst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15"/>
            </p:custDataLst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55AD3E-5626-4CDD-B6A8-2A3A56A6BB08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16"/>
            </p:custDataLst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17"/>
            </p:custDataLst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1AC306-D08A-413F-BF3D-7B216E9D47FF}" type="slidenum">
              <a:rPr lang="zh-CN" altLang="en-US" smtClean="0"/>
              <a:t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/>
  <p:timing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tags" Target="../tags/tag157.xml" /><Relationship Id="rId2" Type="http://schemas.openxmlformats.org/officeDocument/2006/relationships/tags" Target="../tags/tag151.xml" /><Relationship Id="rId3" Type="http://schemas.openxmlformats.org/officeDocument/2006/relationships/image" Target="../media/image1.png" /><Relationship Id="rId4" Type="http://schemas.openxmlformats.org/officeDocument/2006/relationships/tags" Target="../tags/tag152.xml" /><Relationship Id="rId5" Type="http://schemas.openxmlformats.org/officeDocument/2006/relationships/image" Target="../media/image2.png" /><Relationship Id="rId6" Type="http://schemas.openxmlformats.org/officeDocument/2006/relationships/tags" Target="../tags/tag153.xml" /><Relationship Id="rId7" Type="http://schemas.openxmlformats.org/officeDocument/2006/relationships/tags" Target="../tags/tag154.xml" /><Relationship Id="rId8" Type="http://schemas.openxmlformats.org/officeDocument/2006/relationships/tags" Target="../tags/tag155.xml" /><Relationship Id="rId9" Type="http://schemas.openxmlformats.org/officeDocument/2006/relationships/tags" Target="../tags/tag156.xml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tags" Target="../tags/tag158.xml" /><Relationship Id="rId3" Type="http://schemas.openxmlformats.org/officeDocument/2006/relationships/tags" Target="../tags/tag159.xml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tags" Target="../tags/tag166.xml" /><Relationship Id="rId11" Type="http://schemas.openxmlformats.org/officeDocument/2006/relationships/tags" Target="../tags/tag167.xml" /><Relationship Id="rId12" Type="http://schemas.openxmlformats.org/officeDocument/2006/relationships/tags" Target="../tags/tag168.xml" /><Relationship Id="rId13" Type="http://schemas.openxmlformats.org/officeDocument/2006/relationships/tags" Target="../tags/tag169.xml" /><Relationship Id="rId14" Type="http://schemas.openxmlformats.org/officeDocument/2006/relationships/tags" Target="../tags/tag170.xml" /><Relationship Id="rId15" Type="http://schemas.openxmlformats.org/officeDocument/2006/relationships/tags" Target="../tags/tag171.xml" /><Relationship Id="rId16" Type="http://schemas.openxmlformats.org/officeDocument/2006/relationships/tags" Target="../tags/tag172.xml" /><Relationship Id="rId17" Type="http://schemas.openxmlformats.org/officeDocument/2006/relationships/tags" Target="../tags/tag173.xml" /><Relationship Id="rId18" Type="http://schemas.openxmlformats.org/officeDocument/2006/relationships/tags" Target="../tags/tag174.xml" /><Relationship Id="rId19" Type="http://schemas.openxmlformats.org/officeDocument/2006/relationships/tags" Target="../tags/tag175.xml" /><Relationship Id="rId2" Type="http://schemas.openxmlformats.org/officeDocument/2006/relationships/tags" Target="../tags/tag160.xml" /><Relationship Id="rId20" Type="http://schemas.openxmlformats.org/officeDocument/2006/relationships/tags" Target="../tags/tag176.xml" /><Relationship Id="rId21" Type="http://schemas.openxmlformats.org/officeDocument/2006/relationships/tags" Target="../tags/tag177.xml" /><Relationship Id="rId3" Type="http://schemas.openxmlformats.org/officeDocument/2006/relationships/image" Target="../media/image1.png" /><Relationship Id="rId4" Type="http://schemas.openxmlformats.org/officeDocument/2006/relationships/tags" Target="../tags/tag161.xml" /><Relationship Id="rId5" Type="http://schemas.openxmlformats.org/officeDocument/2006/relationships/image" Target="../media/image2.png" /><Relationship Id="rId6" Type="http://schemas.openxmlformats.org/officeDocument/2006/relationships/tags" Target="../tags/tag162.xml" /><Relationship Id="rId7" Type="http://schemas.openxmlformats.org/officeDocument/2006/relationships/tags" Target="../tags/tag163.xml" /><Relationship Id="rId8" Type="http://schemas.openxmlformats.org/officeDocument/2006/relationships/tags" Target="../tags/tag164.xml" /><Relationship Id="rId9" Type="http://schemas.openxmlformats.org/officeDocument/2006/relationships/tags" Target="../tags/tag165.xml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tags" Target="../tags/tag183.xml" /><Relationship Id="rId2" Type="http://schemas.openxmlformats.org/officeDocument/2006/relationships/tags" Target="../tags/tag178.xml" /><Relationship Id="rId3" Type="http://schemas.openxmlformats.org/officeDocument/2006/relationships/image" Target="../media/image1.png" /><Relationship Id="rId4" Type="http://schemas.openxmlformats.org/officeDocument/2006/relationships/tags" Target="../tags/tag179.xml" /><Relationship Id="rId5" Type="http://schemas.openxmlformats.org/officeDocument/2006/relationships/image" Target="../media/image2.png" /><Relationship Id="rId6" Type="http://schemas.openxmlformats.org/officeDocument/2006/relationships/tags" Target="../tags/tag180.xml" /><Relationship Id="rId7" Type="http://schemas.openxmlformats.org/officeDocument/2006/relationships/tags" Target="../tags/tag181.xml" /><Relationship Id="rId8" Type="http://schemas.openxmlformats.org/officeDocument/2006/relationships/tags" Target="../tags/tag182.xml" /><Relationship Id="rId9" Type="http://schemas.openxmlformats.org/officeDocument/2006/relationships/image" Target="../media/image3.png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tags" Target="../tags/tag184.xml" /><Relationship Id="rId3" Type="http://schemas.openxmlformats.org/officeDocument/2006/relationships/tags" Target="../tags/tag185.xml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tags" Target="../tags/tag186.xml" /><Relationship Id="rId3" Type="http://schemas.openxmlformats.org/officeDocument/2006/relationships/image" Target="../media/image1.png" /><Relationship Id="rId4" Type="http://schemas.openxmlformats.org/officeDocument/2006/relationships/tags" Target="../tags/tag187.xml" /><Relationship Id="rId5" Type="http://schemas.openxmlformats.org/officeDocument/2006/relationships/tags" Target="../tags/tag188.xml" /><Relationship Id="rId6" Type="http://schemas.openxmlformats.org/officeDocument/2006/relationships/tags" Target="../tags/tag189.xml" /><Relationship Id="rId7" Type="http://schemas.openxmlformats.org/officeDocument/2006/relationships/tags" Target="../tags/tag190.xml" /><Relationship Id="rId8" Type="http://schemas.openxmlformats.org/officeDocument/2006/relationships/tags" Target="../tags/tag191.xml" /><Relationship Id="rId9" Type="http://schemas.openxmlformats.org/officeDocument/2006/relationships/tags" Target="../tags/tag192.xml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2.xml" /><Relationship Id="rId10" Type="http://schemas.openxmlformats.org/officeDocument/2006/relationships/tags" Target="../tags/tag200.xml" /><Relationship Id="rId2" Type="http://schemas.openxmlformats.org/officeDocument/2006/relationships/tags" Target="../tags/tag193.xml" /><Relationship Id="rId3" Type="http://schemas.openxmlformats.org/officeDocument/2006/relationships/image" Target="../media/image1.png" /><Relationship Id="rId4" Type="http://schemas.openxmlformats.org/officeDocument/2006/relationships/tags" Target="../tags/tag194.xml" /><Relationship Id="rId5" Type="http://schemas.openxmlformats.org/officeDocument/2006/relationships/tags" Target="../tags/tag195.xml" /><Relationship Id="rId6" Type="http://schemas.openxmlformats.org/officeDocument/2006/relationships/tags" Target="../tags/tag196.xml" /><Relationship Id="rId7" Type="http://schemas.openxmlformats.org/officeDocument/2006/relationships/tags" Target="../tags/tag197.xml" /><Relationship Id="rId8" Type="http://schemas.openxmlformats.org/officeDocument/2006/relationships/tags" Target="../tags/tag198.xml" /><Relationship Id="rId9" Type="http://schemas.openxmlformats.org/officeDocument/2006/relationships/tags" Target="../tags/tag199.xml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2.xml" /><Relationship Id="rId10" Type="http://schemas.openxmlformats.org/officeDocument/2006/relationships/tags" Target="../tags/tag208.xml" /><Relationship Id="rId2" Type="http://schemas.openxmlformats.org/officeDocument/2006/relationships/tags" Target="../tags/tag201.xml" /><Relationship Id="rId3" Type="http://schemas.openxmlformats.org/officeDocument/2006/relationships/image" Target="../media/image1.png" /><Relationship Id="rId4" Type="http://schemas.openxmlformats.org/officeDocument/2006/relationships/tags" Target="../tags/tag202.xml" /><Relationship Id="rId5" Type="http://schemas.openxmlformats.org/officeDocument/2006/relationships/tags" Target="../tags/tag203.xml" /><Relationship Id="rId6" Type="http://schemas.openxmlformats.org/officeDocument/2006/relationships/tags" Target="../tags/tag204.xml" /><Relationship Id="rId7" Type="http://schemas.openxmlformats.org/officeDocument/2006/relationships/tags" Target="../tags/tag205.xml" /><Relationship Id="rId8" Type="http://schemas.openxmlformats.org/officeDocument/2006/relationships/tags" Target="../tags/tag206.xml" /><Relationship Id="rId9" Type="http://schemas.openxmlformats.org/officeDocument/2006/relationships/tags" Target="../tags/tag207.xml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tags" Target="../tags/tag214.xml" /><Relationship Id="rId2" Type="http://schemas.openxmlformats.org/officeDocument/2006/relationships/tags" Target="../tags/tag209.xml" /><Relationship Id="rId3" Type="http://schemas.openxmlformats.org/officeDocument/2006/relationships/image" Target="../media/image1.png" /><Relationship Id="rId4" Type="http://schemas.openxmlformats.org/officeDocument/2006/relationships/tags" Target="../tags/tag210.xml" /><Relationship Id="rId5" Type="http://schemas.openxmlformats.org/officeDocument/2006/relationships/image" Target="../media/image2.png" /><Relationship Id="rId6" Type="http://schemas.openxmlformats.org/officeDocument/2006/relationships/tags" Target="../tags/tag211.xml" /><Relationship Id="rId7" Type="http://schemas.openxmlformats.org/officeDocument/2006/relationships/tags" Target="../tags/tag212.xml" /><Relationship Id="rId8" Type="http://schemas.openxmlformats.org/officeDocument/2006/relationships/tags" Target="../tags/tag213.xml" /><Relationship Id="rId9" Type="http://schemas.openxmlformats.org/officeDocument/2006/relationships/image" Target="../media/image3.png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tags" Target="../tags/tag222.xml" /><Relationship Id="rId11" Type="http://schemas.openxmlformats.org/officeDocument/2006/relationships/image" Target="../media/image4.jpeg" /><Relationship Id="rId12" Type="http://schemas.openxmlformats.org/officeDocument/2006/relationships/tags" Target="../tags/tag223.xml" /><Relationship Id="rId2" Type="http://schemas.openxmlformats.org/officeDocument/2006/relationships/tags" Target="../tags/tag215.xml" /><Relationship Id="rId3" Type="http://schemas.openxmlformats.org/officeDocument/2006/relationships/image" Target="../media/image1.png" /><Relationship Id="rId4" Type="http://schemas.openxmlformats.org/officeDocument/2006/relationships/tags" Target="../tags/tag216.xml" /><Relationship Id="rId5" Type="http://schemas.openxmlformats.org/officeDocument/2006/relationships/tags" Target="../tags/tag217.xml" /><Relationship Id="rId6" Type="http://schemas.openxmlformats.org/officeDocument/2006/relationships/tags" Target="../tags/tag218.xml" /><Relationship Id="rId7" Type="http://schemas.openxmlformats.org/officeDocument/2006/relationships/tags" Target="../tags/tag219.xml" /><Relationship Id="rId8" Type="http://schemas.openxmlformats.org/officeDocument/2006/relationships/tags" Target="../tags/tag220.xml" /><Relationship Id="rId9" Type="http://schemas.openxmlformats.org/officeDocument/2006/relationships/tags" Target="../tags/tag221.xml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2.xml" /><Relationship Id="rId2" Type="http://schemas.openxmlformats.org/officeDocument/2006/relationships/tags" Target="../tags/tag224.xml" /><Relationship Id="rId3" Type="http://schemas.openxmlformats.org/officeDocument/2006/relationships/image" Target="../media/image1.png" /><Relationship Id="rId4" Type="http://schemas.openxmlformats.org/officeDocument/2006/relationships/tags" Target="../tags/tag225.xml" /><Relationship Id="rId5" Type="http://schemas.openxmlformats.org/officeDocument/2006/relationships/tags" Target="../tags/tag226.xml" /><Relationship Id="rId6" Type="http://schemas.openxmlformats.org/officeDocument/2006/relationships/tags" Target="../tags/tag227.xml" /><Relationship Id="rId7" Type="http://schemas.openxmlformats.org/officeDocument/2006/relationships/tags" Target="../tags/tag228.xml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2.xml" /><Relationship Id="rId2" Type="http://schemas.openxmlformats.org/officeDocument/2006/relationships/tags" Target="../tags/tag229.xml" /><Relationship Id="rId3" Type="http://schemas.openxmlformats.org/officeDocument/2006/relationships/image" Target="../media/image1.png" /><Relationship Id="rId4" Type="http://schemas.openxmlformats.org/officeDocument/2006/relationships/tags" Target="../tags/tag230.xml" /><Relationship Id="rId5" Type="http://schemas.openxmlformats.org/officeDocument/2006/relationships/tags" Target="../tags/tag231.xml" /><Relationship Id="rId6" Type="http://schemas.openxmlformats.org/officeDocument/2006/relationships/tags" Target="../tags/tag232.xml" /><Relationship Id="rId7" Type="http://schemas.openxmlformats.org/officeDocument/2006/relationships/tags" Target="../tags/tag233.xml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2.xml" /><Relationship Id="rId10" Type="http://schemas.openxmlformats.org/officeDocument/2006/relationships/tags" Target="../tags/tag241.xml" /><Relationship Id="rId2" Type="http://schemas.openxmlformats.org/officeDocument/2006/relationships/tags" Target="../tags/tag234.xml" /><Relationship Id="rId3" Type="http://schemas.openxmlformats.org/officeDocument/2006/relationships/image" Target="../media/image1.png" /><Relationship Id="rId4" Type="http://schemas.openxmlformats.org/officeDocument/2006/relationships/tags" Target="../tags/tag235.xml" /><Relationship Id="rId5" Type="http://schemas.openxmlformats.org/officeDocument/2006/relationships/tags" Target="../tags/tag236.xml" /><Relationship Id="rId6" Type="http://schemas.openxmlformats.org/officeDocument/2006/relationships/tags" Target="../tags/tag237.xml" /><Relationship Id="rId7" Type="http://schemas.openxmlformats.org/officeDocument/2006/relationships/tags" Target="../tags/tag238.xml" /><Relationship Id="rId8" Type="http://schemas.openxmlformats.org/officeDocument/2006/relationships/tags" Target="../tags/tag239.xml" /><Relationship Id="rId9" Type="http://schemas.openxmlformats.org/officeDocument/2006/relationships/tags" Target="../tags/tag240.xml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2.xml" /><Relationship Id="rId2" Type="http://schemas.openxmlformats.org/officeDocument/2006/relationships/tags" Target="../tags/tag242.xml" /><Relationship Id="rId3" Type="http://schemas.openxmlformats.org/officeDocument/2006/relationships/image" Target="../media/image1.png" /><Relationship Id="rId4" Type="http://schemas.openxmlformats.org/officeDocument/2006/relationships/tags" Target="../tags/tag243.xml" /><Relationship Id="rId5" Type="http://schemas.openxmlformats.org/officeDocument/2006/relationships/tags" Target="../tags/tag244.xml" /><Relationship Id="rId6" Type="http://schemas.openxmlformats.org/officeDocument/2006/relationships/tags" Target="../tags/tag245.xml" /><Relationship Id="rId7" Type="http://schemas.openxmlformats.org/officeDocument/2006/relationships/tags" Target="../tags/tag246.xml" /><Relationship Id="rId8" Type="http://schemas.openxmlformats.org/officeDocument/2006/relationships/tags" Target="../tags/tag247.xml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2.xml" /><Relationship Id="rId2" Type="http://schemas.openxmlformats.org/officeDocument/2006/relationships/tags" Target="../tags/tag248.xml" /><Relationship Id="rId3" Type="http://schemas.openxmlformats.org/officeDocument/2006/relationships/image" Target="../media/image1.png" /><Relationship Id="rId4" Type="http://schemas.openxmlformats.org/officeDocument/2006/relationships/tags" Target="../tags/tag249.xml" /><Relationship Id="rId5" Type="http://schemas.openxmlformats.org/officeDocument/2006/relationships/tags" Target="../tags/tag250.xml" /><Relationship Id="rId6" Type="http://schemas.openxmlformats.org/officeDocument/2006/relationships/tags" Target="../tags/tag251.xml" /><Relationship Id="rId7" Type="http://schemas.openxmlformats.org/officeDocument/2006/relationships/tags" Target="../tags/tag252.xml" /><Relationship Id="rId8" Type="http://schemas.openxmlformats.org/officeDocument/2006/relationships/tags" Target="../tags/tag253.xml" /></Relationships>
</file>

<file path=ppt/slides/_rels/slide1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2.xml" /><Relationship Id="rId2" Type="http://schemas.openxmlformats.org/officeDocument/2006/relationships/tags" Target="../tags/tag254.xml" /><Relationship Id="rId3" Type="http://schemas.openxmlformats.org/officeDocument/2006/relationships/image" Target="../media/image1.png" /><Relationship Id="rId4" Type="http://schemas.openxmlformats.org/officeDocument/2006/relationships/tags" Target="../tags/tag255.xml" /><Relationship Id="rId5" Type="http://schemas.openxmlformats.org/officeDocument/2006/relationships/tags" Target="../tags/tag256.xml" /><Relationship Id="rId6" Type="http://schemas.openxmlformats.org/officeDocument/2006/relationships/tags" Target="../tags/tag257.xml" /><Relationship Id="rId7" Type="http://schemas.openxmlformats.org/officeDocument/2006/relationships/tags" Target="../tags/tag258.xml" /><Relationship Id="rId8" Type="http://schemas.openxmlformats.org/officeDocument/2006/relationships/tags" Target="../tags/tag259.xml" /></Relationships>
</file>

<file path=ppt/slides/_rels/slide1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tags" Target="../tags/tag265.xml" /><Relationship Id="rId2" Type="http://schemas.openxmlformats.org/officeDocument/2006/relationships/tags" Target="../tags/tag260.xml" /><Relationship Id="rId3" Type="http://schemas.openxmlformats.org/officeDocument/2006/relationships/image" Target="../media/image1.png" /><Relationship Id="rId4" Type="http://schemas.openxmlformats.org/officeDocument/2006/relationships/tags" Target="../tags/tag261.xml" /><Relationship Id="rId5" Type="http://schemas.openxmlformats.org/officeDocument/2006/relationships/image" Target="../media/image2.png" /><Relationship Id="rId6" Type="http://schemas.openxmlformats.org/officeDocument/2006/relationships/tags" Target="../tags/tag262.xml" /><Relationship Id="rId7" Type="http://schemas.openxmlformats.org/officeDocument/2006/relationships/tags" Target="../tags/tag263.xml" /><Relationship Id="rId8" Type="http://schemas.openxmlformats.org/officeDocument/2006/relationships/tags" Target="../tags/tag264.xml" /><Relationship Id="rId9" Type="http://schemas.openxmlformats.org/officeDocument/2006/relationships/image" Target="../media/image3.png" /></Relationships>
</file>

<file path=ppt/slides/_rels/slide1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2.xml" /><Relationship Id="rId2" Type="http://schemas.openxmlformats.org/officeDocument/2006/relationships/tags" Target="../tags/tag266.xml" /><Relationship Id="rId3" Type="http://schemas.openxmlformats.org/officeDocument/2006/relationships/image" Target="../media/image1.png" /><Relationship Id="rId4" Type="http://schemas.openxmlformats.org/officeDocument/2006/relationships/tags" Target="../tags/tag267.xml" /><Relationship Id="rId5" Type="http://schemas.openxmlformats.org/officeDocument/2006/relationships/image" Target="../media/image2.png" /><Relationship Id="rId6" Type="http://schemas.openxmlformats.org/officeDocument/2006/relationships/tags" Target="../tags/tag268.xml" /><Relationship Id="rId7" Type="http://schemas.openxmlformats.org/officeDocument/2006/relationships/tags" Target="../tags/tag269.xml" /><Relationship Id="rId8" Type="http://schemas.openxmlformats.org/officeDocument/2006/relationships/tags" Target="../tags/tag270.xml" /><Relationship Id="rId9" Type="http://schemas.openxmlformats.org/officeDocument/2006/relationships/tags" Target="../tags/tag271.xml" /></Relationships>
</file>

<file path=ppt/slides/_rels/slide1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2.xml" /><Relationship Id="rId2" Type="http://schemas.openxmlformats.org/officeDocument/2006/relationships/tags" Target="../tags/tag272.xml" /><Relationship Id="rId3" Type="http://schemas.openxmlformats.org/officeDocument/2006/relationships/image" Target="../media/image1.png" /><Relationship Id="rId4" Type="http://schemas.openxmlformats.org/officeDocument/2006/relationships/tags" Target="../tags/tag273.xml" /><Relationship Id="rId5" Type="http://schemas.openxmlformats.org/officeDocument/2006/relationships/image" Target="../media/image2.png" /><Relationship Id="rId6" Type="http://schemas.openxmlformats.org/officeDocument/2006/relationships/tags" Target="../tags/tag274.xml" /><Relationship Id="rId7" Type="http://schemas.openxmlformats.org/officeDocument/2006/relationships/tags" Target="../tags/tag275.xml" /><Relationship Id="rId8" Type="http://schemas.openxmlformats.org/officeDocument/2006/relationships/tags" Target="../tags/tag276.xml" /><Relationship Id="rId9" Type="http://schemas.openxmlformats.org/officeDocument/2006/relationships/tags" Target="../tags/tag277.xml" /></Relationships>
</file>

<file path=ppt/slides/_rels/slide2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2.xml" /><Relationship Id="rId2" Type="http://schemas.openxmlformats.org/officeDocument/2006/relationships/tags" Target="../tags/tag278.xml" /><Relationship Id="rId3" Type="http://schemas.openxmlformats.org/officeDocument/2006/relationships/image" Target="../media/image1.png" /><Relationship Id="rId4" Type="http://schemas.openxmlformats.org/officeDocument/2006/relationships/tags" Target="../tags/tag279.xml" /><Relationship Id="rId5" Type="http://schemas.openxmlformats.org/officeDocument/2006/relationships/image" Target="../media/image2.png" /><Relationship Id="rId6" Type="http://schemas.openxmlformats.org/officeDocument/2006/relationships/tags" Target="../tags/tag280.xml" /><Relationship Id="rId7" Type="http://schemas.openxmlformats.org/officeDocument/2006/relationships/tags" Target="../tags/tag281.xml" /><Relationship Id="rId8" Type="http://schemas.openxmlformats.org/officeDocument/2006/relationships/tags" Target="../tags/tag282.xml" /><Relationship Id="rId9" Type="http://schemas.openxmlformats.org/officeDocument/2006/relationships/tags" Target="../tags/tag283.xml" /></Relationships>
</file>

<file path=ppt/slides/_rels/slide2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2.xml" /><Relationship Id="rId2" Type="http://schemas.openxmlformats.org/officeDocument/2006/relationships/tags" Target="../tags/tag284.xml" /><Relationship Id="rId3" Type="http://schemas.openxmlformats.org/officeDocument/2006/relationships/image" Target="../media/image1.png" /><Relationship Id="rId4" Type="http://schemas.openxmlformats.org/officeDocument/2006/relationships/tags" Target="../tags/tag285.xml" /><Relationship Id="rId5" Type="http://schemas.openxmlformats.org/officeDocument/2006/relationships/image" Target="../media/image2.png" /><Relationship Id="rId6" Type="http://schemas.openxmlformats.org/officeDocument/2006/relationships/tags" Target="../tags/tag286.xml" /><Relationship Id="rId7" Type="http://schemas.openxmlformats.org/officeDocument/2006/relationships/tags" Target="../tags/tag287.xml" /><Relationship Id="rId8" Type="http://schemas.openxmlformats.org/officeDocument/2006/relationships/tags" Target="../tags/tag288.xml" /><Relationship Id="rId9" Type="http://schemas.openxmlformats.org/officeDocument/2006/relationships/tags" Target="../tags/tag289.xml" /></Relationships>
</file>

<file path=ppt/slides/_rels/slide2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tags" Target="../tags/tag295.xml" /><Relationship Id="rId2" Type="http://schemas.openxmlformats.org/officeDocument/2006/relationships/tags" Target="../tags/tag290.xml" /><Relationship Id="rId3" Type="http://schemas.openxmlformats.org/officeDocument/2006/relationships/image" Target="../media/image1.png" /><Relationship Id="rId4" Type="http://schemas.openxmlformats.org/officeDocument/2006/relationships/tags" Target="../tags/tag291.xml" /><Relationship Id="rId5" Type="http://schemas.openxmlformats.org/officeDocument/2006/relationships/image" Target="../media/image2.png" /><Relationship Id="rId6" Type="http://schemas.openxmlformats.org/officeDocument/2006/relationships/tags" Target="../tags/tag292.xml" /><Relationship Id="rId7" Type="http://schemas.openxmlformats.org/officeDocument/2006/relationships/tags" Target="../tags/tag293.xml" /><Relationship Id="rId8" Type="http://schemas.openxmlformats.org/officeDocument/2006/relationships/tags" Target="../tags/tag294.xml" /><Relationship Id="rId9" Type="http://schemas.openxmlformats.org/officeDocument/2006/relationships/image" Target="../media/image5.png" /></Relationships>
</file>

<file path=ppt/slides/slide1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solidFill>
          <a:srgbClr val="48505B"/>
        </a:solidFill>
        <a:effectLst/>
      </p:bgPr>
    </p:bg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pic>
        <p:nvPicPr>
          <p:cNvPr id="5" name="图片 4"/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248" y="304800"/>
            <a:ext cx="11525503" cy="6248400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>
            <p:custDataLst>
              <p:tags r:id="rId6"/>
            </p:custDataLst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58767" y="-384628"/>
            <a:ext cx="1074466" cy="1031588"/>
          </a:xfrm>
          <a:prstGeom prst="rect">
            <a:avLst/>
          </a:prstGeom>
        </p:spPr>
      </p:pic>
      <p:sp>
        <p:nvSpPr>
          <p:cNvPr id="4" name="Freeform 5"/>
          <p:cNvSpPr>
            <a:spLocks noEditPoints="1"/>
          </p:cNvSpPr>
          <p:nvPr>
            <p:custDataLst>
              <p:tags r:id="rId7"/>
            </p:custDataLst>
          </p:nvPr>
        </p:nvSpPr>
        <p:spPr bwMode="auto">
          <a:xfrm flipH="1" flipV="1">
            <a:off x="10666910" y="5539519"/>
            <a:ext cx="683898" cy="575042"/>
          </a:xfrm>
          <a:custGeom>
            <a:gdLst>
              <a:gd name="T0" fmla="*/ 118 w 285"/>
              <a:gd name="T1" fmla="*/ 131 h 240"/>
              <a:gd name="T2" fmla="*/ 118 w 285"/>
              <a:gd name="T3" fmla="*/ 240 h 240"/>
              <a:gd name="T4" fmla="*/ 0 w 285"/>
              <a:gd name="T5" fmla="*/ 240 h 240"/>
              <a:gd name="T6" fmla="*/ 0 w 285"/>
              <a:gd name="T7" fmla="*/ 131 h 240"/>
              <a:gd name="T8" fmla="*/ 32 w 285"/>
              <a:gd name="T9" fmla="*/ 39 h 240"/>
              <a:gd name="T10" fmla="*/ 118 w 285"/>
              <a:gd name="T11" fmla="*/ 0 h 240"/>
              <a:gd name="T12" fmla="*/ 118 w 285"/>
              <a:gd name="T13" fmla="*/ 55 h 240"/>
              <a:gd name="T14" fmla="*/ 75 w 285"/>
              <a:gd name="T15" fmla="*/ 70 h 240"/>
              <a:gd name="T16" fmla="*/ 53 w 285"/>
              <a:gd name="T17" fmla="*/ 115 h 240"/>
              <a:gd name="T18" fmla="*/ 53 w 285"/>
              <a:gd name="T19" fmla="*/ 131 h 240"/>
              <a:gd name="T20" fmla="*/ 118 w 285"/>
              <a:gd name="T21" fmla="*/ 131 h 240"/>
              <a:gd name="T22" fmla="*/ 285 w 285"/>
              <a:gd name="T23" fmla="*/ 131 h 240"/>
              <a:gd name="T24" fmla="*/ 285 w 285"/>
              <a:gd name="T25" fmla="*/ 240 h 240"/>
              <a:gd name="T26" fmla="*/ 167 w 285"/>
              <a:gd name="T27" fmla="*/ 240 h 240"/>
              <a:gd name="T28" fmla="*/ 167 w 285"/>
              <a:gd name="T29" fmla="*/ 136 h 240"/>
              <a:gd name="T30" fmla="*/ 199 w 285"/>
              <a:gd name="T31" fmla="*/ 41 h 240"/>
              <a:gd name="T32" fmla="*/ 285 w 285"/>
              <a:gd name="T33" fmla="*/ 0 h 240"/>
              <a:gd name="T34" fmla="*/ 285 w 285"/>
              <a:gd name="T35" fmla="*/ 55 h 240"/>
              <a:gd name="T36" fmla="*/ 241 w 285"/>
              <a:gd name="T37" fmla="*/ 70 h 240"/>
              <a:gd name="T38" fmla="*/ 219 w 285"/>
              <a:gd name="T39" fmla="*/ 115 h 240"/>
              <a:gd name="T40" fmla="*/ 219 w 285"/>
              <a:gd name="T41" fmla="*/ 131 h 240"/>
              <a:gd name="T42" fmla="*/ 285 w 285"/>
              <a:gd name="T43" fmla="*/ 131 h 240"/>
            </a:gdLst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285" h="240">
                <a:moveTo>
                  <a:pt x="118" y="131"/>
                </a:moveTo>
                <a:cubicBezTo>
                  <a:pt x="118" y="240"/>
                  <a:pt x="118" y="240"/>
                  <a:pt x="118" y="240"/>
                </a:cubicBezTo>
                <a:cubicBezTo>
                  <a:pt x="0" y="240"/>
                  <a:pt x="0" y="240"/>
                  <a:pt x="0" y="240"/>
                </a:cubicBezTo>
                <a:cubicBezTo>
                  <a:pt x="0" y="131"/>
                  <a:pt x="0" y="131"/>
                  <a:pt x="0" y="131"/>
                </a:cubicBezTo>
                <a:cubicBezTo>
                  <a:pt x="0" y="95"/>
                  <a:pt x="11" y="64"/>
                  <a:pt x="32" y="39"/>
                </a:cubicBezTo>
                <a:cubicBezTo>
                  <a:pt x="51" y="17"/>
                  <a:pt x="80" y="4"/>
                  <a:pt x="118" y="0"/>
                </a:cubicBezTo>
                <a:cubicBezTo>
                  <a:pt x="118" y="55"/>
                  <a:pt x="118" y="55"/>
                  <a:pt x="118" y="55"/>
                </a:cubicBezTo>
                <a:cubicBezTo>
                  <a:pt x="101" y="55"/>
                  <a:pt x="87" y="60"/>
                  <a:pt x="75" y="70"/>
                </a:cubicBezTo>
                <a:cubicBezTo>
                  <a:pt x="60" y="80"/>
                  <a:pt x="53" y="95"/>
                  <a:pt x="53" y="115"/>
                </a:cubicBezTo>
                <a:cubicBezTo>
                  <a:pt x="53" y="120"/>
                  <a:pt x="53" y="125"/>
                  <a:pt x="53" y="131"/>
                </a:cubicBezTo>
                <a:lnTo>
                  <a:pt x="118" y="131"/>
                </a:lnTo>
                <a:close/>
                <a:moveTo>
                  <a:pt x="285" y="131"/>
                </a:moveTo>
                <a:cubicBezTo>
                  <a:pt x="285" y="240"/>
                  <a:pt x="285" y="240"/>
                  <a:pt x="285" y="240"/>
                </a:cubicBezTo>
                <a:cubicBezTo>
                  <a:pt x="167" y="240"/>
                  <a:pt x="167" y="240"/>
                  <a:pt x="167" y="240"/>
                </a:cubicBezTo>
                <a:cubicBezTo>
                  <a:pt x="167" y="136"/>
                  <a:pt x="167" y="136"/>
                  <a:pt x="167" y="136"/>
                </a:cubicBezTo>
                <a:cubicBezTo>
                  <a:pt x="167" y="98"/>
                  <a:pt x="178" y="66"/>
                  <a:pt x="199" y="41"/>
                </a:cubicBezTo>
                <a:cubicBezTo>
                  <a:pt x="218" y="18"/>
                  <a:pt x="247" y="4"/>
                  <a:pt x="285" y="0"/>
                </a:cubicBezTo>
                <a:cubicBezTo>
                  <a:pt x="285" y="55"/>
                  <a:pt x="285" y="55"/>
                  <a:pt x="285" y="55"/>
                </a:cubicBezTo>
                <a:cubicBezTo>
                  <a:pt x="269" y="55"/>
                  <a:pt x="254" y="60"/>
                  <a:pt x="241" y="70"/>
                </a:cubicBezTo>
                <a:cubicBezTo>
                  <a:pt x="227" y="80"/>
                  <a:pt x="219" y="95"/>
                  <a:pt x="219" y="115"/>
                </a:cubicBezTo>
                <a:cubicBezTo>
                  <a:pt x="219" y="120"/>
                  <a:pt x="219" y="125"/>
                  <a:pt x="219" y="131"/>
                </a:cubicBezTo>
                <a:lnTo>
                  <a:pt x="285" y="131"/>
                </a:lnTo>
                <a:close/>
              </a:path>
            </a:pathLst>
          </a:custGeom>
          <a:solidFill>
            <a:srgbClr val="48505B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rgbClr val="48505B"/>
              </a:solidFill>
            </a:endParaRPr>
          </a:p>
        </p:txBody>
      </p:sp>
      <p:sp>
        <p:nvSpPr>
          <p:cNvPr id="18" name="文本框 17"/>
          <p:cNvSpPr txBox="1"/>
          <p:nvPr>
            <p:custDataLst>
              <p:tags r:id="rId8"/>
            </p:custDataLst>
          </p:nvPr>
        </p:nvSpPr>
        <p:spPr>
          <a:xfrm>
            <a:off x="2535091" y="3182943"/>
            <a:ext cx="712181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4400" spc="600">
                <a:solidFill>
                  <a:srgbClr val="48505B"/>
                </a:solidFill>
                <a:latin typeface="微软雅黑" pitchFamily="34" charset="-122"/>
                <a:ea typeface="微软雅黑" pitchFamily="34" charset="-122"/>
              </a:rPr>
              <a:t>世界市场与商业贸易</a:t>
            </a:r>
          </a:p>
        </p:txBody>
      </p:sp>
      <p:sp>
        <p:nvSpPr>
          <p:cNvPr id="21" name="文本框 20"/>
          <p:cNvSpPr txBox="1"/>
          <p:nvPr>
            <p:custDataLst>
              <p:tags r:id="rId9"/>
            </p:custDataLst>
          </p:nvPr>
        </p:nvSpPr>
        <p:spPr>
          <a:xfrm>
            <a:off x="2917371" y="2147794"/>
            <a:ext cx="6357258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4800" b="1">
                <a:solidFill>
                  <a:srgbClr val="48505B"/>
                </a:solidFill>
                <a:latin typeface="Arial" pitchFamily="34" charset="0"/>
                <a:ea typeface="微软雅黑" pitchFamily="34" charset="-122"/>
                <a:cs typeface="Arial" pitchFamily="34" charset="0"/>
              </a:rPr>
              <a:t>第8课 </a:t>
            </a:r>
          </a:p>
        </p:txBody>
      </p:sp>
      <p:cxnSp>
        <p:nvCxnSpPr>
          <p:cNvPr id="22" name="直接连接符 21"/>
          <p:cNvCxnSpPr/>
          <p:nvPr>
            <p:custDataLst>
              <p:tags r:id="rId10"/>
            </p:custDataLst>
          </p:nvPr>
        </p:nvCxnSpPr>
        <p:spPr>
          <a:xfrm>
            <a:off x="5586576" y="3029675"/>
            <a:ext cx="1018848" cy="0"/>
          </a:xfrm>
          <a:prstGeom prst="line">
            <a:avLst/>
          </a:prstGeom>
          <a:ln w="38100">
            <a:solidFill>
              <a:srgbClr val="48505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/>
  <p:timing/>
</p:sld>
</file>

<file path=ppt/slides/slide2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sp>
        <p:nvSpPr>
          <p:cNvPr id="6" name="Text Box 4"/>
          <p:cNvSpPr txBox="1"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833120" y="973455"/>
            <a:ext cx="10384155" cy="286131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  <a:scene3d>
              <a:camera prst="orthographicFront"/>
              <a:lightRig rig="threePt" dir="t"/>
            </a:scene3d>
          </a:bodyPr>
          <a:lstStyle/>
          <a:p>
            <a:pPr>
              <a:spcBef>
                <a:spcPct val="0"/>
              </a:spcBef>
            </a:pPr>
            <a:r>
              <a:rPr sz="3600" b="1" smtClean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</a:rPr>
              <a:t>课程标准：</a:t>
            </a:r>
          </a:p>
          <a:p>
            <a:pPr>
              <a:spcBef>
                <a:spcPct val="0"/>
              </a:spcBef>
            </a:pPr>
            <a:r>
              <a:rPr sz="3600" b="1" smtClean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</a:rPr>
              <a:t>(1)了解世界市场形成的过程</a:t>
            </a:r>
          </a:p>
          <a:p>
            <a:pPr>
              <a:spcBef>
                <a:spcPct val="0"/>
              </a:spcBef>
            </a:pPr>
            <a:r>
              <a:rPr sz="3600" b="1" smtClean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</a:rPr>
              <a:t>(2)认识世界市场的形成对商业贸易的意义</a:t>
            </a:r>
          </a:p>
          <a:p>
            <a:pPr>
              <a:spcBef>
                <a:spcPct val="0"/>
              </a:spcBef>
            </a:pPr>
            <a:r>
              <a:rPr sz="3600" b="1" smtClean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</a:rPr>
              <a:t>本课重点：世界市场的形成过程；</a:t>
            </a:r>
          </a:p>
          <a:p>
            <a:pPr>
              <a:spcBef>
                <a:spcPct val="0"/>
              </a:spcBef>
            </a:pPr>
            <a:r>
              <a:rPr sz="3600" b="1" smtClean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</a:rPr>
              <a:t>本课难点：世界市场与商业贸易的关系；</a:t>
            </a:r>
          </a:p>
        </p:txBody>
      </p:sp>
    </p:spTree>
  </p:cSld>
  <p:clrMapOvr>
    <a:masterClrMapping/>
  </p:clrMapOvr>
  <p:transition/>
  <p:timing/>
</p:sld>
</file>

<file path=ppt/slides/slide3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solidFill>
          <a:srgbClr val="48505B"/>
        </a:solidFill>
        <a:effectLst/>
      </p:bgPr>
    </p:bg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pic>
        <p:nvPicPr>
          <p:cNvPr id="5" name="图片 4"/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248" y="304800"/>
            <a:ext cx="11525503" cy="6248400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>
            <p:custDataLst>
              <p:tags r:id="rId6"/>
            </p:custDataLst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58767" y="-384628"/>
            <a:ext cx="1074466" cy="1031588"/>
          </a:xfrm>
          <a:prstGeom prst="rect">
            <a:avLst/>
          </a:prstGeom>
        </p:spPr>
      </p:pic>
      <p:sp>
        <p:nvSpPr>
          <p:cNvPr id="12" name="Freeform 5"/>
          <p:cNvSpPr>
            <a:spLocks noEditPoints="1"/>
          </p:cNvSpPr>
          <p:nvPr>
            <p:custDataLst>
              <p:tags r:id="rId7"/>
            </p:custDataLst>
          </p:nvPr>
        </p:nvSpPr>
        <p:spPr bwMode="auto">
          <a:xfrm flipH="1" flipV="1">
            <a:off x="10666910" y="5539519"/>
            <a:ext cx="683898" cy="575042"/>
          </a:xfrm>
          <a:custGeom>
            <a:gdLst>
              <a:gd name="T0" fmla="*/ 118 w 285"/>
              <a:gd name="T1" fmla="*/ 131 h 240"/>
              <a:gd name="T2" fmla="*/ 118 w 285"/>
              <a:gd name="T3" fmla="*/ 240 h 240"/>
              <a:gd name="T4" fmla="*/ 0 w 285"/>
              <a:gd name="T5" fmla="*/ 240 h 240"/>
              <a:gd name="T6" fmla="*/ 0 w 285"/>
              <a:gd name="T7" fmla="*/ 131 h 240"/>
              <a:gd name="T8" fmla="*/ 32 w 285"/>
              <a:gd name="T9" fmla="*/ 39 h 240"/>
              <a:gd name="T10" fmla="*/ 118 w 285"/>
              <a:gd name="T11" fmla="*/ 0 h 240"/>
              <a:gd name="T12" fmla="*/ 118 w 285"/>
              <a:gd name="T13" fmla="*/ 55 h 240"/>
              <a:gd name="T14" fmla="*/ 75 w 285"/>
              <a:gd name="T15" fmla="*/ 70 h 240"/>
              <a:gd name="T16" fmla="*/ 53 w 285"/>
              <a:gd name="T17" fmla="*/ 115 h 240"/>
              <a:gd name="T18" fmla="*/ 53 w 285"/>
              <a:gd name="T19" fmla="*/ 131 h 240"/>
              <a:gd name="T20" fmla="*/ 118 w 285"/>
              <a:gd name="T21" fmla="*/ 131 h 240"/>
              <a:gd name="T22" fmla="*/ 285 w 285"/>
              <a:gd name="T23" fmla="*/ 131 h 240"/>
              <a:gd name="T24" fmla="*/ 285 w 285"/>
              <a:gd name="T25" fmla="*/ 240 h 240"/>
              <a:gd name="T26" fmla="*/ 167 w 285"/>
              <a:gd name="T27" fmla="*/ 240 h 240"/>
              <a:gd name="T28" fmla="*/ 167 w 285"/>
              <a:gd name="T29" fmla="*/ 136 h 240"/>
              <a:gd name="T30" fmla="*/ 199 w 285"/>
              <a:gd name="T31" fmla="*/ 41 h 240"/>
              <a:gd name="T32" fmla="*/ 285 w 285"/>
              <a:gd name="T33" fmla="*/ 0 h 240"/>
              <a:gd name="T34" fmla="*/ 285 w 285"/>
              <a:gd name="T35" fmla="*/ 55 h 240"/>
              <a:gd name="T36" fmla="*/ 241 w 285"/>
              <a:gd name="T37" fmla="*/ 70 h 240"/>
              <a:gd name="T38" fmla="*/ 219 w 285"/>
              <a:gd name="T39" fmla="*/ 115 h 240"/>
              <a:gd name="T40" fmla="*/ 219 w 285"/>
              <a:gd name="T41" fmla="*/ 131 h 240"/>
              <a:gd name="T42" fmla="*/ 285 w 285"/>
              <a:gd name="T43" fmla="*/ 131 h 240"/>
            </a:gdLst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285" h="240">
                <a:moveTo>
                  <a:pt x="118" y="131"/>
                </a:moveTo>
                <a:cubicBezTo>
                  <a:pt x="118" y="240"/>
                  <a:pt x="118" y="240"/>
                  <a:pt x="118" y="240"/>
                </a:cubicBezTo>
                <a:cubicBezTo>
                  <a:pt x="0" y="240"/>
                  <a:pt x="0" y="240"/>
                  <a:pt x="0" y="240"/>
                </a:cubicBezTo>
                <a:cubicBezTo>
                  <a:pt x="0" y="131"/>
                  <a:pt x="0" y="131"/>
                  <a:pt x="0" y="131"/>
                </a:cubicBezTo>
                <a:cubicBezTo>
                  <a:pt x="0" y="95"/>
                  <a:pt x="11" y="64"/>
                  <a:pt x="32" y="39"/>
                </a:cubicBezTo>
                <a:cubicBezTo>
                  <a:pt x="51" y="17"/>
                  <a:pt x="80" y="4"/>
                  <a:pt x="118" y="0"/>
                </a:cubicBezTo>
                <a:cubicBezTo>
                  <a:pt x="118" y="55"/>
                  <a:pt x="118" y="55"/>
                  <a:pt x="118" y="55"/>
                </a:cubicBezTo>
                <a:cubicBezTo>
                  <a:pt x="101" y="55"/>
                  <a:pt x="87" y="60"/>
                  <a:pt x="75" y="70"/>
                </a:cubicBezTo>
                <a:cubicBezTo>
                  <a:pt x="60" y="80"/>
                  <a:pt x="53" y="95"/>
                  <a:pt x="53" y="115"/>
                </a:cubicBezTo>
                <a:cubicBezTo>
                  <a:pt x="53" y="120"/>
                  <a:pt x="53" y="125"/>
                  <a:pt x="53" y="131"/>
                </a:cubicBezTo>
                <a:lnTo>
                  <a:pt x="118" y="131"/>
                </a:lnTo>
                <a:close/>
                <a:moveTo>
                  <a:pt x="285" y="131"/>
                </a:moveTo>
                <a:cubicBezTo>
                  <a:pt x="285" y="240"/>
                  <a:pt x="285" y="240"/>
                  <a:pt x="285" y="240"/>
                </a:cubicBezTo>
                <a:cubicBezTo>
                  <a:pt x="167" y="240"/>
                  <a:pt x="167" y="240"/>
                  <a:pt x="167" y="240"/>
                </a:cubicBezTo>
                <a:cubicBezTo>
                  <a:pt x="167" y="136"/>
                  <a:pt x="167" y="136"/>
                  <a:pt x="167" y="136"/>
                </a:cubicBezTo>
                <a:cubicBezTo>
                  <a:pt x="167" y="98"/>
                  <a:pt x="178" y="66"/>
                  <a:pt x="199" y="41"/>
                </a:cubicBezTo>
                <a:cubicBezTo>
                  <a:pt x="218" y="18"/>
                  <a:pt x="247" y="4"/>
                  <a:pt x="285" y="0"/>
                </a:cubicBezTo>
                <a:cubicBezTo>
                  <a:pt x="285" y="55"/>
                  <a:pt x="285" y="55"/>
                  <a:pt x="285" y="55"/>
                </a:cubicBezTo>
                <a:cubicBezTo>
                  <a:pt x="269" y="55"/>
                  <a:pt x="254" y="60"/>
                  <a:pt x="241" y="70"/>
                </a:cubicBezTo>
                <a:cubicBezTo>
                  <a:pt x="227" y="80"/>
                  <a:pt x="219" y="95"/>
                  <a:pt x="219" y="115"/>
                </a:cubicBezTo>
                <a:cubicBezTo>
                  <a:pt x="219" y="120"/>
                  <a:pt x="219" y="125"/>
                  <a:pt x="219" y="131"/>
                </a:cubicBezTo>
                <a:lnTo>
                  <a:pt x="285" y="131"/>
                </a:lnTo>
                <a:close/>
              </a:path>
            </a:pathLst>
          </a:custGeom>
          <a:solidFill>
            <a:srgbClr val="48505B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rgbClr val="48505B"/>
              </a:solidFill>
            </a:endParaRPr>
          </a:p>
        </p:txBody>
      </p:sp>
      <p:sp>
        <p:nvSpPr>
          <p:cNvPr id="13" name="矩形 12"/>
          <p:cNvSpPr/>
          <p:nvPr>
            <p:custDataLst>
              <p:tags r:id="rId8"/>
            </p:custDataLst>
          </p:nvPr>
        </p:nvSpPr>
        <p:spPr>
          <a:xfrm>
            <a:off x="5952755" y="1622479"/>
            <a:ext cx="588049" cy="584775"/>
          </a:xfrm>
          <a:prstGeom prst="rect">
            <a:avLst/>
          </a:prstGeom>
          <a:solidFill>
            <a:srgbClr val="4850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zh-CN" altLang="en-US"/>
          </a:p>
        </p:txBody>
      </p:sp>
      <p:sp>
        <p:nvSpPr>
          <p:cNvPr id="14" name="文本框 13"/>
          <p:cNvSpPr txBox="1"/>
          <p:nvPr>
            <p:custDataLst>
              <p:tags r:id="rId9"/>
            </p:custDataLst>
          </p:nvPr>
        </p:nvSpPr>
        <p:spPr>
          <a:xfrm>
            <a:off x="5882601" y="1622479"/>
            <a:ext cx="728357" cy="58477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01</a:t>
            </a:r>
            <a:endParaRPr lang="zh-CN" altLang="en-US" sz="320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5" name="矩形 14"/>
          <p:cNvSpPr/>
          <p:nvPr>
            <p:custDataLst>
              <p:tags r:id="rId10"/>
            </p:custDataLst>
          </p:nvPr>
        </p:nvSpPr>
        <p:spPr>
          <a:xfrm>
            <a:off x="6700374" y="1622479"/>
            <a:ext cx="3011951" cy="584775"/>
          </a:xfrm>
          <a:prstGeom prst="rect">
            <a:avLst/>
          </a:prstGeom>
          <a:solidFill>
            <a:srgbClr val="4850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zh-CN" altLang="en-US"/>
          </a:p>
        </p:txBody>
      </p:sp>
      <p:sp>
        <p:nvSpPr>
          <p:cNvPr id="16" name="矩形 15"/>
          <p:cNvSpPr/>
          <p:nvPr>
            <p:custDataLst>
              <p:tags r:id="rId11"/>
            </p:custDataLst>
          </p:nvPr>
        </p:nvSpPr>
        <p:spPr>
          <a:xfrm>
            <a:off x="6772944" y="1653256"/>
            <a:ext cx="4774531" cy="5219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8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世界市场的形成</a:t>
            </a:r>
          </a:p>
        </p:txBody>
      </p:sp>
      <p:sp>
        <p:nvSpPr>
          <p:cNvPr id="17" name="矩形 16"/>
          <p:cNvSpPr/>
          <p:nvPr>
            <p:custDataLst>
              <p:tags r:id="rId12"/>
            </p:custDataLst>
          </p:nvPr>
        </p:nvSpPr>
        <p:spPr>
          <a:xfrm>
            <a:off x="5952755" y="2461555"/>
            <a:ext cx="588049" cy="584775"/>
          </a:xfrm>
          <a:prstGeom prst="rect">
            <a:avLst/>
          </a:prstGeom>
          <a:solidFill>
            <a:srgbClr val="4850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zh-CN" altLang="en-US"/>
          </a:p>
        </p:txBody>
      </p:sp>
      <p:sp>
        <p:nvSpPr>
          <p:cNvPr id="20" name="文本框 19"/>
          <p:cNvSpPr txBox="1"/>
          <p:nvPr>
            <p:custDataLst>
              <p:tags r:id="rId13"/>
            </p:custDataLst>
          </p:nvPr>
        </p:nvSpPr>
        <p:spPr>
          <a:xfrm>
            <a:off x="5882601" y="2461555"/>
            <a:ext cx="728357" cy="58477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02</a:t>
            </a:r>
            <a:endParaRPr lang="zh-CN" altLang="en-US" sz="320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6" name="矩形 25"/>
          <p:cNvSpPr/>
          <p:nvPr>
            <p:custDataLst>
              <p:tags r:id="rId14"/>
            </p:custDataLst>
          </p:nvPr>
        </p:nvSpPr>
        <p:spPr>
          <a:xfrm>
            <a:off x="6701155" y="2461260"/>
            <a:ext cx="3533775" cy="584835"/>
          </a:xfrm>
          <a:prstGeom prst="rect">
            <a:avLst/>
          </a:prstGeom>
          <a:solidFill>
            <a:srgbClr val="4850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zh-CN" altLang="en-US"/>
          </a:p>
        </p:txBody>
      </p:sp>
      <p:sp>
        <p:nvSpPr>
          <p:cNvPr id="27" name="矩形 26"/>
          <p:cNvSpPr/>
          <p:nvPr>
            <p:custDataLst>
              <p:tags r:id="rId15"/>
            </p:custDataLst>
          </p:nvPr>
        </p:nvSpPr>
        <p:spPr>
          <a:xfrm>
            <a:off x="6701189" y="2492967"/>
            <a:ext cx="4774531" cy="5219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8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近代商业贸易的变化</a:t>
            </a:r>
          </a:p>
        </p:txBody>
      </p:sp>
      <p:sp>
        <p:nvSpPr>
          <p:cNvPr id="28" name="矩形 27"/>
          <p:cNvSpPr/>
          <p:nvPr>
            <p:custDataLst>
              <p:tags r:id="rId16"/>
            </p:custDataLst>
          </p:nvPr>
        </p:nvSpPr>
        <p:spPr>
          <a:xfrm>
            <a:off x="5952755" y="3300631"/>
            <a:ext cx="588049" cy="584775"/>
          </a:xfrm>
          <a:prstGeom prst="rect">
            <a:avLst/>
          </a:prstGeom>
          <a:solidFill>
            <a:srgbClr val="4850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zh-CN" altLang="en-US"/>
          </a:p>
        </p:txBody>
      </p:sp>
      <p:sp>
        <p:nvSpPr>
          <p:cNvPr id="29" name="文本框 28"/>
          <p:cNvSpPr txBox="1"/>
          <p:nvPr>
            <p:custDataLst>
              <p:tags r:id="rId17"/>
            </p:custDataLst>
          </p:nvPr>
        </p:nvSpPr>
        <p:spPr>
          <a:xfrm>
            <a:off x="5882601" y="3300631"/>
            <a:ext cx="728357" cy="58477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03</a:t>
            </a:r>
            <a:endParaRPr lang="zh-CN" altLang="en-US" sz="320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0" name="矩形 29"/>
          <p:cNvSpPr/>
          <p:nvPr>
            <p:custDataLst>
              <p:tags r:id="rId18"/>
            </p:custDataLst>
          </p:nvPr>
        </p:nvSpPr>
        <p:spPr>
          <a:xfrm>
            <a:off x="6700374" y="3300631"/>
            <a:ext cx="3011951" cy="584775"/>
          </a:xfrm>
          <a:prstGeom prst="rect">
            <a:avLst/>
          </a:prstGeom>
          <a:solidFill>
            <a:srgbClr val="4850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zh-CN" altLang="en-US"/>
          </a:p>
        </p:txBody>
      </p:sp>
      <p:sp>
        <p:nvSpPr>
          <p:cNvPr id="31" name="矩形 30"/>
          <p:cNvSpPr/>
          <p:nvPr>
            <p:custDataLst>
              <p:tags r:id="rId19"/>
            </p:custDataLst>
          </p:nvPr>
        </p:nvSpPr>
        <p:spPr>
          <a:xfrm>
            <a:off x="6772944" y="3331408"/>
            <a:ext cx="4774531" cy="5219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8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巩固提升</a:t>
            </a:r>
          </a:p>
        </p:txBody>
      </p:sp>
      <p:sp>
        <p:nvSpPr>
          <p:cNvPr id="41" name="文本框 40"/>
          <p:cNvSpPr txBox="1"/>
          <p:nvPr>
            <p:custDataLst>
              <p:tags r:id="rId20"/>
            </p:custDataLst>
          </p:nvPr>
        </p:nvSpPr>
        <p:spPr>
          <a:xfrm>
            <a:off x="1413475" y="3533205"/>
            <a:ext cx="26692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b="1">
                <a:solidFill>
                  <a:srgbClr val="48505B"/>
                </a:solidFill>
                <a:latin typeface="Arial" pitchFamily="34" charset="0"/>
                <a:ea typeface="微软雅黑" pitchFamily="34" charset="-122"/>
                <a:cs typeface="Arial" pitchFamily="34" charset="0"/>
              </a:rPr>
              <a:t>CONTENTS</a:t>
            </a:r>
            <a:endParaRPr lang="zh-CN" altLang="en-US" sz="3200" b="1">
              <a:solidFill>
                <a:srgbClr val="48505B"/>
              </a:solidFill>
              <a:latin typeface="Arial" pitchFamily="34" charset="0"/>
              <a:ea typeface="微软雅黑" pitchFamily="34" charset="-122"/>
              <a:cs typeface="Arial" pitchFamily="34" charset="0"/>
            </a:endParaRPr>
          </a:p>
        </p:txBody>
      </p:sp>
      <p:sp>
        <p:nvSpPr>
          <p:cNvPr id="42" name="文本框 41"/>
          <p:cNvSpPr txBox="1"/>
          <p:nvPr>
            <p:custDataLst>
              <p:tags r:id="rId21"/>
            </p:custDataLst>
          </p:nvPr>
        </p:nvSpPr>
        <p:spPr>
          <a:xfrm>
            <a:off x="1413475" y="2521360"/>
            <a:ext cx="2669236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6600">
                <a:solidFill>
                  <a:srgbClr val="48505B"/>
                </a:solidFill>
                <a:latin typeface="微软雅黑" pitchFamily="34" charset="-122"/>
                <a:ea typeface="微软雅黑" pitchFamily="34" charset="-122"/>
                <a:cs typeface="Arial" pitchFamily="34" charset="0"/>
              </a:rPr>
              <a:t>目  录</a:t>
            </a:r>
          </a:p>
        </p:txBody>
      </p:sp>
    </p:spTree>
  </p:cSld>
  <p:clrMapOvr>
    <a:masterClrMapping/>
  </p:clrMapOvr>
  <p:transition/>
  <p:timing/>
</p:sld>
</file>

<file path=ppt/slides/slide4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solidFill>
          <a:srgbClr val="48505B"/>
        </a:solidFill>
        <a:effectLst/>
      </p:bgPr>
    </p:bg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pic>
        <p:nvPicPr>
          <p:cNvPr id="5" name="图片 4"/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248" y="304800"/>
            <a:ext cx="11525503" cy="6248400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>
            <p:custDataLst>
              <p:tags r:id="rId6"/>
            </p:custDataLst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58767" y="-384628"/>
            <a:ext cx="1074466" cy="1031588"/>
          </a:xfrm>
          <a:prstGeom prst="rect">
            <a:avLst/>
          </a:prstGeom>
        </p:spPr>
      </p:pic>
      <p:sp>
        <p:nvSpPr>
          <p:cNvPr id="12" name="Freeform 5"/>
          <p:cNvSpPr>
            <a:spLocks noEditPoints="1"/>
          </p:cNvSpPr>
          <p:nvPr>
            <p:custDataLst>
              <p:tags r:id="rId7"/>
            </p:custDataLst>
          </p:nvPr>
        </p:nvSpPr>
        <p:spPr bwMode="auto">
          <a:xfrm flipH="1" flipV="1">
            <a:off x="10666910" y="5539519"/>
            <a:ext cx="683898" cy="575042"/>
          </a:xfrm>
          <a:custGeom>
            <a:gdLst>
              <a:gd name="T0" fmla="*/ 118 w 285"/>
              <a:gd name="T1" fmla="*/ 131 h 240"/>
              <a:gd name="T2" fmla="*/ 118 w 285"/>
              <a:gd name="T3" fmla="*/ 240 h 240"/>
              <a:gd name="T4" fmla="*/ 0 w 285"/>
              <a:gd name="T5" fmla="*/ 240 h 240"/>
              <a:gd name="T6" fmla="*/ 0 w 285"/>
              <a:gd name="T7" fmla="*/ 131 h 240"/>
              <a:gd name="T8" fmla="*/ 32 w 285"/>
              <a:gd name="T9" fmla="*/ 39 h 240"/>
              <a:gd name="T10" fmla="*/ 118 w 285"/>
              <a:gd name="T11" fmla="*/ 0 h 240"/>
              <a:gd name="T12" fmla="*/ 118 w 285"/>
              <a:gd name="T13" fmla="*/ 55 h 240"/>
              <a:gd name="T14" fmla="*/ 75 w 285"/>
              <a:gd name="T15" fmla="*/ 70 h 240"/>
              <a:gd name="T16" fmla="*/ 53 w 285"/>
              <a:gd name="T17" fmla="*/ 115 h 240"/>
              <a:gd name="T18" fmla="*/ 53 w 285"/>
              <a:gd name="T19" fmla="*/ 131 h 240"/>
              <a:gd name="T20" fmla="*/ 118 w 285"/>
              <a:gd name="T21" fmla="*/ 131 h 240"/>
              <a:gd name="T22" fmla="*/ 285 w 285"/>
              <a:gd name="T23" fmla="*/ 131 h 240"/>
              <a:gd name="T24" fmla="*/ 285 w 285"/>
              <a:gd name="T25" fmla="*/ 240 h 240"/>
              <a:gd name="T26" fmla="*/ 167 w 285"/>
              <a:gd name="T27" fmla="*/ 240 h 240"/>
              <a:gd name="T28" fmla="*/ 167 w 285"/>
              <a:gd name="T29" fmla="*/ 136 h 240"/>
              <a:gd name="T30" fmla="*/ 199 w 285"/>
              <a:gd name="T31" fmla="*/ 41 h 240"/>
              <a:gd name="T32" fmla="*/ 285 w 285"/>
              <a:gd name="T33" fmla="*/ 0 h 240"/>
              <a:gd name="T34" fmla="*/ 285 w 285"/>
              <a:gd name="T35" fmla="*/ 55 h 240"/>
              <a:gd name="T36" fmla="*/ 241 w 285"/>
              <a:gd name="T37" fmla="*/ 70 h 240"/>
              <a:gd name="T38" fmla="*/ 219 w 285"/>
              <a:gd name="T39" fmla="*/ 115 h 240"/>
              <a:gd name="T40" fmla="*/ 219 w 285"/>
              <a:gd name="T41" fmla="*/ 131 h 240"/>
              <a:gd name="T42" fmla="*/ 285 w 285"/>
              <a:gd name="T43" fmla="*/ 131 h 240"/>
            </a:gdLst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285" h="240">
                <a:moveTo>
                  <a:pt x="118" y="131"/>
                </a:moveTo>
                <a:cubicBezTo>
                  <a:pt x="118" y="240"/>
                  <a:pt x="118" y="240"/>
                  <a:pt x="118" y="240"/>
                </a:cubicBezTo>
                <a:cubicBezTo>
                  <a:pt x="0" y="240"/>
                  <a:pt x="0" y="240"/>
                  <a:pt x="0" y="240"/>
                </a:cubicBezTo>
                <a:cubicBezTo>
                  <a:pt x="0" y="131"/>
                  <a:pt x="0" y="131"/>
                  <a:pt x="0" y="131"/>
                </a:cubicBezTo>
                <a:cubicBezTo>
                  <a:pt x="0" y="95"/>
                  <a:pt x="11" y="64"/>
                  <a:pt x="32" y="39"/>
                </a:cubicBezTo>
                <a:cubicBezTo>
                  <a:pt x="51" y="17"/>
                  <a:pt x="80" y="4"/>
                  <a:pt x="118" y="0"/>
                </a:cubicBezTo>
                <a:cubicBezTo>
                  <a:pt x="118" y="55"/>
                  <a:pt x="118" y="55"/>
                  <a:pt x="118" y="55"/>
                </a:cubicBezTo>
                <a:cubicBezTo>
                  <a:pt x="101" y="55"/>
                  <a:pt x="87" y="60"/>
                  <a:pt x="75" y="70"/>
                </a:cubicBezTo>
                <a:cubicBezTo>
                  <a:pt x="60" y="80"/>
                  <a:pt x="53" y="95"/>
                  <a:pt x="53" y="115"/>
                </a:cubicBezTo>
                <a:cubicBezTo>
                  <a:pt x="53" y="120"/>
                  <a:pt x="53" y="125"/>
                  <a:pt x="53" y="131"/>
                </a:cubicBezTo>
                <a:lnTo>
                  <a:pt x="118" y="131"/>
                </a:lnTo>
                <a:close/>
                <a:moveTo>
                  <a:pt x="285" y="131"/>
                </a:moveTo>
                <a:cubicBezTo>
                  <a:pt x="285" y="240"/>
                  <a:pt x="285" y="240"/>
                  <a:pt x="285" y="240"/>
                </a:cubicBezTo>
                <a:cubicBezTo>
                  <a:pt x="167" y="240"/>
                  <a:pt x="167" y="240"/>
                  <a:pt x="167" y="240"/>
                </a:cubicBezTo>
                <a:cubicBezTo>
                  <a:pt x="167" y="136"/>
                  <a:pt x="167" y="136"/>
                  <a:pt x="167" y="136"/>
                </a:cubicBezTo>
                <a:cubicBezTo>
                  <a:pt x="167" y="98"/>
                  <a:pt x="178" y="66"/>
                  <a:pt x="199" y="41"/>
                </a:cubicBezTo>
                <a:cubicBezTo>
                  <a:pt x="218" y="18"/>
                  <a:pt x="247" y="4"/>
                  <a:pt x="285" y="0"/>
                </a:cubicBezTo>
                <a:cubicBezTo>
                  <a:pt x="285" y="55"/>
                  <a:pt x="285" y="55"/>
                  <a:pt x="285" y="55"/>
                </a:cubicBezTo>
                <a:cubicBezTo>
                  <a:pt x="269" y="55"/>
                  <a:pt x="254" y="60"/>
                  <a:pt x="241" y="70"/>
                </a:cubicBezTo>
                <a:cubicBezTo>
                  <a:pt x="227" y="80"/>
                  <a:pt x="219" y="95"/>
                  <a:pt x="219" y="115"/>
                </a:cubicBezTo>
                <a:cubicBezTo>
                  <a:pt x="219" y="120"/>
                  <a:pt x="219" y="125"/>
                  <a:pt x="219" y="131"/>
                </a:cubicBezTo>
                <a:lnTo>
                  <a:pt x="285" y="131"/>
                </a:lnTo>
                <a:close/>
              </a:path>
            </a:pathLst>
          </a:custGeom>
          <a:solidFill>
            <a:srgbClr val="48505B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rgbClr val="48505B"/>
              </a:solidFill>
            </a:endParaRPr>
          </a:p>
        </p:txBody>
      </p:sp>
      <p:sp>
        <p:nvSpPr>
          <p:cNvPr id="44" name="文本框 43"/>
          <p:cNvSpPr txBox="1"/>
          <p:nvPr>
            <p:custDataLst>
              <p:tags r:id="rId8"/>
            </p:custDataLst>
          </p:nvPr>
        </p:nvSpPr>
        <p:spPr>
          <a:xfrm>
            <a:off x="3251200" y="1930284"/>
            <a:ext cx="5689600" cy="1200329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6000" b="1">
                <a:blipFill dpi="0" rotWithShape="1">
                  <a:blip r:embed="rId9"/>
                  <a:stretch>
                    <a:fillRect/>
                  </a:stretch>
                </a:blipFill>
              </a:defRPr>
            </a:lvl1pPr>
          </a:lstStyle>
          <a:p>
            <a:r>
              <a:rPr lang="en-US" altLang="zh-CN" sz="7200" b="0">
                <a:solidFill>
                  <a:srgbClr val="48505B"/>
                </a:solidFill>
                <a:latin typeface="Arial" pitchFamily="34" charset="0"/>
                <a:ea typeface="微软雅黑" pitchFamily="34" charset="-122"/>
                <a:cs typeface="Arial" pitchFamily="34" charset="0"/>
              </a:rPr>
              <a:t>Part 01</a:t>
            </a:r>
            <a:endParaRPr lang="zh-CN" altLang="en-US" sz="7200" b="0">
              <a:solidFill>
                <a:srgbClr val="48505B"/>
              </a:solidFill>
              <a:latin typeface="Arial" pitchFamily="34" charset="0"/>
              <a:ea typeface="微软雅黑" pitchFamily="34" charset="-122"/>
              <a:cs typeface="Arial" pitchFamily="34" charset="0"/>
            </a:endParaRPr>
          </a:p>
        </p:txBody>
      </p:sp>
      <p:sp>
        <p:nvSpPr>
          <p:cNvPr id="45" name="矩形 44"/>
          <p:cNvSpPr/>
          <p:nvPr>
            <p:custDataLst>
              <p:tags r:id="rId10"/>
            </p:custDataLst>
          </p:nvPr>
        </p:nvSpPr>
        <p:spPr>
          <a:xfrm>
            <a:off x="4533099" y="2863053"/>
            <a:ext cx="3125803" cy="9531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75000"/>
              </a:lnSpc>
            </a:pPr>
            <a:r>
              <a:rPr lang="zh-CN" altLang="en-US" sz="3200">
                <a:solidFill>
                  <a:srgbClr val="48505B"/>
                </a:solidFill>
                <a:latin typeface="微软雅黑" pitchFamily="34" charset="-122"/>
                <a:ea typeface="微软雅黑" pitchFamily="34" charset="-122"/>
              </a:rPr>
              <a:t>世界市场的形成</a:t>
            </a:r>
          </a:p>
        </p:txBody>
      </p:sp>
    </p:spTree>
  </p:cSld>
  <p:clrMapOvr>
    <a:masterClrMapping/>
  </p:clrMapOvr>
  <p:transition/>
  <p:timing/>
</p:sld>
</file>

<file path=ppt/slides/slide5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sp>
        <p:nvSpPr>
          <p:cNvPr id="19459" name="Rectangle 4"/>
          <p:cNvSpPr>
            <a:spLocks noGrp="1"/>
          </p:cNvSpPr>
          <p:nvPr>
            <p:custDataLst>
              <p:tags r:id="rId3"/>
            </p:custDataLst>
          </p:nvPr>
        </p:nvSpPr>
        <p:spPr>
          <a:xfrm>
            <a:off x="764540" y="1241425"/>
            <a:ext cx="10662920" cy="2812415"/>
          </a:xfrm>
          <a:prstGeom prst="rect">
            <a:avLst/>
          </a:prstGeom>
          <a:noFill/>
          <a:ln w="9525">
            <a:noFill/>
          </a:ln>
        </p:spPr>
        <p:txBody>
          <a:bodyPr wrap="square" lIns="91440" tIns="45720" rIns="91440" bIns="45720" anchor="t"/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eaLnBrk="1" hangingPunct="1">
              <a:buNone/>
            </a:pPr>
            <a:r>
              <a:rPr lang="zh-CN" altLang="en-US" sz="4000">
                <a:latin typeface="楷体" panose="02010609060101010101" pitchFamily="49" charset="-122"/>
                <a:ea typeface="楷体" panose="02010609060101010101" pitchFamily="49" charset="-122"/>
              </a:rPr>
              <a:t>世界市场：</a:t>
            </a:r>
            <a:r>
              <a:rPr lang="en-US" altLang="zh-CN" sz="4000">
                <a:latin typeface="楷体" panose="02010609060101010101" pitchFamily="49" charset="-122"/>
                <a:ea typeface="楷体" panose="02010609060101010101" pitchFamily="49" charset="-122"/>
              </a:rPr>
              <a:t>World  Market</a:t>
            </a:r>
          </a:p>
          <a:p>
            <a:pPr eaLnBrk="1" hangingPunct="1">
              <a:buNone/>
            </a:pPr>
            <a:r>
              <a:rPr lang="en-US" altLang="zh-CN">
                <a:latin typeface="楷体" panose="02010609060101010101" pitchFamily="49" charset="-122"/>
                <a:ea typeface="楷体" panose="02010609060101010101" pitchFamily="49" charset="-122"/>
              </a:rPr>
              <a:t>       </a:t>
            </a:r>
            <a:r>
              <a:rPr lang="zh-CN" altLang="en-US" sz="4000">
                <a:latin typeface="楷体" panose="02010609060101010101" pitchFamily="49" charset="-122"/>
                <a:ea typeface="楷体" panose="02010609060101010101" pitchFamily="49" charset="-122"/>
              </a:rPr>
              <a:t>指在全球范围内，通过国际分工连接起来的各国市场的总和。包括商品市场；货币市场；劳务、技术市场。</a:t>
            </a:r>
          </a:p>
          <a:p>
            <a:pPr eaLnBrk="1" hangingPunct="1">
              <a:buNone/>
            </a:pPr>
            <a:r>
              <a:rPr lang="zh-CN" altLang="en-US"/>
              <a:t>       </a:t>
            </a:r>
            <a:endParaRPr lang="zh-CN" altLang="en-US" sz="3600">
              <a:latin typeface="华文行楷" pitchFamily="2" charset="-122"/>
              <a:ea typeface="华文行楷" pitchFamily="2" charset="-122"/>
            </a:endParaRPr>
          </a:p>
          <a:p>
            <a:pPr eaLnBrk="1" hangingPunct="1"/>
            <a:endParaRPr lang="en-US" altLang="zh-CN">
              <a:ea typeface="华文行楷" pitchFamily="2" charset="-122"/>
            </a:endParaRPr>
          </a:p>
        </p:txBody>
      </p:sp>
    </p:spTree>
  </p:cSld>
  <p:clrMapOvr>
    <a:masterClrMapping/>
  </p:clrMapOvr>
  <p:transition/>
  <p:timing/>
</p:sld>
</file>

<file path=ppt/slides/slide6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solidFill>
          <a:srgbClr val="48505B"/>
        </a:solidFill>
        <a:effectLst/>
      </p:bgPr>
    </p:bg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pic>
        <p:nvPicPr>
          <p:cNvPr id="5" name="图片 4"/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248" y="304800"/>
            <a:ext cx="11525503" cy="6248400"/>
          </a:xfrm>
          <a:prstGeom prst="rect">
            <a:avLst/>
          </a:prstGeom>
        </p:spPr>
      </p:pic>
      <p:sp>
        <p:nvSpPr>
          <p:cNvPr id="9" name="矩形 8"/>
          <p:cNvSpPr/>
          <p:nvPr>
            <p:custDataLst>
              <p:tags r:id="rId5"/>
            </p:custDataLst>
          </p:nvPr>
        </p:nvSpPr>
        <p:spPr>
          <a:xfrm>
            <a:off x="431391" y="95705"/>
            <a:ext cx="2175510" cy="95313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75000"/>
              </a:lnSpc>
            </a:pPr>
            <a:r>
              <a:rPr lang="en-US" altLang="zh-CN" sz="3200" b="1">
                <a:solidFill>
                  <a:srgbClr val="48505B"/>
                </a:solidFill>
                <a:latin typeface="微软雅黑" pitchFamily="34" charset="-122"/>
                <a:ea typeface="微软雅黑" pitchFamily="34" charset="-122"/>
              </a:rPr>
              <a:t>1.</a:t>
            </a:r>
            <a:r>
              <a:rPr lang="zh-CN" altLang="en-US" sz="3200" b="1">
                <a:solidFill>
                  <a:srgbClr val="48505B"/>
                </a:solidFill>
                <a:latin typeface="微软雅黑" pitchFamily="34" charset="-122"/>
                <a:ea typeface="微软雅黑" pitchFamily="34" charset="-122"/>
              </a:rPr>
              <a:t>初步形成</a:t>
            </a:r>
          </a:p>
        </p:txBody>
      </p:sp>
      <p:sp>
        <p:nvSpPr>
          <p:cNvPr id="2" name="文本框 1"/>
          <p:cNvSpPr txBox="1"/>
          <p:nvPr>
            <p:custDataLst>
              <p:tags r:id="rId6"/>
            </p:custDataLst>
          </p:nvPr>
        </p:nvSpPr>
        <p:spPr>
          <a:xfrm>
            <a:off x="873760" y="2997200"/>
            <a:ext cx="217995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/>
              <a:t>（</a:t>
            </a:r>
            <a:r>
              <a:rPr lang="en-US" altLang="zh-CN" sz="2800" b="1"/>
              <a:t>2</a:t>
            </a:r>
            <a:r>
              <a:rPr lang="zh-CN" altLang="en-US" sz="2800" b="1"/>
              <a:t>）表现：</a:t>
            </a:r>
          </a:p>
        </p:txBody>
      </p:sp>
      <p:sp>
        <p:nvSpPr>
          <p:cNvPr id="3" name="文本框 2"/>
          <p:cNvSpPr txBox="1"/>
          <p:nvPr>
            <p:custDataLst>
              <p:tags r:id="rId7"/>
            </p:custDataLst>
          </p:nvPr>
        </p:nvSpPr>
        <p:spPr>
          <a:xfrm>
            <a:off x="1486535" y="1849755"/>
            <a:ext cx="979868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/>
              <a:t>新航路开辟后，葡萄牙、西班牙、荷、英、法等欧洲国家纷纷进行殖民地争夺，建立海外殖民地。</a:t>
            </a:r>
          </a:p>
        </p:txBody>
      </p:sp>
      <p:sp>
        <p:nvSpPr>
          <p:cNvPr id="4" name="文本框 3"/>
          <p:cNvSpPr txBox="1"/>
          <p:nvPr>
            <p:custDataLst>
              <p:tags r:id="rId8"/>
            </p:custDataLst>
          </p:nvPr>
        </p:nvSpPr>
        <p:spPr>
          <a:xfrm>
            <a:off x="1000760" y="1261745"/>
            <a:ext cx="217995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/>
              <a:t>（</a:t>
            </a:r>
            <a:r>
              <a:rPr lang="en-US" altLang="zh-CN" sz="2800" b="1"/>
              <a:t>1</a:t>
            </a:r>
            <a:r>
              <a:rPr lang="zh-CN" altLang="en-US" sz="2800" b="1"/>
              <a:t>）原因：</a:t>
            </a:r>
          </a:p>
        </p:txBody>
      </p:sp>
      <p:sp>
        <p:nvSpPr>
          <p:cNvPr id="28" name="文本框 27"/>
          <p:cNvSpPr txBox="1"/>
          <p:nvPr>
            <p:custDataLst>
              <p:tags r:id="rId9"/>
            </p:custDataLst>
          </p:nvPr>
        </p:nvSpPr>
        <p:spPr>
          <a:xfrm>
            <a:off x="1486535" y="3861435"/>
            <a:ext cx="979868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/>
              <a:t>欧洲的商人和殖民者直接同世界各地建立起商业联系，世界市场初步形成。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28" grpId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solidFill>
          <a:srgbClr val="48505B"/>
        </a:solidFill>
        <a:effectLst/>
      </p:bgPr>
    </p:bg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pic>
        <p:nvPicPr>
          <p:cNvPr id="5" name="图片 4"/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248" y="304800"/>
            <a:ext cx="11525503" cy="6248400"/>
          </a:xfrm>
          <a:prstGeom prst="rect">
            <a:avLst/>
          </a:prstGeom>
        </p:spPr>
      </p:pic>
      <p:sp>
        <p:nvSpPr>
          <p:cNvPr id="9" name="矩形 8"/>
          <p:cNvSpPr/>
          <p:nvPr>
            <p:custDataLst>
              <p:tags r:id="rId5"/>
            </p:custDataLst>
          </p:nvPr>
        </p:nvSpPr>
        <p:spPr>
          <a:xfrm>
            <a:off x="333600" y="84275"/>
            <a:ext cx="2175510" cy="95313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75000"/>
              </a:lnSpc>
            </a:pPr>
            <a:r>
              <a:rPr lang="en-US" altLang="zh-CN" sz="3200" b="1">
                <a:solidFill>
                  <a:srgbClr val="48505B"/>
                </a:solidFill>
                <a:latin typeface="微软雅黑" pitchFamily="34" charset="-122"/>
                <a:ea typeface="微软雅黑" pitchFamily="34" charset="-122"/>
              </a:rPr>
              <a:t>2.</a:t>
            </a:r>
            <a:r>
              <a:rPr lang="zh-CN" altLang="en-US" sz="3200" b="1">
                <a:solidFill>
                  <a:srgbClr val="48505B"/>
                </a:solidFill>
                <a:latin typeface="微软雅黑" pitchFamily="34" charset="-122"/>
                <a:ea typeface="微软雅黑" pitchFamily="34" charset="-122"/>
              </a:rPr>
              <a:t>继续发展</a:t>
            </a:r>
          </a:p>
        </p:txBody>
      </p:sp>
      <p:sp>
        <p:nvSpPr>
          <p:cNvPr id="2" name="文本框 1"/>
          <p:cNvSpPr txBox="1"/>
          <p:nvPr>
            <p:custDataLst>
              <p:tags r:id="rId6"/>
            </p:custDataLst>
          </p:nvPr>
        </p:nvSpPr>
        <p:spPr>
          <a:xfrm>
            <a:off x="612775" y="3792220"/>
            <a:ext cx="217995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/>
              <a:t>（</a:t>
            </a:r>
            <a:r>
              <a:rPr lang="en-US" altLang="zh-CN" sz="2800" b="1"/>
              <a:t>2</a:t>
            </a:r>
            <a:r>
              <a:rPr lang="zh-CN" altLang="en-US" sz="2800" b="1"/>
              <a:t>）表现：</a:t>
            </a:r>
          </a:p>
        </p:txBody>
      </p:sp>
      <p:sp>
        <p:nvSpPr>
          <p:cNvPr id="3" name="文本框 2"/>
          <p:cNvSpPr txBox="1"/>
          <p:nvPr>
            <p:custDataLst>
              <p:tags r:id="rId7"/>
            </p:custDataLst>
          </p:nvPr>
        </p:nvSpPr>
        <p:spPr>
          <a:xfrm>
            <a:off x="1486535" y="1691640"/>
            <a:ext cx="979868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/>
              <a:t>①工业革命后，大机器工厂取代手工工场，资本主义国家的工厂产品大量增加，需要更广阔的世界市场和更多的原材料。</a:t>
            </a:r>
          </a:p>
        </p:txBody>
      </p:sp>
      <p:sp>
        <p:nvSpPr>
          <p:cNvPr id="4" name="文本框 3"/>
          <p:cNvSpPr txBox="1"/>
          <p:nvPr>
            <p:custDataLst>
              <p:tags r:id="rId8"/>
            </p:custDataLst>
          </p:nvPr>
        </p:nvSpPr>
        <p:spPr>
          <a:xfrm>
            <a:off x="694055" y="1037590"/>
            <a:ext cx="217995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/>
              <a:t>（</a:t>
            </a:r>
            <a:r>
              <a:rPr lang="en-US" altLang="zh-CN" sz="2800" b="1"/>
              <a:t>1</a:t>
            </a:r>
            <a:r>
              <a:rPr lang="zh-CN" altLang="en-US" sz="2800" b="1"/>
              <a:t>）原因：</a:t>
            </a:r>
          </a:p>
        </p:txBody>
      </p:sp>
      <p:sp>
        <p:nvSpPr>
          <p:cNvPr id="28" name="文本框 27"/>
          <p:cNvSpPr txBox="1"/>
          <p:nvPr>
            <p:custDataLst>
              <p:tags r:id="rId9"/>
            </p:custDataLst>
          </p:nvPr>
        </p:nvSpPr>
        <p:spPr>
          <a:xfrm>
            <a:off x="1395730" y="4735830"/>
            <a:ext cx="979868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/>
              <a:t>资产阶级凭借强大经济和军事实力，在拉丁美洲、亚洲和非洲等地建立起殖民地和半殖民地，把越来越多的地区纳入资本主义世界市场之中。</a:t>
            </a:r>
          </a:p>
        </p:txBody>
      </p:sp>
      <p:sp>
        <p:nvSpPr>
          <p:cNvPr id="6" name="文本框 5"/>
          <p:cNvSpPr txBox="1"/>
          <p:nvPr>
            <p:custDataLst>
              <p:tags r:id="rId10"/>
            </p:custDataLst>
          </p:nvPr>
        </p:nvSpPr>
        <p:spPr>
          <a:xfrm>
            <a:off x="1486535" y="2521585"/>
            <a:ext cx="979868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/>
              <a:t>②蒸汽机车和轮船的出现大大改变了交通运输条件，世界各地间的联系更为便捷。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1"/>
      <p:bldP spid="28" grpId="2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solidFill>
          <a:srgbClr val="48505B"/>
        </a:solidFill>
        <a:effectLst/>
      </p:bgPr>
    </p:bg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pic>
        <p:nvPicPr>
          <p:cNvPr id="5" name="图片 4"/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248" y="304800"/>
            <a:ext cx="11525503" cy="6248400"/>
          </a:xfrm>
          <a:prstGeom prst="rect">
            <a:avLst/>
          </a:prstGeom>
        </p:spPr>
      </p:pic>
      <p:sp>
        <p:nvSpPr>
          <p:cNvPr id="9" name="矩形 8"/>
          <p:cNvSpPr/>
          <p:nvPr>
            <p:custDataLst>
              <p:tags r:id="rId5"/>
            </p:custDataLst>
          </p:nvPr>
        </p:nvSpPr>
        <p:spPr>
          <a:xfrm>
            <a:off x="885098" y="232230"/>
            <a:ext cx="1654175" cy="73723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75000"/>
              </a:lnSpc>
            </a:pPr>
            <a:r>
              <a:rPr lang="en-US" altLang="zh-CN" sz="2400">
                <a:solidFill>
                  <a:srgbClr val="48505B"/>
                </a:solidFill>
                <a:latin typeface="微软雅黑" pitchFamily="34" charset="-122"/>
                <a:ea typeface="微软雅黑" pitchFamily="34" charset="-122"/>
              </a:rPr>
              <a:t>3.</a:t>
            </a:r>
            <a:r>
              <a:rPr lang="zh-CN" altLang="en-US" sz="2400">
                <a:solidFill>
                  <a:srgbClr val="48505B"/>
                </a:solidFill>
                <a:latin typeface="微软雅黑" pitchFamily="34" charset="-122"/>
                <a:ea typeface="微软雅黑" pitchFamily="34" charset="-122"/>
              </a:rPr>
              <a:t>最终形成</a:t>
            </a:r>
          </a:p>
        </p:txBody>
      </p:sp>
      <p:sp>
        <p:nvSpPr>
          <p:cNvPr id="2" name="文本框 1"/>
          <p:cNvSpPr txBox="1"/>
          <p:nvPr>
            <p:custDataLst>
              <p:tags r:id="rId6"/>
            </p:custDataLst>
          </p:nvPr>
        </p:nvSpPr>
        <p:spPr>
          <a:xfrm>
            <a:off x="612775" y="3792220"/>
            <a:ext cx="217995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/>
              <a:t>（</a:t>
            </a:r>
            <a:r>
              <a:rPr lang="en-US" altLang="zh-CN" sz="2800" b="1"/>
              <a:t>2</a:t>
            </a:r>
            <a:r>
              <a:rPr lang="zh-CN" altLang="en-US" sz="2800" b="1"/>
              <a:t>）表现：</a:t>
            </a:r>
          </a:p>
        </p:txBody>
      </p:sp>
      <p:sp>
        <p:nvSpPr>
          <p:cNvPr id="3" name="文本框 2"/>
          <p:cNvSpPr txBox="1"/>
          <p:nvPr>
            <p:custDataLst>
              <p:tags r:id="rId7"/>
            </p:custDataLst>
          </p:nvPr>
        </p:nvSpPr>
        <p:spPr>
          <a:xfrm>
            <a:off x="1486535" y="1691640"/>
            <a:ext cx="9798685" cy="11988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/>
              <a:t>①第二次工业革命后，世界主要资本主义国家除输出商品和掠夺原材料外，还利用资本输出，牢牢地控制了落后国家的经济命脉，榨取大量财富。</a:t>
            </a:r>
          </a:p>
        </p:txBody>
      </p:sp>
      <p:sp>
        <p:nvSpPr>
          <p:cNvPr id="4" name="文本框 3"/>
          <p:cNvSpPr txBox="1"/>
          <p:nvPr>
            <p:custDataLst>
              <p:tags r:id="rId8"/>
            </p:custDataLst>
          </p:nvPr>
        </p:nvSpPr>
        <p:spPr>
          <a:xfrm>
            <a:off x="694055" y="1037590"/>
            <a:ext cx="217995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/>
              <a:t>（</a:t>
            </a:r>
            <a:r>
              <a:rPr lang="en-US" altLang="zh-CN" sz="2800" b="1"/>
              <a:t>1</a:t>
            </a:r>
            <a:r>
              <a:rPr lang="zh-CN" altLang="en-US" sz="2800" b="1"/>
              <a:t>）原因：</a:t>
            </a:r>
          </a:p>
        </p:txBody>
      </p:sp>
      <p:sp>
        <p:nvSpPr>
          <p:cNvPr id="28" name="文本框 27"/>
          <p:cNvSpPr txBox="1"/>
          <p:nvPr>
            <p:custDataLst>
              <p:tags r:id="rId9"/>
            </p:custDataLst>
          </p:nvPr>
        </p:nvSpPr>
        <p:spPr>
          <a:xfrm>
            <a:off x="1395730" y="4735830"/>
            <a:ext cx="979868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/>
              <a:t>20</a:t>
            </a:r>
            <a:r>
              <a:rPr lang="zh-CN" altLang="en-US" sz="2400" b="1"/>
              <a:t>世纪初，世界基本被瓜分完毕，亚非拉绝大多数国家和地区被迫加入资本主义世界经济体系，资本主义世界市场最终形成。</a:t>
            </a:r>
          </a:p>
        </p:txBody>
      </p:sp>
      <p:sp>
        <p:nvSpPr>
          <p:cNvPr id="6" name="文本框 5"/>
          <p:cNvSpPr txBox="1"/>
          <p:nvPr>
            <p:custDataLst>
              <p:tags r:id="rId10"/>
            </p:custDataLst>
          </p:nvPr>
        </p:nvSpPr>
        <p:spPr>
          <a:xfrm>
            <a:off x="1395730" y="2733040"/>
            <a:ext cx="979868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/>
              <a:t>②为了抢占更多的原料产地、销售市场和投资场所，主要资本主义国家嫌弃瓜分世界的狂潮。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1"/>
      <p:bldP spid="28" grpId="2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solidFill>
          <a:srgbClr val="48505B"/>
        </a:solidFill>
        <a:effectLst/>
      </p:bgPr>
    </p:bg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pic>
        <p:nvPicPr>
          <p:cNvPr id="5" name="图片 4"/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248" y="304800"/>
            <a:ext cx="11525503" cy="6248400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>
            <p:custDataLst>
              <p:tags r:id="rId6"/>
            </p:custDataLst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58767" y="-384628"/>
            <a:ext cx="1074466" cy="1031588"/>
          </a:xfrm>
          <a:prstGeom prst="rect">
            <a:avLst/>
          </a:prstGeom>
        </p:spPr>
      </p:pic>
      <p:sp>
        <p:nvSpPr>
          <p:cNvPr id="12" name="Freeform 5"/>
          <p:cNvSpPr>
            <a:spLocks noEditPoints="1"/>
          </p:cNvSpPr>
          <p:nvPr>
            <p:custDataLst>
              <p:tags r:id="rId7"/>
            </p:custDataLst>
          </p:nvPr>
        </p:nvSpPr>
        <p:spPr bwMode="auto">
          <a:xfrm flipH="1" flipV="1">
            <a:off x="10666910" y="5539519"/>
            <a:ext cx="683898" cy="575042"/>
          </a:xfrm>
          <a:custGeom>
            <a:gdLst>
              <a:gd name="T0" fmla="*/ 118 w 285"/>
              <a:gd name="T1" fmla="*/ 131 h 240"/>
              <a:gd name="T2" fmla="*/ 118 w 285"/>
              <a:gd name="T3" fmla="*/ 240 h 240"/>
              <a:gd name="T4" fmla="*/ 0 w 285"/>
              <a:gd name="T5" fmla="*/ 240 h 240"/>
              <a:gd name="T6" fmla="*/ 0 w 285"/>
              <a:gd name="T7" fmla="*/ 131 h 240"/>
              <a:gd name="T8" fmla="*/ 32 w 285"/>
              <a:gd name="T9" fmla="*/ 39 h 240"/>
              <a:gd name="T10" fmla="*/ 118 w 285"/>
              <a:gd name="T11" fmla="*/ 0 h 240"/>
              <a:gd name="T12" fmla="*/ 118 w 285"/>
              <a:gd name="T13" fmla="*/ 55 h 240"/>
              <a:gd name="T14" fmla="*/ 75 w 285"/>
              <a:gd name="T15" fmla="*/ 70 h 240"/>
              <a:gd name="T16" fmla="*/ 53 w 285"/>
              <a:gd name="T17" fmla="*/ 115 h 240"/>
              <a:gd name="T18" fmla="*/ 53 w 285"/>
              <a:gd name="T19" fmla="*/ 131 h 240"/>
              <a:gd name="T20" fmla="*/ 118 w 285"/>
              <a:gd name="T21" fmla="*/ 131 h 240"/>
              <a:gd name="T22" fmla="*/ 285 w 285"/>
              <a:gd name="T23" fmla="*/ 131 h 240"/>
              <a:gd name="T24" fmla="*/ 285 w 285"/>
              <a:gd name="T25" fmla="*/ 240 h 240"/>
              <a:gd name="T26" fmla="*/ 167 w 285"/>
              <a:gd name="T27" fmla="*/ 240 h 240"/>
              <a:gd name="T28" fmla="*/ 167 w 285"/>
              <a:gd name="T29" fmla="*/ 136 h 240"/>
              <a:gd name="T30" fmla="*/ 199 w 285"/>
              <a:gd name="T31" fmla="*/ 41 h 240"/>
              <a:gd name="T32" fmla="*/ 285 w 285"/>
              <a:gd name="T33" fmla="*/ 0 h 240"/>
              <a:gd name="T34" fmla="*/ 285 w 285"/>
              <a:gd name="T35" fmla="*/ 55 h 240"/>
              <a:gd name="T36" fmla="*/ 241 w 285"/>
              <a:gd name="T37" fmla="*/ 70 h 240"/>
              <a:gd name="T38" fmla="*/ 219 w 285"/>
              <a:gd name="T39" fmla="*/ 115 h 240"/>
              <a:gd name="T40" fmla="*/ 219 w 285"/>
              <a:gd name="T41" fmla="*/ 131 h 240"/>
              <a:gd name="T42" fmla="*/ 285 w 285"/>
              <a:gd name="T43" fmla="*/ 131 h 240"/>
            </a:gdLst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285" h="240">
                <a:moveTo>
                  <a:pt x="118" y="131"/>
                </a:moveTo>
                <a:cubicBezTo>
                  <a:pt x="118" y="240"/>
                  <a:pt x="118" y="240"/>
                  <a:pt x="118" y="240"/>
                </a:cubicBezTo>
                <a:cubicBezTo>
                  <a:pt x="0" y="240"/>
                  <a:pt x="0" y="240"/>
                  <a:pt x="0" y="240"/>
                </a:cubicBezTo>
                <a:cubicBezTo>
                  <a:pt x="0" y="131"/>
                  <a:pt x="0" y="131"/>
                  <a:pt x="0" y="131"/>
                </a:cubicBezTo>
                <a:cubicBezTo>
                  <a:pt x="0" y="95"/>
                  <a:pt x="11" y="64"/>
                  <a:pt x="32" y="39"/>
                </a:cubicBezTo>
                <a:cubicBezTo>
                  <a:pt x="51" y="17"/>
                  <a:pt x="80" y="4"/>
                  <a:pt x="118" y="0"/>
                </a:cubicBezTo>
                <a:cubicBezTo>
                  <a:pt x="118" y="55"/>
                  <a:pt x="118" y="55"/>
                  <a:pt x="118" y="55"/>
                </a:cubicBezTo>
                <a:cubicBezTo>
                  <a:pt x="101" y="55"/>
                  <a:pt x="87" y="60"/>
                  <a:pt x="75" y="70"/>
                </a:cubicBezTo>
                <a:cubicBezTo>
                  <a:pt x="60" y="80"/>
                  <a:pt x="53" y="95"/>
                  <a:pt x="53" y="115"/>
                </a:cubicBezTo>
                <a:cubicBezTo>
                  <a:pt x="53" y="120"/>
                  <a:pt x="53" y="125"/>
                  <a:pt x="53" y="131"/>
                </a:cubicBezTo>
                <a:lnTo>
                  <a:pt x="118" y="131"/>
                </a:lnTo>
                <a:close/>
                <a:moveTo>
                  <a:pt x="285" y="131"/>
                </a:moveTo>
                <a:cubicBezTo>
                  <a:pt x="285" y="240"/>
                  <a:pt x="285" y="240"/>
                  <a:pt x="285" y="240"/>
                </a:cubicBezTo>
                <a:cubicBezTo>
                  <a:pt x="167" y="240"/>
                  <a:pt x="167" y="240"/>
                  <a:pt x="167" y="240"/>
                </a:cubicBezTo>
                <a:cubicBezTo>
                  <a:pt x="167" y="136"/>
                  <a:pt x="167" y="136"/>
                  <a:pt x="167" y="136"/>
                </a:cubicBezTo>
                <a:cubicBezTo>
                  <a:pt x="167" y="98"/>
                  <a:pt x="178" y="66"/>
                  <a:pt x="199" y="41"/>
                </a:cubicBezTo>
                <a:cubicBezTo>
                  <a:pt x="218" y="18"/>
                  <a:pt x="247" y="4"/>
                  <a:pt x="285" y="0"/>
                </a:cubicBezTo>
                <a:cubicBezTo>
                  <a:pt x="285" y="55"/>
                  <a:pt x="285" y="55"/>
                  <a:pt x="285" y="55"/>
                </a:cubicBezTo>
                <a:cubicBezTo>
                  <a:pt x="269" y="55"/>
                  <a:pt x="254" y="60"/>
                  <a:pt x="241" y="70"/>
                </a:cubicBezTo>
                <a:cubicBezTo>
                  <a:pt x="227" y="80"/>
                  <a:pt x="219" y="95"/>
                  <a:pt x="219" y="115"/>
                </a:cubicBezTo>
                <a:cubicBezTo>
                  <a:pt x="219" y="120"/>
                  <a:pt x="219" y="125"/>
                  <a:pt x="219" y="131"/>
                </a:cubicBezTo>
                <a:lnTo>
                  <a:pt x="285" y="131"/>
                </a:lnTo>
                <a:close/>
              </a:path>
            </a:pathLst>
          </a:custGeom>
          <a:solidFill>
            <a:srgbClr val="48505B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rgbClr val="48505B"/>
              </a:solidFill>
            </a:endParaRPr>
          </a:p>
        </p:txBody>
      </p:sp>
      <p:sp>
        <p:nvSpPr>
          <p:cNvPr id="48" name="文本框 47"/>
          <p:cNvSpPr txBox="1"/>
          <p:nvPr>
            <p:custDataLst>
              <p:tags r:id="rId8"/>
            </p:custDataLst>
          </p:nvPr>
        </p:nvSpPr>
        <p:spPr>
          <a:xfrm>
            <a:off x="3251200" y="1930284"/>
            <a:ext cx="5689600" cy="1200329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6000" b="1">
                <a:blipFill dpi="0" rotWithShape="1">
                  <a:blip r:embed="rId9"/>
                  <a:stretch>
                    <a:fillRect/>
                  </a:stretch>
                </a:blipFill>
              </a:defRPr>
            </a:lvl1pPr>
          </a:lstStyle>
          <a:p>
            <a:r>
              <a:rPr lang="en-US" altLang="zh-CN" sz="7200" b="0">
                <a:solidFill>
                  <a:srgbClr val="48505B"/>
                </a:solidFill>
                <a:latin typeface="Arial" pitchFamily="34" charset="0"/>
                <a:ea typeface="微软雅黑" pitchFamily="34" charset="-122"/>
                <a:cs typeface="Arial" pitchFamily="34" charset="0"/>
              </a:rPr>
              <a:t>Part 02</a:t>
            </a:r>
            <a:endParaRPr lang="zh-CN" altLang="en-US" sz="7200" b="0">
              <a:solidFill>
                <a:srgbClr val="48505B"/>
              </a:solidFill>
              <a:latin typeface="Arial" pitchFamily="34" charset="0"/>
              <a:ea typeface="微软雅黑" pitchFamily="34" charset="-122"/>
              <a:cs typeface="Arial" pitchFamily="34" charset="0"/>
            </a:endParaRPr>
          </a:p>
        </p:txBody>
      </p:sp>
      <p:sp>
        <p:nvSpPr>
          <p:cNvPr id="49" name="矩形 48"/>
          <p:cNvSpPr/>
          <p:nvPr>
            <p:custDataLst>
              <p:tags r:id="rId10"/>
            </p:custDataLst>
          </p:nvPr>
        </p:nvSpPr>
        <p:spPr>
          <a:xfrm>
            <a:off x="4011295" y="2818130"/>
            <a:ext cx="4329430" cy="9531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75000"/>
              </a:lnSpc>
            </a:pPr>
            <a:r>
              <a:rPr lang="zh-CN" altLang="en-US" sz="3200">
                <a:solidFill>
                  <a:srgbClr val="48505B"/>
                </a:solidFill>
                <a:latin typeface="微软雅黑" pitchFamily="34" charset="-122"/>
                <a:ea typeface="微软雅黑" pitchFamily="34" charset="-122"/>
              </a:rPr>
              <a:t>近代商业贸易的变化</a:t>
            </a:r>
          </a:p>
        </p:txBody>
      </p:sp>
    </p:spTree>
  </p:cSld>
  <p:clrMapOvr>
    <a:masterClrMapping/>
  </p:clrMapOvr>
  <p:transition/>
  <p:timing/>
</p:sld>
</file>

<file path=ppt/slides/slide10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solidFill>
          <a:srgbClr val="48505B"/>
        </a:solidFill>
        <a:effectLst/>
      </p:bgPr>
    </p:bg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pic>
        <p:nvPicPr>
          <p:cNvPr id="5" name="图片 4"/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248" y="304800"/>
            <a:ext cx="11525503" cy="6248400"/>
          </a:xfrm>
          <a:prstGeom prst="rect">
            <a:avLst/>
          </a:prstGeom>
        </p:spPr>
      </p:pic>
      <p:sp>
        <p:nvSpPr>
          <p:cNvPr id="9" name="矩形 8"/>
          <p:cNvSpPr/>
          <p:nvPr>
            <p:custDataLst>
              <p:tags r:id="rId5"/>
            </p:custDataLst>
          </p:nvPr>
        </p:nvSpPr>
        <p:spPr>
          <a:xfrm>
            <a:off x="468221" y="213815"/>
            <a:ext cx="3840480" cy="95313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75000"/>
              </a:lnSpc>
            </a:pPr>
            <a:r>
              <a:rPr lang="zh-CN" altLang="en-US" sz="3200" b="1">
                <a:solidFill>
                  <a:srgbClr val="48505B"/>
                </a:solidFill>
                <a:latin typeface="微软雅黑" pitchFamily="34" charset="-122"/>
                <a:ea typeface="微软雅黑" pitchFamily="34" charset="-122"/>
              </a:rPr>
              <a:t>近代商业贸易的变化</a:t>
            </a:r>
          </a:p>
        </p:txBody>
      </p:sp>
      <p:sp>
        <p:nvSpPr>
          <p:cNvPr id="20" name="TextBox 58"/>
          <p:cNvSpPr txBox="1"/>
          <p:nvPr>
            <p:custDataLst>
              <p:tags r:id="rId6"/>
            </p:custDataLst>
          </p:nvPr>
        </p:nvSpPr>
        <p:spPr>
          <a:xfrm>
            <a:off x="3114991" y="2815772"/>
            <a:ext cx="83388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200">
                <a:solidFill>
                  <a:schemeClr val="bg1"/>
                </a:solidFill>
                <a:latin typeface="Ubuntu" panose="020b0504030602030204" pitchFamily="34" charset="0"/>
              </a:rPr>
              <a:t>Text here</a:t>
            </a:r>
            <a:endParaRPr lang="ru-RU" sz="1200">
              <a:solidFill>
                <a:schemeClr val="bg1"/>
              </a:solidFill>
              <a:latin typeface="Ubuntu" panose="020b0504030602030204" pitchFamily="34" charset="0"/>
            </a:endParaRPr>
          </a:p>
        </p:txBody>
      </p:sp>
      <p:sp>
        <p:nvSpPr>
          <p:cNvPr id="21" name="Freeform 17"/>
          <p:cNvSpPr/>
          <p:nvPr>
            <p:custDataLst>
              <p:tags r:id="rId7"/>
            </p:custDataLst>
          </p:nvPr>
        </p:nvSpPr>
        <p:spPr bwMode="auto">
          <a:xfrm rot="5400000">
            <a:off x="-960711" y="4074273"/>
            <a:ext cx="3664849" cy="317600"/>
          </a:xfrm>
          <a:prstGeom prst="rect">
            <a:avLst/>
          </a:prstGeom>
          <a:solidFill>
            <a:srgbClr val="48505B"/>
          </a:solidFill>
          <a:ln w="2857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ru-RU"/>
          </a:p>
        </p:txBody>
      </p:sp>
      <p:sp>
        <p:nvSpPr>
          <p:cNvPr id="22" name="文本框 21"/>
          <p:cNvSpPr txBox="1"/>
          <p:nvPr>
            <p:custDataLst>
              <p:tags r:id="rId8"/>
            </p:custDataLst>
          </p:nvPr>
        </p:nvSpPr>
        <p:spPr>
          <a:xfrm>
            <a:off x="1322904" y="3727239"/>
            <a:ext cx="4608759" cy="10147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5000"/>
              </a:lnSpc>
            </a:pPr>
            <a:r>
              <a:rPr lang="zh-CN" altLang="en-US" sz="24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新航路的开辟及欧洲人的殖民地扩张，促进了商业贸易的发展。</a:t>
            </a:r>
          </a:p>
        </p:txBody>
      </p:sp>
      <p:sp>
        <p:nvSpPr>
          <p:cNvPr id="25" name="文本框 24"/>
          <p:cNvSpPr txBox="1"/>
          <p:nvPr>
            <p:custDataLst>
              <p:tags r:id="rId9"/>
            </p:custDataLst>
          </p:nvPr>
        </p:nvSpPr>
        <p:spPr>
          <a:xfrm>
            <a:off x="1322904" y="2573651"/>
            <a:ext cx="2615656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原因</a:t>
            </a:r>
          </a:p>
        </p:txBody>
      </p:sp>
      <p:sp>
        <p:nvSpPr>
          <p:cNvPr id="2" name="矩形 1"/>
          <p:cNvSpPr/>
          <p:nvPr>
            <p:custDataLst>
              <p:tags r:id="rId10"/>
            </p:custDataLst>
          </p:nvPr>
        </p:nvSpPr>
        <p:spPr>
          <a:xfrm>
            <a:off x="712912" y="2407011"/>
            <a:ext cx="10724345" cy="3658486"/>
          </a:xfrm>
          <a:prstGeom prst="rect">
            <a:avLst/>
          </a:prstGeom>
          <a:noFill/>
          <a:ln w="28575">
            <a:solidFill>
              <a:srgbClr val="48505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3" name="Picture 2" descr="Untitled-2"/>
          <p:cNvPicPr>
            <a:picLocks noChangeAspect="1" noChangeArrowheads="1"/>
          </p:cNvPicPr>
          <p:nvPr>
            <p:custDataLst>
              <p:tags r:id="rId12"/>
            </p:custDataLst>
          </p:nvPr>
        </p:nvPicPr>
        <p:blipFill>
          <a:blip r:embed="rId11">
            <a:lum contrast="12000"/>
          </a:blip>
          <a:srcRect l="2744" t="4604" r="3542" b="3732"/>
          <a:stretch>
            <a:fillRect/>
          </a:stretch>
        </p:blipFill>
        <p:spPr bwMode="auto">
          <a:xfrm>
            <a:off x="6754495" y="2593975"/>
            <a:ext cx="4444365" cy="3284855"/>
          </a:xfrm>
          <a:prstGeom prst="rect">
            <a:avLst/>
          </a:prstGeom>
          <a:noFill/>
          <a:ln w="76200">
            <a:noFill/>
            <a:miter lim="800000"/>
          </a:ln>
        </p:spPr>
      </p:pic>
    </p:spTree>
  </p:cSld>
  <p:clrMapOvr>
    <a:masterClrMapping/>
  </p:clrMapOvr>
  <p:transition/>
  <p:timing/>
</p:sld>
</file>

<file path=ppt/slides/slide11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solidFill>
          <a:srgbClr val="48505B"/>
        </a:solidFill>
        <a:effectLst/>
      </p:bgPr>
    </p:bg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pic>
        <p:nvPicPr>
          <p:cNvPr id="5" name="图片 4"/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248" y="304800"/>
            <a:ext cx="11525503" cy="6248400"/>
          </a:xfrm>
          <a:prstGeom prst="rect">
            <a:avLst/>
          </a:prstGeom>
        </p:spPr>
      </p:pic>
      <p:sp>
        <p:nvSpPr>
          <p:cNvPr id="9" name="矩形 8"/>
          <p:cNvSpPr/>
          <p:nvPr>
            <p:custDataLst>
              <p:tags r:id="rId5"/>
            </p:custDataLst>
          </p:nvPr>
        </p:nvSpPr>
        <p:spPr>
          <a:xfrm>
            <a:off x="1281021" y="213815"/>
            <a:ext cx="2214880" cy="95313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75000"/>
              </a:lnSpc>
            </a:pPr>
            <a:r>
              <a:rPr lang="zh-CN" altLang="en-US" sz="3200" b="1">
                <a:solidFill>
                  <a:srgbClr val="48505B"/>
                </a:solidFill>
                <a:latin typeface="微软雅黑" pitchFamily="34" charset="-122"/>
                <a:ea typeface="微软雅黑" pitchFamily="34" charset="-122"/>
              </a:rPr>
              <a:t>变化的表现</a:t>
            </a:r>
          </a:p>
        </p:txBody>
      </p:sp>
      <p:sp>
        <p:nvSpPr>
          <p:cNvPr id="20" name="TextBox 58"/>
          <p:cNvSpPr txBox="1"/>
          <p:nvPr>
            <p:custDataLst>
              <p:tags r:id="rId6"/>
            </p:custDataLst>
          </p:nvPr>
        </p:nvSpPr>
        <p:spPr>
          <a:xfrm>
            <a:off x="3114991" y="2815772"/>
            <a:ext cx="83388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200">
                <a:solidFill>
                  <a:schemeClr val="bg1"/>
                </a:solidFill>
                <a:latin typeface="Ubuntu" panose="020b0504030602030204" pitchFamily="34" charset="0"/>
              </a:rPr>
              <a:t>Text here</a:t>
            </a:r>
            <a:endParaRPr lang="ru-RU" sz="1200">
              <a:solidFill>
                <a:schemeClr val="bg1"/>
              </a:solidFill>
              <a:latin typeface="Ubuntu" panose="020b0504030602030204" pitchFamily="34" charset="0"/>
            </a:endParaRPr>
          </a:p>
        </p:txBody>
      </p:sp>
      <p:sp>
        <p:nvSpPr>
          <p:cNvPr id="28674" name="Rectangle 3"/>
          <p:cNvSpPr>
            <a:spLocks noGrp="1"/>
          </p:cNvSpPr>
          <p:nvPr>
            <p:custDataLst>
              <p:tags r:id="rId7"/>
            </p:custDataLst>
          </p:nvPr>
        </p:nvSpPr>
        <p:spPr>
          <a:xfrm>
            <a:off x="1981200" y="1543685"/>
            <a:ext cx="8229600" cy="4525963"/>
          </a:xfrm>
          <a:prstGeom prst="rect">
            <a:avLst/>
          </a:prstGeom>
          <a:noFill/>
          <a:ln w="9525">
            <a:noFill/>
          </a:ln>
        </p:spPr>
        <p:txBody>
          <a:bodyPr wrap="square" lIns="91440" tIns="45720" rIns="91440" bIns="45720" anchor="t"/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sz="3200">
                <a:solidFill>
                  <a:srgbClr val="000000"/>
                </a:solidFill>
                <a:latin typeface="Arial" pitchFamily="34" charset="0"/>
                <a:ea typeface="宋体" pitchFamily="2" charset="-122"/>
                <a:cs typeface="Arial" pitchFamily="34" charset="0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sz="2800">
                <a:solidFill>
                  <a:srgbClr val="000000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sz="2400">
                <a:solidFill>
                  <a:srgbClr val="000000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sz="2000">
                <a:solidFill>
                  <a:srgbClr val="000000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sz="2000">
                <a:solidFill>
                  <a:srgbClr val="000000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0000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0000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0000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000000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buNone/>
            </a:pPr>
            <a:r>
              <a:rPr lang="en-US" altLang="zh-CN">
                <a:latin typeface="楷体" panose="02010609060101010101" pitchFamily="49" charset="-122"/>
                <a:ea typeface="楷体" panose="02010609060101010101" pitchFamily="49" charset="-122"/>
              </a:rPr>
              <a:t>1</a:t>
            </a:r>
            <a:r>
              <a:rPr lang="zh-CN" altLang="en-US">
                <a:latin typeface="楷体" panose="02010609060101010101" pitchFamily="49" charset="-122"/>
                <a:ea typeface="楷体" panose="02010609060101010101" pitchFamily="49" charset="-122"/>
              </a:rPr>
              <a:t>、商业贸易中心转移</a:t>
            </a:r>
          </a:p>
          <a:p>
            <a:pPr eaLnBrk="1" hangingPunct="1">
              <a:buNone/>
            </a:pPr>
            <a:r>
              <a:rPr lang="en-US" altLang="zh-CN">
                <a:latin typeface="楷体" panose="02010609060101010101" pitchFamily="49" charset="-122"/>
                <a:ea typeface="楷体" panose="02010609060101010101" pitchFamily="49" charset="-122"/>
              </a:rPr>
              <a:t>2</a:t>
            </a:r>
            <a:r>
              <a:rPr lang="zh-CN" altLang="en-US">
                <a:latin typeface="楷体" panose="02010609060101010101" pitchFamily="49" charset="-122"/>
                <a:ea typeface="楷体" panose="02010609060101010101" pitchFamily="49" charset="-122"/>
              </a:rPr>
              <a:t>、商业经营方式变化</a:t>
            </a:r>
          </a:p>
          <a:p>
            <a:pPr eaLnBrk="1" hangingPunct="1">
              <a:buNone/>
            </a:pPr>
            <a:r>
              <a:rPr lang="en-US" altLang="zh-CN">
                <a:latin typeface="楷体" panose="02010609060101010101" pitchFamily="49" charset="-122"/>
                <a:ea typeface="楷体" panose="02010609060101010101" pitchFamily="49" charset="-122"/>
              </a:rPr>
              <a:t>3</a:t>
            </a:r>
            <a:r>
              <a:rPr lang="zh-CN" altLang="en-US">
                <a:latin typeface="楷体" panose="02010609060101010101" pitchFamily="49" charset="-122"/>
                <a:ea typeface="楷体" panose="02010609060101010101" pitchFamily="49" charset="-122"/>
              </a:rPr>
              <a:t>、新的商业经营形式引入中国</a:t>
            </a:r>
          </a:p>
          <a:p>
            <a:pPr eaLnBrk="1" hangingPunct="1">
              <a:buNone/>
            </a:pPr>
            <a:r>
              <a:rPr lang="en-US" altLang="zh-CN">
                <a:latin typeface="楷体" panose="02010609060101010101" pitchFamily="49" charset="-122"/>
                <a:ea typeface="楷体" panose="02010609060101010101" pitchFamily="49" charset="-122"/>
              </a:rPr>
              <a:t>4</a:t>
            </a:r>
            <a:r>
              <a:rPr lang="zh-CN" altLang="en-US">
                <a:latin typeface="楷体" panose="02010609060101010101" pitchFamily="49" charset="-122"/>
                <a:ea typeface="楷体" panose="02010609060101010101" pitchFamily="49" charset="-122"/>
              </a:rPr>
              <a:t>、商品流通种类变化</a:t>
            </a:r>
          </a:p>
          <a:p>
            <a:pPr eaLnBrk="1" hangingPunct="1">
              <a:buNone/>
            </a:pPr>
            <a:r>
              <a:rPr lang="en-US" altLang="zh-CN">
                <a:latin typeface="楷体" panose="02010609060101010101" pitchFamily="49" charset="-122"/>
                <a:ea typeface="楷体" panose="02010609060101010101" pitchFamily="49" charset="-122"/>
              </a:rPr>
              <a:t>4</a:t>
            </a:r>
            <a:r>
              <a:rPr lang="zh-CN" altLang="en-US">
                <a:latin typeface="楷体" panose="02010609060101010101" pitchFamily="49" charset="-122"/>
                <a:ea typeface="楷体" panose="02010609060101010101" pitchFamily="49" charset="-122"/>
              </a:rPr>
              <a:t>、国际贸易格局变化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86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86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>
                                            <p:txEl>
                                              <p:charRg st="11" end="2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8674">
                                            <p:txEl>
                                              <p:charRg st="11" end="2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8674">
                                            <p:txEl>
                                              <p:charRg st="11" end="2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>
                                            <p:txEl>
                                              <p:charRg st="24" end="3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8674">
                                            <p:txEl>
                                              <p:charRg st="24" end="3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8674">
                                            <p:txEl>
                                              <p:charRg st="24" end="3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>
                                            <p:txEl>
                                              <p:char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8674">
                                            <p:txEl>
                                              <p:char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8674">
                                            <p:txEl>
                                              <p:char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>
                                            <p:txEl>
                                              <p:charRg st="39" end="5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8674">
                                            <p:txEl>
                                              <p:charRg st="39" end="5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8674">
                                            <p:txEl>
                                              <p:charRg st="39" end="5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solidFill>
          <a:srgbClr val="48505B"/>
        </a:solidFill>
        <a:effectLst/>
      </p:bgPr>
    </p:bg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pic>
        <p:nvPicPr>
          <p:cNvPr id="5" name="图片 4"/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248" y="304800"/>
            <a:ext cx="11525503" cy="6248400"/>
          </a:xfrm>
          <a:prstGeom prst="rect">
            <a:avLst/>
          </a:prstGeom>
        </p:spPr>
      </p:pic>
      <p:sp>
        <p:nvSpPr>
          <p:cNvPr id="9" name="矩形 8"/>
          <p:cNvSpPr/>
          <p:nvPr>
            <p:custDataLst>
              <p:tags r:id="rId5"/>
            </p:custDataLst>
          </p:nvPr>
        </p:nvSpPr>
        <p:spPr>
          <a:xfrm>
            <a:off x="333283" y="78560"/>
            <a:ext cx="3602355" cy="84518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75000"/>
              </a:lnSpc>
            </a:pPr>
            <a:r>
              <a:rPr sz="2800" b="1">
                <a:solidFill>
                  <a:srgbClr val="48505B"/>
                </a:solidFill>
                <a:latin typeface="微软雅黑" pitchFamily="34" charset="-122"/>
                <a:ea typeface="微软雅黑" pitchFamily="34" charset="-122"/>
              </a:rPr>
              <a:t>1、商业贸易中心转移</a:t>
            </a:r>
          </a:p>
        </p:txBody>
      </p:sp>
      <p:sp>
        <p:nvSpPr>
          <p:cNvPr id="3" name="文本框 2"/>
          <p:cNvSpPr txBox="1"/>
          <p:nvPr>
            <p:custDataLst>
              <p:tags r:id="rId6"/>
            </p:custDataLst>
          </p:nvPr>
        </p:nvSpPr>
        <p:spPr>
          <a:xfrm>
            <a:off x="1021080" y="1464310"/>
            <a:ext cx="979868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/>
              <a:t>①欧洲：新航路开辟后，欧洲贸易中心从地中海转移到大西洋沿岸。</a:t>
            </a:r>
          </a:p>
        </p:txBody>
      </p:sp>
      <p:sp>
        <p:nvSpPr>
          <p:cNvPr id="6" name="文本框 5"/>
          <p:cNvSpPr txBox="1"/>
          <p:nvPr>
            <p:custDataLst>
              <p:tags r:id="rId7"/>
            </p:custDataLst>
          </p:nvPr>
        </p:nvSpPr>
        <p:spPr>
          <a:xfrm>
            <a:off x="1196975" y="2482850"/>
            <a:ext cx="979868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/>
              <a:t>②亚洲：欧洲殖民者相继来到南亚、东南亚、东亚，建立殖民地或定居点，在东亚海域展开了激烈的商业竞争，形成新的亚洲贸易中心。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solidFill>
          <a:srgbClr val="48505B"/>
        </a:solidFill>
        <a:effectLst/>
      </p:bgPr>
    </p:bg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pic>
        <p:nvPicPr>
          <p:cNvPr id="5" name="图片 4"/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248" y="304800"/>
            <a:ext cx="11525503" cy="6248400"/>
          </a:xfrm>
          <a:prstGeom prst="rect">
            <a:avLst/>
          </a:prstGeom>
        </p:spPr>
      </p:pic>
      <p:sp>
        <p:nvSpPr>
          <p:cNvPr id="9" name="矩形 8"/>
          <p:cNvSpPr/>
          <p:nvPr>
            <p:custDataLst>
              <p:tags r:id="rId5"/>
            </p:custDataLst>
          </p:nvPr>
        </p:nvSpPr>
        <p:spPr>
          <a:xfrm>
            <a:off x="333600" y="84275"/>
            <a:ext cx="3801110" cy="95313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75000"/>
              </a:lnSpc>
            </a:pPr>
            <a:r>
              <a:rPr lang="en-US" sz="3200" b="1">
                <a:solidFill>
                  <a:srgbClr val="48505B"/>
                </a:solidFill>
                <a:latin typeface="微软雅黑" pitchFamily="34" charset="-122"/>
                <a:ea typeface="微软雅黑" pitchFamily="34" charset="-122"/>
              </a:rPr>
              <a:t>2.</a:t>
            </a:r>
            <a:r>
              <a:rPr lang="zh-CN" altLang="en-US" sz="3200" b="1">
                <a:solidFill>
                  <a:srgbClr val="48505B"/>
                </a:solidFill>
                <a:latin typeface="微软雅黑" pitchFamily="34" charset="-122"/>
                <a:ea typeface="微软雅黑" pitchFamily="34" charset="-122"/>
              </a:rPr>
              <a:t>商业经营方式变化</a:t>
            </a:r>
          </a:p>
        </p:txBody>
      </p:sp>
      <p:sp>
        <p:nvSpPr>
          <p:cNvPr id="3" name="文本框 2"/>
          <p:cNvSpPr txBox="1"/>
          <p:nvPr>
            <p:custDataLst>
              <p:tags r:id="rId6"/>
            </p:custDataLst>
          </p:nvPr>
        </p:nvSpPr>
        <p:spPr>
          <a:xfrm>
            <a:off x="862330" y="1328420"/>
            <a:ext cx="979868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/>
              <a:t>①交易所：</a:t>
            </a:r>
            <a:r>
              <a:rPr lang="en-US" altLang="zh-CN" sz="2400" b="1"/>
              <a:t>1531</a:t>
            </a:r>
            <a:r>
              <a:rPr lang="zh-CN" altLang="en-US" sz="2400" b="1"/>
              <a:t>年，最早的一家商品交易所在安特威普开业。此后，阿姆斯特丹出现了粮食交易所，伦敦办起了综合交易所。</a:t>
            </a:r>
          </a:p>
        </p:txBody>
      </p:sp>
      <p:sp>
        <p:nvSpPr>
          <p:cNvPr id="28" name="文本框 27"/>
          <p:cNvSpPr txBox="1"/>
          <p:nvPr>
            <p:custDataLst>
              <p:tags r:id="rId7"/>
            </p:custDataLst>
          </p:nvPr>
        </p:nvSpPr>
        <p:spPr>
          <a:xfrm>
            <a:off x="862330" y="3346450"/>
            <a:ext cx="979868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/>
              <a:t>③证券交易所：</a:t>
            </a:r>
            <a:r>
              <a:rPr lang="en-US" altLang="zh-CN" sz="2400" b="1"/>
              <a:t>17</a:t>
            </a:r>
            <a:r>
              <a:rPr lang="zh-CN" altLang="en-US" sz="2400" b="1"/>
              <a:t>世纪后，伦敦的证券交易所成为国际证券交易的中心。</a:t>
            </a:r>
          </a:p>
        </p:txBody>
      </p:sp>
      <p:sp>
        <p:nvSpPr>
          <p:cNvPr id="6" name="文本框 5"/>
          <p:cNvSpPr txBox="1"/>
          <p:nvPr>
            <p:custDataLst>
              <p:tags r:id="rId8"/>
            </p:custDataLst>
          </p:nvPr>
        </p:nvSpPr>
        <p:spPr>
          <a:xfrm>
            <a:off x="862330" y="2369185"/>
            <a:ext cx="979868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/>
              <a:t>②银行：</a:t>
            </a:r>
            <a:r>
              <a:rPr lang="en-US" altLang="zh-CN" sz="2400" b="1"/>
              <a:t>16</a:t>
            </a:r>
            <a:r>
              <a:rPr lang="zh-CN" altLang="en-US" sz="2400" b="1"/>
              <a:t>世纪，威尼斯和热那亚的商人创立了银行。</a:t>
            </a:r>
            <a:r>
              <a:rPr lang="en-US" altLang="zh-CN" sz="2400" b="1"/>
              <a:t>1694</a:t>
            </a:r>
            <a:r>
              <a:rPr lang="zh-CN" altLang="en-US" sz="2400" b="1"/>
              <a:t>年，英格兰银行创立，是最早全面发挥中央银行各项职能的银行。</a:t>
            </a:r>
          </a:p>
        </p:txBody>
      </p:sp>
      <p:sp>
        <p:nvSpPr>
          <p:cNvPr id="7" name="文本框 6"/>
          <p:cNvSpPr txBox="1"/>
          <p:nvPr>
            <p:custDataLst>
              <p:tags r:id="rId9"/>
            </p:custDataLst>
          </p:nvPr>
        </p:nvSpPr>
        <p:spPr>
          <a:xfrm>
            <a:off x="862330" y="4198620"/>
            <a:ext cx="979868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/>
              <a:t>④百货公司：</a:t>
            </a:r>
            <a:r>
              <a:rPr lang="en-US" altLang="zh-CN" sz="2400" b="1"/>
              <a:t>1852</a:t>
            </a:r>
            <a:r>
              <a:rPr lang="zh-CN" altLang="en-US" sz="2400" b="1"/>
              <a:t>年，世界第一家百货公司在法国巴黎开业。</a:t>
            </a:r>
          </a:p>
        </p:txBody>
      </p:sp>
      <p:sp>
        <p:nvSpPr>
          <p:cNvPr id="8" name="文本框 7"/>
          <p:cNvSpPr txBox="1"/>
          <p:nvPr>
            <p:custDataLst>
              <p:tags r:id="rId10"/>
            </p:custDataLst>
          </p:nvPr>
        </p:nvSpPr>
        <p:spPr>
          <a:xfrm>
            <a:off x="862330" y="4857115"/>
            <a:ext cx="9798685" cy="11988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/>
              <a:t>⑤新型股份制贸易公司：为了有效垄断对外贸易，英国和荷兰分别成立东印度公司，荷兰和法国分别成立西印度公司。这些公司在世界各地经营垄断贸易，进行殖民掠夺，对西欧资本原始积累发挥了重要作用。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1"/>
      <p:bldP spid="28" grpId="2"/>
      <p:bldP spid="7" grpId="3"/>
      <p:bldP spid="8" grpId="4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solidFill>
          <a:srgbClr val="48505B"/>
        </a:solidFill>
        <a:effectLst/>
      </p:bgPr>
    </p:bg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pic>
        <p:nvPicPr>
          <p:cNvPr id="5" name="图片 4"/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248" y="304800"/>
            <a:ext cx="11525503" cy="6248400"/>
          </a:xfrm>
          <a:prstGeom prst="rect">
            <a:avLst/>
          </a:prstGeom>
        </p:spPr>
      </p:pic>
      <p:sp>
        <p:nvSpPr>
          <p:cNvPr id="9" name="矩形 8"/>
          <p:cNvSpPr/>
          <p:nvPr>
            <p:custDataLst>
              <p:tags r:id="rId5"/>
            </p:custDataLst>
          </p:nvPr>
        </p:nvSpPr>
        <p:spPr>
          <a:xfrm>
            <a:off x="333600" y="84275"/>
            <a:ext cx="5426710" cy="95313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75000"/>
              </a:lnSpc>
            </a:pPr>
            <a:r>
              <a:rPr lang="en-US" altLang="zh-CN" sz="3200" b="1">
                <a:solidFill>
                  <a:srgbClr val="48505B"/>
                </a:solidFill>
                <a:latin typeface="微软雅黑" pitchFamily="34" charset="-122"/>
                <a:ea typeface="微软雅黑" pitchFamily="34" charset="-122"/>
              </a:rPr>
              <a:t>3.</a:t>
            </a:r>
            <a:r>
              <a:rPr lang="zh-CN" altLang="en-US" sz="3200" b="1">
                <a:solidFill>
                  <a:srgbClr val="48505B"/>
                </a:solidFill>
                <a:latin typeface="微软雅黑" pitchFamily="34" charset="-122"/>
                <a:ea typeface="微软雅黑" pitchFamily="34" charset="-122"/>
              </a:rPr>
              <a:t>新的商业经营形式引入中国</a:t>
            </a:r>
          </a:p>
        </p:txBody>
      </p:sp>
      <p:sp>
        <p:nvSpPr>
          <p:cNvPr id="3" name="文本框 2"/>
          <p:cNvSpPr txBox="1"/>
          <p:nvPr>
            <p:custDataLst>
              <p:tags r:id="rId6"/>
            </p:custDataLst>
          </p:nvPr>
        </p:nvSpPr>
        <p:spPr>
          <a:xfrm>
            <a:off x="703580" y="1037590"/>
            <a:ext cx="10048240" cy="1383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/>
              <a:t>①银行：</a:t>
            </a:r>
            <a:r>
              <a:rPr lang="en-US" altLang="zh-CN" sz="2800" b="1"/>
              <a:t>1865</a:t>
            </a:r>
            <a:r>
              <a:rPr lang="zh-CN" altLang="en-US" sz="2800" b="1"/>
              <a:t>年，英国在香港开办汇丰银行，随后在中国许多城市设立支行；</a:t>
            </a:r>
            <a:r>
              <a:rPr lang="en-US" altLang="zh-CN" sz="2800" b="1"/>
              <a:t>1897</a:t>
            </a:r>
            <a:r>
              <a:rPr lang="zh-CN" altLang="en-US" sz="2800" b="1"/>
              <a:t>年，盛宣怀在上海创办的中国通商银行，是中国人自办的第一家银行，后在北京、天津等地设立分行。</a:t>
            </a:r>
          </a:p>
        </p:txBody>
      </p:sp>
      <p:sp>
        <p:nvSpPr>
          <p:cNvPr id="28" name="文本框 27"/>
          <p:cNvSpPr txBox="1"/>
          <p:nvPr>
            <p:custDataLst>
              <p:tags r:id="rId7"/>
            </p:custDataLst>
          </p:nvPr>
        </p:nvSpPr>
        <p:spPr>
          <a:xfrm>
            <a:off x="805815" y="4361180"/>
            <a:ext cx="10048240" cy="9531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/>
              <a:t>③百货公司：</a:t>
            </a:r>
            <a:r>
              <a:rPr lang="en-US" altLang="zh-CN" sz="2800" b="1"/>
              <a:t>1900</a:t>
            </a:r>
            <a:r>
              <a:rPr lang="zh-CN" altLang="en-US" sz="2800" b="1"/>
              <a:t>年，香港成立了第一家大型百货公司</a:t>
            </a:r>
            <a:r>
              <a:rPr lang="en-US" altLang="zh-CN" sz="2800" b="1"/>
              <a:t>——</a:t>
            </a:r>
            <a:r>
              <a:rPr lang="zh-CN" altLang="en-US" sz="2800" b="1"/>
              <a:t>先施百货公司。之后，广州、上海等地也出现了大型百货公司。</a:t>
            </a:r>
          </a:p>
        </p:txBody>
      </p:sp>
      <p:sp>
        <p:nvSpPr>
          <p:cNvPr id="6" name="文本框 5"/>
          <p:cNvSpPr txBox="1"/>
          <p:nvPr>
            <p:custDataLst>
              <p:tags r:id="rId8"/>
            </p:custDataLst>
          </p:nvPr>
        </p:nvSpPr>
        <p:spPr>
          <a:xfrm>
            <a:off x="805815" y="2622550"/>
            <a:ext cx="10048240" cy="1383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/>
              <a:t>②股票市场：随着官督商办与官商合办的民用股份制企业出现，股票也开始走向市场。为了适应股票交易的需要，上海出现了最早专营股票的证券机构</a:t>
            </a:r>
            <a:r>
              <a:rPr lang="en-US" altLang="zh-CN" sz="2800" b="1"/>
              <a:t>——</a:t>
            </a:r>
            <a:r>
              <a:rPr lang="zh-CN" altLang="en-US" sz="2800" b="1"/>
              <a:t>上海平准股票公司。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1"/>
      <p:bldP spid="28" grpId="2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solidFill>
          <a:srgbClr val="48505B"/>
        </a:solidFill>
        <a:effectLst/>
      </p:bgPr>
    </p:bg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pic>
        <p:nvPicPr>
          <p:cNvPr id="5" name="图片 4"/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248" y="304800"/>
            <a:ext cx="11525503" cy="6248400"/>
          </a:xfrm>
          <a:prstGeom prst="rect">
            <a:avLst/>
          </a:prstGeom>
        </p:spPr>
      </p:pic>
      <p:sp>
        <p:nvSpPr>
          <p:cNvPr id="9" name="矩形 8"/>
          <p:cNvSpPr/>
          <p:nvPr>
            <p:custDataLst>
              <p:tags r:id="rId5"/>
            </p:custDataLst>
          </p:nvPr>
        </p:nvSpPr>
        <p:spPr>
          <a:xfrm>
            <a:off x="333600" y="-180"/>
            <a:ext cx="3801110" cy="95313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75000"/>
              </a:lnSpc>
            </a:pPr>
            <a:r>
              <a:rPr lang="en-US" sz="3200" b="1">
                <a:solidFill>
                  <a:srgbClr val="48505B"/>
                </a:solidFill>
                <a:latin typeface="微软雅黑" pitchFamily="34" charset="-122"/>
                <a:ea typeface="微软雅黑" pitchFamily="34" charset="-122"/>
              </a:rPr>
              <a:t>4.</a:t>
            </a:r>
            <a:r>
              <a:rPr lang="zh-CN" altLang="en-US" sz="3200" b="1">
                <a:solidFill>
                  <a:srgbClr val="48505B"/>
                </a:solidFill>
                <a:latin typeface="微软雅黑" pitchFamily="34" charset="-122"/>
                <a:ea typeface="微软雅黑" pitchFamily="34" charset="-122"/>
              </a:rPr>
              <a:t>商品流通种类变化</a:t>
            </a:r>
          </a:p>
        </p:txBody>
      </p:sp>
      <p:sp>
        <p:nvSpPr>
          <p:cNvPr id="3" name="文本框 2"/>
          <p:cNvSpPr txBox="1"/>
          <p:nvPr>
            <p:custDataLst>
              <p:tags r:id="rId6"/>
            </p:custDataLst>
          </p:nvPr>
        </p:nvSpPr>
        <p:spPr>
          <a:xfrm>
            <a:off x="1066165" y="1305560"/>
            <a:ext cx="9798685" cy="1383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/>
              <a:t>①欧洲商品市场：烟草、咖啡、可可和茶叶等纷纷进入欧洲市场。来自东方的产品</a:t>
            </a:r>
            <a:r>
              <a:rPr lang="en-US" altLang="zh-CN" sz="2800" b="1"/>
              <a:t>——</a:t>
            </a:r>
            <a:r>
              <a:rPr lang="zh-CN" altLang="en-US" sz="2800" b="1"/>
              <a:t>香料更是大量涌入欧洲等地，香料变为了供普通人消费的大众化商品。</a:t>
            </a:r>
          </a:p>
        </p:txBody>
      </p:sp>
      <p:sp>
        <p:nvSpPr>
          <p:cNvPr id="28" name="文本框 27"/>
          <p:cNvSpPr txBox="1"/>
          <p:nvPr>
            <p:custDataLst>
              <p:tags r:id="rId7"/>
            </p:custDataLst>
          </p:nvPr>
        </p:nvSpPr>
        <p:spPr>
          <a:xfrm>
            <a:off x="1196340" y="4440555"/>
            <a:ext cx="9798685" cy="1383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/>
              <a:t>③鸦片贸易：</a:t>
            </a:r>
            <a:r>
              <a:rPr lang="en-US" altLang="zh-CN" sz="2800" b="1"/>
              <a:t>18</a:t>
            </a:r>
            <a:r>
              <a:rPr lang="zh-CN" altLang="en-US" sz="2800" b="1"/>
              <a:t>世纪后期，英国为了扭转对华贸易逆差，开始向中国走私鸦片。后来，美国等其他国家的商人也开始向中国贩运鸦片。</a:t>
            </a:r>
          </a:p>
        </p:txBody>
      </p:sp>
      <p:sp>
        <p:nvSpPr>
          <p:cNvPr id="6" name="文本框 5"/>
          <p:cNvSpPr txBox="1"/>
          <p:nvPr>
            <p:custDataLst>
              <p:tags r:id="rId8"/>
            </p:custDataLst>
          </p:nvPr>
        </p:nvSpPr>
        <p:spPr>
          <a:xfrm>
            <a:off x="1196975" y="3013710"/>
            <a:ext cx="9798685" cy="1383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/>
              <a:t>②奴隶贸易：新航路开辟后，非洲成为殖民者掠夺黑人奴隶的场所，奴隶也成为贸易商品。</a:t>
            </a:r>
            <a:r>
              <a:rPr lang="en-US" altLang="zh-CN" sz="2800" b="1"/>
              <a:t>16</a:t>
            </a:r>
            <a:r>
              <a:rPr lang="zh-CN" altLang="en-US" sz="2800" b="1"/>
              <a:t>世纪初，葡萄牙、西班牙和荷兰支配了早期的奴隶贸易。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1"/>
      <p:bldP spid="28" grpId="2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solidFill>
          <a:srgbClr val="48505B"/>
        </a:solidFill>
        <a:effectLst/>
      </p:bgPr>
    </p:bg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pic>
        <p:nvPicPr>
          <p:cNvPr id="5" name="图片 4"/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248" y="304800"/>
            <a:ext cx="11525503" cy="6248400"/>
          </a:xfrm>
          <a:prstGeom prst="rect">
            <a:avLst/>
          </a:prstGeom>
        </p:spPr>
      </p:pic>
      <p:sp>
        <p:nvSpPr>
          <p:cNvPr id="9" name="矩形 8"/>
          <p:cNvSpPr/>
          <p:nvPr>
            <p:custDataLst>
              <p:tags r:id="rId5"/>
            </p:custDataLst>
          </p:nvPr>
        </p:nvSpPr>
        <p:spPr>
          <a:xfrm>
            <a:off x="402180" y="-180"/>
            <a:ext cx="3801110" cy="95313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75000"/>
              </a:lnSpc>
            </a:pPr>
            <a:r>
              <a:rPr lang="en-US" sz="3200" b="1">
                <a:solidFill>
                  <a:srgbClr val="48505B"/>
                </a:solidFill>
                <a:latin typeface="微软雅黑" pitchFamily="34" charset="-122"/>
                <a:ea typeface="微软雅黑" pitchFamily="34" charset="-122"/>
              </a:rPr>
              <a:t>5.</a:t>
            </a:r>
            <a:r>
              <a:rPr lang="zh-CN" altLang="en-US" sz="3200" b="1">
                <a:solidFill>
                  <a:srgbClr val="48505B"/>
                </a:solidFill>
                <a:latin typeface="微软雅黑" pitchFamily="34" charset="-122"/>
                <a:ea typeface="微软雅黑" pitchFamily="34" charset="-122"/>
              </a:rPr>
              <a:t>国际贸易格局变化</a:t>
            </a:r>
          </a:p>
        </p:txBody>
      </p:sp>
      <p:sp>
        <p:nvSpPr>
          <p:cNvPr id="3" name="文本框 2"/>
          <p:cNvSpPr txBox="1"/>
          <p:nvPr>
            <p:custDataLst>
              <p:tags r:id="rId6"/>
            </p:custDataLst>
          </p:nvPr>
        </p:nvSpPr>
        <p:spPr>
          <a:xfrm>
            <a:off x="918845" y="1362075"/>
            <a:ext cx="9798685" cy="9531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/>
              <a:t>①</a:t>
            </a:r>
            <a:r>
              <a:rPr lang="en-US" altLang="zh-CN" sz="2800" b="1"/>
              <a:t>17</a:t>
            </a:r>
            <a:r>
              <a:rPr lang="zh-CN" altLang="en-US" sz="2800" b="1"/>
              <a:t>世纪，英国通过各种手段打击荷兰，并夺取了荷兰在北美的殖民地，逐渐控制了海上贸易。</a:t>
            </a:r>
          </a:p>
        </p:txBody>
      </p:sp>
      <p:sp>
        <p:nvSpPr>
          <p:cNvPr id="28" name="文本框 27"/>
          <p:cNvSpPr txBox="1"/>
          <p:nvPr>
            <p:custDataLst>
              <p:tags r:id="rId7"/>
            </p:custDataLst>
          </p:nvPr>
        </p:nvSpPr>
        <p:spPr>
          <a:xfrm>
            <a:off x="998220" y="4384040"/>
            <a:ext cx="9798685" cy="9531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/>
              <a:t>③</a:t>
            </a:r>
            <a:r>
              <a:rPr lang="en-US" sz="2800" b="1"/>
              <a:t>19</a:t>
            </a:r>
            <a:r>
              <a:rPr lang="zh-CN" altLang="en-US" sz="2800" b="1"/>
              <a:t>世纪末</a:t>
            </a:r>
            <a:r>
              <a:rPr lang="en-US" altLang="zh-CN" sz="2800" b="1"/>
              <a:t>20</a:t>
            </a:r>
            <a:r>
              <a:rPr lang="zh-CN" altLang="en-US" sz="2800" b="1"/>
              <a:t>世纪初，美、德等新型工业国家兴起，英国的贸易垄断地位被打破，世界贸易形成了多中心的新格局。</a:t>
            </a:r>
          </a:p>
        </p:txBody>
      </p:sp>
      <p:sp>
        <p:nvSpPr>
          <p:cNvPr id="6" name="文本框 5"/>
          <p:cNvSpPr txBox="1"/>
          <p:nvPr>
            <p:custDataLst>
              <p:tags r:id="rId8"/>
            </p:custDataLst>
          </p:nvPr>
        </p:nvSpPr>
        <p:spPr>
          <a:xfrm>
            <a:off x="998220" y="2952750"/>
            <a:ext cx="9798685" cy="1383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/>
              <a:t>②</a:t>
            </a:r>
            <a:r>
              <a:rPr lang="en-US" altLang="zh-CN" sz="2800" b="1"/>
              <a:t>19</a:t>
            </a:r>
            <a:r>
              <a:rPr lang="zh-CN" altLang="en-US" sz="2800" b="1"/>
              <a:t>世纪中期，英国成为</a:t>
            </a:r>
            <a:r>
              <a:rPr lang="en-US" altLang="zh-CN" sz="2800" b="1"/>
              <a:t>“</a:t>
            </a:r>
            <a:r>
              <a:rPr lang="zh-CN" altLang="en-US" sz="2800" b="1"/>
              <a:t>世界工厂</a:t>
            </a:r>
            <a:r>
              <a:rPr lang="en-US" altLang="zh-CN" sz="2800" b="1"/>
              <a:t>”</a:t>
            </a:r>
            <a:r>
              <a:rPr lang="zh-CN" altLang="en-US" sz="2800" b="1"/>
              <a:t>和世界贸易中心。来自美洲、亚洲和非洲等地的原料在英国工厂里被加工成商品，销往世界各地。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1"/>
      <p:bldP spid="28" grpId="2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solidFill>
          <a:srgbClr val="48505B"/>
        </a:solidFill>
        <a:effectLst/>
      </p:bgPr>
    </p:bg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pic>
        <p:nvPicPr>
          <p:cNvPr id="5" name="图片 4"/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248" y="304800"/>
            <a:ext cx="11525503" cy="6248400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>
            <p:custDataLst>
              <p:tags r:id="rId6"/>
            </p:custDataLst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58767" y="-384628"/>
            <a:ext cx="1074466" cy="1031588"/>
          </a:xfrm>
          <a:prstGeom prst="rect">
            <a:avLst/>
          </a:prstGeom>
        </p:spPr>
      </p:pic>
      <p:sp>
        <p:nvSpPr>
          <p:cNvPr id="12" name="Freeform 5"/>
          <p:cNvSpPr>
            <a:spLocks noEditPoints="1"/>
          </p:cNvSpPr>
          <p:nvPr>
            <p:custDataLst>
              <p:tags r:id="rId7"/>
            </p:custDataLst>
          </p:nvPr>
        </p:nvSpPr>
        <p:spPr bwMode="auto">
          <a:xfrm flipH="1" flipV="1">
            <a:off x="10666910" y="5539519"/>
            <a:ext cx="683898" cy="575042"/>
          </a:xfrm>
          <a:custGeom>
            <a:gdLst>
              <a:gd name="T0" fmla="*/ 118 w 285"/>
              <a:gd name="T1" fmla="*/ 131 h 240"/>
              <a:gd name="T2" fmla="*/ 118 w 285"/>
              <a:gd name="T3" fmla="*/ 240 h 240"/>
              <a:gd name="T4" fmla="*/ 0 w 285"/>
              <a:gd name="T5" fmla="*/ 240 h 240"/>
              <a:gd name="T6" fmla="*/ 0 w 285"/>
              <a:gd name="T7" fmla="*/ 131 h 240"/>
              <a:gd name="T8" fmla="*/ 32 w 285"/>
              <a:gd name="T9" fmla="*/ 39 h 240"/>
              <a:gd name="T10" fmla="*/ 118 w 285"/>
              <a:gd name="T11" fmla="*/ 0 h 240"/>
              <a:gd name="T12" fmla="*/ 118 w 285"/>
              <a:gd name="T13" fmla="*/ 55 h 240"/>
              <a:gd name="T14" fmla="*/ 75 w 285"/>
              <a:gd name="T15" fmla="*/ 70 h 240"/>
              <a:gd name="T16" fmla="*/ 53 w 285"/>
              <a:gd name="T17" fmla="*/ 115 h 240"/>
              <a:gd name="T18" fmla="*/ 53 w 285"/>
              <a:gd name="T19" fmla="*/ 131 h 240"/>
              <a:gd name="T20" fmla="*/ 118 w 285"/>
              <a:gd name="T21" fmla="*/ 131 h 240"/>
              <a:gd name="T22" fmla="*/ 285 w 285"/>
              <a:gd name="T23" fmla="*/ 131 h 240"/>
              <a:gd name="T24" fmla="*/ 285 w 285"/>
              <a:gd name="T25" fmla="*/ 240 h 240"/>
              <a:gd name="T26" fmla="*/ 167 w 285"/>
              <a:gd name="T27" fmla="*/ 240 h 240"/>
              <a:gd name="T28" fmla="*/ 167 w 285"/>
              <a:gd name="T29" fmla="*/ 136 h 240"/>
              <a:gd name="T30" fmla="*/ 199 w 285"/>
              <a:gd name="T31" fmla="*/ 41 h 240"/>
              <a:gd name="T32" fmla="*/ 285 w 285"/>
              <a:gd name="T33" fmla="*/ 0 h 240"/>
              <a:gd name="T34" fmla="*/ 285 w 285"/>
              <a:gd name="T35" fmla="*/ 55 h 240"/>
              <a:gd name="T36" fmla="*/ 241 w 285"/>
              <a:gd name="T37" fmla="*/ 70 h 240"/>
              <a:gd name="T38" fmla="*/ 219 w 285"/>
              <a:gd name="T39" fmla="*/ 115 h 240"/>
              <a:gd name="T40" fmla="*/ 219 w 285"/>
              <a:gd name="T41" fmla="*/ 131 h 240"/>
              <a:gd name="T42" fmla="*/ 285 w 285"/>
              <a:gd name="T43" fmla="*/ 131 h 240"/>
            </a:gdLst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285" h="240">
                <a:moveTo>
                  <a:pt x="118" y="131"/>
                </a:moveTo>
                <a:cubicBezTo>
                  <a:pt x="118" y="240"/>
                  <a:pt x="118" y="240"/>
                  <a:pt x="118" y="240"/>
                </a:cubicBezTo>
                <a:cubicBezTo>
                  <a:pt x="0" y="240"/>
                  <a:pt x="0" y="240"/>
                  <a:pt x="0" y="240"/>
                </a:cubicBezTo>
                <a:cubicBezTo>
                  <a:pt x="0" y="131"/>
                  <a:pt x="0" y="131"/>
                  <a:pt x="0" y="131"/>
                </a:cubicBezTo>
                <a:cubicBezTo>
                  <a:pt x="0" y="95"/>
                  <a:pt x="11" y="64"/>
                  <a:pt x="32" y="39"/>
                </a:cubicBezTo>
                <a:cubicBezTo>
                  <a:pt x="51" y="17"/>
                  <a:pt x="80" y="4"/>
                  <a:pt x="118" y="0"/>
                </a:cubicBezTo>
                <a:cubicBezTo>
                  <a:pt x="118" y="55"/>
                  <a:pt x="118" y="55"/>
                  <a:pt x="118" y="55"/>
                </a:cubicBezTo>
                <a:cubicBezTo>
                  <a:pt x="101" y="55"/>
                  <a:pt x="87" y="60"/>
                  <a:pt x="75" y="70"/>
                </a:cubicBezTo>
                <a:cubicBezTo>
                  <a:pt x="60" y="80"/>
                  <a:pt x="53" y="95"/>
                  <a:pt x="53" y="115"/>
                </a:cubicBezTo>
                <a:cubicBezTo>
                  <a:pt x="53" y="120"/>
                  <a:pt x="53" y="125"/>
                  <a:pt x="53" y="131"/>
                </a:cubicBezTo>
                <a:lnTo>
                  <a:pt x="118" y="131"/>
                </a:lnTo>
                <a:close/>
                <a:moveTo>
                  <a:pt x="285" y="131"/>
                </a:moveTo>
                <a:cubicBezTo>
                  <a:pt x="285" y="240"/>
                  <a:pt x="285" y="240"/>
                  <a:pt x="285" y="240"/>
                </a:cubicBezTo>
                <a:cubicBezTo>
                  <a:pt x="167" y="240"/>
                  <a:pt x="167" y="240"/>
                  <a:pt x="167" y="240"/>
                </a:cubicBezTo>
                <a:cubicBezTo>
                  <a:pt x="167" y="136"/>
                  <a:pt x="167" y="136"/>
                  <a:pt x="167" y="136"/>
                </a:cubicBezTo>
                <a:cubicBezTo>
                  <a:pt x="167" y="98"/>
                  <a:pt x="178" y="66"/>
                  <a:pt x="199" y="41"/>
                </a:cubicBezTo>
                <a:cubicBezTo>
                  <a:pt x="218" y="18"/>
                  <a:pt x="247" y="4"/>
                  <a:pt x="285" y="0"/>
                </a:cubicBezTo>
                <a:cubicBezTo>
                  <a:pt x="285" y="55"/>
                  <a:pt x="285" y="55"/>
                  <a:pt x="285" y="55"/>
                </a:cubicBezTo>
                <a:cubicBezTo>
                  <a:pt x="269" y="55"/>
                  <a:pt x="254" y="60"/>
                  <a:pt x="241" y="70"/>
                </a:cubicBezTo>
                <a:cubicBezTo>
                  <a:pt x="227" y="80"/>
                  <a:pt x="219" y="95"/>
                  <a:pt x="219" y="115"/>
                </a:cubicBezTo>
                <a:cubicBezTo>
                  <a:pt x="219" y="120"/>
                  <a:pt x="219" y="125"/>
                  <a:pt x="219" y="131"/>
                </a:cubicBezTo>
                <a:lnTo>
                  <a:pt x="285" y="131"/>
                </a:lnTo>
                <a:close/>
              </a:path>
            </a:pathLst>
          </a:custGeom>
          <a:solidFill>
            <a:srgbClr val="48505B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rgbClr val="48505B"/>
              </a:solidFill>
            </a:endParaRPr>
          </a:p>
        </p:txBody>
      </p:sp>
      <p:sp>
        <p:nvSpPr>
          <p:cNvPr id="52" name="文本框 51"/>
          <p:cNvSpPr txBox="1"/>
          <p:nvPr>
            <p:custDataLst>
              <p:tags r:id="rId8"/>
            </p:custDataLst>
          </p:nvPr>
        </p:nvSpPr>
        <p:spPr>
          <a:xfrm>
            <a:off x="3251200" y="1930284"/>
            <a:ext cx="5689600" cy="1200329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6000" b="1">
                <a:blipFill dpi="0" rotWithShape="1">
                  <a:blip r:embed="rId9"/>
                  <a:stretch>
                    <a:fillRect/>
                  </a:stretch>
                </a:blipFill>
              </a:defRPr>
            </a:lvl1pPr>
          </a:lstStyle>
          <a:p>
            <a:r>
              <a:rPr lang="en-US" altLang="zh-CN" sz="7200" b="0">
                <a:solidFill>
                  <a:srgbClr val="48505B"/>
                </a:solidFill>
                <a:latin typeface="Arial" pitchFamily="34" charset="0"/>
                <a:ea typeface="微软雅黑" pitchFamily="34" charset="-122"/>
                <a:cs typeface="Arial" pitchFamily="34" charset="0"/>
              </a:rPr>
              <a:t>Part 03</a:t>
            </a:r>
            <a:endParaRPr lang="zh-CN" altLang="en-US" sz="7200" b="0">
              <a:solidFill>
                <a:srgbClr val="48505B"/>
              </a:solidFill>
              <a:latin typeface="Arial" pitchFamily="34" charset="0"/>
              <a:ea typeface="微软雅黑" pitchFamily="34" charset="-122"/>
              <a:cs typeface="Arial" pitchFamily="34" charset="0"/>
            </a:endParaRPr>
          </a:p>
        </p:txBody>
      </p:sp>
      <p:sp>
        <p:nvSpPr>
          <p:cNvPr id="53" name="矩形 52"/>
          <p:cNvSpPr/>
          <p:nvPr>
            <p:custDataLst>
              <p:tags r:id="rId10"/>
            </p:custDataLst>
          </p:nvPr>
        </p:nvSpPr>
        <p:spPr>
          <a:xfrm>
            <a:off x="4533099" y="2863053"/>
            <a:ext cx="3125803" cy="9531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75000"/>
              </a:lnSpc>
            </a:pPr>
            <a:r>
              <a:rPr lang="zh-CN" altLang="en-US" sz="3200">
                <a:solidFill>
                  <a:srgbClr val="48505B"/>
                </a:solidFill>
                <a:latin typeface="微软雅黑" pitchFamily="34" charset="-122"/>
                <a:ea typeface="微软雅黑" pitchFamily="34" charset="-122"/>
              </a:rPr>
              <a:t>巩固提升</a:t>
            </a:r>
          </a:p>
        </p:txBody>
      </p:sp>
    </p:spTree>
  </p:cSld>
  <p:clrMapOvr>
    <a:masterClrMapping/>
  </p:clrMapOvr>
  <p:transition/>
  <p:timing/>
</p:sld>
</file>

<file path=ppt/slides/slide18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solidFill>
          <a:srgbClr val="48505B"/>
        </a:solidFill>
        <a:effectLst/>
      </p:bgPr>
    </p:bg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pic>
        <p:nvPicPr>
          <p:cNvPr id="5" name="图片 4"/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248" y="304800"/>
            <a:ext cx="11525503" cy="6248400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>
            <p:custDataLst>
              <p:tags r:id="rId6"/>
            </p:custDataLst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58767" y="-384628"/>
            <a:ext cx="1074466" cy="1031588"/>
          </a:xfrm>
          <a:prstGeom prst="rect">
            <a:avLst/>
          </a:prstGeom>
        </p:spPr>
      </p:pic>
      <p:sp>
        <p:nvSpPr>
          <p:cNvPr id="12" name="Freeform 5"/>
          <p:cNvSpPr>
            <a:spLocks noEditPoints="1"/>
          </p:cNvSpPr>
          <p:nvPr>
            <p:custDataLst>
              <p:tags r:id="rId7"/>
            </p:custDataLst>
          </p:nvPr>
        </p:nvSpPr>
        <p:spPr bwMode="auto">
          <a:xfrm flipH="1" flipV="1">
            <a:off x="10666910" y="5539519"/>
            <a:ext cx="683898" cy="575042"/>
          </a:xfrm>
          <a:custGeom>
            <a:gdLst>
              <a:gd name="T0" fmla="*/ 118 w 285"/>
              <a:gd name="T1" fmla="*/ 131 h 240"/>
              <a:gd name="T2" fmla="*/ 118 w 285"/>
              <a:gd name="T3" fmla="*/ 240 h 240"/>
              <a:gd name="T4" fmla="*/ 0 w 285"/>
              <a:gd name="T5" fmla="*/ 240 h 240"/>
              <a:gd name="T6" fmla="*/ 0 w 285"/>
              <a:gd name="T7" fmla="*/ 131 h 240"/>
              <a:gd name="T8" fmla="*/ 32 w 285"/>
              <a:gd name="T9" fmla="*/ 39 h 240"/>
              <a:gd name="T10" fmla="*/ 118 w 285"/>
              <a:gd name="T11" fmla="*/ 0 h 240"/>
              <a:gd name="T12" fmla="*/ 118 w 285"/>
              <a:gd name="T13" fmla="*/ 55 h 240"/>
              <a:gd name="T14" fmla="*/ 75 w 285"/>
              <a:gd name="T15" fmla="*/ 70 h 240"/>
              <a:gd name="T16" fmla="*/ 53 w 285"/>
              <a:gd name="T17" fmla="*/ 115 h 240"/>
              <a:gd name="T18" fmla="*/ 53 w 285"/>
              <a:gd name="T19" fmla="*/ 131 h 240"/>
              <a:gd name="T20" fmla="*/ 118 w 285"/>
              <a:gd name="T21" fmla="*/ 131 h 240"/>
              <a:gd name="T22" fmla="*/ 285 w 285"/>
              <a:gd name="T23" fmla="*/ 131 h 240"/>
              <a:gd name="T24" fmla="*/ 285 w 285"/>
              <a:gd name="T25" fmla="*/ 240 h 240"/>
              <a:gd name="T26" fmla="*/ 167 w 285"/>
              <a:gd name="T27" fmla="*/ 240 h 240"/>
              <a:gd name="T28" fmla="*/ 167 w 285"/>
              <a:gd name="T29" fmla="*/ 136 h 240"/>
              <a:gd name="T30" fmla="*/ 199 w 285"/>
              <a:gd name="T31" fmla="*/ 41 h 240"/>
              <a:gd name="T32" fmla="*/ 285 w 285"/>
              <a:gd name="T33" fmla="*/ 0 h 240"/>
              <a:gd name="T34" fmla="*/ 285 w 285"/>
              <a:gd name="T35" fmla="*/ 55 h 240"/>
              <a:gd name="T36" fmla="*/ 241 w 285"/>
              <a:gd name="T37" fmla="*/ 70 h 240"/>
              <a:gd name="T38" fmla="*/ 219 w 285"/>
              <a:gd name="T39" fmla="*/ 115 h 240"/>
              <a:gd name="T40" fmla="*/ 219 w 285"/>
              <a:gd name="T41" fmla="*/ 131 h 240"/>
              <a:gd name="T42" fmla="*/ 285 w 285"/>
              <a:gd name="T43" fmla="*/ 131 h 240"/>
            </a:gdLst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285" h="240">
                <a:moveTo>
                  <a:pt x="118" y="131"/>
                </a:moveTo>
                <a:cubicBezTo>
                  <a:pt x="118" y="240"/>
                  <a:pt x="118" y="240"/>
                  <a:pt x="118" y="240"/>
                </a:cubicBezTo>
                <a:cubicBezTo>
                  <a:pt x="0" y="240"/>
                  <a:pt x="0" y="240"/>
                  <a:pt x="0" y="240"/>
                </a:cubicBezTo>
                <a:cubicBezTo>
                  <a:pt x="0" y="131"/>
                  <a:pt x="0" y="131"/>
                  <a:pt x="0" y="131"/>
                </a:cubicBezTo>
                <a:cubicBezTo>
                  <a:pt x="0" y="95"/>
                  <a:pt x="11" y="64"/>
                  <a:pt x="32" y="39"/>
                </a:cubicBezTo>
                <a:cubicBezTo>
                  <a:pt x="51" y="17"/>
                  <a:pt x="80" y="4"/>
                  <a:pt x="118" y="0"/>
                </a:cubicBezTo>
                <a:cubicBezTo>
                  <a:pt x="118" y="55"/>
                  <a:pt x="118" y="55"/>
                  <a:pt x="118" y="55"/>
                </a:cubicBezTo>
                <a:cubicBezTo>
                  <a:pt x="101" y="55"/>
                  <a:pt x="87" y="60"/>
                  <a:pt x="75" y="70"/>
                </a:cubicBezTo>
                <a:cubicBezTo>
                  <a:pt x="60" y="80"/>
                  <a:pt x="53" y="95"/>
                  <a:pt x="53" y="115"/>
                </a:cubicBezTo>
                <a:cubicBezTo>
                  <a:pt x="53" y="120"/>
                  <a:pt x="53" y="125"/>
                  <a:pt x="53" y="131"/>
                </a:cubicBezTo>
                <a:lnTo>
                  <a:pt x="118" y="131"/>
                </a:lnTo>
                <a:close/>
                <a:moveTo>
                  <a:pt x="285" y="131"/>
                </a:moveTo>
                <a:cubicBezTo>
                  <a:pt x="285" y="240"/>
                  <a:pt x="285" y="240"/>
                  <a:pt x="285" y="240"/>
                </a:cubicBezTo>
                <a:cubicBezTo>
                  <a:pt x="167" y="240"/>
                  <a:pt x="167" y="240"/>
                  <a:pt x="167" y="240"/>
                </a:cubicBezTo>
                <a:cubicBezTo>
                  <a:pt x="167" y="136"/>
                  <a:pt x="167" y="136"/>
                  <a:pt x="167" y="136"/>
                </a:cubicBezTo>
                <a:cubicBezTo>
                  <a:pt x="167" y="98"/>
                  <a:pt x="178" y="66"/>
                  <a:pt x="199" y="41"/>
                </a:cubicBezTo>
                <a:cubicBezTo>
                  <a:pt x="218" y="18"/>
                  <a:pt x="247" y="4"/>
                  <a:pt x="285" y="0"/>
                </a:cubicBezTo>
                <a:cubicBezTo>
                  <a:pt x="285" y="55"/>
                  <a:pt x="285" y="55"/>
                  <a:pt x="285" y="55"/>
                </a:cubicBezTo>
                <a:cubicBezTo>
                  <a:pt x="269" y="55"/>
                  <a:pt x="254" y="60"/>
                  <a:pt x="241" y="70"/>
                </a:cubicBezTo>
                <a:cubicBezTo>
                  <a:pt x="227" y="80"/>
                  <a:pt x="219" y="95"/>
                  <a:pt x="219" y="115"/>
                </a:cubicBezTo>
                <a:cubicBezTo>
                  <a:pt x="219" y="120"/>
                  <a:pt x="219" y="125"/>
                  <a:pt x="219" y="131"/>
                </a:cubicBezTo>
                <a:lnTo>
                  <a:pt x="285" y="131"/>
                </a:lnTo>
                <a:close/>
              </a:path>
            </a:pathLst>
          </a:custGeom>
          <a:solidFill>
            <a:srgbClr val="48505B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rgbClr val="48505B"/>
              </a:solidFill>
            </a:endParaRPr>
          </a:p>
        </p:txBody>
      </p:sp>
      <p:sp>
        <p:nvSpPr>
          <p:cNvPr id="3" name="文本框 2"/>
          <p:cNvSpPr txBox="1"/>
          <p:nvPr>
            <p:custDataLst>
              <p:tags r:id="rId8"/>
            </p:custDataLst>
          </p:nvPr>
        </p:nvSpPr>
        <p:spPr>
          <a:xfrm>
            <a:off x="441960" y="647065"/>
            <a:ext cx="9798685" cy="3538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sz="2800" b="1"/>
              <a:t>1．17世纪,荷兰商人从南非进口小麦,从印度进口玛瑙和贝壳,从巴西进口蔗糖。小麦养活了国内消费者,他们更多地从事商人、银行家和手工业者等职业,从事农业的人越来越少。这一现象出现的主要原因是</a:t>
            </a:r>
          </a:p>
          <a:p>
            <a:r>
              <a:rPr sz="2800" b="1"/>
              <a:t>A．资本主义世界市场初步形成	</a:t>
            </a:r>
          </a:p>
          <a:p>
            <a:r>
              <a:rPr sz="2800" b="1"/>
              <a:t>B．荷兰的自然环境不利于农业发展</a:t>
            </a:r>
          </a:p>
          <a:p>
            <a:r>
              <a:rPr sz="2800" b="1"/>
              <a:t>C．荷兰推行自由主义经济政策	</a:t>
            </a:r>
          </a:p>
          <a:p>
            <a:r>
              <a:rPr sz="2800" b="1"/>
              <a:t>D．荷兰地处欧洲的交通要地</a:t>
            </a:r>
          </a:p>
        </p:txBody>
      </p:sp>
      <p:sp>
        <p:nvSpPr>
          <p:cNvPr id="6" name="文本框 5"/>
          <p:cNvSpPr txBox="1"/>
          <p:nvPr>
            <p:custDataLst>
              <p:tags r:id="rId9"/>
            </p:custDataLst>
          </p:nvPr>
        </p:nvSpPr>
        <p:spPr>
          <a:xfrm>
            <a:off x="6632575" y="4361180"/>
            <a:ext cx="1377315" cy="15684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6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solidFill>
          <a:srgbClr val="48505B"/>
        </a:solidFill>
        <a:effectLst/>
      </p:bgPr>
    </p:bg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pic>
        <p:nvPicPr>
          <p:cNvPr id="5" name="图片 4"/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248" y="304800"/>
            <a:ext cx="11525503" cy="6248400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>
            <p:custDataLst>
              <p:tags r:id="rId6"/>
            </p:custDataLst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58767" y="-384628"/>
            <a:ext cx="1074466" cy="1031588"/>
          </a:xfrm>
          <a:prstGeom prst="rect">
            <a:avLst/>
          </a:prstGeom>
        </p:spPr>
      </p:pic>
      <p:sp>
        <p:nvSpPr>
          <p:cNvPr id="12" name="Freeform 5"/>
          <p:cNvSpPr>
            <a:spLocks noEditPoints="1"/>
          </p:cNvSpPr>
          <p:nvPr>
            <p:custDataLst>
              <p:tags r:id="rId7"/>
            </p:custDataLst>
          </p:nvPr>
        </p:nvSpPr>
        <p:spPr bwMode="auto">
          <a:xfrm flipH="1" flipV="1">
            <a:off x="10666910" y="5539519"/>
            <a:ext cx="683898" cy="575042"/>
          </a:xfrm>
          <a:custGeom>
            <a:gdLst>
              <a:gd name="T0" fmla="*/ 118 w 285"/>
              <a:gd name="T1" fmla="*/ 131 h 240"/>
              <a:gd name="T2" fmla="*/ 118 w 285"/>
              <a:gd name="T3" fmla="*/ 240 h 240"/>
              <a:gd name="T4" fmla="*/ 0 w 285"/>
              <a:gd name="T5" fmla="*/ 240 h 240"/>
              <a:gd name="T6" fmla="*/ 0 w 285"/>
              <a:gd name="T7" fmla="*/ 131 h 240"/>
              <a:gd name="T8" fmla="*/ 32 w 285"/>
              <a:gd name="T9" fmla="*/ 39 h 240"/>
              <a:gd name="T10" fmla="*/ 118 w 285"/>
              <a:gd name="T11" fmla="*/ 0 h 240"/>
              <a:gd name="T12" fmla="*/ 118 w 285"/>
              <a:gd name="T13" fmla="*/ 55 h 240"/>
              <a:gd name="T14" fmla="*/ 75 w 285"/>
              <a:gd name="T15" fmla="*/ 70 h 240"/>
              <a:gd name="T16" fmla="*/ 53 w 285"/>
              <a:gd name="T17" fmla="*/ 115 h 240"/>
              <a:gd name="T18" fmla="*/ 53 w 285"/>
              <a:gd name="T19" fmla="*/ 131 h 240"/>
              <a:gd name="T20" fmla="*/ 118 w 285"/>
              <a:gd name="T21" fmla="*/ 131 h 240"/>
              <a:gd name="T22" fmla="*/ 285 w 285"/>
              <a:gd name="T23" fmla="*/ 131 h 240"/>
              <a:gd name="T24" fmla="*/ 285 w 285"/>
              <a:gd name="T25" fmla="*/ 240 h 240"/>
              <a:gd name="T26" fmla="*/ 167 w 285"/>
              <a:gd name="T27" fmla="*/ 240 h 240"/>
              <a:gd name="T28" fmla="*/ 167 w 285"/>
              <a:gd name="T29" fmla="*/ 136 h 240"/>
              <a:gd name="T30" fmla="*/ 199 w 285"/>
              <a:gd name="T31" fmla="*/ 41 h 240"/>
              <a:gd name="T32" fmla="*/ 285 w 285"/>
              <a:gd name="T33" fmla="*/ 0 h 240"/>
              <a:gd name="T34" fmla="*/ 285 w 285"/>
              <a:gd name="T35" fmla="*/ 55 h 240"/>
              <a:gd name="T36" fmla="*/ 241 w 285"/>
              <a:gd name="T37" fmla="*/ 70 h 240"/>
              <a:gd name="T38" fmla="*/ 219 w 285"/>
              <a:gd name="T39" fmla="*/ 115 h 240"/>
              <a:gd name="T40" fmla="*/ 219 w 285"/>
              <a:gd name="T41" fmla="*/ 131 h 240"/>
              <a:gd name="T42" fmla="*/ 285 w 285"/>
              <a:gd name="T43" fmla="*/ 131 h 240"/>
            </a:gdLst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285" h="240">
                <a:moveTo>
                  <a:pt x="118" y="131"/>
                </a:moveTo>
                <a:cubicBezTo>
                  <a:pt x="118" y="240"/>
                  <a:pt x="118" y="240"/>
                  <a:pt x="118" y="240"/>
                </a:cubicBezTo>
                <a:cubicBezTo>
                  <a:pt x="0" y="240"/>
                  <a:pt x="0" y="240"/>
                  <a:pt x="0" y="240"/>
                </a:cubicBezTo>
                <a:cubicBezTo>
                  <a:pt x="0" y="131"/>
                  <a:pt x="0" y="131"/>
                  <a:pt x="0" y="131"/>
                </a:cubicBezTo>
                <a:cubicBezTo>
                  <a:pt x="0" y="95"/>
                  <a:pt x="11" y="64"/>
                  <a:pt x="32" y="39"/>
                </a:cubicBezTo>
                <a:cubicBezTo>
                  <a:pt x="51" y="17"/>
                  <a:pt x="80" y="4"/>
                  <a:pt x="118" y="0"/>
                </a:cubicBezTo>
                <a:cubicBezTo>
                  <a:pt x="118" y="55"/>
                  <a:pt x="118" y="55"/>
                  <a:pt x="118" y="55"/>
                </a:cubicBezTo>
                <a:cubicBezTo>
                  <a:pt x="101" y="55"/>
                  <a:pt x="87" y="60"/>
                  <a:pt x="75" y="70"/>
                </a:cubicBezTo>
                <a:cubicBezTo>
                  <a:pt x="60" y="80"/>
                  <a:pt x="53" y="95"/>
                  <a:pt x="53" y="115"/>
                </a:cubicBezTo>
                <a:cubicBezTo>
                  <a:pt x="53" y="120"/>
                  <a:pt x="53" y="125"/>
                  <a:pt x="53" y="131"/>
                </a:cubicBezTo>
                <a:lnTo>
                  <a:pt x="118" y="131"/>
                </a:lnTo>
                <a:close/>
                <a:moveTo>
                  <a:pt x="285" y="131"/>
                </a:moveTo>
                <a:cubicBezTo>
                  <a:pt x="285" y="240"/>
                  <a:pt x="285" y="240"/>
                  <a:pt x="285" y="240"/>
                </a:cubicBezTo>
                <a:cubicBezTo>
                  <a:pt x="167" y="240"/>
                  <a:pt x="167" y="240"/>
                  <a:pt x="167" y="240"/>
                </a:cubicBezTo>
                <a:cubicBezTo>
                  <a:pt x="167" y="136"/>
                  <a:pt x="167" y="136"/>
                  <a:pt x="167" y="136"/>
                </a:cubicBezTo>
                <a:cubicBezTo>
                  <a:pt x="167" y="98"/>
                  <a:pt x="178" y="66"/>
                  <a:pt x="199" y="41"/>
                </a:cubicBezTo>
                <a:cubicBezTo>
                  <a:pt x="218" y="18"/>
                  <a:pt x="247" y="4"/>
                  <a:pt x="285" y="0"/>
                </a:cubicBezTo>
                <a:cubicBezTo>
                  <a:pt x="285" y="55"/>
                  <a:pt x="285" y="55"/>
                  <a:pt x="285" y="55"/>
                </a:cubicBezTo>
                <a:cubicBezTo>
                  <a:pt x="269" y="55"/>
                  <a:pt x="254" y="60"/>
                  <a:pt x="241" y="70"/>
                </a:cubicBezTo>
                <a:cubicBezTo>
                  <a:pt x="227" y="80"/>
                  <a:pt x="219" y="95"/>
                  <a:pt x="219" y="115"/>
                </a:cubicBezTo>
                <a:cubicBezTo>
                  <a:pt x="219" y="120"/>
                  <a:pt x="219" y="125"/>
                  <a:pt x="219" y="131"/>
                </a:cubicBezTo>
                <a:lnTo>
                  <a:pt x="285" y="131"/>
                </a:lnTo>
                <a:close/>
              </a:path>
            </a:pathLst>
          </a:custGeom>
          <a:solidFill>
            <a:srgbClr val="48505B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rgbClr val="48505B"/>
              </a:solidFill>
            </a:endParaRPr>
          </a:p>
        </p:txBody>
      </p:sp>
      <p:sp>
        <p:nvSpPr>
          <p:cNvPr id="3" name="文本框 2"/>
          <p:cNvSpPr txBox="1"/>
          <p:nvPr>
            <p:custDataLst>
              <p:tags r:id="rId8"/>
            </p:custDataLst>
          </p:nvPr>
        </p:nvSpPr>
        <p:spPr>
          <a:xfrm>
            <a:off x="441960" y="647065"/>
            <a:ext cx="9798685" cy="3538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sz="2800" b="1"/>
              <a:t>2．16和17世纪在欧洲北部做生意比在欧洲南部有着无可争议的优势。17世纪的新兴势力——尼德兰、瑞典、英国、法国都在北部，一些成长神速的城市也一样——阿姆斯特丹、巴黎、伦敦。欧洲北部优势的形成主要市因为</a:t>
            </a:r>
          </a:p>
          <a:p>
            <a:r>
              <a:rPr sz="2800" b="1"/>
              <a:t>A．工业资本取代商业资本	</a:t>
            </a:r>
          </a:p>
          <a:p>
            <a:r>
              <a:rPr sz="2800" b="1"/>
              <a:t>B．垄断性工业企业的建立</a:t>
            </a:r>
          </a:p>
          <a:p>
            <a:r>
              <a:rPr sz="2800" b="1"/>
              <a:t>C．西、葡对美洲殖民掠夺	</a:t>
            </a:r>
          </a:p>
          <a:p>
            <a:r>
              <a:rPr sz="2800" b="1"/>
              <a:t>D．欧洲新贸易中心的形成</a:t>
            </a:r>
          </a:p>
        </p:txBody>
      </p:sp>
      <p:sp>
        <p:nvSpPr>
          <p:cNvPr id="6" name="文本框 5"/>
          <p:cNvSpPr txBox="1"/>
          <p:nvPr>
            <p:custDataLst>
              <p:tags r:id="rId9"/>
            </p:custDataLst>
          </p:nvPr>
        </p:nvSpPr>
        <p:spPr>
          <a:xfrm>
            <a:off x="6632575" y="4361180"/>
            <a:ext cx="1377315" cy="15684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6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solidFill>
          <a:srgbClr val="48505B"/>
        </a:solidFill>
        <a:effectLst/>
      </p:bgPr>
    </p:bg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pic>
        <p:nvPicPr>
          <p:cNvPr id="5" name="图片 4"/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248" y="304800"/>
            <a:ext cx="11525503" cy="6248400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>
            <p:custDataLst>
              <p:tags r:id="rId6"/>
            </p:custDataLst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58767" y="-384628"/>
            <a:ext cx="1074466" cy="1031588"/>
          </a:xfrm>
          <a:prstGeom prst="rect">
            <a:avLst/>
          </a:prstGeom>
        </p:spPr>
      </p:pic>
      <p:sp>
        <p:nvSpPr>
          <p:cNvPr id="12" name="Freeform 5"/>
          <p:cNvSpPr>
            <a:spLocks noEditPoints="1"/>
          </p:cNvSpPr>
          <p:nvPr>
            <p:custDataLst>
              <p:tags r:id="rId7"/>
            </p:custDataLst>
          </p:nvPr>
        </p:nvSpPr>
        <p:spPr bwMode="auto">
          <a:xfrm flipH="1" flipV="1">
            <a:off x="10666910" y="5539519"/>
            <a:ext cx="683898" cy="575042"/>
          </a:xfrm>
          <a:custGeom>
            <a:gdLst>
              <a:gd name="T0" fmla="*/ 118 w 285"/>
              <a:gd name="T1" fmla="*/ 131 h 240"/>
              <a:gd name="T2" fmla="*/ 118 w 285"/>
              <a:gd name="T3" fmla="*/ 240 h 240"/>
              <a:gd name="T4" fmla="*/ 0 w 285"/>
              <a:gd name="T5" fmla="*/ 240 h 240"/>
              <a:gd name="T6" fmla="*/ 0 w 285"/>
              <a:gd name="T7" fmla="*/ 131 h 240"/>
              <a:gd name="T8" fmla="*/ 32 w 285"/>
              <a:gd name="T9" fmla="*/ 39 h 240"/>
              <a:gd name="T10" fmla="*/ 118 w 285"/>
              <a:gd name="T11" fmla="*/ 0 h 240"/>
              <a:gd name="T12" fmla="*/ 118 w 285"/>
              <a:gd name="T13" fmla="*/ 55 h 240"/>
              <a:gd name="T14" fmla="*/ 75 w 285"/>
              <a:gd name="T15" fmla="*/ 70 h 240"/>
              <a:gd name="T16" fmla="*/ 53 w 285"/>
              <a:gd name="T17" fmla="*/ 115 h 240"/>
              <a:gd name="T18" fmla="*/ 53 w 285"/>
              <a:gd name="T19" fmla="*/ 131 h 240"/>
              <a:gd name="T20" fmla="*/ 118 w 285"/>
              <a:gd name="T21" fmla="*/ 131 h 240"/>
              <a:gd name="T22" fmla="*/ 285 w 285"/>
              <a:gd name="T23" fmla="*/ 131 h 240"/>
              <a:gd name="T24" fmla="*/ 285 w 285"/>
              <a:gd name="T25" fmla="*/ 240 h 240"/>
              <a:gd name="T26" fmla="*/ 167 w 285"/>
              <a:gd name="T27" fmla="*/ 240 h 240"/>
              <a:gd name="T28" fmla="*/ 167 w 285"/>
              <a:gd name="T29" fmla="*/ 136 h 240"/>
              <a:gd name="T30" fmla="*/ 199 w 285"/>
              <a:gd name="T31" fmla="*/ 41 h 240"/>
              <a:gd name="T32" fmla="*/ 285 w 285"/>
              <a:gd name="T33" fmla="*/ 0 h 240"/>
              <a:gd name="T34" fmla="*/ 285 w 285"/>
              <a:gd name="T35" fmla="*/ 55 h 240"/>
              <a:gd name="T36" fmla="*/ 241 w 285"/>
              <a:gd name="T37" fmla="*/ 70 h 240"/>
              <a:gd name="T38" fmla="*/ 219 w 285"/>
              <a:gd name="T39" fmla="*/ 115 h 240"/>
              <a:gd name="T40" fmla="*/ 219 w 285"/>
              <a:gd name="T41" fmla="*/ 131 h 240"/>
              <a:gd name="T42" fmla="*/ 285 w 285"/>
              <a:gd name="T43" fmla="*/ 131 h 240"/>
            </a:gdLst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285" h="240">
                <a:moveTo>
                  <a:pt x="118" y="131"/>
                </a:moveTo>
                <a:cubicBezTo>
                  <a:pt x="118" y="240"/>
                  <a:pt x="118" y="240"/>
                  <a:pt x="118" y="240"/>
                </a:cubicBezTo>
                <a:cubicBezTo>
                  <a:pt x="0" y="240"/>
                  <a:pt x="0" y="240"/>
                  <a:pt x="0" y="240"/>
                </a:cubicBezTo>
                <a:cubicBezTo>
                  <a:pt x="0" y="131"/>
                  <a:pt x="0" y="131"/>
                  <a:pt x="0" y="131"/>
                </a:cubicBezTo>
                <a:cubicBezTo>
                  <a:pt x="0" y="95"/>
                  <a:pt x="11" y="64"/>
                  <a:pt x="32" y="39"/>
                </a:cubicBezTo>
                <a:cubicBezTo>
                  <a:pt x="51" y="17"/>
                  <a:pt x="80" y="4"/>
                  <a:pt x="118" y="0"/>
                </a:cubicBezTo>
                <a:cubicBezTo>
                  <a:pt x="118" y="55"/>
                  <a:pt x="118" y="55"/>
                  <a:pt x="118" y="55"/>
                </a:cubicBezTo>
                <a:cubicBezTo>
                  <a:pt x="101" y="55"/>
                  <a:pt x="87" y="60"/>
                  <a:pt x="75" y="70"/>
                </a:cubicBezTo>
                <a:cubicBezTo>
                  <a:pt x="60" y="80"/>
                  <a:pt x="53" y="95"/>
                  <a:pt x="53" y="115"/>
                </a:cubicBezTo>
                <a:cubicBezTo>
                  <a:pt x="53" y="120"/>
                  <a:pt x="53" y="125"/>
                  <a:pt x="53" y="131"/>
                </a:cubicBezTo>
                <a:lnTo>
                  <a:pt x="118" y="131"/>
                </a:lnTo>
                <a:close/>
                <a:moveTo>
                  <a:pt x="285" y="131"/>
                </a:moveTo>
                <a:cubicBezTo>
                  <a:pt x="285" y="240"/>
                  <a:pt x="285" y="240"/>
                  <a:pt x="285" y="240"/>
                </a:cubicBezTo>
                <a:cubicBezTo>
                  <a:pt x="167" y="240"/>
                  <a:pt x="167" y="240"/>
                  <a:pt x="167" y="240"/>
                </a:cubicBezTo>
                <a:cubicBezTo>
                  <a:pt x="167" y="136"/>
                  <a:pt x="167" y="136"/>
                  <a:pt x="167" y="136"/>
                </a:cubicBezTo>
                <a:cubicBezTo>
                  <a:pt x="167" y="98"/>
                  <a:pt x="178" y="66"/>
                  <a:pt x="199" y="41"/>
                </a:cubicBezTo>
                <a:cubicBezTo>
                  <a:pt x="218" y="18"/>
                  <a:pt x="247" y="4"/>
                  <a:pt x="285" y="0"/>
                </a:cubicBezTo>
                <a:cubicBezTo>
                  <a:pt x="285" y="55"/>
                  <a:pt x="285" y="55"/>
                  <a:pt x="285" y="55"/>
                </a:cubicBezTo>
                <a:cubicBezTo>
                  <a:pt x="269" y="55"/>
                  <a:pt x="254" y="60"/>
                  <a:pt x="241" y="70"/>
                </a:cubicBezTo>
                <a:cubicBezTo>
                  <a:pt x="227" y="80"/>
                  <a:pt x="219" y="95"/>
                  <a:pt x="219" y="115"/>
                </a:cubicBezTo>
                <a:cubicBezTo>
                  <a:pt x="219" y="120"/>
                  <a:pt x="219" y="125"/>
                  <a:pt x="219" y="131"/>
                </a:cubicBezTo>
                <a:lnTo>
                  <a:pt x="285" y="131"/>
                </a:lnTo>
                <a:close/>
              </a:path>
            </a:pathLst>
          </a:custGeom>
          <a:solidFill>
            <a:srgbClr val="48505B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rgbClr val="48505B"/>
              </a:solidFill>
            </a:endParaRPr>
          </a:p>
        </p:txBody>
      </p:sp>
      <p:sp>
        <p:nvSpPr>
          <p:cNvPr id="3" name="文本框 2"/>
          <p:cNvSpPr txBox="1"/>
          <p:nvPr>
            <p:custDataLst>
              <p:tags r:id="rId8"/>
            </p:custDataLst>
          </p:nvPr>
        </p:nvSpPr>
        <p:spPr>
          <a:xfrm>
            <a:off x="441960" y="647065"/>
            <a:ext cx="9798685" cy="26765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sz="2800" b="1"/>
              <a:t>3．1637年，意大利传教士艾儒略在《西方问答》中写到：“……有识者曰：敝地实受多银之害，金银愈多，而货愈贵也。”导致这一时期“银多货贵”的原因有</a:t>
            </a:r>
          </a:p>
          <a:p>
            <a:r>
              <a:rPr sz="2800" b="1"/>
              <a:t>①英国成为海上霸主②工业革命 </a:t>
            </a:r>
          </a:p>
          <a:p>
            <a:r>
              <a:rPr sz="2800" b="1"/>
              <a:t>③殖民掠夺④奴隶贸易</a:t>
            </a:r>
          </a:p>
          <a:p>
            <a:r>
              <a:rPr sz="2800" b="1"/>
              <a:t>A．①②	B．③④	C．②③	D．①④</a:t>
            </a:r>
          </a:p>
        </p:txBody>
      </p:sp>
      <p:sp>
        <p:nvSpPr>
          <p:cNvPr id="6" name="文本框 5"/>
          <p:cNvSpPr txBox="1"/>
          <p:nvPr>
            <p:custDataLst>
              <p:tags r:id="rId9"/>
            </p:custDataLst>
          </p:nvPr>
        </p:nvSpPr>
        <p:spPr>
          <a:xfrm>
            <a:off x="6632575" y="4361180"/>
            <a:ext cx="1377315" cy="15684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6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solidFill>
          <a:srgbClr val="48505B"/>
        </a:solidFill>
        <a:effectLst/>
      </p:bgPr>
    </p:bg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pic>
        <p:nvPicPr>
          <p:cNvPr id="5" name="图片 4"/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248" y="304800"/>
            <a:ext cx="11525503" cy="6248400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>
            <p:custDataLst>
              <p:tags r:id="rId6"/>
            </p:custDataLst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58767" y="-384628"/>
            <a:ext cx="1074466" cy="1031588"/>
          </a:xfrm>
          <a:prstGeom prst="rect">
            <a:avLst/>
          </a:prstGeom>
        </p:spPr>
      </p:pic>
      <p:sp>
        <p:nvSpPr>
          <p:cNvPr id="12" name="Freeform 5"/>
          <p:cNvSpPr>
            <a:spLocks noEditPoints="1"/>
          </p:cNvSpPr>
          <p:nvPr>
            <p:custDataLst>
              <p:tags r:id="rId7"/>
            </p:custDataLst>
          </p:nvPr>
        </p:nvSpPr>
        <p:spPr bwMode="auto">
          <a:xfrm flipH="1" flipV="1">
            <a:off x="10666910" y="5539519"/>
            <a:ext cx="683898" cy="575042"/>
          </a:xfrm>
          <a:custGeom>
            <a:gdLst>
              <a:gd name="T0" fmla="*/ 118 w 285"/>
              <a:gd name="T1" fmla="*/ 131 h 240"/>
              <a:gd name="T2" fmla="*/ 118 w 285"/>
              <a:gd name="T3" fmla="*/ 240 h 240"/>
              <a:gd name="T4" fmla="*/ 0 w 285"/>
              <a:gd name="T5" fmla="*/ 240 h 240"/>
              <a:gd name="T6" fmla="*/ 0 w 285"/>
              <a:gd name="T7" fmla="*/ 131 h 240"/>
              <a:gd name="T8" fmla="*/ 32 w 285"/>
              <a:gd name="T9" fmla="*/ 39 h 240"/>
              <a:gd name="T10" fmla="*/ 118 w 285"/>
              <a:gd name="T11" fmla="*/ 0 h 240"/>
              <a:gd name="T12" fmla="*/ 118 w 285"/>
              <a:gd name="T13" fmla="*/ 55 h 240"/>
              <a:gd name="T14" fmla="*/ 75 w 285"/>
              <a:gd name="T15" fmla="*/ 70 h 240"/>
              <a:gd name="T16" fmla="*/ 53 w 285"/>
              <a:gd name="T17" fmla="*/ 115 h 240"/>
              <a:gd name="T18" fmla="*/ 53 w 285"/>
              <a:gd name="T19" fmla="*/ 131 h 240"/>
              <a:gd name="T20" fmla="*/ 118 w 285"/>
              <a:gd name="T21" fmla="*/ 131 h 240"/>
              <a:gd name="T22" fmla="*/ 285 w 285"/>
              <a:gd name="T23" fmla="*/ 131 h 240"/>
              <a:gd name="T24" fmla="*/ 285 w 285"/>
              <a:gd name="T25" fmla="*/ 240 h 240"/>
              <a:gd name="T26" fmla="*/ 167 w 285"/>
              <a:gd name="T27" fmla="*/ 240 h 240"/>
              <a:gd name="T28" fmla="*/ 167 w 285"/>
              <a:gd name="T29" fmla="*/ 136 h 240"/>
              <a:gd name="T30" fmla="*/ 199 w 285"/>
              <a:gd name="T31" fmla="*/ 41 h 240"/>
              <a:gd name="T32" fmla="*/ 285 w 285"/>
              <a:gd name="T33" fmla="*/ 0 h 240"/>
              <a:gd name="T34" fmla="*/ 285 w 285"/>
              <a:gd name="T35" fmla="*/ 55 h 240"/>
              <a:gd name="T36" fmla="*/ 241 w 285"/>
              <a:gd name="T37" fmla="*/ 70 h 240"/>
              <a:gd name="T38" fmla="*/ 219 w 285"/>
              <a:gd name="T39" fmla="*/ 115 h 240"/>
              <a:gd name="T40" fmla="*/ 219 w 285"/>
              <a:gd name="T41" fmla="*/ 131 h 240"/>
              <a:gd name="T42" fmla="*/ 285 w 285"/>
              <a:gd name="T43" fmla="*/ 131 h 240"/>
            </a:gdLst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285" h="240">
                <a:moveTo>
                  <a:pt x="118" y="131"/>
                </a:moveTo>
                <a:cubicBezTo>
                  <a:pt x="118" y="240"/>
                  <a:pt x="118" y="240"/>
                  <a:pt x="118" y="240"/>
                </a:cubicBezTo>
                <a:cubicBezTo>
                  <a:pt x="0" y="240"/>
                  <a:pt x="0" y="240"/>
                  <a:pt x="0" y="240"/>
                </a:cubicBezTo>
                <a:cubicBezTo>
                  <a:pt x="0" y="131"/>
                  <a:pt x="0" y="131"/>
                  <a:pt x="0" y="131"/>
                </a:cubicBezTo>
                <a:cubicBezTo>
                  <a:pt x="0" y="95"/>
                  <a:pt x="11" y="64"/>
                  <a:pt x="32" y="39"/>
                </a:cubicBezTo>
                <a:cubicBezTo>
                  <a:pt x="51" y="17"/>
                  <a:pt x="80" y="4"/>
                  <a:pt x="118" y="0"/>
                </a:cubicBezTo>
                <a:cubicBezTo>
                  <a:pt x="118" y="55"/>
                  <a:pt x="118" y="55"/>
                  <a:pt x="118" y="55"/>
                </a:cubicBezTo>
                <a:cubicBezTo>
                  <a:pt x="101" y="55"/>
                  <a:pt x="87" y="60"/>
                  <a:pt x="75" y="70"/>
                </a:cubicBezTo>
                <a:cubicBezTo>
                  <a:pt x="60" y="80"/>
                  <a:pt x="53" y="95"/>
                  <a:pt x="53" y="115"/>
                </a:cubicBezTo>
                <a:cubicBezTo>
                  <a:pt x="53" y="120"/>
                  <a:pt x="53" y="125"/>
                  <a:pt x="53" y="131"/>
                </a:cubicBezTo>
                <a:lnTo>
                  <a:pt x="118" y="131"/>
                </a:lnTo>
                <a:close/>
                <a:moveTo>
                  <a:pt x="285" y="131"/>
                </a:moveTo>
                <a:cubicBezTo>
                  <a:pt x="285" y="240"/>
                  <a:pt x="285" y="240"/>
                  <a:pt x="285" y="240"/>
                </a:cubicBezTo>
                <a:cubicBezTo>
                  <a:pt x="167" y="240"/>
                  <a:pt x="167" y="240"/>
                  <a:pt x="167" y="240"/>
                </a:cubicBezTo>
                <a:cubicBezTo>
                  <a:pt x="167" y="136"/>
                  <a:pt x="167" y="136"/>
                  <a:pt x="167" y="136"/>
                </a:cubicBezTo>
                <a:cubicBezTo>
                  <a:pt x="167" y="98"/>
                  <a:pt x="178" y="66"/>
                  <a:pt x="199" y="41"/>
                </a:cubicBezTo>
                <a:cubicBezTo>
                  <a:pt x="218" y="18"/>
                  <a:pt x="247" y="4"/>
                  <a:pt x="285" y="0"/>
                </a:cubicBezTo>
                <a:cubicBezTo>
                  <a:pt x="285" y="55"/>
                  <a:pt x="285" y="55"/>
                  <a:pt x="285" y="55"/>
                </a:cubicBezTo>
                <a:cubicBezTo>
                  <a:pt x="269" y="55"/>
                  <a:pt x="254" y="60"/>
                  <a:pt x="241" y="70"/>
                </a:cubicBezTo>
                <a:cubicBezTo>
                  <a:pt x="227" y="80"/>
                  <a:pt x="219" y="95"/>
                  <a:pt x="219" y="115"/>
                </a:cubicBezTo>
                <a:cubicBezTo>
                  <a:pt x="219" y="120"/>
                  <a:pt x="219" y="125"/>
                  <a:pt x="219" y="131"/>
                </a:cubicBezTo>
                <a:lnTo>
                  <a:pt x="285" y="131"/>
                </a:lnTo>
                <a:close/>
              </a:path>
            </a:pathLst>
          </a:custGeom>
          <a:solidFill>
            <a:srgbClr val="48505B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rgbClr val="48505B"/>
              </a:solidFill>
            </a:endParaRPr>
          </a:p>
        </p:txBody>
      </p:sp>
      <p:sp>
        <p:nvSpPr>
          <p:cNvPr id="3" name="文本框 2"/>
          <p:cNvSpPr txBox="1"/>
          <p:nvPr>
            <p:custDataLst>
              <p:tags r:id="rId8"/>
            </p:custDataLst>
          </p:nvPr>
        </p:nvSpPr>
        <p:spPr>
          <a:xfrm>
            <a:off x="441960" y="647065"/>
            <a:ext cx="9798685" cy="26765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sz="2800" b="1"/>
              <a:t>4．有学者称，美洲白银的到来，加剧了欧洲货币与商品比例的不平衡。由此推断</a:t>
            </a:r>
          </a:p>
          <a:p>
            <a:r>
              <a:rPr sz="2800" b="1"/>
              <a:t>A．封建贵族通过殖民扩张获取了暴利	</a:t>
            </a:r>
          </a:p>
          <a:p>
            <a:r>
              <a:rPr sz="2800" b="1"/>
              <a:t>B．商业革命源于贵金属严重过剩</a:t>
            </a:r>
          </a:p>
          <a:p>
            <a:r>
              <a:rPr sz="2800" b="1"/>
              <a:t>C．欧洲实物地租逐渐取代了货币地租	</a:t>
            </a:r>
          </a:p>
          <a:p>
            <a:r>
              <a:rPr sz="2800" b="1"/>
              <a:t>D．殖民掠夺引起了欧洲“价格革命”</a:t>
            </a:r>
          </a:p>
        </p:txBody>
      </p:sp>
      <p:sp>
        <p:nvSpPr>
          <p:cNvPr id="6" name="文本框 5"/>
          <p:cNvSpPr txBox="1"/>
          <p:nvPr>
            <p:custDataLst>
              <p:tags r:id="rId9"/>
            </p:custDataLst>
          </p:nvPr>
        </p:nvSpPr>
        <p:spPr>
          <a:xfrm>
            <a:off x="6632575" y="4361180"/>
            <a:ext cx="1377315" cy="15684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6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solidFill>
          <a:srgbClr val="48505B"/>
        </a:solidFill>
        <a:effectLst/>
      </p:bgPr>
    </p:bg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pic>
        <p:nvPicPr>
          <p:cNvPr id="5" name="图片 4"/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248" y="304800"/>
            <a:ext cx="11525503" cy="6248400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>
            <p:custDataLst>
              <p:tags r:id="rId6"/>
            </p:custDataLst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58767" y="-384628"/>
            <a:ext cx="1074466" cy="1031588"/>
          </a:xfrm>
          <a:prstGeom prst="rect">
            <a:avLst/>
          </a:prstGeom>
        </p:spPr>
      </p:pic>
      <p:sp>
        <p:nvSpPr>
          <p:cNvPr id="12" name="Freeform 5"/>
          <p:cNvSpPr>
            <a:spLocks noEditPoints="1"/>
          </p:cNvSpPr>
          <p:nvPr>
            <p:custDataLst>
              <p:tags r:id="rId7"/>
            </p:custDataLst>
          </p:nvPr>
        </p:nvSpPr>
        <p:spPr bwMode="auto">
          <a:xfrm flipH="1" flipV="1">
            <a:off x="10666910" y="5539519"/>
            <a:ext cx="683898" cy="575042"/>
          </a:xfrm>
          <a:custGeom>
            <a:gdLst>
              <a:gd name="T0" fmla="*/ 118 w 285"/>
              <a:gd name="T1" fmla="*/ 131 h 240"/>
              <a:gd name="T2" fmla="*/ 118 w 285"/>
              <a:gd name="T3" fmla="*/ 240 h 240"/>
              <a:gd name="T4" fmla="*/ 0 w 285"/>
              <a:gd name="T5" fmla="*/ 240 h 240"/>
              <a:gd name="T6" fmla="*/ 0 w 285"/>
              <a:gd name="T7" fmla="*/ 131 h 240"/>
              <a:gd name="T8" fmla="*/ 32 w 285"/>
              <a:gd name="T9" fmla="*/ 39 h 240"/>
              <a:gd name="T10" fmla="*/ 118 w 285"/>
              <a:gd name="T11" fmla="*/ 0 h 240"/>
              <a:gd name="T12" fmla="*/ 118 w 285"/>
              <a:gd name="T13" fmla="*/ 55 h 240"/>
              <a:gd name="T14" fmla="*/ 75 w 285"/>
              <a:gd name="T15" fmla="*/ 70 h 240"/>
              <a:gd name="T16" fmla="*/ 53 w 285"/>
              <a:gd name="T17" fmla="*/ 115 h 240"/>
              <a:gd name="T18" fmla="*/ 53 w 285"/>
              <a:gd name="T19" fmla="*/ 131 h 240"/>
              <a:gd name="T20" fmla="*/ 118 w 285"/>
              <a:gd name="T21" fmla="*/ 131 h 240"/>
              <a:gd name="T22" fmla="*/ 285 w 285"/>
              <a:gd name="T23" fmla="*/ 131 h 240"/>
              <a:gd name="T24" fmla="*/ 285 w 285"/>
              <a:gd name="T25" fmla="*/ 240 h 240"/>
              <a:gd name="T26" fmla="*/ 167 w 285"/>
              <a:gd name="T27" fmla="*/ 240 h 240"/>
              <a:gd name="T28" fmla="*/ 167 w 285"/>
              <a:gd name="T29" fmla="*/ 136 h 240"/>
              <a:gd name="T30" fmla="*/ 199 w 285"/>
              <a:gd name="T31" fmla="*/ 41 h 240"/>
              <a:gd name="T32" fmla="*/ 285 w 285"/>
              <a:gd name="T33" fmla="*/ 0 h 240"/>
              <a:gd name="T34" fmla="*/ 285 w 285"/>
              <a:gd name="T35" fmla="*/ 55 h 240"/>
              <a:gd name="T36" fmla="*/ 241 w 285"/>
              <a:gd name="T37" fmla="*/ 70 h 240"/>
              <a:gd name="T38" fmla="*/ 219 w 285"/>
              <a:gd name="T39" fmla="*/ 115 h 240"/>
              <a:gd name="T40" fmla="*/ 219 w 285"/>
              <a:gd name="T41" fmla="*/ 131 h 240"/>
              <a:gd name="T42" fmla="*/ 285 w 285"/>
              <a:gd name="T43" fmla="*/ 131 h 240"/>
            </a:gdLst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285" h="240">
                <a:moveTo>
                  <a:pt x="118" y="131"/>
                </a:moveTo>
                <a:cubicBezTo>
                  <a:pt x="118" y="240"/>
                  <a:pt x="118" y="240"/>
                  <a:pt x="118" y="240"/>
                </a:cubicBezTo>
                <a:cubicBezTo>
                  <a:pt x="0" y="240"/>
                  <a:pt x="0" y="240"/>
                  <a:pt x="0" y="240"/>
                </a:cubicBezTo>
                <a:cubicBezTo>
                  <a:pt x="0" y="131"/>
                  <a:pt x="0" y="131"/>
                  <a:pt x="0" y="131"/>
                </a:cubicBezTo>
                <a:cubicBezTo>
                  <a:pt x="0" y="95"/>
                  <a:pt x="11" y="64"/>
                  <a:pt x="32" y="39"/>
                </a:cubicBezTo>
                <a:cubicBezTo>
                  <a:pt x="51" y="17"/>
                  <a:pt x="80" y="4"/>
                  <a:pt x="118" y="0"/>
                </a:cubicBezTo>
                <a:cubicBezTo>
                  <a:pt x="118" y="55"/>
                  <a:pt x="118" y="55"/>
                  <a:pt x="118" y="55"/>
                </a:cubicBezTo>
                <a:cubicBezTo>
                  <a:pt x="101" y="55"/>
                  <a:pt x="87" y="60"/>
                  <a:pt x="75" y="70"/>
                </a:cubicBezTo>
                <a:cubicBezTo>
                  <a:pt x="60" y="80"/>
                  <a:pt x="53" y="95"/>
                  <a:pt x="53" y="115"/>
                </a:cubicBezTo>
                <a:cubicBezTo>
                  <a:pt x="53" y="120"/>
                  <a:pt x="53" y="125"/>
                  <a:pt x="53" y="131"/>
                </a:cubicBezTo>
                <a:lnTo>
                  <a:pt x="118" y="131"/>
                </a:lnTo>
                <a:close/>
                <a:moveTo>
                  <a:pt x="285" y="131"/>
                </a:moveTo>
                <a:cubicBezTo>
                  <a:pt x="285" y="240"/>
                  <a:pt x="285" y="240"/>
                  <a:pt x="285" y="240"/>
                </a:cubicBezTo>
                <a:cubicBezTo>
                  <a:pt x="167" y="240"/>
                  <a:pt x="167" y="240"/>
                  <a:pt x="167" y="240"/>
                </a:cubicBezTo>
                <a:cubicBezTo>
                  <a:pt x="167" y="136"/>
                  <a:pt x="167" y="136"/>
                  <a:pt x="167" y="136"/>
                </a:cubicBezTo>
                <a:cubicBezTo>
                  <a:pt x="167" y="98"/>
                  <a:pt x="178" y="66"/>
                  <a:pt x="199" y="41"/>
                </a:cubicBezTo>
                <a:cubicBezTo>
                  <a:pt x="218" y="18"/>
                  <a:pt x="247" y="4"/>
                  <a:pt x="285" y="0"/>
                </a:cubicBezTo>
                <a:cubicBezTo>
                  <a:pt x="285" y="55"/>
                  <a:pt x="285" y="55"/>
                  <a:pt x="285" y="55"/>
                </a:cubicBezTo>
                <a:cubicBezTo>
                  <a:pt x="269" y="55"/>
                  <a:pt x="254" y="60"/>
                  <a:pt x="241" y="70"/>
                </a:cubicBezTo>
                <a:cubicBezTo>
                  <a:pt x="227" y="80"/>
                  <a:pt x="219" y="95"/>
                  <a:pt x="219" y="115"/>
                </a:cubicBezTo>
                <a:cubicBezTo>
                  <a:pt x="219" y="120"/>
                  <a:pt x="219" y="125"/>
                  <a:pt x="219" y="131"/>
                </a:cubicBezTo>
                <a:lnTo>
                  <a:pt x="285" y="131"/>
                </a:lnTo>
                <a:close/>
              </a:path>
            </a:pathLst>
          </a:custGeom>
          <a:solidFill>
            <a:srgbClr val="48505B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rgbClr val="48505B"/>
              </a:solidFill>
            </a:endParaRPr>
          </a:p>
        </p:txBody>
      </p:sp>
      <p:sp>
        <p:nvSpPr>
          <p:cNvPr id="65" name="文本框 64"/>
          <p:cNvSpPr txBox="1"/>
          <p:nvPr>
            <p:custDataLst>
              <p:tags r:id="rId8"/>
            </p:custDataLst>
          </p:nvPr>
        </p:nvSpPr>
        <p:spPr>
          <a:xfrm>
            <a:off x="2383742" y="2357028"/>
            <a:ext cx="742451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7200">
                <a:solidFill>
                  <a:srgbClr val="48505B"/>
                </a:solidFill>
                <a:latin typeface="微软雅黑" pitchFamily="34" charset="-122"/>
                <a:ea typeface="微软雅黑" pitchFamily="34" charset="-122"/>
                <a:cs typeface="Arial" pitchFamily="34" charset="0"/>
              </a:rPr>
              <a:t>THANK YOU </a:t>
            </a:r>
            <a:endParaRPr lang="zh-CN" altLang="en-US" sz="8000">
              <a:solidFill>
                <a:srgbClr val="48505B"/>
              </a:solidFill>
              <a:latin typeface="微软雅黑" pitchFamily="34" charset="-122"/>
              <a:ea typeface="微软雅黑" pitchFamily="34" charset="-122"/>
              <a:cs typeface="Arial" pitchFamily="34" charset="0"/>
            </a:endParaRPr>
          </a:p>
        </p:txBody>
      </p:sp>
      <p:pic>
        <p:nvPicPr>
          <p:cNvPr id="66" name="New picture"/>
          <p:cNvPicPr/>
          <p:nvPr>
            <p:custDataLst>
              <p:tags r:id="rId10"/>
            </p:custDataLst>
          </p:nvPr>
        </p:nvPicPr>
        <p:blipFill>
          <a:blip r:embed="rId9"/>
          <a:stretch>
            <a:fillRect/>
          </a:stretch>
        </p:blipFill>
        <p:spPr>
          <a:xfrm>
            <a:off x="11214100" y="12573000"/>
            <a:ext cx="317500" cy="228600"/>
          </a:xfrm>
          <a:prstGeom prst="cube">
            <a:avLst/>
          </a:prstGeom>
        </p:spPr>
      </p:pic>
    </p:spTree>
  </p:cSld>
  <p:clrMapOvr>
    <a:masterClrMapping/>
  </p:clrMapOvr>
  <p:transition/>
  <p:timing/>
</p:sld>
</file>

<file path=ppt/tags/tag1.xml><?xml version="1.0" encoding="utf-8"?>
<p:tagLst xmlns:p="http://schemas.openxmlformats.org/presentationml/2006/main">
  <p:tag name="AS_UNIQUEID" val="77"/>
</p:tagLst>
</file>

<file path=ppt/tags/tag2.xml><?xml version="1.0" encoding="utf-8"?>
<p:tagLst xmlns:p="http://schemas.openxmlformats.org/presentationml/2006/main">
  <p:tag name="AS_UNIQUEID" val="78"/>
</p:tagLst>
</file>

<file path=ppt/tags/tag3.xml><?xml version="1.0" encoding="utf-8"?>
<p:tagLst xmlns:p="http://schemas.openxmlformats.org/presentationml/2006/main">
  <p:tag name="AS_UNIQUEID" val="79"/>
</p:tagLst>
</file>

<file path=ppt/tags/tag4.xml><?xml version="1.0" encoding="utf-8"?>
<p:tagLst xmlns:p="http://schemas.openxmlformats.org/presentationml/2006/main">
  <p:tag name="AS_UNIQUEID" val="80"/>
</p:tagLst>
</file>

<file path=ppt/tags/tag5.xml><?xml version="1.0" encoding="utf-8"?>
<p:tagLst xmlns:p="http://schemas.openxmlformats.org/presentationml/2006/main">
  <p:tag name="AS_UNIQUEID" val="81"/>
</p:tagLst>
</file>

<file path=ppt/tags/tag6.xml><?xml version="1.0" encoding="utf-8"?>
<p:tagLst xmlns:p="http://schemas.openxmlformats.org/presentationml/2006/main">
  <p:tag name="AS_UNIQUEID" val="82"/>
</p:tagLst>
</file>

<file path=ppt/tags/tag7.xml><?xml version="1.0" encoding="utf-8"?>
<p:tagLst xmlns:p="http://schemas.openxmlformats.org/presentationml/2006/main">
  <p:tag name="AS_UNIQUEID" val="83"/>
</p:tagLst>
</file>

<file path=ppt/tags/tag8.xml><?xml version="1.0" encoding="utf-8"?>
<p:tagLst xmlns:p="http://schemas.openxmlformats.org/presentationml/2006/main">
  <p:tag name="AS_UNIQUEID" val="84"/>
</p:tagLst>
</file>

<file path=ppt/tags/tag9.xml><?xml version="1.0" encoding="utf-8"?>
<p:tagLst xmlns:p="http://schemas.openxmlformats.org/presentationml/2006/main">
  <p:tag name="AS_UNIQUEID" val="85"/>
</p:tagLst>
</file>

<file path=ppt/tags/tag10.xml><?xml version="1.0" encoding="utf-8"?>
<p:tagLst xmlns:p="http://schemas.openxmlformats.org/presentationml/2006/main">
  <p:tag name="AS_UNIQUEID" val="86"/>
</p:tagLst>
</file>

<file path=ppt/tags/tag11.xml><?xml version="1.0" encoding="utf-8"?>
<p:tagLst xmlns:p="http://schemas.openxmlformats.org/presentationml/2006/main">
  <p:tag name="AS_UNIQUEID" val="87"/>
</p:tagLst>
</file>

<file path=ppt/tags/tag12.xml><?xml version="1.0" encoding="utf-8"?>
<p:tagLst xmlns:p="http://schemas.openxmlformats.org/presentationml/2006/main">
  <p:tag name="AS_UNIQUEID" val="88"/>
</p:tagLst>
</file>

<file path=ppt/tags/tag13.xml><?xml version="1.0" encoding="utf-8"?>
<p:tagLst xmlns:p="http://schemas.openxmlformats.org/presentationml/2006/main">
  <p:tag name="AS_UNIQUEID" val="89"/>
</p:tagLst>
</file>

<file path=ppt/tags/tag14.xml><?xml version="1.0" encoding="utf-8"?>
<p:tagLst xmlns:p="http://schemas.openxmlformats.org/presentationml/2006/main">
  <p:tag name="AS_UNIQUEID" val="90"/>
</p:tagLst>
</file>

<file path=ppt/tags/tag15.xml><?xml version="1.0" encoding="utf-8"?>
<p:tagLst xmlns:p="http://schemas.openxmlformats.org/presentationml/2006/main">
  <p:tag name="AS_UNIQUEID" val="91"/>
</p:tagLst>
</file>

<file path=ppt/tags/tag16.xml><?xml version="1.0" encoding="utf-8"?>
<p:tagLst xmlns:p="http://schemas.openxmlformats.org/presentationml/2006/main">
  <p:tag name="AS_UNIQUEID" val="92"/>
</p:tagLst>
</file>

<file path=ppt/tags/tag17.xml><?xml version="1.0" encoding="utf-8"?>
<p:tagLst xmlns:p="http://schemas.openxmlformats.org/presentationml/2006/main">
  <p:tag name="AS_UNIQUEID" val="93"/>
</p:tagLst>
</file>

<file path=ppt/tags/tag18.xml><?xml version="1.0" encoding="utf-8"?>
<p:tagLst xmlns:p="http://schemas.openxmlformats.org/presentationml/2006/main">
  <p:tag name="AS_UNIQUEID" val="94"/>
</p:tagLst>
</file>

<file path=ppt/tags/tag19.xml><?xml version="1.0" encoding="utf-8"?>
<p:tagLst xmlns:p="http://schemas.openxmlformats.org/presentationml/2006/main">
  <p:tag name="AS_UNIQUEID" val="95"/>
</p:tagLst>
</file>

<file path=ppt/tags/tag20.xml><?xml version="1.0" encoding="utf-8"?>
<p:tagLst xmlns:p="http://schemas.openxmlformats.org/presentationml/2006/main">
  <p:tag name="AS_UNIQUEID" val="96"/>
</p:tagLst>
</file>

<file path=ppt/tags/tag21.xml><?xml version="1.0" encoding="utf-8"?>
<p:tagLst xmlns:p="http://schemas.openxmlformats.org/presentationml/2006/main">
  <p:tag name="AS_UNIQUEID" val="97"/>
</p:tagLst>
</file>

<file path=ppt/tags/tag22.xml><?xml version="1.0" encoding="utf-8"?>
<p:tagLst xmlns:p="http://schemas.openxmlformats.org/presentationml/2006/main">
  <p:tag name="AS_UNIQUEID" val="98"/>
</p:tagLst>
</file>

<file path=ppt/tags/tag23.xml><?xml version="1.0" encoding="utf-8"?>
<p:tagLst xmlns:p="http://schemas.openxmlformats.org/presentationml/2006/main">
  <p:tag name="AS_UNIQUEID" val="99"/>
</p:tagLst>
</file>

<file path=ppt/tags/tag24.xml><?xml version="1.0" encoding="utf-8"?>
<p:tagLst xmlns:p="http://schemas.openxmlformats.org/presentationml/2006/main">
  <p:tag name="AS_UNIQUEID" val="100"/>
</p:tagLst>
</file>

<file path=ppt/tags/tag25.xml><?xml version="1.0" encoding="utf-8"?>
<p:tagLst xmlns:p="http://schemas.openxmlformats.org/presentationml/2006/main">
  <p:tag name="AS_UNIQUEID" val="101"/>
</p:tagLst>
</file>

<file path=ppt/tags/tag26.xml><?xml version="1.0" encoding="utf-8"?>
<p:tagLst xmlns:p="http://schemas.openxmlformats.org/presentationml/2006/main">
  <p:tag name="AS_UNIQUEID" val="102"/>
</p:tagLst>
</file>

<file path=ppt/tags/tag27.xml><?xml version="1.0" encoding="utf-8"?>
<p:tagLst xmlns:p="http://schemas.openxmlformats.org/presentationml/2006/main">
  <p:tag name="AS_UNIQUEID" val="103"/>
</p:tagLst>
</file>

<file path=ppt/tags/tag28.xml><?xml version="1.0" encoding="utf-8"?>
<p:tagLst xmlns:p="http://schemas.openxmlformats.org/presentationml/2006/main">
  <p:tag name="AS_UNIQUEID" val="104"/>
</p:tagLst>
</file>

<file path=ppt/tags/tag29.xml><?xml version="1.0" encoding="utf-8"?>
<p:tagLst xmlns:p="http://schemas.openxmlformats.org/presentationml/2006/main">
  <p:tag name="AS_UNIQUEID" val="105"/>
</p:tagLst>
</file>

<file path=ppt/tags/tag30.xml><?xml version="1.0" encoding="utf-8"?>
<p:tagLst xmlns:p="http://schemas.openxmlformats.org/presentationml/2006/main">
  <p:tag name="AS_UNIQUEID" val="106"/>
</p:tagLst>
</file>

<file path=ppt/tags/tag31.xml><?xml version="1.0" encoding="utf-8"?>
<p:tagLst xmlns:p="http://schemas.openxmlformats.org/presentationml/2006/main">
  <p:tag name="AS_UNIQUEID" val="107"/>
</p:tagLst>
</file>

<file path=ppt/tags/tag32.xml><?xml version="1.0" encoding="utf-8"?>
<p:tagLst xmlns:p="http://schemas.openxmlformats.org/presentationml/2006/main">
  <p:tag name="AS_UNIQUEID" val="108"/>
</p:tagLst>
</file>

<file path=ppt/tags/tag33.xml><?xml version="1.0" encoding="utf-8"?>
<p:tagLst xmlns:p="http://schemas.openxmlformats.org/presentationml/2006/main">
  <p:tag name="AS_UNIQUEID" val="109"/>
</p:tagLst>
</file>

<file path=ppt/tags/tag34.xml><?xml version="1.0" encoding="utf-8"?>
<p:tagLst xmlns:p="http://schemas.openxmlformats.org/presentationml/2006/main">
  <p:tag name="AS_UNIQUEID" val="110"/>
</p:tagLst>
</file>

<file path=ppt/tags/tag35.xml><?xml version="1.0" encoding="utf-8"?>
<p:tagLst xmlns:p="http://schemas.openxmlformats.org/presentationml/2006/main">
  <p:tag name="AS_UNIQUEID" val="111"/>
</p:tagLst>
</file>

<file path=ppt/tags/tag36.xml><?xml version="1.0" encoding="utf-8"?>
<p:tagLst xmlns:p="http://schemas.openxmlformats.org/presentationml/2006/main">
  <p:tag name="AS_UNIQUEID" val="112"/>
</p:tagLst>
</file>

<file path=ppt/tags/tag37.xml><?xml version="1.0" encoding="utf-8"?>
<p:tagLst xmlns:p="http://schemas.openxmlformats.org/presentationml/2006/main">
  <p:tag name="AS_UNIQUEID" val="113"/>
</p:tagLst>
</file>

<file path=ppt/tags/tag38.xml><?xml version="1.0" encoding="utf-8"?>
<p:tagLst xmlns:p="http://schemas.openxmlformats.org/presentationml/2006/main">
  <p:tag name="AS_UNIQUEID" val="114"/>
</p:tagLst>
</file>

<file path=ppt/tags/tag39.xml><?xml version="1.0" encoding="utf-8"?>
<p:tagLst xmlns:p="http://schemas.openxmlformats.org/presentationml/2006/main">
  <p:tag name="AS_UNIQUEID" val="115"/>
</p:tagLst>
</file>

<file path=ppt/tags/tag40.xml><?xml version="1.0" encoding="utf-8"?>
<p:tagLst xmlns:p="http://schemas.openxmlformats.org/presentationml/2006/main">
  <p:tag name="AS_UNIQUEID" val="116"/>
</p:tagLst>
</file>

<file path=ppt/tags/tag41.xml><?xml version="1.0" encoding="utf-8"?>
<p:tagLst xmlns:p="http://schemas.openxmlformats.org/presentationml/2006/main">
  <p:tag name="AS_UNIQUEID" val="117"/>
</p:tagLst>
</file>

<file path=ppt/tags/tag42.xml><?xml version="1.0" encoding="utf-8"?>
<p:tagLst xmlns:p="http://schemas.openxmlformats.org/presentationml/2006/main">
  <p:tag name="AS_UNIQUEID" val="118"/>
</p:tagLst>
</file>

<file path=ppt/tags/tag43.xml><?xml version="1.0" encoding="utf-8"?>
<p:tagLst xmlns:p="http://schemas.openxmlformats.org/presentationml/2006/main">
  <p:tag name="AS_UNIQUEID" val="119"/>
</p:tagLst>
</file>

<file path=ppt/tags/tag44.xml><?xml version="1.0" encoding="utf-8"?>
<p:tagLst xmlns:p="http://schemas.openxmlformats.org/presentationml/2006/main">
  <p:tag name="AS_UNIQUEID" val="120"/>
</p:tagLst>
</file>

<file path=ppt/tags/tag45.xml><?xml version="1.0" encoding="utf-8"?>
<p:tagLst xmlns:p="http://schemas.openxmlformats.org/presentationml/2006/main">
  <p:tag name="AS_UNIQUEID" val="121"/>
</p:tagLst>
</file>

<file path=ppt/tags/tag46.xml><?xml version="1.0" encoding="utf-8"?>
<p:tagLst xmlns:p="http://schemas.openxmlformats.org/presentationml/2006/main">
  <p:tag name="AS_UNIQUEID" val="122"/>
</p:tagLst>
</file>

<file path=ppt/tags/tag47.xml><?xml version="1.0" encoding="utf-8"?>
<p:tagLst xmlns:p="http://schemas.openxmlformats.org/presentationml/2006/main">
  <p:tag name="AS_UNIQUEID" val="123"/>
</p:tagLst>
</file>

<file path=ppt/tags/tag48.xml><?xml version="1.0" encoding="utf-8"?>
<p:tagLst xmlns:p="http://schemas.openxmlformats.org/presentationml/2006/main">
  <p:tag name="AS_UNIQUEID" val="124"/>
</p:tagLst>
</file>

<file path=ppt/tags/tag49.xml><?xml version="1.0" encoding="utf-8"?>
<p:tagLst xmlns:p="http://schemas.openxmlformats.org/presentationml/2006/main">
  <p:tag name="AS_UNIQUEID" val="125"/>
</p:tagLst>
</file>

<file path=ppt/tags/tag50.xml><?xml version="1.0" encoding="utf-8"?>
<p:tagLst xmlns:p="http://schemas.openxmlformats.org/presentationml/2006/main">
  <p:tag name="AS_UNIQUEID" val="126"/>
</p:tagLst>
</file>

<file path=ppt/tags/tag51.xml><?xml version="1.0" encoding="utf-8"?>
<p:tagLst xmlns:p="http://schemas.openxmlformats.org/presentationml/2006/main">
  <p:tag name="AS_UNIQUEID" val="127"/>
</p:tagLst>
</file>

<file path=ppt/tags/tag52.xml><?xml version="1.0" encoding="utf-8"?>
<p:tagLst xmlns:p="http://schemas.openxmlformats.org/presentationml/2006/main">
  <p:tag name="AS_UNIQUEID" val="128"/>
</p:tagLst>
</file>

<file path=ppt/tags/tag53.xml><?xml version="1.0" encoding="utf-8"?>
<p:tagLst xmlns:p="http://schemas.openxmlformats.org/presentationml/2006/main">
  <p:tag name="AS_UNIQUEID" val="129"/>
</p:tagLst>
</file>

<file path=ppt/tags/tag54.xml><?xml version="1.0" encoding="utf-8"?>
<p:tagLst xmlns:p="http://schemas.openxmlformats.org/presentationml/2006/main">
  <p:tag name="AS_UNIQUEID" val="130"/>
</p:tagLst>
</file>

<file path=ppt/tags/tag55.xml><?xml version="1.0" encoding="utf-8"?>
<p:tagLst xmlns:p="http://schemas.openxmlformats.org/presentationml/2006/main">
  <p:tag name="AS_UNIQUEID" val="131"/>
</p:tagLst>
</file>

<file path=ppt/tags/tag56.xml><?xml version="1.0" encoding="utf-8"?>
<p:tagLst xmlns:p="http://schemas.openxmlformats.org/presentationml/2006/main">
  <p:tag name="AS_UNIQUEID" val="132"/>
</p:tagLst>
</file>

<file path=ppt/tags/tag57.xml><?xml version="1.0" encoding="utf-8"?>
<p:tagLst xmlns:p="http://schemas.openxmlformats.org/presentationml/2006/main">
  <p:tag name="AS_UNIQUEID" val="133"/>
</p:tagLst>
</file>

<file path=ppt/tags/tag58.xml><?xml version="1.0" encoding="utf-8"?>
<p:tagLst xmlns:p="http://schemas.openxmlformats.org/presentationml/2006/main">
  <p:tag name="AS_UNIQUEID" val="134"/>
</p:tagLst>
</file>

<file path=ppt/tags/tag59.xml><?xml version="1.0" encoding="utf-8"?>
<p:tagLst xmlns:p="http://schemas.openxmlformats.org/presentationml/2006/main">
  <p:tag name="AS_UNIQUEID" val="135"/>
</p:tagLst>
</file>

<file path=ppt/tags/tag60.xml><?xml version="1.0" encoding="utf-8"?>
<p:tagLst xmlns:p="http://schemas.openxmlformats.org/presentationml/2006/main">
  <p:tag name="AS_UNIQUEID" val="136"/>
</p:tagLst>
</file>

<file path=ppt/tags/tag61.xml><?xml version="1.0" encoding="utf-8"?>
<p:tagLst xmlns:p="http://schemas.openxmlformats.org/presentationml/2006/main">
  <p:tag name="AS_UNIQUEID" val="137"/>
</p:tagLst>
</file>

<file path=ppt/tags/tag62.xml><?xml version="1.0" encoding="utf-8"?>
<p:tagLst xmlns:p="http://schemas.openxmlformats.org/presentationml/2006/main">
  <p:tag name="AS_UNIQUEID" val="138"/>
</p:tagLst>
</file>

<file path=ppt/tags/tag63.xml><?xml version="1.0" encoding="utf-8"?>
<p:tagLst xmlns:p="http://schemas.openxmlformats.org/presentationml/2006/main">
  <p:tag name="AS_UNIQUEID" val="139"/>
</p:tagLst>
</file>

<file path=ppt/tags/tag64.xml><?xml version="1.0" encoding="utf-8"?>
<p:tagLst xmlns:p="http://schemas.openxmlformats.org/presentationml/2006/main">
  <p:tag name="AS_UNIQUEID" val="140"/>
</p:tagLst>
</file>

<file path=ppt/tags/tag65.xml><?xml version="1.0" encoding="utf-8"?>
<p:tagLst xmlns:p="http://schemas.openxmlformats.org/presentationml/2006/main">
  <p:tag name="AS_UNIQUEID" val="141"/>
</p:tagLst>
</file>

<file path=ppt/tags/tag66.xml><?xml version="1.0" encoding="utf-8"?>
<p:tagLst xmlns:p="http://schemas.openxmlformats.org/presentationml/2006/main">
  <p:tag name="AS_UNIQUEID" val="142"/>
</p:tagLst>
</file>

<file path=ppt/tags/tag67.xml><?xml version="1.0" encoding="utf-8"?>
<p:tagLst xmlns:p="http://schemas.openxmlformats.org/presentationml/2006/main">
  <p:tag name="AS_UNIQUEID" val="143"/>
</p:tagLst>
</file>

<file path=ppt/tags/tag68.xml><?xml version="1.0" encoding="utf-8"?>
<p:tagLst xmlns:p="http://schemas.openxmlformats.org/presentationml/2006/main">
  <p:tag name="AS_UNIQUEID" val="144"/>
</p:tagLst>
</file>

<file path=ppt/tags/tag69.xml><?xml version="1.0" encoding="utf-8"?>
<p:tagLst xmlns:p="http://schemas.openxmlformats.org/presentationml/2006/main">
  <p:tag name="AS_UNIQUEID" val="145"/>
</p:tagLst>
</file>

<file path=ppt/tags/tag70.xml><?xml version="1.0" encoding="utf-8"?>
<p:tagLst xmlns:p="http://schemas.openxmlformats.org/presentationml/2006/main">
  <p:tag name="AS_UNIQUEID" val="146"/>
</p:tagLst>
</file>

<file path=ppt/tags/tag71.xml><?xml version="1.0" encoding="utf-8"?>
<p:tagLst xmlns:p="http://schemas.openxmlformats.org/presentationml/2006/main">
  <p:tag name="AS_UNIQUEID" val="147"/>
</p:tagLst>
</file>

<file path=ppt/tags/tag72.xml><?xml version="1.0" encoding="utf-8"?>
<p:tagLst xmlns:p="http://schemas.openxmlformats.org/presentationml/2006/main">
  <p:tag name="AS_UNIQUEID" val="148"/>
</p:tagLst>
</file>

<file path=ppt/tags/tag73.xml><?xml version="1.0" encoding="utf-8"?>
<p:tagLst xmlns:p="http://schemas.openxmlformats.org/presentationml/2006/main">
  <p:tag name="AS_UNIQUEID" val="149"/>
</p:tagLst>
</file>

<file path=ppt/tags/tag74.xml><?xml version="1.0" encoding="utf-8"?>
<p:tagLst xmlns:p="http://schemas.openxmlformats.org/presentationml/2006/main">
  <p:tag name="AS_UNIQUEID" val="150"/>
</p:tagLst>
</file>

<file path=ppt/tags/tag75.xml><?xml version="1.0" encoding="utf-8"?>
<p:tagLst xmlns:p="http://schemas.openxmlformats.org/presentationml/2006/main">
  <p:tag name="AS_UNIQUEID" val="151"/>
</p:tagLst>
</file>

<file path=ppt/tags/tag76.xml><?xml version="1.0" encoding="utf-8"?>
<p:tagLst xmlns:p="http://schemas.openxmlformats.org/presentationml/2006/main">
  <p:tag name="AS_UNIQUEID" val="152"/>
</p:tagLst>
</file>

<file path=ppt/tags/tag77.xml><?xml version="1.0" encoding="utf-8"?>
<p:tagLst xmlns:p="http://schemas.openxmlformats.org/presentationml/2006/main">
  <p:tag name="AS_UNIQUEID" val="153"/>
</p:tagLst>
</file>

<file path=ppt/tags/tag78.xml><?xml version="1.0" encoding="utf-8"?>
<p:tagLst xmlns:p="http://schemas.openxmlformats.org/presentationml/2006/main">
  <p:tag name="AS_UNIQUEID" val="154"/>
</p:tagLst>
</file>

<file path=ppt/tags/tag79.xml><?xml version="1.0" encoding="utf-8"?>
<p:tagLst xmlns:p="http://schemas.openxmlformats.org/presentationml/2006/main">
  <p:tag name="AS_UNIQUEID" val="155"/>
</p:tagLst>
</file>

<file path=ppt/tags/tag80.xml><?xml version="1.0" encoding="utf-8"?>
<p:tagLst xmlns:p="http://schemas.openxmlformats.org/presentationml/2006/main">
  <p:tag name="AS_UNIQUEID" val="156"/>
</p:tagLst>
</file>

<file path=ppt/tags/tag81.xml><?xml version="1.0" encoding="utf-8"?>
<p:tagLst xmlns:p="http://schemas.openxmlformats.org/presentationml/2006/main">
  <p:tag name="AS_UNIQUEID" val="157"/>
</p:tagLst>
</file>

<file path=ppt/tags/tag82.xml><?xml version="1.0" encoding="utf-8"?>
<p:tagLst xmlns:p="http://schemas.openxmlformats.org/presentationml/2006/main">
  <p:tag name="AS_UNIQUEID" val="158"/>
</p:tagLst>
</file>

<file path=ppt/tags/tag83.xml><?xml version="1.0" encoding="utf-8"?>
<p:tagLst xmlns:p="http://schemas.openxmlformats.org/presentationml/2006/main">
  <p:tag name="AS_UNIQUEID" val="159"/>
</p:tagLst>
</file>

<file path=ppt/tags/tag84.xml><?xml version="1.0" encoding="utf-8"?>
<p:tagLst xmlns:p="http://schemas.openxmlformats.org/presentationml/2006/main">
  <p:tag name="AS_UNIQUEID" val="160"/>
</p:tagLst>
</file>

<file path=ppt/tags/tag85.xml><?xml version="1.0" encoding="utf-8"?>
<p:tagLst xmlns:p="http://schemas.openxmlformats.org/presentationml/2006/main">
  <p:tag name="AS_UNIQUEID" val="161"/>
</p:tagLst>
</file>

<file path=ppt/tags/tag86.xml><?xml version="1.0" encoding="utf-8"?>
<p:tagLst xmlns:p="http://schemas.openxmlformats.org/presentationml/2006/main">
  <p:tag name="AS_UNIQUEID" val="162"/>
</p:tagLst>
</file>

<file path=ppt/tags/tag87.xml><?xml version="1.0" encoding="utf-8"?>
<p:tagLst xmlns:p="http://schemas.openxmlformats.org/presentationml/2006/main">
  <p:tag name="AS_UNIQUEID" val="163"/>
</p:tagLst>
</file>

<file path=ppt/tags/tag88.xml><?xml version="1.0" encoding="utf-8"?>
<p:tagLst xmlns:p="http://schemas.openxmlformats.org/presentationml/2006/main">
  <p:tag name="AS_UNIQUEID" val="164"/>
</p:tagLst>
</file>

<file path=ppt/tags/tag89.xml><?xml version="1.0" encoding="utf-8"?>
<p:tagLst xmlns:p="http://schemas.openxmlformats.org/presentationml/2006/main">
  <p:tag name="AS_UNIQUEID" val="165"/>
</p:tagLst>
</file>

<file path=ppt/tags/tag90.xml><?xml version="1.0" encoding="utf-8"?>
<p:tagLst xmlns:p="http://schemas.openxmlformats.org/presentationml/2006/main">
  <p:tag name="AS_UNIQUEID" val="166"/>
</p:tagLst>
</file>

<file path=ppt/tags/tag91.xml><?xml version="1.0" encoding="utf-8"?>
<p:tagLst xmlns:p="http://schemas.openxmlformats.org/presentationml/2006/main">
  <p:tag name="AS_UNIQUEID" val="167"/>
</p:tagLst>
</file>

<file path=ppt/tags/tag92.xml><?xml version="1.0" encoding="utf-8"?>
<p:tagLst xmlns:p="http://schemas.openxmlformats.org/presentationml/2006/main">
  <p:tag name="AS_UNIQUEID" val="168"/>
</p:tagLst>
</file>

<file path=ppt/tags/tag93.xml><?xml version="1.0" encoding="utf-8"?>
<p:tagLst xmlns:p="http://schemas.openxmlformats.org/presentationml/2006/main">
  <p:tag name="AS_UNIQUEID" val="169"/>
</p:tagLst>
</file>

<file path=ppt/tags/tag94.xml><?xml version="1.0" encoding="utf-8"?>
<p:tagLst xmlns:p="http://schemas.openxmlformats.org/presentationml/2006/main">
  <p:tag name="AS_UNIQUEID" val="170"/>
</p:tagLst>
</file>

<file path=ppt/tags/tag95.xml><?xml version="1.0" encoding="utf-8"?>
<p:tagLst xmlns:p="http://schemas.openxmlformats.org/presentationml/2006/main">
  <p:tag name="AS_UNIQUEID" val="171"/>
</p:tagLst>
</file>

<file path=ppt/tags/tag96.xml><?xml version="1.0" encoding="utf-8"?>
<p:tagLst xmlns:p="http://schemas.openxmlformats.org/presentationml/2006/main">
  <p:tag name="AS_UNIQUEID" val="172"/>
</p:tagLst>
</file>

<file path=ppt/tags/tag97.xml><?xml version="1.0" encoding="utf-8"?>
<p:tagLst xmlns:p="http://schemas.openxmlformats.org/presentationml/2006/main">
  <p:tag name="AS_UNIQUEID" val="173"/>
</p:tagLst>
</file>

<file path=ppt/tags/tag98.xml><?xml version="1.0" encoding="utf-8"?>
<p:tagLst xmlns:p="http://schemas.openxmlformats.org/presentationml/2006/main">
  <p:tag name="AS_UNIQUEID" val="174"/>
</p:tagLst>
</file>

<file path=ppt/tags/tag99.xml><?xml version="1.0" encoding="utf-8"?>
<p:tagLst xmlns:p="http://schemas.openxmlformats.org/presentationml/2006/main">
  <p:tag name="AS_UNIQUEID" val="175"/>
</p:tagLst>
</file>

<file path=ppt/tags/tag100.xml><?xml version="1.0" encoding="utf-8"?>
<p:tagLst xmlns:p="http://schemas.openxmlformats.org/presentationml/2006/main">
  <p:tag name="AS_UNIQUEID" val="176"/>
</p:tagLst>
</file>

<file path=ppt/tags/tag101.xml><?xml version="1.0" encoding="utf-8"?>
<p:tagLst xmlns:p="http://schemas.openxmlformats.org/presentationml/2006/main">
  <p:tag name="AS_UNIQUEID" val="177"/>
</p:tagLst>
</file>

<file path=ppt/tags/tag102.xml><?xml version="1.0" encoding="utf-8"?>
<p:tagLst xmlns:p="http://schemas.openxmlformats.org/presentationml/2006/main">
  <p:tag name="AS_UNIQUEID" val="178"/>
</p:tagLst>
</file>

<file path=ppt/tags/tag103.xml><?xml version="1.0" encoding="utf-8"?>
<p:tagLst xmlns:p="http://schemas.openxmlformats.org/presentationml/2006/main">
  <p:tag name="AS_UNIQUEID" val="179"/>
</p:tagLst>
</file>

<file path=ppt/tags/tag104.xml><?xml version="1.0" encoding="utf-8"?>
<p:tagLst xmlns:p="http://schemas.openxmlformats.org/presentationml/2006/main">
  <p:tag name="AS_UNIQUEID" val="180"/>
</p:tagLst>
</file>

<file path=ppt/tags/tag105.xml><?xml version="1.0" encoding="utf-8"?>
<p:tagLst xmlns:p="http://schemas.openxmlformats.org/presentationml/2006/main">
  <p:tag name="AS_UNIQUEID" val="181"/>
</p:tagLst>
</file>

<file path=ppt/tags/tag106.xml><?xml version="1.0" encoding="utf-8"?>
<p:tagLst xmlns:p="http://schemas.openxmlformats.org/presentationml/2006/main">
  <p:tag name="AS_UNIQUEID" val="182"/>
</p:tagLst>
</file>

<file path=ppt/tags/tag107.xml><?xml version="1.0" encoding="utf-8"?>
<p:tagLst xmlns:p="http://schemas.openxmlformats.org/presentationml/2006/main">
  <p:tag name="AS_UNIQUEID" val="183"/>
</p:tagLst>
</file>

<file path=ppt/tags/tag108.xml><?xml version="1.0" encoding="utf-8"?>
<p:tagLst xmlns:p="http://schemas.openxmlformats.org/presentationml/2006/main">
  <p:tag name="AS_UNIQUEID" val="184"/>
</p:tagLst>
</file>

<file path=ppt/tags/tag109.xml><?xml version="1.0" encoding="utf-8"?>
<p:tagLst xmlns:p="http://schemas.openxmlformats.org/presentationml/2006/main">
  <p:tag name="AS_UNIQUEID" val="185"/>
</p:tagLst>
</file>

<file path=ppt/tags/tag110.xml><?xml version="1.0" encoding="utf-8"?>
<p:tagLst xmlns:p="http://schemas.openxmlformats.org/presentationml/2006/main">
  <p:tag name="AS_UNIQUEID" val="186"/>
</p:tagLst>
</file>

<file path=ppt/tags/tag111.xml><?xml version="1.0" encoding="utf-8"?>
<p:tagLst xmlns:p="http://schemas.openxmlformats.org/presentationml/2006/main">
  <p:tag name="AS_UNIQUEID" val="187"/>
</p:tagLst>
</file>

<file path=ppt/tags/tag112.xml><?xml version="1.0" encoding="utf-8"?>
<p:tagLst xmlns:p="http://schemas.openxmlformats.org/presentationml/2006/main">
  <p:tag name="AS_UNIQUEID" val="188"/>
</p:tagLst>
</file>

<file path=ppt/tags/tag113.xml><?xml version="1.0" encoding="utf-8"?>
<p:tagLst xmlns:p="http://schemas.openxmlformats.org/presentationml/2006/main">
  <p:tag name="AS_UNIQUEID" val="189"/>
</p:tagLst>
</file>

<file path=ppt/tags/tag114.xml><?xml version="1.0" encoding="utf-8"?>
<p:tagLst xmlns:p="http://schemas.openxmlformats.org/presentationml/2006/main">
  <p:tag name="AS_UNIQUEID" val="190"/>
</p:tagLst>
</file>

<file path=ppt/tags/tag115.xml><?xml version="1.0" encoding="utf-8"?>
<p:tagLst xmlns:p="http://schemas.openxmlformats.org/presentationml/2006/main">
  <p:tag name="AS_UNIQUEID" val="191"/>
</p:tagLst>
</file>

<file path=ppt/tags/tag116.xml><?xml version="1.0" encoding="utf-8"?>
<p:tagLst xmlns:p="http://schemas.openxmlformats.org/presentationml/2006/main">
  <p:tag name="AS_UNIQUEID" val="192"/>
</p:tagLst>
</file>

<file path=ppt/tags/tag117.xml><?xml version="1.0" encoding="utf-8"?>
<p:tagLst xmlns:p="http://schemas.openxmlformats.org/presentationml/2006/main">
  <p:tag name="AS_UNIQUEID" val="193"/>
</p:tagLst>
</file>

<file path=ppt/tags/tag118.xml><?xml version="1.0" encoding="utf-8"?>
<p:tagLst xmlns:p="http://schemas.openxmlformats.org/presentationml/2006/main">
  <p:tag name="AS_UNIQUEID" val="194"/>
</p:tagLst>
</file>

<file path=ppt/tags/tag119.xml><?xml version="1.0" encoding="utf-8"?>
<p:tagLst xmlns:p="http://schemas.openxmlformats.org/presentationml/2006/main">
  <p:tag name="AS_UNIQUEID" val="195"/>
</p:tagLst>
</file>

<file path=ppt/tags/tag120.xml><?xml version="1.0" encoding="utf-8"?>
<p:tagLst xmlns:p="http://schemas.openxmlformats.org/presentationml/2006/main">
  <p:tag name="AS_UNIQUEID" val="196"/>
</p:tagLst>
</file>

<file path=ppt/tags/tag121.xml><?xml version="1.0" encoding="utf-8"?>
<p:tagLst xmlns:p="http://schemas.openxmlformats.org/presentationml/2006/main">
  <p:tag name="AS_UNIQUEID" val="197"/>
</p:tagLst>
</file>

<file path=ppt/tags/tag122.xml><?xml version="1.0" encoding="utf-8"?>
<p:tagLst xmlns:p="http://schemas.openxmlformats.org/presentationml/2006/main">
  <p:tag name="AS_UNIQUEID" val="198"/>
</p:tagLst>
</file>

<file path=ppt/tags/tag123.xml><?xml version="1.0" encoding="utf-8"?>
<p:tagLst xmlns:p="http://schemas.openxmlformats.org/presentationml/2006/main">
  <p:tag name="AS_UNIQUEID" val="199"/>
</p:tagLst>
</file>

<file path=ppt/tags/tag124.xml><?xml version="1.0" encoding="utf-8"?>
<p:tagLst xmlns:p="http://schemas.openxmlformats.org/presentationml/2006/main">
  <p:tag name="AS_UNIQUEID" val="200"/>
</p:tagLst>
</file>

<file path=ppt/tags/tag125.xml><?xml version="1.0" encoding="utf-8"?>
<p:tagLst xmlns:p="http://schemas.openxmlformats.org/presentationml/2006/main">
  <p:tag name="AS_UNIQUEID" val="201"/>
</p:tagLst>
</file>

<file path=ppt/tags/tag126.xml><?xml version="1.0" encoding="utf-8"?>
<p:tagLst xmlns:p="http://schemas.openxmlformats.org/presentationml/2006/main">
  <p:tag name="AS_UNIQUEID" val="202"/>
</p:tagLst>
</file>

<file path=ppt/tags/tag127.xml><?xml version="1.0" encoding="utf-8"?>
<p:tagLst xmlns:p="http://schemas.openxmlformats.org/presentationml/2006/main">
  <p:tag name="AS_UNIQUEID" val="203"/>
</p:tagLst>
</file>

<file path=ppt/tags/tag128.xml><?xml version="1.0" encoding="utf-8"?>
<p:tagLst xmlns:p="http://schemas.openxmlformats.org/presentationml/2006/main">
  <p:tag name="AS_UNIQUEID" val="204"/>
</p:tagLst>
</file>

<file path=ppt/tags/tag129.xml><?xml version="1.0" encoding="utf-8"?>
<p:tagLst xmlns:p="http://schemas.openxmlformats.org/presentationml/2006/main">
  <p:tag name="AS_UNIQUEID" val="205"/>
</p:tagLst>
</file>

<file path=ppt/tags/tag130.xml><?xml version="1.0" encoding="utf-8"?>
<p:tagLst xmlns:p="http://schemas.openxmlformats.org/presentationml/2006/main">
  <p:tag name="AS_UNIQUEID" val="206"/>
</p:tagLst>
</file>

<file path=ppt/tags/tag131.xml><?xml version="1.0" encoding="utf-8"?>
<p:tagLst xmlns:p="http://schemas.openxmlformats.org/presentationml/2006/main">
  <p:tag name="AS_UNIQUEID" val="207"/>
</p:tagLst>
</file>

<file path=ppt/tags/tag132.xml><?xml version="1.0" encoding="utf-8"?>
<p:tagLst xmlns:p="http://schemas.openxmlformats.org/presentationml/2006/main">
  <p:tag name="AS_UNIQUEID" val="208"/>
</p:tagLst>
</file>

<file path=ppt/tags/tag133.xml><?xml version="1.0" encoding="utf-8"?>
<p:tagLst xmlns:p="http://schemas.openxmlformats.org/presentationml/2006/main">
  <p:tag name="AS_UNIQUEID" val="209"/>
</p:tagLst>
</file>

<file path=ppt/tags/tag134.xml><?xml version="1.0" encoding="utf-8"?>
<p:tagLst xmlns:p="http://schemas.openxmlformats.org/presentationml/2006/main">
  <p:tag name="AS_UNIQUEID" val="210"/>
</p:tagLst>
</file>

<file path=ppt/tags/tag135.xml><?xml version="1.0" encoding="utf-8"?>
<p:tagLst xmlns:p="http://schemas.openxmlformats.org/presentationml/2006/main">
  <p:tag name="AS_UNIQUEID" val="211"/>
</p:tagLst>
</file>

<file path=ppt/tags/tag136.xml><?xml version="1.0" encoding="utf-8"?>
<p:tagLst xmlns:p="http://schemas.openxmlformats.org/presentationml/2006/main">
  <p:tag name="AS_UNIQUEID" val="212"/>
</p:tagLst>
</file>

<file path=ppt/tags/tag137.xml><?xml version="1.0" encoding="utf-8"?>
<p:tagLst xmlns:p="http://schemas.openxmlformats.org/presentationml/2006/main">
  <p:tag name="AS_UNIQUEID" val="213"/>
</p:tagLst>
</file>

<file path=ppt/tags/tag138.xml><?xml version="1.0" encoding="utf-8"?>
<p:tagLst xmlns:p="http://schemas.openxmlformats.org/presentationml/2006/main">
  <p:tag name="AS_UNIQUEID" val="214"/>
</p:tagLst>
</file>

<file path=ppt/tags/tag139.xml><?xml version="1.0" encoding="utf-8"?>
<p:tagLst xmlns:p="http://schemas.openxmlformats.org/presentationml/2006/main">
  <p:tag name="AS_UNIQUEID" val="215"/>
</p:tagLst>
</file>

<file path=ppt/tags/tag140.xml><?xml version="1.0" encoding="utf-8"?>
<p:tagLst xmlns:p="http://schemas.openxmlformats.org/presentationml/2006/main">
  <p:tag name="AS_UNIQUEID" val="216"/>
</p:tagLst>
</file>

<file path=ppt/tags/tag141.xml><?xml version="1.0" encoding="utf-8"?>
<p:tagLst xmlns:p="http://schemas.openxmlformats.org/presentationml/2006/main">
  <p:tag name="AS_UNIQUEID" val="217"/>
</p:tagLst>
</file>

<file path=ppt/tags/tag142.xml><?xml version="1.0" encoding="utf-8"?>
<p:tagLst xmlns:p="http://schemas.openxmlformats.org/presentationml/2006/main">
  <p:tag name="AS_UNIQUEID" val="218"/>
</p:tagLst>
</file>

<file path=ppt/tags/tag143.xml><?xml version="1.0" encoding="utf-8"?>
<p:tagLst xmlns:p="http://schemas.openxmlformats.org/presentationml/2006/main">
  <p:tag name="AS_UNIQUEID" val="219"/>
</p:tagLst>
</file>

<file path=ppt/tags/tag144.xml><?xml version="1.0" encoding="utf-8"?>
<p:tagLst xmlns:p="http://schemas.openxmlformats.org/presentationml/2006/main">
  <p:tag name="AS_UNIQUEID" val="220"/>
</p:tagLst>
</file>

<file path=ppt/tags/tag145.xml><?xml version="1.0" encoding="utf-8"?>
<p:tagLst xmlns:p="http://schemas.openxmlformats.org/presentationml/2006/main">
  <p:tag name="AS_UNIQUEID" val="221"/>
</p:tagLst>
</file>

<file path=ppt/tags/tag146.xml><?xml version="1.0" encoding="utf-8"?>
<p:tagLst xmlns:p="http://schemas.openxmlformats.org/presentationml/2006/main">
  <p:tag name="AS_UNIQUEID" val="222"/>
</p:tagLst>
</file>

<file path=ppt/tags/tag147.xml><?xml version="1.0" encoding="utf-8"?>
<p:tagLst xmlns:p="http://schemas.openxmlformats.org/presentationml/2006/main">
  <p:tag name="AS_UNIQUEID" val="223"/>
</p:tagLst>
</file>

<file path=ppt/tags/tag148.xml><?xml version="1.0" encoding="utf-8"?>
<p:tagLst xmlns:p="http://schemas.openxmlformats.org/presentationml/2006/main">
  <p:tag name="AS_UNIQUEID" val="224"/>
</p:tagLst>
</file>

<file path=ppt/tags/tag149.xml><?xml version="1.0" encoding="utf-8"?>
<p:tagLst xmlns:p="http://schemas.openxmlformats.org/presentationml/2006/main">
  <p:tag name="AS_UNIQUEID" val="225"/>
</p:tagLst>
</file>

<file path=ppt/tags/tag150.xml><?xml version="1.0" encoding="utf-8"?>
<p:tagLst xmlns:p="http://schemas.openxmlformats.org/presentationml/2006/main">
  <p:tag name="AS_UNIQUEID" val="226"/>
</p:tagLst>
</file>

<file path=ppt/tags/tag151.xml><?xml version="1.0" encoding="utf-8"?>
<p:tagLst xmlns:p="http://schemas.openxmlformats.org/presentationml/2006/main">
  <p:tag name="AS_UNIQUEID" val="227"/>
</p:tagLst>
</file>

<file path=ppt/tags/tag152.xml><?xml version="1.0" encoding="utf-8"?>
<p:tagLst xmlns:p="http://schemas.openxmlformats.org/presentationml/2006/main">
  <p:tag name="AS_UNIQUEID" val="228"/>
</p:tagLst>
</file>

<file path=ppt/tags/tag153.xml><?xml version="1.0" encoding="utf-8"?>
<p:tagLst xmlns:p="http://schemas.openxmlformats.org/presentationml/2006/main">
  <p:tag name="AS_UNIQUEID" val="229"/>
</p:tagLst>
</file>

<file path=ppt/tags/tag154.xml><?xml version="1.0" encoding="utf-8"?>
<p:tagLst xmlns:p="http://schemas.openxmlformats.org/presentationml/2006/main">
  <p:tag name="AS_UNIQUEID" val="230"/>
</p:tagLst>
</file>

<file path=ppt/tags/tag155.xml><?xml version="1.0" encoding="utf-8"?>
<p:tagLst xmlns:p="http://schemas.openxmlformats.org/presentationml/2006/main">
  <p:tag name="AS_UNIQUEID" val="231"/>
</p:tagLst>
</file>

<file path=ppt/tags/tag156.xml><?xml version="1.0" encoding="utf-8"?>
<p:tagLst xmlns:p="http://schemas.openxmlformats.org/presentationml/2006/main">
  <p:tag name="AS_UNIQUEID" val="232"/>
</p:tagLst>
</file>

<file path=ppt/tags/tag157.xml><?xml version="1.0" encoding="utf-8"?>
<p:tagLst xmlns:p="http://schemas.openxmlformats.org/presentationml/2006/main">
  <p:tag name="AS_UNIQUEID" val="233"/>
</p:tagLst>
</file>

<file path=ppt/tags/tag158.xml><?xml version="1.0" encoding="utf-8"?>
<p:tagLst xmlns:p="http://schemas.openxmlformats.org/presentationml/2006/main">
  <p:tag name="AS_UNIQUEID" val="234"/>
</p:tagLst>
</file>

<file path=ppt/tags/tag159.xml><?xml version="1.0" encoding="utf-8"?>
<p:tagLst xmlns:p="http://schemas.openxmlformats.org/presentationml/2006/main">
  <p:tag name="AS_UNIQUEID" val="235"/>
</p:tagLst>
</file>

<file path=ppt/tags/tag160.xml><?xml version="1.0" encoding="utf-8"?>
<p:tagLst xmlns:p="http://schemas.openxmlformats.org/presentationml/2006/main">
  <p:tag name="AS_UNIQUEID" val="236"/>
</p:tagLst>
</file>

<file path=ppt/tags/tag161.xml><?xml version="1.0" encoding="utf-8"?>
<p:tagLst xmlns:p="http://schemas.openxmlformats.org/presentationml/2006/main">
  <p:tag name="AS_UNIQUEID" val="237"/>
</p:tagLst>
</file>

<file path=ppt/tags/tag162.xml><?xml version="1.0" encoding="utf-8"?>
<p:tagLst xmlns:p="http://schemas.openxmlformats.org/presentationml/2006/main">
  <p:tag name="AS_UNIQUEID" val="238"/>
</p:tagLst>
</file>

<file path=ppt/tags/tag163.xml><?xml version="1.0" encoding="utf-8"?>
<p:tagLst xmlns:p="http://schemas.openxmlformats.org/presentationml/2006/main">
  <p:tag name="AS_UNIQUEID" val="239"/>
</p:tagLst>
</file>

<file path=ppt/tags/tag164.xml><?xml version="1.0" encoding="utf-8"?>
<p:tagLst xmlns:p="http://schemas.openxmlformats.org/presentationml/2006/main">
  <p:tag name="AS_UNIQUEID" val="240"/>
</p:tagLst>
</file>

<file path=ppt/tags/tag165.xml><?xml version="1.0" encoding="utf-8"?>
<p:tagLst xmlns:p="http://schemas.openxmlformats.org/presentationml/2006/main">
  <p:tag name="AS_UNIQUEID" val="241"/>
</p:tagLst>
</file>

<file path=ppt/tags/tag166.xml><?xml version="1.0" encoding="utf-8"?>
<p:tagLst xmlns:p="http://schemas.openxmlformats.org/presentationml/2006/main">
  <p:tag name="AS_UNIQUEID" val="242"/>
</p:tagLst>
</file>

<file path=ppt/tags/tag167.xml><?xml version="1.0" encoding="utf-8"?>
<p:tagLst xmlns:p="http://schemas.openxmlformats.org/presentationml/2006/main">
  <p:tag name="AS_UNIQUEID" val="243"/>
</p:tagLst>
</file>

<file path=ppt/tags/tag168.xml><?xml version="1.0" encoding="utf-8"?>
<p:tagLst xmlns:p="http://schemas.openxmlformats.org/presentationml/2006/main">
  <p:tag name="AS_UNIQUEID" val="244"/>
</p:tagLst>
</file>

<file path=ppt/tags/tag169.xml><?xml version="1.0" encoding="utf-8"?>
<p:tagLst xmlns:p="http://schemas.openxmlformats.org/presentationml/2006/main">
  <p:tag name="AS_UNIQUEID" val="245"/>
</p:tagLst>
</file>

<file path=ppt/tags/tag170.xml><?xml version="1.0" encoding="utf-8"?>
<p:tagLst xmlns:p="http://schemas.openxmlformats.org/presentationml/2006/main">
  <p:tag name="AS_UNIQUEID" val="246"/>
</p:tagLst>
</file>

<file path=ppt/tags/tag171.xml><?xml version="1.0" encoding="utf-8"?>
<p:tagLst xmlns:p="http://schemas.openxmlformats.org/presentationml/2006/main">
  <p:tag name="AS_UNIQUEID" val="247"/>
</p:tagLst>
</file>

<file path=ppt/tags/tag172.xml><?xml version="1.0" encoding="utf-8"?>
<p:tagLst xmlns:p="http://schemas.openxmlformats.org/presentationml/2006/main">
  <p:tag name="AS_UNIQUEID" val="248"/>
</p:tagLst>
</file>

<file path=ppt/tags/tag173.xml><?xml version="1.0" encoding="utf-8"?>
<p:tagLst xmlns:p="http://schemas.openxmlformats.org/presentationml/2006/main">
  <p:tag name="AS_UNIQUEID" val="249"/>
</p:tagLst>
</file>

<file path=ppt/tags/tag174.xml><?xml version="1.0" encoding="utf-8"?>
<p:tagLst xmlns:p="http://schemas.openxmlformats.org/presentationml/2006/main">
  <p:tag name="AS_UNIQUEID" val="250"/>
</p:tagLst>
</file>

<file path=ppt/tags/tag175.xml><?xml version="1.0" encoding="utf-8"?>
<p:tagLst xmlns:p="http://schemas.openxmlformats.org/presentationml/2006/main">
  <p:tag name="AS_UNIQUEID" val="251"/>
</p:tagLst>
</file>

<file path=ppt/tags/tag176.xml><?xml version="1.0" encoding="utf-8"?>
<p:tagLst xmlns:p="http://schemas.openxmlformats.org/presentationml/2006/main">
  <p:tag name="AS_UNIQUEID" val="252"/>
</p:tagLst>
</file>

<file path=ppt/tags/tag177.xml><?xml version="1.0" encoding="utf-8"?>
<p:tagLst xmlns:p="http://schemas.openxmlformats.org/presentationml/2006/main">
  <p:tag name="AS_UNIQUEID" val="253"/>
</p:tagLst>
</file>

<file path=ppt/tags/tag178.xml><?xml version="1.0" encoding="utf-8"?>
<p:tagLst xmlns:p="http://schemas.openxmlformats.org/presentationml/2006/main">
  <p:tag name="AS_UNIQUEID" val="254"/>
</p:tagLst>
</file>

<file path=ppt/tags/tag179.xml><?xml version="1.0" encoding="utf-8"?>
<p:tagLst xmlns:p="http://schemas.openxmlformats.org/presentationml/2006/main">
  <p:tag name="AS_UNIQUEID" val="255"/>
</p:tagLst>
</file>

<file path=ppt/tags/tag180.xml><?xml version="1.0" encoding="utf-8"?>
<p:tagLst xmlns:p="http://schemas.openxmlformats.org/presentationml/2006/main">
  <p:tag name="AS_UNIQUEID" val="256"/>
</p:tagLst>
</file>

<file path=ppt/tags/tag181.xml><?xml version="1.0" encoding="utf-8"?>
<p:tagLst xmlns:p="http://schemas.openxmlformats.org/presentationml/2006/main">
  <p:tag name="AS_UNIQUEID" val="257"/>
</p:tagLst>
</file>

<file path=ppt/tags/tag182.xml><?xml version="1.0" encoding="utf-8"?>
<p:tagLst xmlns:p="http://schemas.openxmlformats.org/presentationml/2006/main">
  <p:tag name="AS_UNIQUEID" val="258"/>
</p:tagLst>
</file>

<file path=ppt/tags/tag183.xml><?xml version="1.0" encoding="utf-8"?>
<p:tagLst xmlns:p="http://schemas.openxmlformats.org/presentationml/2006/main">
  <p:tag name="AS_UNIQUEID" val="259"/>
</p:tagLst>
</file>

<file path=ppt/tags/tag184.xml><?xml version="1.0" encoding="utf-8"?>
<p:tagLst xmlns:p="http://schemas.openxmlformats.org/presentationml/2006/main">
  <p:tag name="AS_UNIQUEID" val="260"/>
</p:tagLst>
</file>

<file path=ppt/tags/tag185.xml><?xml version="1.0" encoding="utf-8"?>
<p:tagLst xmlns:p="http://schemas.openxmlformats.org/presentationml/2006/main">
  <p:tag name="AS_UNIQUEID" val="22"/>
</p:tagLst>
</file>

<file path=ppt/tags/tag186.xml><?xml version="1.0" encoding="utf-8"?>
<p:tagLst xmlns:p="http://schemas.openxmlformats.org/presentationml/2006/main">
  <p:tag name="AS_UNIQUEID" val="261"/>
</p:tagLst>
</file>

<file path=ppt/tags/tag187.xml><?xml version="1.0" encoding="utf-8"?>
<p:tagLst xmlns:p="http://schemas.openxmlformats.org/presentationml/2006/main">
  <p:tag name="AS_UNIQUEID" val="262"/>
</p:tagLst>
</file>

<file path=ppt/tags/tag188.xml><?xml version="1.0" encoding="utf-8"?>
<p:tagLst xmlns:p="http://schemas.openxmlformats.org/presentationml/2006/main">
  <p:tag name="AS_UNIQUEID" val="263"/>
</p:tagLst>
</file>

<file path=ppt/tags/tag189.xml><?xml version="1.0" encoding="utf-8"?>
<p:tagLst xmlns:p="http://schemas.openxmlformats.org/presentationml/2006/main">
  <p:tag name="AS_UNIQUEID" val="264"/>
</p:tagLst>
</file>

<file path=ppt/tags/tag190.xml><?xml version="1.0" encoding="utf-8"?>
<p:tagLst xmlns:p="http://schemas.openxmlformats.org/presentationml/2006/main">
  <p:tag name="AS_UNIQUEID" val="265"/>
</p:tagLst>
</file>

<file path=ppt/tags/tag191.xml><?xml version="1.0" encoding="utf-8"?>
<p:tagLst xmlns:p="http://schemas.openxmlformats.org/presentationml/2006/main">
  <p:tag name="AS_UNIQUEID" val="266"/>
</p:tagLst>
</file>

<file path=ppt/tags/tag192.xml><?xml version="1.0" encoding="utf-8"?>
<p:tagLst xmlns:p="http://schemas.openxmlformats.org/presentationml/2006/main">
  <p:tag name="AS_UNIQUEID" val="267"/>
</p:tagLst>
</file>

<file path=ppt/tags/tag193.xml><?xml version="1.0" encoding="utf-8"?>
<p:tagLst xmlns:p="http://schemas.openxmlformats.org/presentationml/2006/main">
  <p:tag name="AS_UNIQUEID" val="268"/>
</p:tagLst>
</file>

<file path=ppt/tags/tag194.xml><?xml version="1.0" encoding="utf-8"?>
<p:tagLst xmlns:p="http://schemas.openxmlformats.org/presentationml/2006/main">
  <p:tag name="AS_UNIQUEID" val="269"/>
</p:tagLst>
</file>

<file path=ppt/tags/tag195.xml><?xml version="1.0" encoding="utf-8"?>
<p:tagLst xmlns:p="http://schemas.openxmlformats.org/presentationml/2006/main">
  <p:tag name="AS_UNIQUEID" val="270"/>
</p:tagLst>
</file>

<file path=ppt/tags/tag196.xml><?xml version="1.0" encoding="utf-8"?>
<p:tagLst xmlns:p="http://schemas.openxmlformats.org/presentationml/2006/main">
  <p:tag name="AS_UNIQUEID" val="271"/>
</p:tagLst>
</file>

<file path=ppt/tags/tag197.xml><?xml version="1.0" encoding="utf-8"?>
<p:tagLst xmlns:p="http://schemas.openxmlformats.org/presentationml/2006/main">
  <p:tag name="AS_UNIQUEID" val="272"/>
</p:tagLst>
</file>

<file path=ppt/tags/tag198.xml><?xml version="1.0" encoding="utf-8"?>
<p:tagLst xmlns:p="http://schemas.openxmlformats.org/presentationml/2006/main">
  <p:tag name="AS_UNIQUEID" val="273"/>
</p:tagLst>
</file>

<file path=ppt/tags/tag199.xml><?xml version="1.0" encoding="utf-8"?>
<p:tagLst xmlns:p="http://schemas.openxmlformats.org/presentationml/2006/main">
  <p:tag name="AS_UNIQUEID" val="274"/>
</p:tagLst>
</file>

<file path=ppt/tags/tag200.xml><?xml version="1.0" encoding="utf-8"?>
<p:tagLst xmlns:p="http://schemas.openxmlformats.org/presentationml/2006/main">
  <p:tag name="AS_UNIQUEID" val="275"/>
</p:tagLst>
</file>

<file path=ppt/tags/tag201.xml><?xml version="1.0" encoding="utf-8"?>
<p:tagLst xmlns:p="http://schemas.openxmlformats.org/presentationml/2006/main">
  <p:tag name="AS_UNIQUEID" val="276"/>
</p:tagLst>
</file>

<file path=ppt/tags/tag202.xml><?xml version="1.0" encoding="utf-8"?>
<p:tagLst xmlns:p="http://schemas.openxmlformats.org/presentationml/2006/main">
  <p:tag name="AS_UNIQUEID" val="277"/>
</p:tagLst>
</file>

<file path=ppt/tags/tag203.xml><?xml version="1.0" encoding="utf-8"?>
<p:tagLst xmlns:p="http://schemas.openxmlformats.org/presentationml/2006/main">
  <p:tag name="AS_UNIQUEID" val="278"/>
</p:tagLst>
</file>

<file path=ppt/tags/tag204.xml><?xml version="1.0" encoding="utf-8"?>
<p:tagLst xmlns:p="http://schemas.openxmlformats.org/presentationml/2006/main">
  <p:tag name="AS_UNIQUEID" val="279"/>
</p:tagLst>
</file>

<file path=ppt/tags/tag205.xml><?xml version="1.0" encoding="utf-8"?>
<p:tagLst xmlns:p="http://schemas.openxmlformats.org/presentationml/2006/main">
  <p:tag name="AS_UNIQUEID" val="280"/>
</p:tagLst>
</file>

<file path=ppt/tags/tag206.xml><?xml version="1.0" encoding="utf-8"?>
<p:tagLst xmlns:p="http://schemas.openxmlformats.org/presentationml/2006/main">
  <p:tag name="AS_UNIQUEID" val="281"/>
</p:tagLst>
</file>

<file path=ppt/tags/tag207.xml><?xml version="1.0" encoding="utf-8"?>
<p:tagLst xmlns:p="http://schemas.openxmlformats.org/presentationml/2006/main">
  <p:tag name="AS_UNIQUEID" val="282"/>
</p:tagLst>
</file>

<file path=ppt/tags/tag208.xml><?xml version="1.0" encoding="utf-8"?>
<p:tagLst xmlns:p="http://schemas.openxmlformats.org/presentationml/2006/main">
  <p:tag name="AS_UNIQUEID" val="283"/>
</p:tagLst>
</file>

<file path=ppt/tags/tag209.xml><?xml version="1.0" encoding="utf-8"?>
<p:tagLst xmlns:p="http://schemas.openxmlformats.org/presentationml/2006/main">
  <p:tag name="AS_UNIQUEID" val="284"/>
</p:tagLst>
</file>

<file path=ppt/tags/tag210.xml><?xml version="1.0" encoding="utf-8"?>
<p:tagLst xmlns:p="http://schemas.openxmlformats.org/presentationml/2006/main">
  <p:tag name="AS_UNIQUEID" val="285"/>
</p:tagLst>
</file>

<file path=ppt/tags/tag211.xml><?xml version="1.0" encoding="utf-8"?>
<p:tagLst xmlns:p="http://schemas.openxmlformats.org/presentationml/2006/main">
  <p:tag name="AS_UNIQUEID" val="286"/>
</p:tagLst>
</file>

<file path=ppt/tags/tag212.xml><?xml version="1.0" encoding="utf-8"?>
<p:tagLst xmlns:p="http://schemas.openxmlformats.org/presentationml/2006/main">
  <p:tag name="AS_UNIQUEID" val="287"/>
</p:tagLst>
</file>

<file path=ppt/tags/tag213.xml><?xml version="1.0" encoding="utf-8"?>
<p:tagLst xmlns:p="http://schemas.openxmlformats.org/presentationml/2006/main">
  <p:tag name="AS_UNIQUEID" val="288"/>
</p:tagLst>
</file>

<file path=ppt/tags/tag214.xml><?xml version="1.0" encoding="utf-8"?>
<p:tagLst xmlns:p="http://schemas.openxmlformats.org/presentationml/2006/main">
  <p:tag name="AS_UNIQUEID" val="289"/>
</p:tagLst>
</file>

<file path=ppt/tags/tag215.xml><?xml version="1.0" encoding="utf-8"?>
<p:tagLst xmlns:p="http://schemas.openxmlformats.org/presentationml/2006/main">
  <p:tag name="AS_UNIQUEID" val="290"/>
</p:tagLst>
</file>

<file path=ppt/tags/tag216.xml><?xml version="1.0" encoding="utf-8"?>
<p:tagLst xmlns:p="http://schemas.openxmlformats.org/presentationml/2006/main">
  <p:tag name="AS_UNIQUEID" val="291"/>
</p:tagLst>
</file>

<file path=ppt/tags/tag217.xml><?xml version="1.0" encoding="utf-8"?>
<p:tagLst xmlns:p="http://schemas.openxmlformats.org/presentationml/2006/main">
  <p:tag name="AS_UNIQUEID" val="292"/>
</p:tagLst>
</file>

<file path=ppt/tags/tag218.xml><?xml version="1.0" encoding="utf-8"?>
<p:tagLst xmlns:p="http://schemas.openxmlformats.org/presentationml/2006/main">
  <p:tag name="AS_UNIQUEID" val="293"/>
</p:tagLst>
</file>

<file path=ppt/tags/tag219.xml><?xml version="1.0" encoding="utf-8"?>
<p:tagLst xmlns:p="http://schemas.openxmlformats.org/presentationml/2006/main">
  <p:tag name="AS_UNIQUEID" val="294"/>
</p:tagLst>
</file>

<file path=ppt/tags/tag220.xml><?xml version="1.0" encoding="utf-8"?>
<p:tagLst xmlns:p="http://schemas.openxmlformats.org/presentationml/2006/main">
  <p:tag name="AS_UNIQUEID" val="295"/>
</p:tagLst>
</file>

<file path=ppt/tags/tag221.xml><?xml version="1.0" encoding="utf-8"?>
<p:tagLst xmlns:p="http://schemas.openxmlformats.org/presentationml/2006/main">
  <p:tag name="AS_UNIQUEID" val="296"/>
</p:tagLst>
</file>

<file path=ppt/tags/tag222.xml><?xml version="1.0" encoding="utf-8"?>
<p:tagLst xmlns:p="http://schemas.openxmlformats.org/presentationml/2006/main">
  <p:tag name="AS_UNIQUEID" val="297"/>
</p:tagLst>
</file>

<file path=ppt/tags/tag223.xml><?xml version="1.0" encoding="utf-8"?>
<p:tagLst xmlns:p="http://schemas.openxmlformats.org/presentationml/2006/main">
  <p:tag name="AS_UNIQUEID" val="298"/>
</p:tagLst>
</file>

<file path=ppt/tags/tag224.xml><?xml version="1.0" encoding="utf-8"?>
<p:tagLst xmlns:p="http://schemas.openxmlformats.org/presentationml/2006/main">
  <p:tag name="AS_UNIQUEID" val="299"/>
</p:tagLst>
</file>

<file path=ppt/tags/tag225.xml><?xml version="1.0" encoding="utf-8"?>
<p:tagLst xmlns:p="http://schemas.openxmlformats.org/presentationml/2006/main">
  <p:tag name="AS_UNIQUEID" val="300"/>
</p:tagLst>
</file>

<file path=ppt/tags/tag226.xml><?xml version="1.0" encoding="utf-8"?>
<p:tagLst xmlns:p="http://schemas.openxmlformats.org/presentationml/2006/main">
  <p:tag name="AS_UNIQUEID" val="301"/>
</p:tagLst>
</file>

<file path=ppt/tags/tag227.xml><?xml version="1.0" encoding="utf-8"?>
<p:tagLst xmlns:p="http://schemas.openxmlformats.org/presentationml/2006/main">
  <p:tag name="AS_UNIQUEID" val="302"/>
</p:tagLst>
</file>

<file path=ppt/tags/tag228.xml><?xml version="1.0" encoding="utf-8"?>
<p:tagLst xmlns:p="http://schemas.openxmlformats.org/presentationml/2006/main">
  <p:tag name="AS_UNIQUEID" val="76"/>
</p:tagLst>
</file>

<file path=ppt/tags/tag229.xml><?xml version="1.0" encoding="utf-8"?>
<p:tagLst xmlns:p="http://schemas.openxmlformats.org/presentationml/2006/main">
  <p:tag name="AS_UNIQUEID" val="303"/>
</p:tagLst>
</file>

<file path=ppt/tags/tag230.xml><?xml version="1.0" encoding="utf-8"?>
<p:tagLst xmlns:p="http://schemas.openxmlformats.org/presentationml/2006/main">
  <p:tag name="AS_UNIQUEID" val="304"/>
</p:tagLst>
</file>

<file path=ppt/tags/tag231.xml><?xml version="1.0" encoding="utf-8"?>
<p:tagLst xmlns:p="http://schemas.openxmlformats.org/presentationml/2006/main">
  <p:tag name="AS_UNIQUEID" val="305"/>
</p:tagLst>
</file>

<file path=ppt/tags/tag232.xml><?xml version="1.0" encoding="utf-8"?>
<p:tagLst xmlns:p="http://schemas.openxmlformats.org/presentationml/2006/main">
  <p:tag name="AS_UNIQUEID" val="306"/>
</p:tagLst>
</file>

<file path=ppt/tags/tag233.xml><?xml version="1.0" encoding="utf-8"?>
<p:tagLst xmlns:p="http://schemas.openxmlformats.org/presentationml/2006/main">
  <p:tag name="AS_UNIQUEID" val="307"/>
</p:tagLst>
</file>

<file path=ppt/tags/tag234.xml><?xml version="1.0" encoding="utf-8"?>
<p:tagLst xmlns:p="http://schemas.openxmlformats.org/presentationml/2006/main">
  <p:tag name="AS_UNIQUEID" val="308"/>
</p:tagLst>
</file>

<file path=ppt/tags/tag235.xml><?xml version="1.0" encoding="utf-8"?>
<p:tagLst xmlns:p="http://schemas.openxmlformats.org/presentationml/2006/main">
  <p:tag name="AS_UNIQUEID" val="309"/>
</p:tagLst>
</file>

<file path=ppt/tags/tag236.xml><?xml version="1.0" encoding="utf-8"?>
<p:tagLst xmlns:p="http://schemas.openxmlformats.org/presentationml/2006/main">
  <p:tag name="AS_UNIQUEID" val="310"/>
</p:tagLst>
</file>

<file path=ppt/tags/tag237.xml><?xml version="1.0" encoding="utf-8"?>
<p:tagLst xmlns:p="http://schemas.openxmlformats.org/presentationml/2006/main">
  <p:tag name="AS_UNIQUEID" val="311"/>
</p:tagLst>
</file>

<file path=ppt/tags/tag238.xml><?xml version="1.0" encoding="utf-8"?>
<p:tagLst xmlns:p="http://schemas.openxmlformats.org/presentationml/2006/main">
  <p:tag name="AS_UNIQUEID" val="312"/>
</p:tagLst>
</file>

<file path=ppt/tags/tag239.xml><?xml version="1.0" encoding="utf-8"?>
<p:tagLst xmlns:p="http://schemas.openxmlformats.org/presentationml/2006/main">
  <p:tag name="AS_UNIQUEID" val="313"/>
</p:tagLst>
</file>

<file path=ppt/tags/tag240.xml><?xml version="1.0" encoding="utf-8"?>
<p:tagLst xmlns:p="http://schemas.openxmlformats.org/presentationml/2006/main">
  <p:tag name="AS_UNIQUEID" val="314"/>
</p:tagLst>
</file>

<file path=ppt/tags/tag241.xml><?xml version="1.0" encoding="utf-8"?>
<p:tagLst xmlns:p="http://schemas.openxmlformats.org/presentationml/2006/main">
  <p:tag name="AS_UNIQUEID" val="315"/>
</p:tagLst>
</file>

<file path=ppt/tags/tag242.xml><?xml version="1.0" encoding="utf-8"?>
<p:tagLst xmlns:p="http://schemas.openxmlformats.org/presentationml/2006/main">
  <p:tag name="AS_UNIQUEID" val="316"/>
</p:tagLst>
</file>

<file path=ppt/tags/tag243.xml><?xml version="1.0" encoding="utf-8"?>
<p:tagLst xmlns:p="http://schemas.openxmlformats.org/presentationml/2006/main">
  <p:tag name="AS_UNIQUEID" val="317"/>
</p:tagLst>
</file>

<file path=ppt/tags/tag244.xml><?xml version="1.0" encoding="utf-8"?>
<p:tagLst xmlns:p="http://schemas.openxmlformats.org/presentationml/2006/main">
  <p:tag name="AS_UNIQUEID" val="318"/>
</p:tagLst>
</file>

<file path=ppt/tags/tag245.xml><?xml version="1.0" encoding="utf-8"?>
<p:tagLst xmlns:p="http://schemas.openxmlformats.org/presentationml/2006/main">
  <p:tag name="AS_UNIQUEID" val="319"/>
</p:tagLst>
</file>

<file path=ppt/tags/tag246.xml><?xml version="1.0" encoding="utf-8"?>
<p:tagLst xmlns:p="http://schemas.openxmlformats.org/presentationml/2006/main">
  <p:tag name="AS_UNIQUEID" val="320"/>
</p:tagLst>
</file>

<file path=ppt/tags/tag247.xml><?xml version="1.0" encoding="utf-8"?>
<p:tagLst xmlns:p="http://schemas.openxmlformats.org/presentationml/2006/main">
  <p:tag name="AS_UNIQUEID" val="321"/>
</p:tagLst>
</file>

<file path=ppt/tags/tag248.xml><?xml version="1.0" encoding="utf-8"?>
<p:tagLst xmlns:p="http://schemas.openxmlformats.org/presentationml/2006/main">
  <p:tag name="AS_UNIQUEID" val="322"/>
</p:tagLst>
</file>

<file path=ppt/tags/tag249.xml><?xml version="1.0" encoding="utf-8"?>
<p:tagLst xmlns:p="http://schemas.openxmlformats.org/presentationml/2006/main">
  <p:tag name="AS_UNIQUEID" val="323"/>
</p:tagLst>
</file>

<file path=ppt/tags/tag250.xml><?xml version="1.0" encoding="utf-8"?>
<p:tagLst xmlns:p="http://schemas.openxmlformats.org/presentationml/2006/main">
  <p:tag name="AS_UNIQUEID" val="324"/>
</p:tagLst>
</file>

<file path=ppt/tags/tag251.xml><?xml version="1.0" encoding="utf-8"?>
<p:tagLst xmlns:p="http://schemas.openxmlformats.org/presentationml/2006/main">
  <p:tag name="AS_UNIQUEID" val="325"/>
</p:tagLst>
</file>

<file path=ppt/tags/tag252.xml><?xml version="1.0" encoding="utf-8"?>
<p:tagLst xmlns:p="http://schemas.openxmlformats.org/presentationml/2006/main">
  <p:tag name="AS_UNIQUEID" val="326"/>
</p:tagLst>
</file>

<file path=ppt/tags/tag253.xml><?xml version="1.0" encoding="utf-8"?>
<p:tagLst xmlns:p="http://schemas.openxmlformats.org/presentationml/2006/main">
  <p:tag name="AS_UNIQUEID" val="327"/>
</p:tagLst>
</file>

<file path=ppt/tags/tag254.xml><?xml version="1.0" encoding="utf-8"?>
<p:tagLst xmlns:p="http://schemas.openxmlformats.org/presentationml/2006/main">
  <p:tag name="AS_UNIQUEID" val="328"/>
</p:tagLst>
</file>

<file path=ppt/tags/tag255.xml><?xml version="1.0" encoding="utf-8"?>
<p:tagLst xmlns:p="http://schemas.openxmlformats.org/presentationml/2006/main">
  <p:tag name="AS_UNIQUEID" val="329"/>
</p:tagLst>
</file>

<file path=ppt/tags/tag256.xml><?xml version="1.0" encoding="utf-8"?>
<p:tagLst xmlns:p="http://schemas.openxmlformats.org/presentationml/2006/main">
  <p:tag name="AS_UNIQUEID" val="330"/>
</p:tagLst>
</file>

<file path=ppt/tags/tag257.xml><?xml version="1.0" encoding="utf-8"?>
<p:tagLst xmlns:p="http://schemas.openxmlformats.org/presentationml/2006/main">
  <p:tag name="AS_UNIQUEID" val="331"/>
</p:tagLst>
</file>

<file path=ppt/tags/tag258.xml><?xml version="1.0" encoding="utf-8"?>
<p:tagLst xmlns:p="http://schemas.openxmlformats.org/presentationml/2006/main">
  <p:tag name="AS_UNIQUEID" val="332"/>
</p:tagLst>
</file>

<file path=ppt/tags/tag259.xml><?xml version="1.0" encoding="utf-8"?>
<p:tagLst xmlns:p="http://schemas.openxmlformats.org/presentationml/2006/main">
  <p:tag name="AS_UNIQUEID" val="333"/>
</p:tagLst>
</file>

<file path=ppt/tags/tag260.xml><?xml version="1.0" encoding="utf-8"?>
<p:tagLst xmlns:p="http://schemas.openxmlformats.org/presentationml/2006/main">
  <p:tag name="AS_UNIQUEID" val="334"/>
</p:tagLst>
</file>

<file path=ppt/tags/tag261.xml><?xml version="1.0" encoding="utf-8"?>
<p:tagLst xmlns:p="http://schemas.openxmlformats.org/presentationml/2006/main">
  <p:tag name="AS_UNIQUEID" val="335"/>
</p:tagLst>
</file>

<file path=ppt/tags/tag262.xml><?xml version="1.0" encoding="utf-8"?>
<p:tagLst xmlns:p="http://schemas.openxmlformats.org/presentationml/2006/main">
  <p:tag name="AS_UNIQUEID" val="336"/>
</p:tagLst>
</file>

<file path=ppt/tags/tag263.xml><?xml version="1.0" encoding="utf-8"?>
<p:tagLst xmlns:p="http://schemas.openxmlformats.org/presentationml/2006/main">
  <p:tag name="AS_UNIQUEID" val="337"/>
</p:tagLst>
</file>

<file path=ppt/tags/tag264.xml><?xml version="1.0" encoding="utf-8"?>
<p:tagLst xmlns:p="http://schemas.openxmlformats.org/presentationml/2006/main">
  <p:tag name="AS_UNIQUEID" val="338"/>
</p:tagLst>
</file>

<file path=ppt/tags/tag265.xml><?xml version="1.0" encoding="utf-8"?>
<p:tagLst xmlns:p="http://schemas.openxmlformats.org/presentationml/2006/main">
  <p:tag name="AS_UNIQUEID" val="339"/>
</p:tagLst>
</file>

<file path=ppt/tags/tag266.xml><?xml version="1.0" encoding="utf-8"?>
<p:tagLst xmlns:p="http://schemas.openxmlformats.org/presentationml/2006/main">
  <p:tag name="AS_UNIQUEID" val="340"/>
</p:tagLst>
</file>

<file path=ppt/tags/tag267.xml><?xml version="1.0" encoding="utf-8"?>
<p:tagLst xmlns:p="http://schemas.openxmlformats.org/presentationml/2006/main">
  <p:tag name="AS_UNIQUEID" val="341"/>
</p:tagLst>
</file>

<file path=ppt/tags/tag268.xml><?xml version="1.0" encoding="utf-8"?>
<p:tagLst xmlns:p="http://schemas.openxmlformats.org/presentationml/2006/main">
  <p:tag name="AS_UNIQUEID" val="342"/>
</p:tagLst>
</file>

<file path=ppt/tags/tag269.xml><?xml version="1.0" encoding="utf-8"?>
<p:tagLst xmlns:p="http://schemas.openxmlformats.org/presentationml/2006/main">
  <p:tag name="AS_UNIQUEID" val="343"/>
</p:tagLst>
</file>

<file path=ppt/tags/tag270.xml><?xml version="1.0" encoding="utf-8"?>
<p:tagLst xmlns:p="http://schemas.openxmlformats.org/presentationml/2006/main">
  <p:tag name="AS_UNIQUEID" val="344"/>
</p:tagLst>
</file>

<file path=ppt/tags/tag271.xml><?xml version="1.0" encoding="utf-8"?>
<p:tagLst xmlns:p="http://schemas.openxmlformats.org/presentationml/2006/main">
  <p:tag name="AS_UNIQUEID" val="345"/>
</p:tagLst>
</file>

<file path=ppt/tags/tag272.xml><?xml version="1.0" encoding="utf-8"?>
<p:tagLst xmlns:p="http://schemas.openxmlformats.org/presentationml/2006/main">
  <p:tag name="AS_UNIQUEID" val="346"/>
</p:tagLst>
</file>

<file path=ppt/tags/tag273.xml><?xml version="1.0" encoding="utf-8"?>
<p:tagLst xmlns:p="http://schemas.openxmlformats.org/presentationml/2006/main">
  <p:tag name="AS_UNIQUEID" val="347"/>
</p:tagLst>
</file>

<file path=ppt/tags/tag274.xml><?xml version="1.0" encoding="utf-8"?>
<p:tagLst xmlns:p="http://schemas.openxmlformats.org/presentationml/2006/main">
  <p:tag name="AS_UNIQUEID" val="348"/>
</p:tagLst>
</file>

<file path=ppt/tags/tag275.xml><?xml version="1.0" encoding="utf-8"?>
<p:tagLst xmlns:p="http://schemas.openxmlformats.org/presentationml/2006/main">
  <p:tag name="AS_UNIQUEID" val="349"/>
</p:tagLst>
</file>

<file path=ppt/tags/tag276.xml><?xml version="1.0" encoding="utf-8"?>
<p:tagLst xmlns:p="http://schemas.openxmlformats.org/presentationml/2006/main">
  <p:tag name="AS_UNIQUEID" val="350"/>
</p:tagLst>
</file>

<file path=ppt/tags/tag277.xml><?xml version="1.0" encoding="utf-8"?>
<p:tagLst xmlns:p="http://schemas.openxmlformats.org/presentationml/2006/main">
  <p:tag name="AS_UNIQUEID" val="351"/>
</p:tagLst>
</file>

<file path=ppt/tags/tag278.xml><?xml version="1.0" encoding="utf-8"?>
<p:tagLst xmlns:p="http://schemas.openxmlformats.org/presentationml/2006/main">
  <p:tag name="AS_UNIQUEID" val="352"/>
</p:tagLst>
</file>

<file path=ppt/tags/tag279.xml><?xml version="1.0" encoding="utf-8"?>
<p:tagLst xmlns:p="http://schemas.openxmlformats.org/presentationml/2006/main">
  <p:tag name="AS_UNIQUEID" val="353"/>
</p:tagLst>
</file>

<file path=ppt/tags/tag280.xml><?xml version="1.0" encoding="utf-8"?>
<p:tagLst xmlns:p="http://schemas.openxmlformats.org/presentationml/2006/main">
  <p:tag name="AS_UNIQUEID" val="354"/>
</p:tagLst>
</file>

<file path=ppt/tags/tag281.xml><?xml version="1.0" encoding="utf-8"?>
<p:tagLst xmlns:p="http://schemas.openxmlformats.org/presentationml/2006/main">
  <p:tag name="AS_UNIQUEID" val="355"/>
</p:tagLst>
</file>

<file path=ppt/tags/tag282.xml><?xml version="1.0" encoding="utf-8"?>
<p:tagLst xmlns:p="http://schemas.openxmlformats.org/presentationml/2006/main">
  <p:tag name="AS_UNIQUEID" val="356"/>
</p:tagLst>
</file>

<file path=ppt/tags/tag283.xml><?xml version="1.0" encoding="utf-8"?>
<p:tagLst xmlns:p="http://schemas.openxmlformats.org/presentationml/2006/main">
  <p:tag name="AS_UNIQUEID" val="357"/>
</p:tagLst>
</file>

<file path=ppt/tags/tag284.xml><?xml version="1.0" encoding="utf-8"?>
<p:tagLst xmlns:p="http://schemas.openxmlformats.org/presentationml/2006/main">
  <p:tag name="AS_UNIQUEID" val="358"/>
</p:tagLst>
</file>

<file path=ppt/tags/tag285.xml><?xml version="1.0" encoding="utf-8"?>
<p:tagLst xmlns:p="http://schemas.openxmlformats.org/presentationml/2006/main">
  <p:tag name="AS_UNIQUEID" val="359"/>
</p:tagLst>
</file>

<file path=ppt/tags/tag286.xml><?xml version="1.0" encoding="utf-8"?>
<p:tagLst xmlns:p="http://schemas.openxmlformats.org/presentationml/2006/main">
  <p:tag name="AS_UNIQUEID" val="360"/>
</p:tagLst>
</file>

<file path=ppt/tags/tag287.xml><?xml version="1.0" encoding="utf-8"?>
<p:tagLst xmlns:p="http://schemas.openxmlformats.org/presentationml/2006/main">
  <p:tag name="AS_UNIQUEID" val="361"/>
</p:tagLst>
</file>

<file path=ppt/tags/tag288.xml><?xml version="1.0" encoding="utf-8"?>
<p:tagLst xmlns:p="http://schemas.openxmlformats.org/presentationml/2006/main">
  <p:tag name="AS_UNIQUEID" val="362"/>
</p:tagLst>
</file>

<file path=ppt/tags/tag289.xml><?xml version="1.0" encoding="utf-8"?>
<p:tagLst xmlns:p="http://schemas.openxmlformats.org/presentationml/2006/main">
  <p:tag name="AS_UNIQUEID" val="363"/>
</p:tagLst>
</file>

<file path=ppt/tags/tag290.xml><?xml version="1.0" encoding="utf-8"?>
<p:tagLst xmlns:p="http://schemas.openxmlformats.org/presentationml/2006/main">
  <p:tag name="AS_UNIQUEID" val="364"/>
</p:tagLst>
</file>

<file path=ppt/tags/tag291.xml><?xml version="1.0" encoding="utf-8"?>
<p:tagLst xmlns:p="http://schemas.openxmlformats.org/presentationml/2006/main">
  <p:tag name="AS_UNIQUEID" val="365"/>
</p:tagLst>
</file>

<file path=ppt/tags/tag292.xml><?xml version="1.0" encoding="utf-8"?>
<p:tagLst xmlns:p="http://schemas.openxmlformats.org/presentationml/2006/main">
  <p:tag name="AS_UNIQUEID" val="366"/>
</p:tagLst>
</file>

<file path=ppt/tags/tag293.xml><?xml version="1.0" encoding="utf-8"?>
<p:tagLst xmlns:p="http://schemas.openxmlformats.org/presentationml/2006/main">
  <p:tag name="AS_UNIQUEID" val="367"/>
</p:tagLst>
</file>

<file path=ppt/tags/tag294.xml><?xml version="1.0" encoding="utf-8"?>
<p:tagLst xmlns:p="http://schemas.openxmlformats.org/presentationml/2006/main">
  <p:tag name="AS_UNIQUEID" val="368"/>
</p:tagLst>
</file>

<file path=ppt/tags/tag295.xml><?xml version="1.0" encoding="utf-8"?>
<p:tagLst xmlns:p="http://schemas.openxmlformats.org/presentationml/2006/main">
  <p:tag name="AS_UNIQUEID" val="369"/>
</p:tagLst>
</file>

<file path=ppt/tags/tag296.xml><?xml version="1.0" encoding="utf-8"?>
<p:tagLst xmlns:p="http://schemas.openxmlformats.org/presentationml/2006/main">
  <p:tag name="AS_OS" val="Unix 3.10 unknown"/>
  <p:tag name="AS_RELEASE_DATE" val="2017.06.20"/>
  <p:tag name="AS_TITLE" val="Aspose.Slides for Java"/>
  <p:tag name="AS_VERSION" val="17.6"/>
</p:tagLst>
</file>

<file path=ppt/theme/theme1.xml><?xml version="1.0" encoding="utf-8"?>
<a:theme xmlns:r="http://schemas.openxmlformats.org/officeDocument/2006/relationships"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E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Arial"/>
        <a:cs typeface="Arial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Arial"/>
        <a:cs typeface="Arial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r="http://schemas.openxmlformats.org/officeDocument/2006/relationships" xmlns:a="http://schemas.openxmlformats.org/drawingml/2006/main" name="1_Office 主题​​">
  <a:themeElements>
    <a:clrScheme name="Office">
      <a:dk1>
        <a:sysClr val="windowText" lastClr="000000"/>
      </a:dk1>
      <a:lt1>
        <a:sysClr val="window" lastClr="FFFE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Arial"/>
        <a:cs typeface="Arial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Arial"/>
        <a:cs typeface="Arial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Paragraphs>97</Paragraphs>
  <Slides>22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3" baseType="lpstr">
      <vt:lpstr>Office 主题​​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</vt:vector>
  </TitlesOfParts>
  <LinksUpToDate>false</LinksUpToDate>
  <SharedDoc>false</SharedDoc>
  <HyperlinksChanged>false</HyperlinksChanged>
  <AppVersion>17.0600</AppVersion>
  <TotalTime>0</TotalTime>
  <Application>Aspose.Slides for Java</Applicat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cp:lastPrinted>2020-10-30T11:25:00Z</cp:lastPrinted>
  <dcterms:created xsi:type="dcterms:W3CDTF">2020-10-30T11:25:00Z</dcterms:created>
  <dcterms:modified xsi:type="dcterms:W3CDTF">2020-10-30T03:25:34Z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</Properties>
</file>