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09" r:id="rId3"/>
    <p:sldId id="410" r:id="rId4"/>
    <p:sldId id="414" r:id="rId5"/>
    <p:sldId id="413" r:id="rId6"/>
    <p:sldId id="415" r:id="rId7"/>
    <p:sldId id="416" r:id="rId8"/>
    <p:sldId id="417" r:id="rId9"/>
    <p:sldId id="418" r:id="rId10"/>
    <p:sldId id="419" r:id="rId11"/>
    <p:sldId id="420" r:id="rId12"/>
    <p:sldId id="421" r:id="rId13"/>
    <p:sldId id="422" r:id="rId14"/>
    <p:sldId id="423" r:id="rId15"/>
    <p:sldId id="424" r:id="rId16"/>
    <p:sldId id="425" r:id="rId17"/>
    <p:sldId id="426" r:id="rId18"/>
    <p:sldId id="427" r:id="rId19"/>
    <p:sldId id="428" r:id="rId20"/>
    <p:sldId id="429" r:id="rId21"/>
    <p:sldId id="430" r:id="rId22"/>
    <p:sldId id="431" r:id="rId23"/>
    <p:sldId id="432" r:id="rId24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9D9D9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55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260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CFBAA-4F33-4BF6-B348-50D59E4A3B07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itchFamily="34" charset="0"/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18C8E5C5-05D3-4171-9F3F-370131363719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</a:lstStyle>
          <a:p>
            <a:fld id="{2180C721-00F0-49A5-8986-DFDB39C600B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</a:lstStyle>
          <a:p>
            <a:fld id="{18C8E5C5-05D3-4171-9F3F-370131363719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3.xml" /><Relationship Id="rId3" Type="http://schemas.openxmlformats.org/officeDocument/2006/relationships/tags" Target="../tags/tag6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tags" Target="../tags/tag6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image" Target="../media/image3.png" /><Relationship Id="rId3" Type="http://schemas.openxmlformats.org/officeDocument/2006/relationships/tags" Target="../tags/tag66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tags" Target="../tags/tag6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74.xml" /><Relationship Id="rId11" Type="http://schemas.openxmlformats.org/officeDocument/2006/relationships/tags" Target="../tags/tag75.xml" /><Relationship Id="rId12" Type="http://schemas.openxmlformats.org/officeDocument/2006/relationships/tags" Target="../tags/tag76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8.xml" /><Relationship Id="rId4" Type="http://schemas.openxmlformats.org/officeDocument/2006/relationships/tags" Target="../tags/tag69.xml" /><Relationship Id="rId5" Type="http://schemas.openxmlformats.org/officeDocument/2006/relationships/image" Target="../media/image6.png" /><Relationship Id="rId6" Type="http://schemas.openxmlformats.org/officeDocument/2006/relationships/tags" Target="../tags/tag70.xml" /><Relationship Id="rId7" Type="http://schemas.openxmlformats.org/officeDocument/2006/relationships/tags" Target="../tags/tag71.xml" /><Relationship Id="rId8" Type="http://schemas.openxmlformats.org/officeDocument/2006/relationships/tags" Target="../tags/tag72.xml" /><Relationship Id="rId9" Type="http://schemas.openxmlformats.org/officeDocument/2006/relationships/tags" Target="../tags/tag7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openxmlformats.org/officeDocument/2006/relationships/tags" Target="../tags/tag7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78.xml" /><Relationship Id="rId3" Type="http://schemas.openxmlformats.org/officeDocument/2006/relationships/tags" Target="../tags/tag79.xml" /><Relationship Id="rId4" Type="http://schemas.openxmlformats.org/officeDocument/2006/relationships/image" Target="../media/image6.png" /><Relationship Id="rId5" Type="http://schemas.openxmlformats.org/officeDocument/2006/relationships/tags" Target="../tags/tag80.xml" /><Relationship Id="rId6" Type="http://schemas.openxmlformats.org/officeDocument/2006/relationships/tags" Target="../tags/tag8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tags" Target="../tags/tag8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89.xml" /><Relationship Id="rId11" Type="http://schemas.openxmlformats.org/officeDocument/2006/relationships/tags" Target="../tags/tag90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83.xml" /><Relationship Id="rId4" Type="http://schemas.openxmlformats.org/officeDocument/2006/relationships/tags" Target="../tags/tag84.xml" /><Relationship Id="rId5" Type="http://schemas.openxmlformats.org/officeDocument/2006/relationships/image" Target="../media/image6.png" /><Relationship Id="rId6" Type="http://schemas.openxmlformats.org/officeDocument/2006/relationships/tags" Target="../tags/tag85.xml" /><Relationship Id="rId7" Type="http://schemas.openxmlformats.org/officeDocument/2006/relationships/tags" Target="../tags/tag86.xml" /><Relationship Id="rId8" Type="http://schemas.openxmlformats.org/officeDocument/2006/relationships/tags" Target="../tags/tag87.xml" /><Relationship Id="rId9" Type="http://schemas.openxmlformats.org/officeDocument/2006/relationships/tags" Target="../tags/tag8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91.xml" /><Relationship Id="rId3" Type="http://schemas.openxmlformats.org/officeDocument/2006/relationships/tags" Target="../tags/tag9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9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tags" Target="../tags/tag9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95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tags" Target="../tags/tag96.xml" /><Relationship Id="rId4" Type="http://schemas.openxmlformats.org/officeDocument/2006/relationships/tags" Target="../tags/tag9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Relationship Id="rId3" Type="http://schemas.openxmlformats.org/officeDocument/2006/relationships/tags" Target="../tags/tag9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Relationship Id="rId4" Type="http://schemas.openxmlformats.org/officeDocument/2006/relationships/tags" Target="../tags/tag99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08.xml" /><Relationship Id="rId100" Type="http://schemas.openxmlformats.org/officeDocument/2006/relationships/tags" Target="../tags/tag198.xml" /><Relationship Id="rId101" Type="http://schemas.openxmlformats.org/officeDocument/2006/relationships/tags" Target="../tags/tag199.xml" /><Relationship Id="rId102" Type="http://schemas.openxmlformats.org/officeDocument/2006/relationships/tags" Target="../tags/tag200.xml" /><Relationship Id="rId103" Type="http://schemas.openxmlformats.org/officeDocument/2006/relationships/tags" Target="../tags/tag201.xml" /><Relationship Id="rId104" Type="http://schemas.openxmlformats.org/officeDocument/2006/relationships/tags" Target="../tags/tag202.xml" /><Relationship Id="rId105" Type="http://schemas.openxmlformats.org/officeDocument/2006/relationships/tags" Target="../tags/tag203.xml" /><Relationship Id="rId106" Type="http://schemas.openxmlformats.org/officeDocument/2006/relationships/tags" Target="../tags/tag204.xml" /><Relationship Id="rId107" Type="http://schemas.openxmlformats.org/officeDocument/2006/relationships/tags" Target="../tags/tag205.xml" /><Relationship Id="rId108" Type="http://schemas.openxmlformats.org/officeDocument/2006/relationships/tags" Target="../tags/tag206.xml" /><Relationship Id="rId109" Type="http://schemas.openxmlformats.org/officeDocument/2006/relationships/tags" Target="../tags/tag207.xml" /><Relationship Id="rId11" Type="http://schemas.openxmlformats.org/officeDocument/2006/relationships/tags" Target="../tags/tag109.xml" /><Relationship Id="rId110" Type="http://schemas.openxmlformats.org/officeDocument/2006/relationships/tags" Target="../tags/tag208.xml" /><Relationship Id="rId111" Type="http://schemas.openxmlformats.org/officeDocument/2006/relationships/tags" Target="../tags/tag209.xml" /><Relationship Id="rId112" Type="http://schemas.openxmlformats.org/officeDocument/2006/relationships/tags" Target="../tags/tag210.xml" /><Relationship Id="rId113" Type="http://schemas.openxmlformats.org/officeDocument/2006/relationships/tags" Target="../tags/tag211.xml" /><Relationship Id="rId114" Type="http://schemas.openxmlformats.org/officeDocument/2006/relationships/tags" Target="../tags/tag212.xml" /><Relationship Id="rId115" Type="http://schemas.openxmlformats.org/officeDocument/2006/relationships/tags" Target="../tags/tag213.xml" /><Relationship Id="rId116" Type="http://schemas.openxmlformats.org/officeDocument/2006/relationships/tags" Target="../tags/tag214.xml" /><Relationship Id="rId117" Type="http://schemas.openxmlformats.org/officeDocument/2006/relationships/tags" Target="../tags/tag215.xml" /><Relationship Id="rId118" Type="http://schemas.openxmlformats.org/officeDocument/2006/relationships/tags" Target="../tags/tag216.xml" /><Relationship Id="rId119" Type="http://schemas.openxmlformats.org/officeDocument/2006/relationships/tags" Target="../tags/tag217.xml" /><Relationship Id="rId12" Type="http://schemas.openxmlformats.org/officeDocument/2006/relationships/tags" Target="../tags/tag110.xml" /><Relationship Id="rId120" Type="http://schemas.openxmlformats.org/officeDocument/2006/relationships/tags" Target="../tags/tag218.xml" /><Relationship Id="rId121" Type="http://schemas.openxmlformats.org/officeDocument/2006/relationships/tags" Target="../tags/tag219.xml" /><Relationship Id="rId122" Type="http://schemas.openxmlformats.org/officeDocument/2006/relationships/tags" Target="../tags/tag220.xml" /><Relationship Id="rId123" Type="http://schemas.openxmlformats.org/officeDocument/2006/relationships/tags" Target="../tags/tag221.xml" /><Relationship Id="rId124" Type="http://schemas.openxmlformats.org/officeDocument/2006/relationships/tags" Target="../tags/tag222.xml" /><Relationship Id="rId125" Type="http://schemas.openxmlformats.org/officeDocument/2006/relationships/tags" Target="../tags/tag223.xml" /><Relationship Id="rId126" Type="http://schemas.openxmlformats.org/officeDocument/2006/relationships/tags" Target="../tags/tag224.xml" /><Relationship Id="rId127" Type="http://schemas.openxmlformats.org/officeDocument/2006/relationships/tags" Target="../tags/tag225.xml" /><Relationship Id="rId128" Type="http://schemas.openxmlformats.org/officeDocument/2006/relationships/tags" Target="../tags/tag226.xml" /><Relationship Id="rId129" Type="http://schemas.openxmlformats.org/officeDocument/2006/relationships/tags" Target="../tags/tag227.xml" /><Relationship Id="rId13" Type="http://schemas.openxmlformats.org/officeDocument/2006/relationships/tags" Target="../tags/tag111.xml" /><Relationship Id="rId130" Type="http://schemas.openxmlformats.org/officeDocument/2006/relationships/tags" Target="../tags/tag228.xml" /><Relationship Id="rId131" Type="http://schemas.openxmlformats.org/officeDocument/2006/relationships/tags" Target="../tags/tag229.xml" /><Relationship Id="rId132" Type="http://schemas.openxmlformats.org/officeDocument/2006/relationships/tags" Target="../tags/tag230.xml" /><Relationship Id="rId133" Type="http://schemas.openxmlformats.org/officeDocument/2006/relationships/tags" Target="../tags/tag231.xml" /><Relationship Id="rId134" Type="http://schemas.openxmlformats.org/officeDocument/2006/relationships/tags" Target="../tags/tag232.xml" /><Relationship Id="rId135" Type="http://schemas.openxmlformats.org/officeDocument/2006/relationships/tags" Target="../tags/tag233.xml" /><Relationship Id="rId136" Type="http://schemas.openxmlformats.org/officeDocument/2006/relationships/tags" Target="../tags/tag234.xml" /><Relationship Id="rId137" Type="http://schemas.openxmlformats.org/officeDocument/2006/relationships/tags" Target="../tags/tag235.xml" /><Relationship Id="rId138" Type="http://schemas.openxmlformats.org/officeDocument/2006/relationships/tags" Target="../tags/tag236.xml" /><Relationship Id="rId139" Type="http://schemas.openxmlformats.org/officeDocument/2006/relationships/tags" Target="../tags/tag237.xml" /><Relationship Id="rId14" Type="http://schemas.openxmlformats.org/officeDocument/2006/relationships/tags" Target="../tags/tag112.xml" /><Relationship Id="rId140" Type="http://schemas.openxmlformats.org/officeDocument/2006/relationships/tags" Target="../tags/tag238.xml" /><Relationship Id="rId141" Type="http://schemas.openxmlformats.org/officeDocument/2006/relationships/tags" Target="../tags/tag239.xml" /><Relationship Id="rId142" Type="http://schemas.openxmlformats.org/officeDocument/2006/relationships/tags" Target="../tags/tag240.xml" /><Relationship Id="rId143" Type="http://schemas.openxmlformats.org/officeDocument/2006/relationships/tags" Target="../tags/tag241.xml" /><Relationship Id="rId144" Type="http://schemas.openxmlformats.org/officeDocument/2006/relationships/tags" Target="../tags/tag242.xml" /><Relationship Id="rId145" Type="http://schemas.openxmlformats.org/officeDocument/2006/relationships/tags" Target="../tags/tag243.xml" /><Relationship Id="rId146" Type="http://schemas.openxmlformats.org/officeDocument/2006/relationships/tags" Target="../tags/tag244.xml" /><Relationship Id="rId147" Type="http://schemas.openxmlformats.org/officeDocument/2006/relationships/tags" Target="../tags/tag245.xml" /><Relationship Id="rId148" Type="http://schemas.openxmlformats.org/officeDocument/2006/relationships/tags" Target="../tags/tag246.xml" /><Relationship Id="rId15" Type="http://schemas.openxmlformats.org/officeDocument/2006/relationships/tags" Target="../tags/tag113.xml" /><Relationship Id="rId16" Type="http://schemas.openxmlformats.org/officeDocument/2006/relationships/tags" Target="../tags/tag114.xml" /><Relationship Id="rId17" Type="http://schemas.openxmlformats.org/officeDocument/2006/relationships/tags" Target="../tags/tag115.xml" /><Relationship Id="rId18" Type="http://schemas.openxmlformats.org/officeDocument/2006/relationships/tags" Target="../tags/tag116.xml" /><Relationship Id="rId19" Type="http://schemas.openxmlformats.org/officeDocument/2006/relationships/tags" Target="../tags/tag117.xml" /><Relationship Id="rId2" Type="http://schemas.openxmlformats.org/officeDocument/2006/relationships/tags" Target="../tags/tag100.xml" /><Relationship Id="rId20" Type="http://schemas.openxmlformats.org/officeDocument/2006/relationships/tags" Target="../tags/tag118.xml" /><Relationship Id="rId21" Type="http://schemas.openxmlformats.org/officeDocument/2006/relationships/tags" Target="../tags/tag119.xml" /><Relationship Id="rId22" Type="http://schemas.openxmlformats.org/officeDocument/2006/relationships/tags" Target="../tags/tag120.xml" /><Relationship Id="rId23" Type="http://schemas.openxmlformats.org/officeDocument/2006/relationships/tags" Target="../tags/tag121.xml" /><Relationship Id="rId24" Type="http://schemas.openxmlformats.org/officeDocument/2006/relationships/tags" Target="../tags/tag122.xml" /><Relationship Id="rId25" Type="http://schemas.openxmlformats.org/officeDocument/2006/relationships/tags" Target="../tags/tag123.xml" /><Relationship Id="rId26" Type="http://schemas.openxmlformats.org/officeDocument/2006/relationships/tags" Target="../tags/tag124.xml" /><Relationship Id="rId27" Type="http://schemas.openxmlformats.org/officeDocument/2006/relationships/tags" Target="../tags/tag125.xml" /><Relationship Id="rId28" Type="http://schemas.openxmlformats.org/officeDocument/2006/relationships/tags" Target="../tags/tag126.xml" /><Relationship Id="rId29" Type="http://schemas.openxmlformats.org/officeDocument/2006/relationships/tags" Target="../tags/tag127.xml" /><Relationship Id="rId3" Type="http://schemas.openxmlformats.org/officeDocument/2006/relationships/tags" Target="../tags/tag101.xml" /><Relationship Id="rId30" Type="http://schemas.openxmlformats.org/officeDocument/2006/relationships/tags" Target="../tags/tag128.xml" /><Relationship Id="rId31" Type="http://schemas.openxmlformats.org/officeDocument/2006/relationships/tags" Target="../tags/tag129.xml" /><Relationship Id="rId32" Type="http://schemas.openxmlformats.org/officeDocument/2006/relationships/tags" Target="../tags/tag130.xml" /><Relationship Id="rId33" Type="http://schemas.openxmlformats.org/officeDocument/2006/relationships/tags" Target="../tags/tag131.xml" /><Relationship Id="rId34" Type="http://schemas.openxmlformats.org/officeDocument/2006/relationships/tags" Target="../tags/tag132.xml" /><Relationship Id="rId35" Type="http://schemas.openxmlformats.org/officeDocument/2006/relationships/tags" Target="../tags/tag133.xml" /><Relationship Id="rId36" Type="http://schemas.openxmlformats.org/officeDocument/2006/relationships/tags" Target="../tags/tag134.xml" /><Relationship Id="rId37" Type="http://schemas.openxmlformats.org/officeDocument/2006/relationships/tags" Target="../tags/tag135.xml" /><Relationship Id="rId38" Type="http://schemas.openxmlformats.org/officeDocument/2006/relationships/tags" Target="../tags/tag136.xml" /><Relationship Id="rId39" Type="http://schemas.openxmlformats.org/officeDocument/2006/relationships/tags" Target="../tags/tag137.xml" /><Relationship Id="rId4" Type="http://schemas.openxmlformats.org/officeDocument/2006/relationships/tags" Target="../tags/tag102.xml" /><Relationship Id="rId40" Type="http://schemas.openxmlformats.org/officeDocument/2006/relationships/tags" Target="../tags/tag138.xml" /><Relationship Id="rId41" Type="http://schemas.openxmlformats.org/officeDocument/2006/relationships/tags" Target="../tags/tag139.xml" /><Relationship Id="rId42" Type="http://schemas.openxmlformats.org/officeDocument/2006/relationships/tags" Target="../tags/tag140.xml" /><Relationship Id="rId43" Type="http://schemas.openxmlformats.org/officeDocument/2006/relationships/tags" Target="../tags/tag141.xml" /><Relationship Id="rId44" Type="http://schemas.openxmlformats.org/officeDocument/2006/relationships/tags" Target="../tags/tag142.xml" /><Relationship Id="rId45" Type="http://schemas.openxmlformats.org/officeDocument/2006/relationships/tags" Target="../tags/tag143.xml" /><Relationship Id="rId46" Type="http://schemas.openxmlformats.org/officeDocument/2006/relationships/tags" Target="../tags/tag144.xml" /><Relationship Id="rId47" Type="http://schemas.openxmlformats.org/officeDocument/2006/relationships/tags" Target="../tags/tag145.xml" /><Relationship Id="rId48" Type="http://schemas.openxmlformats.org/officeDocument/2006/relationships/tags" Target="../tags/tag146.xml" /><Relationship Id="rId49" Type="http://schemas.openxmlformats.org/officeDocument/2006/relationships/tags" Target="../tags/tag147.xml" /><Relationship Id="rId5" Type="http://schemas.openxmlformats.org/officeDocument/2006/relationships/tags" Target="../tags/tag103.xml" /><Relationship Id="rId50" Type="http://schemas.openxmlformats.org/officeDocument/2006/relationships/tags" Target="../tags/tag148.xml" /><Relationship Id="rId51" Type="http://schemas.openxmlformats.org/officeDocument/2006/relationships/tags" Target="../tags/tag149.xml" /><Relationship Id="rId52" Type="http://schemas.openxmlformats.org/officeDocument/2006/relationships/tags" Target="../tags/tag150.xml" /><Relationship Id="rId53" Type="http://schemas.openxmlformats.org/officeDocument/2006/relationships/tags" Target="../tags/tag151.xml" /><Relationship Id="rId54" Type="http://schemas.openxmlformats.org/officeDocument/2006/relationships/tags" Target="../tags/tag152.xml" /><Relationship Id="rId55" Type="http://schemas.openxmlformats.org/officeDocument/2006/relationships/tags" Target="../tags/tag153.xml" /><Relationship Id="rId56" Type="http://schemas.openxmlformats.org/officeDocument/2006/relationships/tags" Target="../tags/tag154.xml" /><Relationship Id="rId57" Type="http://schemas.openxmlformats.org/officeDocument/2006/relationships/tags" Target="../tags/tag155.xml" /><Relationship Id="rId58" Type="http://schemas.openxmlformats.org/officeDocument/2006/relationships/tags" Target="../tags/tag156.xml" /><Relationship Id="rId59" Type="http://schemas.openxmlformats.org/officeDocument/2006/relationships/tags" Target="../tags/tag157.xml" /><Relationship Id="rId6" Type="http://schemas.openxmlformats.org/officeDocument/2006/relationships/tags" Target="../tags/tag104.xml" /><Relationship Id="rId60" Type="http://schemas.openxmlformats.org/officeDocument/2006/relationships/tags" Target="../tags/tag158.xml" /><Relationship Id="rId61" Type="http://schemas.openxmlformats.org/officeDocument/2006/relationships/tags" Target="../tags/tag159.xml" /><Relationship Id="rId62" Type="http://schemas.openxmlformats.org/officeDocument/2006/relationships/tags" Target="../tags/tag160.xml" /><Relationship Id="rId63" Type="http://schemas.openxmlformats.org/officeDocument/2006/relationships/tags" Target="../tags/tag161.xml" /><Relationship Id="rId64" Type="http://schemas.openxmlformats.org/officeDocument/2006/relationships/tags" Target="../tags/tag162.xml" /><Relationship Id="rId65" Type="http://schemas.openxmlformats.org/officeDocument/2006/relationships/tags" Target="../tags/tag163.xml" /><Relationship Id="rId66" Type="http://schemas.openxmlformats.org/officeDocument/2006/relationships/tags" Target="../tags/tag164.xml" /><Relationship Id="rId67" Type="http://schemas.openxmlformats.org/officeDocument/2006/relationships/tags" Target="../tags/tag165.xml" /><Relationship Id="rId68" Type="http://schemas.openxmlformats.org/officeDocument/2006/relationships/tags" Target="../tags/tag166.xml" /><Relationship Id="rId69" Type="http://schemas.openxmlformats.org/officeDocument/2006/relationships/tags" Target="../tags/tag167.xml" /><Relationship Id="rId7" Type="http://schemas.openxmlformats.org/officeDocument/2006/relationships/tags" Target="../tags/tag105.xml" /><Relationship Id="rId70" Type="http://schemas.openxmlformats.org/officeDocument/2006/relationships/tags" Target="../tags/tag168.xml" /><Relationship Id="rId71" Type="http://schemas.openxmlformats.org/officeDocument/2006/relationships/tags" Target="../tags/tag169.xml" /><Relationship Id="rId72" Type="http://schemas.openxmlformats.org/officeDocument/2006/relationships/tags" Target="../tags/tag170.xml" /><Relationship Id="rId73" Type="http://schemas.openxmlformats.org/officeDocument/2006/relationships/tags" Target="../tags/tag171.xml" /><Relationship Id="rId74" Type="http://schemas.openxmlformats.org/officeDocument/2006/relationships/tags" Target="../tags/tag172.xml" /><Relationship Id="rId75" Type="http://schemas.openxmlformats.org/officeDocument/2006/relationships/tags" Target="../tags/tag173.xml" /><Relationship Id="rId76" Type="http://schemas.openxmlformats.org/officeDocument/2006/relationships/tags" Target="../tags/tag174.xml" /><Relationship Id="rId77" Type="http://schemas.openxmlformats.org/officeDocument/2006/relationships/tags" Target="../tags/tag175.xml" /><Relationship Id="rId78" Type="http://schemas.openxmlformats.org/officeDocument/2006/relationships/tags" Target="../tags/tag176.xml" /><Relationship Id="rId79" Type="http://schemas.openxmlformats.org/officeDocument/2006/relationships/tags" Target="../tags/tag177.xml" /><Relationship Id="rId8" Type="http://schemas.openxmlformats.org/officeDocument/2006/relationships/tags" Target="../tags/tag106.xml" /><Relationship Id="rId80" Type="http://schemas.openxmlformats.org/officeDocument/2006/relationships/tags" Target="../tags/tag178.xml" /><Relationship Id="rId81" Type="http://schemas.openxmlformats.org/officeDocument/2006/relationships/tags" Target="../tags/tag179.xml" /><Relationship Id="rId82" Type="http://schemas.openxmlformats.org/officeDocument/2006/relationships/tags" Target="../tags/tag180.xml" /><Relationship Id="rId83" Type="http://schemas.openxmlformats.org/officeDocument/2006/relationships/tags" Target="../tags/tag181.xml" /><Relationship Id="rId84" Type="http://schemas.openxmlformats.org/officeDocument/2006/relationships/tags" Target="../tags/tag182.xml" /><Relationship Id="rId85" Type="http://schemas.openxmlformats.org/officeDocument/2006/relationships/tags" Target="../tags/tag183.xml" /><Relationship Id="rId86" Type="http://schemas.openxmlformats.org/officeDocument/2006/relationships/tags" Target="../tags/tag184.xml" /><Relationship Id="rId87" Type="http://schemas.openxmlformats.org/officeDocument/2006/relationships/tags" Target="../tags/tag185.xml" /><Relationship Id="rId88" Type="http://schemas.openxmlformats.org/officeDocument/2006/relationships/tags" Target="../tags/tag186.xml" /><Relationship Id="rId89" Type="http://schemas.openxmlformats.org/officeDocument/2006/relationships/tags" Target="../tags/tag187.xml" /><Relationship Id="rId9" Type="http://schemas.openxmlformats.org/officeDocument/2006/relationships/tags" Target="../tags/tag107.xml" /><Relationship Id="rId90" Type="http://schemas.openxmlformats.org/officeDocument/2006/relationships/tags" Target="../tags/tag188.xml" /><Relationship Id="rId91" Type="http://schemas.openxmlformats.org/officeDocument/2006/relationships/tags" Target="../tags/tag189.xml" /><Relationship Id="rId92" Type="http://schemas.openxmlformats.org/officeDocument/2006/relationships/tags" Target="../tags/tag190.xml" /><Relationship Id="rId93" Type="http://schemas.openxmlformats.org/officeDocument/2006/relationships/tags" Target="../tags/tag191.xml" /><Relationship Id="rId94" Type="http://schemas.openxmlformats.org/officeDocument/2006/relationships/tags" Target="../tags/tag192.xml" /><Relationship Id="rId95" Type="http://schemas.openxmlformats.org/officeDocument/2006/relationships/tags" Target="../tags/tag193.xml" /><Relationship Id="rId96" Type="http://schemas.openxmlformats.org/officeDocument/2006/relationships/tags" Target="../tags/tag194.xml" /><Relationship Id="rId97" Type="http://schemas.openxmlformats.org/officeDocument/2006/relationships/tags" Target="../tags/tag195.xml" /><Relationship Id="rId98" Type="http://schemas.openxmlformats.org/officeDocument/2006/relationships/tags" Target="../tags/tag196.xml" /><Relationship Id="rId99" Type="http://schemas.openxmlformats.org/officeDocument/2006/relationships/tags" Target="../tags/tag19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4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54.xml" /><Relationship Id="rId11" Type="http://schemas.openxmlformats.org/officeDocument/2006/relationships/tags" Target="../tags/tag255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248.xml" /><Relationship Id="rId4" Type="http://schemas.openxmlformats.org/officeDocument/2006/relationships/tags" Target="../tags/tag249.xml" /><Relationship Id="rId5" Type="http://schemas.openxmlformats.org/officeDocument/2006/relationships/image" Target="../media/image6.png" /><Relationship Id="rId6" Type="http://schemas.openxmlformats.org/officeDocument/2006/relationships/tags" Target="../tags/tag250.xml" /><Relationship Id="rId7" Type="http://schemas.openxmlformats.org/officeDocument/2006/relationships/tags" Target="../tags/tag251.xml" /><Relationship Id="rId8" Type="http://schemas.openxmlformats.org/officeDocument/2006/relationships/tags" Target="../tags/tag252.xml" /><Relationship Id="rId9" Type="http://schemas.openxmlformats.org/officeDocument/2006/relationships/tags" Target="../tags/tag253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tags" Target="../tags/tag256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57.xml" /><Relationship Id="rId3" Type="http://schemas.openxmlformats.org/officeDocument/2006/relationships/tags" Target="../tags/tag258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tags" Target="../tags/tag259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pPr fontAlgn="auto">
              <a:lnSpc>
                <a:spcPct val="200000"/>
              </a:lnSpc>
            </a:pPr>
            <a:r>
              <a:rPr lang="zh-CN" altLang="zh-CN" sz="48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第</a:t>
            </a:r>
            <a:r>
              <a:rPr lang="en-US" altLang="zh-CN" sz="48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9</a:t>
            </a:r>
            <a:r>
              <a:rPr lang="zh-CN" altLang="zh-CN" sz="48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课  两宋的政治和军事</a:t>
            </a:r>
            <a:endParaRPr lang="zh-CN" altLang="zh-CN" sz="48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orient="vert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210175" y="410210"/>
            <a:ext cx="51174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accent2">
                    <a:lumMod val="75000"/>
                  </a:schemeClr>
                </a:solidFill>
              </a:rPr>
              <a:t>天子</a:t>
            </a:r>
            <a:r>
              <a:rPr lang="en-US" altLang="zh-CN" sz="3600">
                <a:solidFill>
                  <a:schemeClr val="accent2">
                    <a:lumMod val="75000"/>
                  </a:schemeClr>
                </a:solidFill>
              </a:rPr>
              <a:t>“</a:t>
            </a:r>
            <a:r>
              <a:rPr lang="zh-CN" altLang="en-US" sz="3600">
                <a:solidFill>
                  <a:schemeClr val="accent2">
                    <a:lumMod val="75000"/>
                  </a:schemeClr>
                </a:solidFill>
              </a:rPr>
              <a:t>兵强马壮者为之</a:t>
            </a:r>
            <a:r>
              <a:rPr lang="en-US" altLang="zh-CN" sz="3600">
                <a:solidFill>
                  <a:schemeClr val="accent2">
                    <a:lumMod val="75000"/>
                  </a:schemeClr>
                </a:solidFill>
              </a:rPr>
              <a:t>”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20" y="7620"/>
            <a:ext cx="4889500" cy="637730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63550" y="6433185"/>
            <a:ext cx="31083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五代十国时形势图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8720" y="1395095"/>
            <a:ext cx="7193280" cy="406781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orient="vert"/>
          </p:nvPr>
        </p:nvSpPr>
        <p:spPr/>
        <p:txBody>
          <a:bodyPr/>
          <a:lstStyle/>
          <a:p>
            <a:pPr algn="ctr"/>
            <a:r>
              <a:rPr lang="zh-CN" altLang="en-US" sz="4800">
                <a:solidFill>
                  <a:schemeClr val="accent2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雪夜访普图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400" y="476885"/>
            <a:ext cx="4013200" cy="624903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/Users/ASUS/AppData/Local/Temp/kaimatting/20201026211024/output_aiMatting_20201026211032.pngoutput_aiMatting_202010262110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15" y="182880"/>
            <a:ext cx="2540000" cy="2286000"/>
          </a:xfrm>
          <a:prstGeom prst="rect">
            <a:avLst/>
          </a:prstGeom>
        </p:spPr>
      </p:pic>
      <p:sp>
        <p:nvSpPr>
          <p:cNvPr id="3" name="圆角矩形标注 2"/>
          <p:cNvSpPr/>
          <p:nvPr/>
        </p:nvSpPr>
        <p:spPr>
          <a:xfrm>
            <a:off x="3368040" y="121920"/>
            <a:ext cx="6670675" cy="980440"/>
          </a:xfrm>
          <a:prstGeom prst="wedgeRoundRectCallout">
            <a:avLst>
              <a:gd name="adj1" fmla="val -60138"/>
              <a:gd name="adj2" fmla="val 45660"/>
              <a:gd name="adj3" fmla="val 16667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41725" y="182880"/>
            <a:ext cx="63398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天下自唐季以来，数十年间，帝王凡易十姓，兵革不息，苍生涂地，其故何也？</a:t>
            </a:r>
          </a:p>
        </p:txBody>
      </p:sp>
      <p:pic>
        <p:nvPicPr>
          <p:cNvPr id="5" name="图片 4" descr="C:/Users/ASUS/AppData/Local/Temp/kaimatting/20201026211342/output_aiMatting_20201026211652.pngoutput_aiMatting_202010262116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8398" y="1368425"/>
            <a:ext cx="1795145" cy="2272032"/>
          </a:xfrm>
          <a:prstGeom prst="rect">
            <a:avLst/>
          </a:prstGeom>
        </p:spPr>
      </p:pic>
      <p:sp>
        <p:nvSpPr>
          <p:cNvPr id="6" name="圆角矩形标注 5"/>
          <p:cNvSpPr/>
          <p:nvPr/>
        </p:nvSpPr>
        <p:spPr>
          <a:xfrm>
            <a:off x="4404995" y="1553845"/>
            <a:ext cx="5011420" cy="1121410"/>
          </a:xfrm>
          <a:prstGeom prst="wedgeRoundRectCallout">
            <a:avLst>
              <a:gd name="adj1" fmla="val 59240"/>
              <a:gd name="adj2" fmla="val 40203"/>
              <a:gd name="adj3" fmla="val 16667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537710" y="1699260"/>
            <a:ext cx="473773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此无他故，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节镇太重，君弱臣强</a:t>
            </a:r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而已矣。</a:t>
            </a:r>
          </a:p>
        </p:txBody>
      </p:sp>
      <p:pic>
        <p:nvPicPr>
          <p:cNvPr id="8" name="图片 7" descr="C:/Users/ASUS/AppData/Local/Temp/kaimatting/20201026211024/output_aiMatting_20201026211032.pngoutput_aiMatting_202010262110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5" y="2919095"/>
            <a:ext cx="2540000" cy="2286000"/>
          </a:xfrm>
          <a:prstGeom prst="rect">
            <a:avLst/>
          </a:prstGeom>
        </p:spPr>
      </p:pic>
      <p:sp>
        <p:nvSpPr>
          <p:cNvPr id="9" name="圆角矩形标注 8"/>
          <p:cNvSpPr/>
          <p:nvPr/>
        </p:nvSpPr>
        <p:spPr>
          <a:xfrm>
            <a:off x="3075305" y="3093720"/>
            <a:ext cx="6670675" cy="980440"/>
          </a:xfrm>
          <a:prstGeom prst="wedgeRoundRectCallout">
            <a:avLst>
              <a:gd name="adj1" fmla="val -56749"/>
              <a:gd name="adj2" fmla="val 37046"/>
              <a:gd name="adj3" fmla="val 16667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348990" y="3154680"/>
            <a:ext cx="63398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吾欲息天下之兵，为国家建长久之计，其道何如？”</a:t>
            </a:r>
          </a:p>
        </p:txBody>
      </p:sp>
      <p:pic>
        <p:nvPicPr>
          <p:cNvPr id="11" name="图片 10" descr="C:/Users/ASUS/AppData/Local/Temp/kaimatting/20201026211342/output_aiMatting_20201026211652.pngoutput_aiMatting_202010262116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5358" y="4302125"/>
            <a:ext cx="1795145" cy="2272032"/>
          </a:xfrm>
          <a:prstGeom prst="rect">
            <a:avLst/>
          </a:prstGeom>
        </p:spPr>
      </p:pic>
      <p:sp>
        <p:nvSpPr>
          <p:cNvPr id="12" name="圆角矩形标注 11"/>
          <p:cNvSpPr/>
          <p:nvPr/>
        </p:nvSpPr>
        <p:spPr>
          <a:xfrm>
            <a:off x="3848100" y="4657725"/>
            <a:ext cx="5340985" cy="1818005"/>
          </a:xfrm>
          <a:prstGeom prst="wedgeRoundRectCallout">
            <a:avLst>
              <a:gd name="adj1" fmla="val 59240"/>
              <a:gd name="adj2" fmla="val 40203"/>
              <a:gd name="adj3" fmla="val 16667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036695" y="4966970"/>
            <a:ext cx="49644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今所以治之，无他奇巧也，惟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稍夺其权，制其钱谷，收其精兵</a:t>
            </a:r>
            <a:r>
              <a:rPr lang="zh-CN" altLang="en-US" sz="2400">
                <a:solidFill>
                  <a:schemeClr val="accent2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，则天下自安矣。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1"/>
      <p:bldP spid="4" grpId="2"/>
      <p:bldP spid="3" grpId="3"/>
      <p:bldP spid="7" grpId="4"/>
      <p:bldP spid="6" grpId="5"/>
      <p:bldP spid="7" grpId="6"/>
      <p:bldP spid="6" grpId="7"/>
      <p:bldP spid="10" grpId="8"/>
      <p:bldP spid="9" grpId="9"/>
      <p:bldP spid="10" grpId="10"/>
      <p:bldP spid="9" grpId="11"/>
      <p:bldP spid="13" grpId="12"/>
      <p:bldP spid="12" grpId="13"/>
      <p:bldP spid="13" grpId="14"/>
      <p:bldP spid="12" grpId="15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>
            <p:custDataLst>
              <p:tags r:id="rId3"/>
            </p:custDataLst>
          </p:nvPr>
        </p:nvCxnSpPr>
        <p:spPr>
          <a:xfrm>
            <a:off x="1932495" y="806587"/>
            <a:ext cx="10259505" cy="0"/>
          </a:xfrm>
          <a:prstGeom prst="line">
            <a:avLst/>
          </a:prstGeom>
          <a:ln w="158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2167890" y="264160"/>
            <a:ext cx="57956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宋初中央集权的加强</a:t>
            </a:r>
            <a:r>
              <a:rPr lang="en-US" altLang="zh-CN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控制地方</a:t>
            </a: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44" y="0"/>
            <a:ext cx="1789251" cy="1051863"/>
          </a:xfrm>
          <a:prstGeom prst="rect">
            <a:avLst/>
          </a:prstGeom>
        </p:spPr>
      </p:pic>
      <p:sp>
        <p:nvSpPr>
          <p:cNvPr id="2" name="圆角矩形 1"/>
          <p:cNvSpPr/>
          <p:nvPr>
            <p:custDataLst>
              <p:tags r:id="rId7"/>
            </p:custDataLst>
          </p:nvPr>
        </p:nvSpPr>
        <p:spPr>
          <a:xfrm>
            <a:off x="470308" y="3149277"/>
            <a:ext cx="2449902" cy="1319841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收权</a:t>
            </a:r>
          </a:p>
        </p:txBody>
      </p:sp>
      <p:sp>
        <p:nvSpPr>
          <p:cNvPr id="3" name="左大括号 2"/>
          <p:cNvSpPr/>
          <p:nvPr>
            <p:custDataLst>
              <p:tags r:id="rId8"/>
            </p:custDataLst>
          </p:nvPr>
        </p:nvSpPr>
        <p:spPr>
          <a:xfrm>
            <a:off x="3050515" y="1193134"/>
            <a:ext cx="439948" cy="5079725"/>
          </a:xfrm>
          <a:prstGeom prst="leftBrace">
            <a:avLst/>
          </a:prstGeom>
          <a:ln w="190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>
            <p:custDataLst>
              <p:tags r:id="rId9"/>
            </p:custDataLst>
          </p:nvPr>
        </p:nvSpPr>
        <p:spPr>
          <a:xfrm>
            <a:off x="3726180" y="1051560"/>
            <a:ext cx="6861810" cy="1060450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accent6"/>
                </a:solidFill>
                <a:latin typeface="+mn-ea"/>
                <a:cs typeface="+mn-ea"/>
              </a:rPr>
              <a:t>夺其权</a:t>
            </a:r>
            <a:r>
              <a:rPr lang="en-US" altLang="zh-CN" sz="2400">
                <a:solidFill>
                  <a:schemeClr val="accent1">
                    <a:lumMod val="50000"/>
                  </a:schemeClr>
                </a:solidFill>
                <a:latin typeface="+mn-ea"/>
                <a:cs typeface="+mn-ea"/>
              </a:rPr>
              <a:t>：中央派</a:t>
            </a:r>
            <a:r>
              <a:rPr lang="en-US" altLang="zh-CN" sz="2400">
                <a:solidFill>
                  <a:srgbClr val="FF0000"/>
                </a:solidFill>
                <a:latin typeface="+mn-ea"/>
                <a:cs typeface="+mn-ea"/>
              </a:rPr>
              <a:t>文官</a:t>
            </a:r>
            <a:r>
              <a:rPr lang="en-US" altLang="zh-CN" sz="2400">
                <a:solidFill>
                  <a:schemeClr val="accent1">
                    <a:lumMod val="50000"/>
                  </a:schemeClr>
                </a:solidFill>
                <a:latin typeface="+mn-ea"/>
                <a:cs typeface="+mn-ea"/>
              </a:rPr>
              <a:t>担任地方长官知州，节度使  逐渐变为虚衔；</a:t>
            </a:r>
          </a:p>
        </p:txBody>
      </p:sp>
      <p:sp>
        <p:nvSpPr>
          <p:cNvPr id="8" name="圆角矩形 7"/>
          <p:cNvSpPr/>
          <p:nvPr>
            <p:custDataLst>
              <p:tags r:id="rId10"/>
            </p:custDataLst>
          </p:nvPr>
        </p:nvSpPr>
        <p:spPr>
          <a:xfrm>
            <a:off x="3726180" y="3278505"/>
            <a:ext cx="6861810" cy="1060450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accent6"/>
                </a:solidFill>
                <a:latin typeface="+mn-ea"/>
              </a:rPr>
              <a:t>制钱谷</a:t>
            </a:r>
            <a:r>
              <a:rPr lang="en-US" altLang="zh-CN" sz="2400">
                <a:solidFill>
                  <a:schemeClr val="accent1">
                    <a:lumMod val="50000"/>
                  </a:schemeClr>
                </a:solidFill>
                <a:latin typeface="+mn-ea"/>
              </a:rPr>
              <a:t>：设诸路</a:t>
            </a:r>
            <a:r>
              <a:rPr lang="en-US" altLang="zh-CN" sz="2400">
                <a:solidFill>
                  <a:srgbClr val="FF0000"/>
                </a:solidFill>
                <a:latin typeface="+mn-ea"/>
              </a:rPr>
              <a:t>转运司</a:t>
            </a:r>
            <a:r>
              <a:rPr lang="en-US" altLang="zh-CN" sz="2400">
                <a:solidFill>
                  <a:schemeClr val="accent1">
                    <a:lumMod val="50000"/>
                  </a:schemeClr>
                </a:solidFill>
                <a:latin typeface="+mn-ea"/>
              </a:rPr>
              <a:t>统管地方财政，保证各州赋税绝大部分上缴朝廷；</a:t>
            </a:r>
          </a:p>
        </p:txBody>
      </p:sp>
      <p:sp>
        <p:nvSpPr>
          <p:cNvPr id="9" name="圆角矩形 8"/>
          <p:cNvSpPr/>
          <p:nvPr>
            <p:custDataLst>
              <p:tags r:id="rId11"/>
            </p:custDataLst>
          </p:nvPr>
        </p:nvSpPr>
        <p:spPr>
          <a:xfrm>
            <a:off x="3726180" y="5401310"/>
            <a:ext cx="6861810" cy="1060450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>
                <a:solidFill>
                  <a:schemeClr val="accent6"/>
                </a:solidFill>
                <a:latin typeface="黑体" panose="02010609060101010101" charset="-122"/>
                <a:ea typeface="黑体" panose="02010609060101010101" charset="-122"/>
              </a:rPr>
              <a:t>收精兵</a:t>
            </a:r>
            <a:r>
              <a:rPr lang="en-US" altLang="zh-CN" sz="2400">
                <a:solidFill>
                  <a:schemeClr val="accent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：将地方精锐部队编入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禁军</a:t>
            </a:r>
            <a:r>
              <a:rPr lang="en-US" altLang="zh-CN" sz="2400">
                <a:solidFill>
                  <a:schemeClr val="accent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，拱卫京师，镇守地方，定期更换驻地。</a:t>
            </a:r>
          </a:p>
        </p:txBody>
      </p:sp>
    </p:spTree>
    <p:custDataLst>
      <p:tags r:id="rId1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1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2" fill="hold" grpId="4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2" fill="hold" grpId="5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fill="hold" grpId="6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7" grpId="2"/>
      <p:bldP spid="7" grpId="3"/>
      <p:bldP spid="7" grpId="4"/>
      <p:bldP spid="8" grpId="5"/>
      <p:bldP spid="9" grpId="6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r="2683" b="4346"/>
          <a:stretch>
            <a:fillRect/>
          </a:stretch>
        </p:blipFill>
        <p:spPr>
          <a:xfrm>
            <a:off x="3899535" y="197485"/>
            <a:ext cx="3971925" cy="573341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140835" y="6169660"/>
            <a:ext cx="3900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北宋地方权力分配示意图</a:t>
            </a:r>
          </a:p>
        </p:txBody>
      </p:sp>
      <p:sp>
        <p:nvSpPr>
          <p:cNvPr id="4" name="矩形 3"/>
          <p:cNvSpPr/>
          <p:nvPr/>
        </p:nvSpPr>
        <p:spPr>
          <a:xfrm>
            <a:off x="5968365" y="4398645"/>
            <a:ext cx="1856105" cy="650240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5" name="矩形 4"/>
          <p:cNvSpPr/>
          <p:nvPr/>
        </p:nvSpPr>
        <p:spPr>
          <a:xfrm>
            <a:off x="5648325" y="55880"/>
            <a:ext cx="2788285" cy="341947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397365" y="2938780"/>
            <a:ext cx="122491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加强监控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606665" y="861060"/>
            <a:ext cx="613410" cy="18084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四监司</a:t>
            </a:r>
          </a:p>
        </p:txBody>
      </p:sp>
      <p:sp>
        <p:nvSpPr>
          <p:cNvPr id="9" name="右中括号 8"/>
          <p:cNvSpPr/>
          <p:nvPr/>
        </p:nvSpPr>
        <p:spPr>
          <a:xfrm>
            <a:off x="8719185" y="1497330"/>
            <a:ext cx="508635" cy="3409950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031875" y="2710815"/>
            <a:ext cx="17145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rgbClr val="FF0000"/>
                </a:solidFill>
              </a:rPr>
              <a:t>分权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  <p:bldP spid="8" grpId="3"/>
      <p:bldP spid="5" grpId="4"/>
      <p:bldP spid="8" grpId="5"/>
      <p:bldP spid="9" grpId="6"/>
      <p:bldP spid="7" grpId="7"/>
      <p:bldP spid="9" grpId="8"/>
      <p:bldP spid="7" grpId="9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1932495" y="806587"/>
            <a:ext cx="10259505" cy="0"/>
          </a:xfrm>
          <a:prstGeom prst="line">
            <a:avLst/>
          </a:prstGeom>
          <a:ln w="158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2167890" y="264160"/>
            <a:ext cx="57956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宋初中央集权的加强</a:t>
            </a:r>
            <a:r>
              <a:rPr lang="en-US" altLang="zh-CN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强化君权</a:t>
            </a: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44" y="0"/>
            <a:ext cx="1789251" cy="1051863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633345" y="951230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皇帝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88870" y="2004695"/>
            <a:ext cx="168148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御前会议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289810" y="2952750"/>
            <a:ext cx="1902460" cy="95313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中书门下（政事堂）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167890" y="4378960"/>
            <a:ext cx="2203450" cy="95313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同平章政事（宰相）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34035" y="3168015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三司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55600" y="4458335"/>
            <a:ext cx="1393825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三司使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978910" y="5773420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行政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26415" y="5773420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财政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343775" y="3168650"/>
            <a:ext cx="137541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枢密院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779260" y="4458335"/>
            <a:ext cx="2505075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枢密（副）使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423785" y="5773420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军政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035550" y="4458335"/>
            <a:ext cx="1215390" cy="95313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参知政事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273030" y="3168015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台谏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575800" y="4458335"/>
            <a:ext cx="1215390" cy="95313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御史中丞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960735" y="4458335"/>
            <a:ext cx="1215390" cy="95313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知谏院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0351770" y="5773420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监察</a:t>
            </a:r>
          </a:p>
        </p:txBody>
      </p:sp>
      <p:cxnSp>
        <p:nvCxnSpPr>
          <p:cNvPr id="26" name="直接连接符 25"/>
          <p:cNvCxnSpPr>
            <a:stCxn id="10" idx="2"/>
            <a:endCxn id="11" idx="0"/>
          </p:cNvCxnSpPr>
          <p:nvPr/>
        </p:nvCxnSpPr>
        <p:spPr>
          <a:xfrm flipH="1">
            <a:off x="3229610" y="1473200"/>
            <a:ext cx="11430" cy="53149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3227070" y="2495550"/>
            <a:ext cx="19050" cy="4521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246120" y="3847465"/>
            <a:ext cx="11430" cy="53149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endCxn id="21" idx="0"/>
          </p:cNvCxnSpPr>
          <p:nvPr/>
        </p:nvCxnSpPr>
        <p:spPr>
          <a:xfrm>
            <a:off x="3293110" y="4069080"/>
            <a:ext cx="2350135" cy="389255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endCxn id="14" idx="0"/>
          </p:cNvCxnSpPr>
          <p:nvPr/>
        </p:nvCxnSpPr>
        <p:spPr>
          <a:xfrm rot="10800000" flipV="1">
            <a:off x="1141730" y="2673985"/>
            <a:ext cx="2085340" cy="493395"/>
          </a:xfrm>
          <a:prstGeom prst="bentConnector2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>
            <a:stCxn id="14" idx="2"/>
          </p:cNvCxnSpPr>
          <p:nvPr/>
        </p:nvCxnSpPr>
        <p:spPr>
          <a:xfrm>
            <a:off x="1141730" y="3689985"/>
            <a:ext cx="12700" cy="7747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endCxn id="17" idx="0"/>
          </p:cNvCxnSpPr>
          <p:nvPr/>
        </p:nvCxnSpPr>
        <p:spPr>
          <a:xfrm flipH="1">
            <a:off x="1134110" y="4954270"/>
            <a:ext cx="1905" cy="81915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endCxn id="18" idx="0"/>
          </p:cNvCxnSpPr>
          <p:nvPr/>
        </p:nvCxnSpPr>
        <p:spPr>
          <a:xfrm>
            <a:off x="3293110" y="2684145"/>
            <a:ext cx="4738370" cy="484505"/>
          </a:xfrm>
          <a:prstGeom prst="bentConnector2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018780" y="3689985"/>
            <a:ext cx="12700" cy="7747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endCxn id="20" idx="0"/>
          </p:cNvCxnSpPr>
          <p:nvPr/>
        </p:nvCxnSpPr>
        <p:spPr>
          <a:xfrm>
            <a:off x="7994015" y="4980305"/>
            <a:ext cx="37465" cy="793115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肘形连接符 36"/>
          <p:cNvCxnSpPr>
            <a:endCxn id="22" idx="0"/>
          </p:cNvCxnSpPr>
          <p:nvPr/>
        </p:nvCxnSpPr>
        <p:spPr>
          <a:xfrm>
            <a:off x="7983855" y="2684145"/>
            <a:ext cx="2896870" cy="483870"/>
          </a:xfrm>
          <a:prstGeom prst="bentConnector2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肘形连接符 37"/>
          <p:cNvCxnSpPr>
            <a:stCxn id="23" idx="0"/>
            <a:endCxn id="24" idx="0"/>
          </p:cNvCxnSpPr>
          <p:nvPr/>
        </p:nvCxnSpPr>
        <p:spPr>
          <a:xfrm rot="16200000">
            <a:off x="10875963" y="3765868"/>
            <a:ext cx="3175" cy="1384935"/>
          </a:xfrm>
          <a:prstGeom prst="bentConnector3">
            <a:avLst>
              <a:gd name="adj1" fmla="val 756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0948035" y="3604260"/>
            <a:ext cx="3175" cy="63436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肘形连接符 41"/>
          <p:cNvCxnSpPr>
            <a:stCxn id="23" idx="2"/>
            <a:endCxn id="25" idx="1"/>
          </p:cNvCxnSpPr>
          <p:nvPr/>
        </p:nvCxnSpPr>
        <p:spPr>
          <a:xfrm rot="5400000" flipV="1">
            <a:off x="9956165" y="5638800"/>
            <a:ext cx="622935" cy="168275"/>
          </a:xfrm>
          <a:prstGeom prst="bentConnector2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肘形连接符 42"/>
          <p:cNvCxnSpPr/>
          <p:nvPr/>
        </p:nvCxnSpPr>
        <p:spPr>
          <a:xfrm rot="5400000">
            <a:off x="11356975" y="5761990"/>
            <a:ext cx="463550" cy="81280"/>
          </a:xfrm>
          <a:prstGeom prst="bentConnector2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肘形连接符 43"/>
          <p:cNvCxnSpPr>
            <a:endCxn id="16" idx="1"/>
          </p:cNvCxnSpPr>
          <p:nvPr/>
        </p:nvCxnSpPr>
        <p:spPr>
          <a:xfrm rot="5400000" flipV="1">
            <a:off x="3225800" y="5280660"/>
            <a:ext cx="768985" cy="737870"/>
          </a:xfrm>
          <a:prstGeom prst="bentConnector2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肘形连接符 44"/>
          <p:cNvCxnSpPr>
            <a:endCxn id="16" idx="3"/>
          </p:cNvCxnSpPr>
          <p:nvPr/>
        </p:nvCxnSpPr>
        <p:spPr>
          <a:xfrm rot="5400000">
            <a:off x="5138420" y="5467350"/>
            <a:ext cx="622935" cy="510540"/>
          </a:xfrm>
          <a:prstGeom prst="bentConnector2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本框 46"/>
          <p:cNvSpPr txBox="1"/>
          <p:nvPr/>
        </p:nvSpPr>
        <p:spPr>
          <a:xfrm>
            <a:off x="7205345" y="1276350"/>
            <a:ext cx="1215390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三衙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8420735" y="1276350"/>
            <a:ext cx="1506855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统兵权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8648065" y="3167380"/>
            <a:ext cx="1448435" cy="52197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0070C0"/>
                </a:solidFill>
              </a:rPr>
              <a:t>调兵权</a:t>
            </a:r>
          </a:p>
        </p:txBody>
      </p:sp>
      <p:sp>
        <p:nvSpPr>
          <p:cNvPr id="50" name="矩形 49"/>
          <p:cNvSpPr/>
          <p:nvPr/>
        </p:nvSpPr>
        <p:spPr>
          <a:xfrm>
            <a:off x="6779260" y="950595"/>
            <a:ext cx="3416300" cy="295592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12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12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8" presetClass="entr" presetSubtype="12" fill="hold" grpId="2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12" fill="hold" grpId="2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12" fill="hold" grpId="2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8" presetClass="entr" presetSubtype="12" fill="hold" grpId="2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1"/>
      <p:bldP spid="17" grpId="2"/>
      <p:bldP spid="14" grpId="3"/>
      <p:bldP spid="15" grpId="4"/>
      <p:bldP spid="17" grpId="5"/>
      <p:bldP spid="18" grpId="6"/>
      <p:bldP spid="19" grpId="7"/>
      <p:bldP spid="20" grpId="8"/>
      <p:bldP spid="18" grpId="9"/>
      <p:bldP spid="19" grpId="10"/>
      <p:bldP spid="20" grpId="11"/>
      <p:bldP spid="50" grpId="12"/>
      <p:bldP spid="47" grpId="13"/>
      <p:bldP spid="48" grpId="14"/>
      <p:bldP spid="49" grpId="15"/>
      <p:bldP spid="50" grpId="16"/>
      <p:bldP spid="47" grpId="17"/>
      <p:bldP spid="48" grpId="18"/>
      <p:bldP spid="49" grpId="19"/>
      <p:bldP spid="21" grpId="20"/>
      <p:bldP spid="16" grpId="21"/>
      <p:bldP spid="21" grpId="22"/>
      <p:bldP spid="16" grpId="23"/>
      <p:bldP spid="22" grpId="24"/>
      <p:bldP spid="23" grpId="25"/>
      <p:bldP spid="24" grpId="26"/>
      <p:bldP spid="25" grpId="27"/>
      <p:bldP spid="22" grpId="28"/>
      <p:bldP spid="23" grpId="29"/>
      <p:bldP spid="24" grpId="30"/>
      <p:bldP spid="25" grpId="3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/>
              <a:t>仅在制度层面加强中央集权就足够了吗？</a:t>
            </a:r>
            <a:endParaRPr lang="en-US" altLang="zh-CN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40200" y="1354455"/>
            <a:ext cx="451231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600">
                <a:solidFill>
                  <a:schemeClr val="accent2"/>
                </a:solidFill>
              </a:rPr>
              <a:t>王者虽以武功克定，终须用文德致治。</a:t>
            </a:r>
          </a:p>
        </p:txBody>
      </p:sp>
      <p:pic>
        <p:nvPicPr>
          <p:cNvPr id="6" name="图片 5" descr="C:/Users/ASUS/AppData/Local/Temp/kaimatting/20201027090043/output_aiMatting_20201027090050.pngoutput_aiMatting_202010270900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2490" y="1835674"/>
            <a:ext cx="2993814" cy="43586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>
            <p:custDataLst>
              <p:tags r:id="rId3"/>
            </p:custDataLst>
          </p:nvPr>
        </p:nvCxnSpPr>
        <p:spPr>
          <a:xfrm>
            <a:off x="1932495" y="806587"/>
            <a:ext cx="10259505" cy="0"/>
          </a:xfrm>
          <a:prstGeom prst="line">
            <a:avLst/>
          </a:prstGeom>
          <a:ln w="158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2167890" y="264160"/>
            <a:ext cx="73494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宋初中央集权的加强</a:t>
            </a:r>
            <a:r>
              <a:rPr lang="en-US" altLang="zh-CN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崇文抑武</a:t>
            </a: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44" y="0"/>
            <a:ext cx="1789251" cy="1051863"/>
          </a:xfrm>
          <a:prstGeom prst="rect">
            <a:avLst/>
          </a:prstGeom>
        </p:spPr>
      </p:pic>
      <p:sp>
        <p:nvSpPr>
          <p:cNvPr id="7" name="圆角矩形 6"/>
          <p:cNvSpPr/>
          <p:nvPr>
            <p:custDataLst>
              <p:tags r:id="rId7"/>
            </p:custDataLst>
          </p:nvPr>
        </p:nvSpPr>
        <p:spPr>
          <a:xfrm>
            <a:off x="1207552" y="2191731"/>
            <a:ext cx="2204951" cy="1233542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崇文</a:t>
            </a: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3949746" y="2285457"/>
            <a:ext cx="6956982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</a:rPr>
              <a:t>大力提倡文治，扩大科举规模，抬高文官和士人地位</a:t>
            </a:r>
          </a:p>
        </p:txBody>
      </p:sp>
      <p:sp>
        <p:nvSpPr>
          <p:cNvPr id="12" name="圆角矩形 11"/>
          <p:cNvSpPr/>
          <p:nvPr>
            <p:custDataLst>
              <p:tags r:id="rId9"/>
            </p:custDataLst>
          </p:nvPr>
        </p:nvSpPr>
        <p:spPr>
          <a:xfrm>
            <a:off x="1207552" y="4370894"/>
            <a:ext cx="2204951" cy="1233542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抑武</a:t>
            </a:r>
          </a:p>
        </p:txBody>
      </p:sp>
      <p:sp>
        <p:nvSpPr>
          <p:cNvPr id="17" name="文本框 16"/>
          <p:cNvSpPr txBox="1"/>
          <p:nvPr>
            <p:custDataLst>
              <p:tags r:id="rId10"/>
            </p:custDataLst>
          </p:nvPr>
        </p:nvSpPr>
        <p:spPr>
          <a:xfrm>
            <a:off x="3949700" y="4479290"/>
            <a:ext cx="7606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罢免宿将兵权，用文官担任枢密院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和地方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长官</a:t>
            </a:r>
          </a:p>
        </p:txBody>
      </p:sp>
    </p:spTree>
    <p:custDataLst>
      <p:tags r:id="rId1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1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5" presetClass="entr" presetSubtype="0" fill="hold" grpId="2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3" presetClass="entr" presetSubtype="10" fill="hold" grpId="3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1"/>
      <p:bldP spid="12" grpId="2"/>
      <p:bldP spid="17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9055" y="83185"/>
          <a:ext cx="12132945" cy="6774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3370"/>
                <a:gridCol w="1189355"/>
                <a:gridCol w="9380220"/>
              </a:tblGrid>
              <a:tr h="840740"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/>
                        <a:t>措施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/>
                        <a:t>主要表现</a:t>
                      </a:r>
                    </a:p>
                  </a:txBody>
                  <a:tcPr/>
                </a:tc>
              </a:tr>
              <a:tr h="839470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400"/>
                    </a:p>
                    <a:p>
                      <a:pPr algn="ctr">
                        <a:buNone/>
                      </a:pPr>
                      <a:endParaRPr lang="zh-CN" altLang="en-US" sz="2400"/>
                    </a:p>
                    <a:p>
                      <a:pPr algn="ctr">
                        <a:buNone/>
                      </a:pPr>
                      <a:r>
                        <a:rPr lang="zh-CN" altLang="en-US" sz="2400"/>
                        <a:t>加强对地方控制（收权）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行政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中央派文官出任知州，节度使逐渐变为虚衔</a:t>
                      </a:r>
                    </a:p>
                  </a:txBody>
                  <a:tcPr/>
                </a:tc>
              </a:tr>
              <a:tr h="84074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财政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+mn-ea"/>
                          <a:sym typeface="+mn-ea"/>
                        </a:rPr>
                        <a:t>设诸路转运司统管地方财政，保证各州赋税绝大部分上缴朝廷</a:t>
                      </a:r>
                    </a:p>
                  </a:txBody>
                  <a:tcPr/>
                </a:tc>
              </a:tr>
              <a:tr h="89217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军政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sym typeface="+mn-ea"/>
                        </a:rPr>
                        <a:t>将地方精锐部队编入禁军，拱卫京师，镇守地方，定期更换驻地</a:t>
                      </a:r>
                    </a:p>
                  </a:txBody>
                  <a:tcPr/>
                </a:tc>
              </a:tr>
              <a:tr h="84074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/>
                        <a:t>分散机构权力（分权）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地方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四监司监控各州，州一级增设通判</a:t>
                      </a:r>
                    </a:p>
                  </a:txBody>
                  <a:tcPr/>
                </a:tc>
              </a:tr>
              <a:tr h="84074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中央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枢密院掌军政、三司掌财政、增设通判</a:t>
                      </a:r>
                    </a:p>
                  </a:txBody>
                  <a:tcPr/>
                </a:tc>
              </a:tr>
              <a:tr h="839470">
                <a:tc rowSpan="2"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400"/>
                    </a:p>
                    <a:p>
                      <a:pPr>
                        <a:buNone/>
                      </a:pPr>
                      <a:r>
                        <a:rPr lang="zh-CN" altLang="en-US" sz="2400"/>
                        <a:t>崇文抑武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崇文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抬高文官士人地位；提倡文治，扩大科举规模</a:t>
                      </a:r>
                    </a:p>
                  </a:txBody>
                  <a:tcPr/>
                </a:tc>
              </a:tr>
              <a:tr h="84074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抑武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/>
                        <a:t>罢免宿将兵权；文官担任枢密院长官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3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宋初中央集权的加强</a:t>
            </a:r>
            <a:r>
              <a:rPr lang="en-US" altLang="zh-CN"/>
              <a:t>——</a:t>
            </a:r>
            <a:r>
              <a:rPr lang="zh-CN" altLang="en-US"/>
              <a:t>影响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材料一：唯本朝之法，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上下相维，轻重相制</a:t>
            </a: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，如身之使臂，臂之使指……</a:t>
            </a:r>
          </a:p>
          <a:p>
            <a:pPr marL="0" indent="0" algn="r">
              <a:buNone/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——范祖禹《范太史集》</a:t>
            </a:r>
          </a:p>
          <a:p>
            <a:pPr marL="0" indent="0" algn="r">
              <a:buNone/>
            </a:pP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algn="l">
              <a:buNone/>
            </a:pP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69035" y="4384675"/>
            <a:ext cx="101053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chemeClr val="accent2"/>
                </a:solidFill>
              </a:rPr>
              <a:t>积极：</a:t>
            </a: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chemeClr val="accent2"/>
                </a:solidFill>
              </a:rPr>
              <a:t>宋初的措施有效地预防了内部动乱，巩固国家统一和安定，强化中央集权。</a:t>
            </a:r>
          </a:p>
        </p:txBody>
      </p:sp>
      <p:sp>
        <p:nvSpPr>
          <p:cNvPr id="5" name="横卷形 4"/>
          <p:cNvSpPr/>
          <p:nvPr/>
        </p:nvSpPr>
        <p:spPr>
          <a:xfrm>
            <a:off x="551180" y="3823970"/>
            <a:ext cx="11341735" cy="2440305"/>
          </a:xfrm>
          <a:prstGeom prst="horizontalScroll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314825" y="1798320"/>
            <a:ext cx="3409950" cy="81026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5" grpId="2"/>
      <p:bldP spid="4" grpId="3"/>
      <p:bldP spid="5" grpId="4"/>
      <p:bldP spid="4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宋初中央集权的加强</a:t>
            </a:r>
            <a:r>
              <a:rPr lang="en-US" altLang="zh-CN" sz="4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影响</a:t>
            </a:r>
            <a:br>
              <a:rPr lang="zh-CN" altLang="en-US" sz="4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</a:b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lnSpc>
                <a:spcPct val="150000"/>
              </a:lnSpc>
              <a:buNone/>
            </a:pPr>
            <a:endParaRPr lang="zh-CN" altLang="en-US" sz="28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材料二：唐失其道，化内地为藩镇，内外皆坚，而人至不能自安；本朝反其弊，使内外皆柔，虽能自安，而有大不可安者。</a:t>
            </a:r>
          </a:p>
          <a:p>
            <a:pPr marL="0" indent="0" algn="r" fontAlgn="auto">
              <a:lnSpc>
                <a:spcPct val="150000"/>
              </a:lnSpc>
              <a:buNone/>
            </a:pPr>
            <a:r>
              <a:rPr lang="zh-CN" altLang="en-US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——叶适《水心别集》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90" y="1354455"/>
            <a:ext cx="6452235" cy="28454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2965" y="977265"/>
            <a:ext cx="4810125" cy="402018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446530" y="5357495"/>
            <a:ext cx="3485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权力分割过细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028180" y="5716905"/>
            <a:ext cx="3485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祖宗之法不可变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2"/>
      <p:bldP spid="7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宋初中央集权的加强</a:t>
            </a:r>
            <a:r>
              <a:rPr lang="en-US" altLang="zh-CN" sz="4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4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影响</a:t>
            </a:r>
            <a:b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材料二：唐失其道，化内地为藩镇，内外皆坚，而人至不能自安；本朝反其弊，使内外皆柔，虽能自安，而有大不可安者。</a:t>
            </a:r>
            <a:endParaRPr lang="zh-CN" altLang="en-US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algn="r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——叶适《水心别集》</a:t>
            </a:r>
          </a:p>
          <a:p>
            <a:pPr marL="0" indent="0" algn="r" fontAlgn="auto">
              <a:lnSpc>
                <a:spcPct val="150000"/>
              </a:lnSpc>
              <a:buNone/>
            </a:pPr>
            <a:endParaRPr lang="zh-CN" altLang="en-US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marL="0" indent="0" algn="l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材料三：宋代对外之积弱不振；宋室内部之积贫难疗。</a:t>
            </a:r>
          </a:p>
          <a:p>
            <a:pPr marL="0" indent="0" algn="r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——钱穆《国史大纲》</a:t>
            </a:r>
          </a:p>
        </p:txBody>
      </p:sp>
      <p:sp>
        <p:nvSpPr>
          <p:cNvPr id="4" name="矩形 3"/>
          <p:cNvSpPr/>
          <p:nvPr/>
        </p:nvSpPr>
        <p:spPr>
          <a:xfrm>
            <a:off x="3189605" y="2080895"/>
            <a:ext cx="4154170" cy="60325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674110" y="4120515"/>
            <a:ext cx="678815" cy="64071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693535" y="4120515"/>
            <a:ext cx="650240" cy="58420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1" presetClass="entr" presetSubtype="1" fill="hold" grpId="4" nodeType="afterEffect">
                                  <p:childTnLst>
                                    <p:set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2"/>
      <p:bldP spid="6" grpId="3"/>
      <p:bldP spid="7" grpId="4"/>
      <p:bldP spid="7" grpId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325995" cy="6812915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7424420" y="1687830"/>
          <a:ext cx="4538980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7910"/>
                <a:gridCol w="1493520"/>
                <a:gridCol w="1987550"/>
              </a:tblGrid>
              <a:tr h="50546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北宋与辽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北宋与西夏</a:t>
                      </a:r>
                    </a:p>
                  </a:txBody>
                  <a:tcPr/>
                </a:tc>
              </a:tr>
              <a:tr h="10414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起因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收复燕云十六州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政权争端</a:t>
                      </a:r>
                    </a:p>
                  </a:txBody>
                  <a:tcPr/>
                </a:tc>
              </a:tr>
              <a:tr h="6083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过程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两次惨败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屡战屡败</a:t>
                      </a:r>
                    </a:p>
                  </a:txBody>
                  <a:tcPr/>
                </a:tc>
              </a:tr>
              <a:tr h="144145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</a:rPr>
                        <a:t>结果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1005</a:t>
                      </a: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澶渊之盟；皇帝兄弟相称；</a:t>
                      </a:r>
                      <a:r>
                        <a:rPr lang="en-US" altLang="zh-CN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“</a:t>
                      </a: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岁币</a:t>
                      </a:r>
                      <a:r>
                        <a:rPr lang="en-US" altLang="zh-CN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1004</a:t>
                      </a: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庆历和议；西夏称臣，保持帝号；</a:t>
                      </a:r>
                      <a:r>
                        <a:rPr lang="en-US" altLang="zh-CN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“</a:t>
                      </a:r>
                      <a:r>
                        <a:rPr lang="zh-CN" alt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岁赐</a:t>
                      </a:r>
                      <a:r>
                        <a:rPr lang="en-US" altLang="zh-CN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”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1690" y="45085"/>
            <a:ext cx="7325995" cy="681291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62685" y="809625"/>
            <a:ext cx="613410" cy="15830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2800">
                <a:solidFill>
                  <a:schemeClr val="accent2"/>
                </a:solidFill>
              </a:rPr>
              <a:t>澶渊之盟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62685" y="3810000"/>
            <a:ext cx="613410" cy="15830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2800">
                <a:solidFill>
                  <a:schemeClr val="accent2"/>
                </a:solidFill>
              </a:rPr>
              <a:t>庆历和议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810750" y="913130"/>
            <a:ext cx="613410" cy="15830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2800">
                <a:solidFill>
                  <a:schemeClr val="accent2"/>
                </a:solidFill>
              </a:rPr>
              <a:t>养兵养官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810750" y="3810000"/>
            <a:ext cx="613410" cy="15830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2800">
                <a:solidFill>
                  <a:schemeClr val="accent2"/>
                </a:solidFill>
              </a:rPr>
              <a:t>岁币岁赐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33680" y="1733550"/>
            <a:ext cx="798195" cy="22510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>
                <a:solidFill>
                  <a:srgbClr val="FF0000"/>
                </a:solidFill>
              </a:rPr>
              <a:t>边防压力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803255" y="1978025"/>
            <a:ext cx="798195" cy="24968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>
                <a:solidFill>
                  <a:srgbClr val="FF0000"/>
                </a:solidFill>
              </a:rPr>
              <a:t>财政危机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C:/Users/ASUS/AppData/Local/Temp/kaimatting/20201027095253/output_aiMatting_20201027095258.pngoutput_aiMatting_202010270952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0069" y="-104015"/>
            <a:ext cx="4309110" cy="4138304"/>
          </a:xfrm>
          <a:prstGeom prst="rect">
            <a:avLst/>
          </a:prstGeom>
        </p:spPr>
      </p:pic>
      <p:pic>
        <p:nvPicPr>
          <p:cNvPr id="4" name="图片 3" descr="C:/Users/ASUS/AppData/Local/Temp/kaimatting/20201027095237/output_aiMatting_20201027095243.pngoutput_aiMatting_202010270952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6605" y="1871345"/>
            <a:ext cx="3462020" cy="48190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436745" y="1289050"/>
            <a:ext cx="37496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accent2"/>
                </a:solidFill>
              </a:rPr>
              <a:t>范仲淹</a:t>
            </a:r>
            <a:r>
              <a:rPr lang="en-US" altLang="zh-CN" sz="3600">
                <a:solidFill>
                  <a:schemeClr val="accent2"/>
                </a:solidFill>
              </a:rPr>
              <a:t>“</a:t>
            </a:r>
            <a:r>
              <a:rPr lang="zh-CN" altLang="en-US" sz="3600">
                <a:solidFill>
                  <a:schemeClr val="accent2"/>
                </a:solidFill>
              </a:rPr>
              <a:t>庆历新政</a:t>
            </a:r>
            <a:r>
              <a:rPr lang="en-US" altLang="zh-CN" sz="3600">
                <a:solidFill>
                  <a:schemeClr val="accent2"/>
                </a:solidFill>
              </a:rPr>
              <a:t>”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220845" y="4590415"/>
            <a:ext cx="37496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accent2"/>
                </a:solidFill>
              </a:rPr>
              <a:t>王安石变法</a:t>
            </a: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王安石变法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Freeform 7"/>
          <p:cNvSpPr/>
          <p:nvPr>
            <p:custDataLst>
              <p:tags r:id="rId2"/>
            </p:custDataLst>
          </p:nvPr>
        </p:nvSpPr>
        <p:spPr bwMode="auto">
          <a:xfrm>
            <a:off x="5242290" y="508268"/>
            <a:ext cx="4083794" cy="1123948"/>
          </a:xfrm>
          <a:custGeom>
            <a:gdLst>
              <a:gd name="T0" fmla="*/ 147 w 1629"/>
              <a:gd name="T1" fmla="*/ 447 h 449"/>
              <a:gd name="T2" fmla="*/ 0 w 1629"/>
              <a:gd name="T3" fmla="*/ 196 h 449"/>
              <a:gd name="T4" fmla="*/ 112 w 1629"/>
              <a:gd name="T5" fmla="*/ 0 h 449"/>
              <a:gd name="T6" fmla="*/ 1497 w 1629"/>
              <a:gd name="T7" fmla="*/ 0 h 449"/>
              <a:gd name="T8" fmla="*/ 1629 w 1629"/>
              <a:gd name="T9" fmla="*/ 225 h 449"/>
              <a:gd name="T10" fmla="*/ 1497 w 1629"/>
              <a:gd name="T11" fmla="*/ 449 h 449"/>
              <a:gd name="T12" fmla="*/ 147 w 1629"/>
              <a:gd name="T13" fmla="*/ 447 h 44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29" h="449">
                <a:moveTo>
                  <a:pt x="147" y="447"/>
                </a:moveTo>
                <a:cubicBezTo>
                  <a:pt x="98" y="363"/>
                  <a:pt x="49" y="280"/>
                  <a:pt x="0" y="196"/>
                </a:cubicBezTo>
                <a:cubicBezTo>
                  <a:pt x="37" y="131"/>
                  <a:pt x="75" y="65"/>
                  <a:pt x="112" y="0"/>
                </a:cubicBezTo>
                <a:cubicBezTo>
                  <a:pt x="1497" y="0"/>
                  <a:pt x="1497" y="0"/>
                  <a:pt x="1497" y="0"/>
                </a:cubicBezTo>
                <a:cubicBezTo>
                  <a:pt x="1629" y="225"/>
                  <a:pt x="1629" y="225"/>
                  <a:pt x="1629" y="225"/>
                </a:cubicBezTo>
                <a:cubicBezTo>
                  <a:pt x="1497" y="449"/>
                  <a:pt x="1497" y="449"/>
                  <a:pt x="1497" y="449"/>
                </a:cubicBezTo>
                <a:cubicBezTo>
                  <a:pt x="1047" y="448"/>
                  <a:pt x="597" y="448"/>
                  <a:pt x="147" y="447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" name="Freeform 8"/>
          <p:cNvSpPr/>
          <p:nvPr>
            <p:custDataLst>
              <p:tags r:id="rId3"/>
            </p:custDataLst>
          </p:nvPr>
        </p:nvSpPr>
        <p:spPr bwMode="auto">
          <a:xfrm>
            <a:off x="5290812" y="432397"/>
            <a:ext cx="3923230" cy="1091306"/>
          </a:xfrm>
          <a:custGeom>
            <a:gdLst>
              <a:gd name="T0" fmla="*/ 262 w 3253"/>
              <a:gd name="T1" fmla="*/ 905 h 905"/>
              <a:gd name="T2" fmla="*/ 0 w 3253"/>
              <a:gd name="T3" fmla="*/ 453 h 905"/>
              <a:gd name="T4" fmla="*/ 262 w 3253"/>
              <a:gd name="T5" fmla="*/ 0 h 905"/>
              <a:gd name="T6" fmla="*/ 2991 w 3253"/>
              <a:gd name="T7" fmla="*/ 0 h 905"/>
              <a:gd name="T8" fmla="*/ 3253 w 3253"/>
              <a:gd name="T9" fmla="*/ 453 h 905"/>
              <a:gd name="T10" fmla="*/ 2991 w 3253"/>
              <a:gd name="T11" fmla="*/ 905 h 905"/>
              <a:gd name="T12" fmla="*/ 262 w 3253"/>
              <a:gd name="T13" fmla="*/ 905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5">
                <a:moveTo>
                  <a:pt x="262" y="905"/>
                </a:moveTo>
                <a:lnTo>
                  <a:pt x="0" y="453"/>
                </a:lnTo>
                <a:lnTo>
                  <a:pt x="262" y="0"/>
                </a:lnTo>
                <a:lnTo>
                  <a:pt x="2991" y="0"/>
                </a:lnTo>
                <a:lnTo>
                  <a:pt x="3253" y="453"/>
                </a:lnTo>
                <a:lnTo>
                  <a:pt x="2991" y="905"/>
                </a:lnTo>
                <a:lnTo>
                  <a:pt x="262" y="905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000000"/>
            </a:solidFill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" name="Freeform 9"/>
          <p:cNvSpPr/>
          <p:nvPr>
            <p:custDataLst>
              <p:tags r:id="rId4"/>
            </p:custDataLst>
          </p:nvPr>
        </p:nvSpPr>
        <p:spPr bwMode="auto">
          <a:xfrm>
            <a:off x="5290812" y="433279"/>
            <a:ext cx="3923230" cy="1091306"/>
          </a:xfrm>
          <a:custGeom>
            <a:gdLst>
              <a:gd name="T0" fmla="*/ 262 w 3253"/>
              <a:gd name="T1" fmla="*/ 905 h 905"/>
              <a:gd name="T2" fmla="*/ 0 w 3253"/>
              <a:gd name="T3" fmla="*/ 453 h 905"/>
              <a:gd name="T4" fmla="*/ 262 w 3253"/>
              <a:gd name="T5" fmla="*/ 0 h 905"/>
              <a:gd name="T6" fmla="*/ 2991 w 3253"/>
              <a:gd name="T7" fmla="*/ 0 h 905"/>
              <a:gd name="T8" fmla="*/ 3253 w 3253"/>
              <a:gd name="T9" fmla="*/ 453 h 905"/>
              <a:gd name="T10" fmla="*/ 2991 w 3253"/>
              <a:gd name="T11" fmla="*/ 905 h 905"/>
              <a:gd name="T12" fmla="*/ 262 w 3253"/>
              <a:gd name="T13" fmla="*/ 905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5">
                <a:moveTo>
                  <a:pt x="262" y="905"/>
                </a:moveTo>
                <a:lnTo>
                  <a:pt x="0" y="453"/>
                </a:lnTo>
                <a:lnTo>
                  <a:pt x="262" y="0"/>
                </a:lnTo>
                <a:lnTo>
                  <a:pt x="2991" y="0"/>
                </a:lnTo>
                <a:lnTo>
                  <a:pt x="3253" y="453"/>
                </a:lnTo>
                <a:lnTo>
                  <a:pt x="2991" y="905"/>
                </a:lnTo>
                <a:lnTo>
                  <a:pt x="262" y="90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" name="Freeform 10"/>
          <p:cNvSpPr/>
          <p:nvPr>
            <p:custDataLst>
              <p:tags r:id="rId5"/>
            </p:custDataLst>
          </p:nvPr>
        </p:nvSpPr>
        <p:spPr bwMode="auto">
          <a:xfrm>
            <a:off x="8268303" y="328295"/>
            <a:ext cx="15880" cy="14116"/>
          </a:xfrm>
          <a:custGeom>
            <a:gdLst>
              <a:gd name="T0" fmla="*/ 13 w 13"/>
              <a:gd name="T1" fmla="*/ 0 h 12"/>
              <a:gd name="T2" fmla="*/ 0 w 13"/>
              <a:gd name="T3" fmla="*/ 0 h 12"/>
              <a:gd name="T4" fmla="*/ 6 w 13"/>
              <a:gd name="T5" fmla="*/ 12 h 12"/>
              <a:gd name="T6" fmla="*/ 13 w 13"/>
              <a:gd name="T7" fmla="*/ 0 h 1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2">
                <a:moveTo>
                  <a:pt x="13" y="0"/>
                </a:moveTo>
                <a:lnTo>
                  <a:pt x="0" y="0"/>
                </a:lnTo>
                <a:lnTo>
                  <a:pt x="6" y="12"/>
                </a:lnTo>
                <a:lnTo>
                  <a:pt x="13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" name="Freeform 11"/>
          <p:cNvSpPr/>
          <p:nvPr>
            <p:custDataLst>
              <p:tags r:id="rId6"/>
            </p:custDataLst>
          </p:nvPr>
        </p:nvSpPr>
        <p:spPr bwMode="auto">
          <a:xfrm>
            <a:off x="8268303" y="328295"/>
            <a:ext cx="15880" cy="14116"/>
          </a:xfrm>
          <a:custGeom>
            <a:gdLst>
              <a:gd name="T0" fmla="*/ 13 w 13"/>
              <a:gd name="T1" fmla="*/ 0 h 12"/>
              <a:gd name="T2" fmla="*/ 0 w 13"/>
              <a:gd name="T3" fmla="*/ 0 h 12"/>
              <a:gd name="T4" fmla="*/ 6 w 13"/>
              <a:gd name="T5" fmla="*/ 12 h 12"/>
              <a:gd name="T6" fmla="*/ 13 w 13"/>
              <a:gd name="T7" fmla="*/ 0 h 1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2">
                <a:moveTo>
                  <a:pt x="13" y="0"/>
                </a:moveTo>
                <a:lnTo>
                  <a:pt x="0" y="0"/>
                </a:lnTo>
                <a:lnTo>
                  <a:pt x="6" y="12"/>
                </a:lnTo>
                <a:lnTo>
                  <a:pt x="13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" name="Freeform 12"/>
          <p:cNvSpPr/>
          <p:nvPr>
            <p:custDataLst>
              <p:tags r:id="rId7"/>
            </p:custDataLst>
          </p:nvPr>
        </p:nvSpPr>
        <p:spPr bwMode="auto">
          <a:xfrm>
            <a:off x="8161554" y="1614571"/>
            <a:ext cx="246139" cy="14116"/>
          </a:xfrm>
          <a:custGeom>
            <a:gdLst>
              <a:gd name="T0" fmla="*/ 95 w 204"/>
              <a:gd name="T1" fmla="*/ 0 h 12"/>
              <a:gd name="T2" fmla="*/ 89 w 204"/>
              <a:gd name="T3" fmla="*/ 12 h 12"/>
              <a:gd name="T4" fmla="*/ 0 w 204"/>
              <a:gd name="T5" fmla="*/ 12 h 12"/>
              <a:gd name="T6" fmla="*/ 204 w 204"/>
              <a:gd name="T7" fmla="*/ 12 h 12"/>
              <a:gd name="T8" fmla="*/ 102 w 204"/>
              <a:gd name="T9" fmla="*/ 12 h 12"/>
              <a:gd name="T10" fmla="*/ 95 w 204"/>
              <a:gd name="T11" fmla="*/ 0 h 1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4" h="12">
                <a:moveTo>
                  <a:pt x="95" y="0"/>
                </a:moveTo>
                <a:lnTo>
                  <a:pt x="89" y="12"/>
                </a:lnTo>
                <a:lnTo>
                  <a:pt x="0" y="12"/>
                </a:lnTo>
                <a:lnTo>
                  <a:pt x="204" y="12"/>
                </a:lnTo>
                <a:lnTo>
                  <a:pt x="102" y="12"/>
                </a:lnTo>
                <a:lnTo>
                  <a:pt x="95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1" name="Freeform 13"/>
          <p:cNvSpPr/>
          <p:nvPr>
            <p:custDataLst>
              <p:tags r:id="rId8"/>
            </p:custDataLst>
          </p:nvPr>
        </p:nvSpPr>
        <p:spPr bwMode="auto">
          <a:xfrm>
            <a:off x="8161554" y="1614571"/>
            <a:ext cx="246139" cy="14116"/>
          </a:xfrm>
          <a:custGeom>
            <a:gdLst>
              <a:gd name="T0" fmla="*/ 95 w 204"/>
              <a:gd name="T1" fmla="*/ 0 h 12"/>
              <a:gd name="T2" fmla="*/ 89 w 204"/>
              <a:gd name="T3" fmla="*/ 12 h 12"/>
              <a:gd name="T4" fmla="*/ 0 w 204"/>
              <a:gd name="T5" fmla="*/ 12 h 12"/>
              <a:gd name="T6" fmla="*/ 204 w 204"/>
              <a:gd name="T7" fmla="*/ 12 h 12"/>
              <a:gd name="T8" fmla="*/ 102 w 204"/>
              <a:gd name="T9" fmla="*/ 12 h 12"/>
              <a:gd name="T10" fmla="*/ 95 w 204"/>
              <a:gd name="T11" fmla="*/ 0 h 1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4" h="12">
                <a:moveTo>
                  <a:pt x="95" y="0"/>
                </a:moveTo>
                <a:lnTo>
                  <a:pt x="89" y="12"/>
                </a:lnTo>
                <a:lnTo>
                  <a:pt x="0" y="12"/>
                </a:lnTo>
                <a:lnTo>
                  <a:pt x="204" y="12"/>
                </a:lnTo>
                <a:lnTo>
                  <a:pt x="102" y="12"/>
                </a:lnTo>
                <a:lnTo>
                  <a:pt x="95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2" name="Freeform 14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7454896" y="328295"/>
            <a:ext cx="814289" cy="1301274"/>
          </a:xfrm>
          <a:custGeom>
            <a:gdLst>
              <a:gd name="T0" fmla="*/ 24 w 325"/>
              <a:gd name="T1" fmla="*/ 520 h 520"/>
              <a:gd name="T2" fmla="*/ 24 w 325"/>
              <a:gd name="T3" fmla="*/ 520 h 520"/>
              <a:gd name="T4" fmla="*/ 80 w 325"/>
              <a:gd name="T5" fmla="*/ 520 h 520"/>
              <a:gd name="T6" fmla="*/ 80 w 325"/>
              <a:gd name="T7" fmla="*/ 520 h 520"/>
              <a:gd name="T8" fmla="*/ 24 w 325"/>
              <a:gd name="T9" fmla="*/ 520 h 520"/>
              <a:gd name="T10" fmla="*/ 325 w 325"/>
              <a:gd name="T11" fmla="*/ 0 h 520"/>
              <a:gd name="T12" fmla="*/ 24 w 325"/>
              <a:gd name="T13" fmla="*/ 0 h 520"/>
              <a:gd name="T14" fmla="*/ 0 w 325"/>
              <a:gd name="T15" fmla="*/ 42 h 520"/>
              <a:gd name="T16" fmla="*/ 55 w 325"/>
              <a:gd name="T17" fmla="*/ 42 h 520"/>
              <a:gd name="T18" fmla="*/ 80 w 325"/>
              <a:gd name="T19" fmla="*/ 0 h 520"/>
              <a:gd name="T20" fmla="*/ 325 w 325"/>
              <a:gd name="T21" fmla="*/ 0 h 52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5" h="520">
                <a:moveTo>
                  <a:pt x="24" y="520"/>
                </a:moveTo>
                <a:cubicBezTo>
                  <a:pt x="24" y="520"/>
                  <a:pt x="24" y="520"/>
                  <a:pt x="24" y="520"/>
                </a:cubicBezTo>
                <a:cubicBezTo>
                  <a:pt x="80" y="520"/>
                  <a:pt x="80" y="520"/>
                  <a:pt x="80" y="520"/>
                </a:cubicBezTo>
                <a:cubicBezTo>
                  <a:pt x="80" y="520"/>
                  <a:pt x="80" y="520"/>
                  <a:pt x="80" y="520"/>
                </a:cubicBezTo>
                <a:cubicBezTo>
                  <a:pt x="61" y="520"/>
                  <a:pt x="43" y="520"/>
                  <a:pt x="24" y="520"/>
                </a:cubicBezTo>
                <a:moveTo>
                  <a:pt x="325" y="0"/>
                </a:moveTo>
                <a:cubicBezTo>
                  <a:pt x="24" y="0"/>
                  <a:pt x="24" y="0"/>
                  <a:pt x="24" y="0"/>
                </a:cubicBezTo>
                <a:cubicBezTo>
                  <a:pt x="0" y="42"/>
                  <a:pt x="0" y="42"/>
                  <a:pt x="0" y="42"/>
                </a:cubicBezTo>
                <a:cubicBezTo>
                  <a:pt x="55" y="42"/>
                  <a:pt x="55" y="42"/>
                  <a:pt x="55" y="42"/>
                </a:cubicBezTo>
                <a:cubicBezTo>
                  <a:pt x="80" y="0"/>
                  <a:pt x="80" y="0"/>
                  <a:pt x="80" y="0"/>
                </a:cubicBezTo>
                <a:cubicBezTo>
                  <a:pt x="325" y="0"/>
                  <a:pt x="325" y="0"/>
                  <a:pt x="325" y="0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3" name="Freeform 15"/>
          <p:cNvSpPr/>
          <p:nvPr>
            <p:custDataLst>
              <p:tags r:id="rId10"/>
            </p:custDataLst>
          </p:nvPr>
        </p:nvSpPr>
        <p:spPr bwMode="auto">
          <a:xfrm>
            <a:off x="7454896" y="1524585"/>
            <a:ext cx="200264" cy="104984"/>
          </a:xfrm>
          <a:custGeom>
            <a:gdLst>
              <a:gd name="T0" fmla="*/ 55 w 80"/>
              <a:gd name="T1" fmla="*/ 0 h 42"/>
              <a:gd name="T2" fmla="*/ 0 w 80"/>
              <a:gd name="T3" fmla="*/ 0 h 42"/>
              <a:gd name="T4" fmla="*/ 24 w 80"/>
              <a:gd name="T5" fmla="*/ 42 h 42"/>
              <a:gd name="T6" fmla="*/ 80 w 80"/>
              <a:gd name="T7" fmla="*/ 42 h 42"/>
              <a:gd name="T8" fmla="*/ 55 w 80"/>
              <a:gd name="T9" fmla="*/ 0 h 4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42">
                <a:moveTo>
                  <a:pt x="55" y="0"/>
                </a:moveTo>
                <a:cubicBezTo>
                  <a:pt x="0" y="0"/>
                  <a:pt x="0" y="0"/>
                  <a:pt x="0" y="0"/>
                </a:cubicBezTo>
                <a:cubicBezTo>
                  <a:pt x="24" y="42"/>
                  <a:pt x="24" y="42"/>
                  <a:pt x="24" y="42"/>
                </a:cubicBezTo>
                <a:cubicBezTo>
                  <a:pt x="43" y="42"/>
                  <a:pt x="61" y="42"/>
                  <a:pt x="80" y="42"/>
                </a:cubicBezTo>
                <a:cubicBezTo>
                  <a:pt x="55" y="0"/>
                  <a:pt x="55" y="0"/>
                  <a:pt x="55" y="0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4" name="Freeform 16"/>
          <p:cNvSpPr/>
          <p:nvPr>
            <p:custDataLst>
              <p:tags r:id="rId11"/>
            </p:custDataLst>
          </p:nvPr>
        </p:nvSpPr>
        <p:spPr bwMode="auto">
          <a:xfrm>
            <a:off x="7138179" y="433279"/>
            <a:ext cx="453461" cy="1091306"/>
          </a:xfrm>
          <a:custGeom>
            <a:gdLst>
              <a:gd name="T0" fmla="*/ 376 w 376"/>
              <a:gd name="T1" fmla="*/ 0 h 905"/>
              <a:gd name="T2" fmla="*/ 262 w 376"/>
              <a:gd name="T3" fmla="*/ 0 h 905"/>
              <a:gd name="T4" fmla="*/ 0 w 376"/>
              <a:gd name="T5" fmla="*/ 453 h 905"/>
              <a:gd name="T6" fmla="*/ 262 w 376"/>
              <a:gd name="T7" fmla="*/ 905 h 905"/>
              <a:gd name="T8" fmla="*/ 376 w 376"/>
              <a:gd name="T9" fmla="*/ 905 h 905"/>
              <a:gd name="T10" fmla="*/ 114 w 376"/>
              <a:gd name="T11" fmla="*/ 453 h 905"/>
              <a:gd name="T12" fmla="*/ 376 w 376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5">
                <a:moveTo>
                  <a:pt x="376" y="0"/>
                </a:moveTo>
                <a:lnTo>
                  <a:pt x="262" y="0"/>
                </a:lnTo>
                <a:lnTo>
                  <a:pt x="0" y="453"/>
                </a:lnTo>
                <a:lnTo>
                  <a:pt x="262" y="905"/>
                </a:lnTo>
                <a:lnTo>
                  <a:pt x="376" y="905"/>
                </a:lnTo>
                <a:lnTo>
                  <a:pt x="114" y="453"/>
                </a:lnTo>
                <a:lnTo>
                  <a:pt x="3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5" name="Freeform 17"/>
          <p:cNvSpPr/>
          <p:nvPr>
            <p:custDataLst>
              <p:tags r:id="rId12"/>
            </p:custDataLst>
          </p:nvPr>
        </p:nvSpPr>
        <p:spPr bwMode="auto">
          <a:xfrm>
            <a:off x="7138179" y="433279"/>
            <a:ext cx="453461" cy="1091306"/>
          </a:xfrm>
          <a:custGeom>
            <a:gdLst>
              <a:gd name="T0" fmla="*/ 376 w 376"/>
              <a:gd name="T1" fmla="*/ 0 h 905"/>
              <a:gd name="T2" fmla="*/ 262 w 376"/>
              <a:gd name="T3" fmla="*/ 0 h 905"/>
              <a:gd name="T4" fmla="*/ 0 w 376"/>
              <a:gd name="T5" fmla="*/ 453 h 905"/>
              <a:gd name="T6" fmla="*/ 262 w 376"/>
              <a:gd name="T7" fmla="*/ 905 h 905"/>
              <a:gd name="T8" fmla="*/ 376 w 376"/>
              <a:gd name="T9" fmla="*/ 905 h 905"/>
              <a:gd name="T10" fmla="*/ 114 w 376"/>
              <a:gd name="T11" fmla="*/ 453 h 905"/>
              <a:gd name="T12" fmla="*/ 376 w 376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5">
                <a:moveTo>
                  <a:pt x="376" y="0"/>
                </a:moveTo>
                <a:lnTo>
                  <a:pt x="262" y="0"/>
                </a:lnTo>
                <a:lnTo>
                  <a:pt x="0" y="453"/>
                </a:lnTo>
                <a:lnTo>
                  <a:pt x="262" y="905"/>
                </a:lnTo>
                <a:lnTo>
                  <a:pt x="376" y="905"/>
                </a:lnTo>
                <a:lnTo>
                  <a:pt x="114" y="453"/>
                </a:lnTo>
                <a:lnTo>
                  <a:pt x="3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" name="Freeform 18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7591640" y="328295"/>
            <a:ext cx="676662" cy="1301274"/>
          </a:xfrm>
          <a:custGeom>
            <a:gdLst>
              <a:gd name="T0" fmla="*/ 25 w 270"/>
              <a:gd name="T1" fmla="*/ 520 h 520"/>
              <a:gd name="T2" fmla="*/ 25 w 270"/>
              <a:gd name="T3" fmla="*/ 520 h 520"/>
              <a:gd name="T4" fmla="*/ 87 w 270"/>
              <a:gd name="T5" fmla="*/ 520 h 520"/>
              <a:gd name="T6" fmla="*/ 25 w 270"/>
              <a:gd name="T7" fmla="*/ 520 h 520"/>
              <a:gd name="T8" fmla="*/ 270 w 270"/>
              <a:gd name="T9" fmla="*/ 0 h 520"/>
              <a:gd name="T10" fmla="*/ 25 w 270"/>
              <a:gd name="T11" fmla="*/ 0 h 520"/>
              <a:gd name="T12" fmla="*/ 0 w 270"/>
              <a:gd name="T13" fmla="*/ 42 h 520"/>
              <a:gd name="T14" fmla="*/ 110 w 270"/>
              <a:gd name="T15" fmla="*/ 42 h 520"/>
              <a:gd name="T16" fmla="*/ 134 w 270"/>
              <a:gd name="T17" fmla="*/ 0 h 520"/>
              <a:gd name="T18" fmla="*/ 270 w 270"/>
              <a:gd name="T19" fmla="*/ 0 h 52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0" h="520">
                <a:moveTo>
                  <a:pt x="25" y="520"/>
                </a:moveTo>
                <a:cubicBezTo>
                  <a:pt x="25" y="520"/>
                  <a:pt x="25" y="520"/>
                  <a:pt x="25" y="520"/>
                </a:cubicBezTo>
                <a:cubicBezTo>
                  <a:pt x="87" y="520"/>
                  <a:pt x="87" y="520"/>
                  <a:pt x="87" y="520"/>
                </a:cubicBezTo>
                <a:cubicBezTo>
                  <a:pt x="66" y="520"/>
                  <a:pt x="46" y="520"/>
                  <a:pt x="25" y="520"/>
                </a:cubicBezTo>
                <a:moveTo>
                  <a:pt x="270" y="0"/>
                </a:moveTo>
                <a:cubicBezTo>
                  <a:pt x="25" y="0"/>
                  <a:pt x="25" y="0"/>
                  <a:pt x="25" y="0"/>
                </a:cubicBezTo>
                <a:cubicBezTo>
                  <a:pt x="0" y="42"/>
                  <a:pt x="0" y="42"/>
                  <a:pt x="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34" y="0"/>
                  <a:pt x="134" y="0"/>
                  <a:pt x="134" y="0"/>
                </a:cubicBezTo>
                <a:cubicBezTo>
                  <a:pt x="270" y="0"/>
                  <a:pt x="270" y="0"/>
                  <a:pt x="270" y="0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" name="Freeform 19"/>
          <p:cNvSpPr/>
          <p:nvPr>
            <p:custDataLst>
              <p:tags r:id="rId14"/>
            </p:custDataLst>
          </p:nvPr>
        </p:nvSpPr>
        <p:spPr bwMode="auto">
          <a:xfrm>
            <a:off x="7591640" y="1524585"/>
            <a:ext cx="336126" cy="104984"/>
          </a:xfrm>
          <a:custGeom>
            <a:gdLst>
              <a:gd name="T0" fmla="*/ 110 w 134"/>
              <a:gd name="T1" fmla="*/ 0 h 42"/>
              <a:gd name="T2" fmla="*/ 0 w 134"/>
              <a:gd name="T3" fmla="*/ 0 h 42"/>
              <a:gd name="T4" fmla="*/ 25 w 134"/>
              <a:gd name="T5" fmla="*/ 42 h 42"/>
              <a:gd name="T6" fmla="*/ 87 w 134"/>
              <a:gd name="T7" fmla="*/ 42 h 42"/>
              <a:gd name="T8" fmla="*/ 134 w 134"/>
              <a:gd name="T9" fmla="*/ 42 h 42"/>
              <a:gd name="T10" fmla="*/ 110 w 134"/>
              <a:gd name="T11" fmla="*/ 0 h 4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4" h="42">
                <a:moveTo>
                  <a:pt x="110" y="0"/>
                </a:moveTo>
                <a:cubicBezTo>
                  <a:pt x="0" y="0"/>
                  <a:pt x="0" y="0"/>
                  <a:pt x="0" y="0"/>
                </a:cubicBezTo>
                <a:cubicBezTo>
                  <a:pt x="25" y="42"/>
                  <a:pt x="25" y="42"/>
                  <a:pt x="25" y="42"/>
                </a:cubicBezTo>
                <a:cubicBezTo>
                  <a:pt x="46" y="42"/>
                  <a:pt x="66" y="42"/>
                  <a:pt x="87" y="42"/>
                </a:cubicBezTo>
                <a:cubicBezTo>
                  <a:pt x="134" y="42"/>
                  <a:pt x="134" y="42"/>
                  <a:pt x="134" y="42"/>
                </a:cubicBezTo>
                <a:cubicBezTo>
                  <a:pt x="110" y="0"/>
                  <a:pt x="110" y="0"/>
                  <a:pt x="110" y="0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" name="Freeform 20"/>
          <p:cNvSpPr/>
          <p:nvPr>
            <p:custDataLst>
              <p:tags r:id="rId15"/>
            </p:custDataLst>
          </p:nvPr>
        </p:nvSpPr>
        <p:spPr bwMode="auto">
          <a:xfrm>
            <a:off x="7275806" y="433279"/>
            <a:ext cx="591969" cy="1091306"/>
          </a:xfrm>
          <a:custGeom>
            <a:gdLst>
              <a:gd name="T0" fmla="*/ 491 w 491"/>
              <a:gd name="T1" fmla="*/ 0 h 905"/>
              <a:gd name="T2" fmla="*/ 262 w 491"/>
              <a:gd name="T3" fmla="*/ 0 h 905"/>
              <a:gd name="T4" fmla="*/ 0 w 491"/>
              <a:gd name="T5" fmla="*/ 453 h 905"/>
              <a:gd name="T6" fmla="*/ 262 w 491"/>
              <a:gd name="T7" fmla="*/ 905 h 905"/>
              <a:gd name="T8" fmla="*/ 491 w 491"/>
              <a:gd name="T9" fmla="*/ 905 h 905"/>
              <a:gd name="T10" fmla="*/ 229 w 491"/>
              <a:gd name="T11" fmla="*/ 453 h 905"/>
              <a:gd name="T12" fmla="*/ 491 w 491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91" h="905">
                <a:moveTo>
                  <a:pt x="491" y="0"/>
                </a:moveTo>
                <a:lnTo>
                  <a:pt x="262" y="0"/>
                </a:lnTo>
                <a:lnTo>
                  <a:pt x="0" y="453"/>
                </a:lnTo>
                <a:lnTo>
                  <a:pt x="262" y="905"/>
                </a:lnTo>
                <a:lnTo>
                  <a:pt x="491" y="905"/>
                </a:lnTo>
                <a:lnTo>
                  <a:pt x="229" y="453"/>
                </a:lnTo>
                <a:lnTo>
                  <a:pt x="49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9" name="Freeform 21"/>
          <p:cNvSpPr/>
          <p:nvPr>
            <p:custDataLst>
              <p:tags r:id="rId16"/>
            </p:custDataLst>
          </p:nvPr>
        </p:nvSpPr>
        <p:spPr bwMode="auto">
          <a:xfrm>
            <a:off x="7275806" y="433279"/>
            <a:ext cx="591969" cy="1091306"/>
          </a:xfrm>
          <a:custGeom>
            <a:gdLst>
              <a:gd name="T0" fmla="*/ 491 w 491"/>
              <a:gd name="T1" fmla="*/ 0 h 905"/>
              <a:gd name="T2" fmla="*/ 262 w 491"/>
              <a:gd name="T3" fmla="*/ 0 h 905"/>
              <a:gd name="T4" fmla="*/ 0 w 491"/>
              <a:gd name="T5" fmla="*/ 453 h 905"/>
              <a:gd name="T6" fmla="*/ 262 w 491"/>
              <a:gd name="T7" fmla="*/ 905 h 905"/>
              <a:gd name="T8" fmla="*/ 491 w 491"/>
              <a:gd name="T9" fmla="*/ 905 h 905"/>
              <a:gd name="T10" fmla="*/ 229 w 491"/>
              <a:gd name="T11" fmla="*/ 453 h 905"/>
              <a:gd name="T12" fmla="*/ 491 w 491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91" h="905">
                <a:moveTo>
                  <a:pt x="491" y="0"/>
                </a:moveTo>
                <a:lnTo>
                  <a:pt x="262" y="0"/>
                </a:lnTo>
                <a:lnTo>
                  <a:pt x="0" y="453"/>
                </a:lnTo>
                <a:lnTo>
                  <a:pt x="262" y="905"/>
                </a:lnTo>
                <a:lnTo>
                  <a:pt x="491" y="905"/>
                </a:lnTo>
                <a:lnTo>
                  <a:pt x="229" y="453"/>
                </a:lnTo>
                <a:lnTo>
                  <a:pt x="49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0" name="Freeform 22"/>
          <p:cNvSpPr/>
          <p:nvPr>
            <p:custDataLst>
              <p:tags r:id="rId17"/>
            </p:custDataLst>
          </p:nvPr>
        </p:nvSpPr>
        <p:spPr bwMode="auto">
          <a:xfrm>
            <a:off x="7868657" y="328295"/>
            <a:ext cx="400528" cy="104984"/>
          </a:xfrm>
          <a:custGeom>
            <a:gdLst>
              <a:gd name="T0" fmla="*/ 332 w 332"/>
              <a:gd name="T1" fmla="*/ 0 h 87"/>
              <a:gd name="T2" fmla="*/ 50 w 332"/>
              <a:gd name="T3" fmla="*/ 0 h 87"/>
              <a:gd name="T4" fmla="*/ 0 w 332"/>
              <a:gd name="T5" fmla="*/ 87 h 87"/>
              <a:gd name="T6" fmla="*/ 191 w 332"/>
              <a:gd name="T7" fmla="*/ 87 h 87"/>
              <a:gd name="T8" fmla="*/ 243 w 332"/>
              <a:gd name="T9" fmla="*/ 0 h 87"/>
              <a:gd name="T10" fmla="*/ 332 w 332"/>
              <a:gd name="T11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2" h="87">
                <a:moveTo>
                  <a:pt x="332" y="0"/>
                </a:moveTo>
                <a:lnTo>
                  <a:pt x="50" y="0"/>
                </a:lnTo>
                <a:lnTo>
                  <a:pt x="0" y="87"/>
                </a:lnTo>
                <a:lnTo>
                  <a:pt x="191" y="87"/>
                </a:lnTo>
                <a:lnTo>
                  <a:pt x="243" y="0"/>
                </a:lnTo>
                <a:lnTo>
                  <a:pt x="332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1" name="Freeform 23"/>
          <p:cNvSpPr/>
          <p:nvPr>
            <p:custDataLst>
              <p:tags r:id="rId18"/>
            </p:custDataLst>
          </p:nvPr>
        </p:nvSpPr>
        <p:spPr bwMode="auto">
          <a:xfrm>
            <a:off x="7868657" y="328295"/>
            <a:ext cx="400528" cy="104984"/>
          </a:xfrm>
          <a:custGeom>
            <a:gdLst>
              <a:gd name="T0" fmla="*/ 332 w 332"/>
              <a:gd name="T1" fmla="*/ 0 h 87"/>
              <a:gd name="T2" fmla="*/ 50 w 332"/>
              <a:gd name="T3" fmla="*/ 0 h 87"/>
              <a:gd name="T4" fmla="*/ 0 w 332"/>
              <a:gd name="T5" fmla="*/ 87 h 87"/>
              <a:gd name="T6" fmla="*/ 191 w 332"/>
              <a:gd name="T7" fmla="*/ 87 h 87"/>
              <a:gd name="T8" fmla="*/ 243 w 332"/>
              <a:gd name="T9" fmla="*/ 0 h 87"/>
              <a:gd name="T10" fmla="*/ 332 w 332"/>
              <a:gd name="T11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2" h="87">
                <a:moveTo>
                  <a:pt x="332" y="0"/>
                </a:moveTo>
                <a:lnTo>
                  <a:pt x="50" y="0"/>
                </a:lnTo>
                <a:lnTo>
                  <a:pt x="0" y="87"/>
                </a:lnTo>
                <a:lnTo>
                  <a:pt x="191" y="87"/>
                </a:lnTo>
                <a:lnTo>
                  <a:pt x="243" y="0"/>
                </a:lnTo>
                <a:lnTo>
                  <a:pt x="332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2" name="Freeform 24"/>
          <p:cNvSpPr/>
          <p:nvPr>
            <p:custDataLst>
              <p:tags r:id="rId19"/>
            </p:custDataLst>
          </p:nvPr>
        </p:nvSpPr>
        <p:spPr bwMode="auto">
          <a:xfrm>
            <a:off x="7868657" y="1524585"/>
            <a:ext cx="292897" cy="104984"/>
          </a:xfrm>
          <a:custGeom>
            <a:gdLst>
              <a:gd name="T0" fmla="*/ 191 w 243"/>
              <a:gd name="T1" fmla="*/ 0 h 87"/>
              <a:gd name="T2" fmla="*/ 0 w 243"/>
              <a:gd name="T3" fmla="*/ 0 h 87"/>
              <a:gd name="T4" fmla="*/ 50 w 243"/>
              <a:gd name="T5" fmla="*/ 87 h 87"/>
              <a:gd name="T6" fmla="*/ 243 w 243"/>
              <a:gd name="T7" fmla="*/ 87 h 87"/>
              <a:gd name="T8" fmla="*/ 191 w 243"/>
              <a:gd name="T9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3" h="87">
                <a:moveTo>
                  <a:pt x="191" y="0"/>
                </a:moveTo>
                <a:lnTo>
                  <a:pt x="0" y="0"/>
                </a:lnTo>
                <a:lnTo>
                  <a:pt x="50" y="87"/>
                </a:lnTo>
                <a:lnTo>
                  <a:pt x="243" y="87"/>
                </a:lnTo>
                <a:lnTo>
                  <a:pt x="191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3" name="Freeform 25"/>
          <p:cNvSpPr/>
          <p:nvPr>
            <p:custDataLst>
              <p:tags r:id="rId20"/>
            </p:custDataLst>
          </p:nvPr>
        </p:nvSpPr>
        <p:spPr bwMode="auto">
          <a:xfrm>
            <a:off x="7868657" y="1524585"/>
            <a:ext cx="292897" cy="104984"/>
          </a:xfrm>
          <a:custGeom>
            <a:gdLst>
              <a:gd name="T0" fmla="*/ 191 w 243"/>
              <a:gd name="T1" fmla="*/ 0 h 87"/>
              <a:gd name="T2" fmla="*/ 0 w 243"/>
              <a:gd name="T3" fmla="*/ 0 h 87"/>
              <a:gd name="T4" fmla="*/ 50 w 243"/>
              <a:gd name="T5" fmla="*/ 87 h 87"/>
              <a:gd name="T6" fmla="*/ 243 w 243"/>
              <a:gd name="T7" fmla="*/ 87 h 87"/>
              <a:gd name="T8" fmla="*/ 191 w 243"/>
              <a:gd name="T9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3" h="87">
                <a:moveTo>
                  <a:pt x="191" y="0"/>
                </a:moveTo>
                <a:lnTo>
                  <a:pt x="0" y="0"/>
                </a:lnTo>
                <a:lnTo>
                  <a:pt x="50" y="87"/>
                </a:lnTo>
                <a:lnTo>
                  <a:pt x="243" y="87"/>
                </a:lnTo>
                <a:lnTo>
                  <a:pt x="191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4" name="Freeform 26"/>
          <p:cNvSpPr/>
          <p:nvPr>
            <p:custDataLst>
              <p:tags r:id="rId21"/>
            </p:custDataLst>
          </p:nvPr>
        </p:nvSpPr>
        <p:spPr bwMode="auto">
          <a:xfrm>
            <a:off x="7551940" y="433279"/>
            <a:ext cx="546094" cy="1091306"/>
          </a:xfrm>
          <a:custGeom>
            <a:gdLst>
              <a:gd name="T0" fmla="*/ 453 w 453"/>
              <a:gd name="T1" fmla="*/ 0 h 905"/>
              <a:gd name="T2" fmla="*/ 262 w 453"/>
              <a:gd name="T3" fmla="*/ 0 h 905"/>
              <a:gd name="T4" fmla="*/ 0 w 453"/>
              <a:gd name="T5" fmla="*/ 453 h 905"/>
              <a:gd name="T6" fmla="*/ 262 w 453"/>
              <a:gd name="T7" fmla="*/ 905 h 905"/>
              <a:gd name="T8" fmla="*/ 453 w 453"/>
              <a:gd name="T9" fmla="*/ 905 h 905"/>
              <a:gd name="T10" fmla="*/ 193 w 453"/>
              <a:gd name="T11" fmla="*/ 453 h 905"/>
              <a:gd name="T12" fmla="*/ 453 w 453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5">
                <a:moveTo>
                  <a:pt x="453" y="0"/>
                </a:moveTo>
                <a:lnTo>
                  <a:pt x="262" y="0"/>
                </a:lnTo>
                <a:lnTo>
                  <a:pt x="0" y="453"/>
                </a:lnTo>
                <a:lnTo>
                  <a:pt x="262" y="905"/>
                </a:lnTo>
                <a:lnTo>
                  <a:pt x="453" y="905"/>
                </a:lnTo>
                <a:lnTo>
                  <a:pt x="193" y="453"/>
                </a:lnTo>
                <a:lnTo>
                  <a:pt x="45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5" name="Freeform 27"/>
          <p:cNvSpPr/>
          <p:nvPr>
            <p:custDataLst>
              <p:tags r:id="rId22"/>
            </p:custDataLst>
          </p:nvPr>
        </p:nvSpPr>
        <p:spPr bwMode="auto">
          <a:xfrm>
            <a:off x="7551940" y="433279"/>
            <a:ext cx="546094" cy="1091306"/>
          </a:xfrm>
          <a:custGeom>
            <a:gdLst>
              <a:gd name="T0" fmla="*/ 453 w 453"/>
              <a:gd name="T1" fmla="*/ 0 h 905"/>
              <a:gd name="T2" fmla="*/ 262 w 453"/>
              <a:gd name="T3" fmla="*/ 0 h 905"/>
              <a:gd name="T4" fmla="*/ 0 w 453"/>
              <a:gd name="T5" fmla="*/ 453 h 905"/>
              <a:gd name="T6" fmla="*/ 262 w 453"/>
              <a:gd name="T7" fmla="*/ 905 h 905"/>
              <a:gd name="T8" fmla="*/ 453 w 453"/>
              <a:gd name="T9" fmla="*/ 905 h 905"/>
              <a:gd name="T10" fmla="*/ 193 w 453"/>
              <a:gd name="T11" fmla="*/ 453 h 905"/>
              <a:gd name="T12" fmla="*/ 453 w 453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5">
                <a:moveTo>
                  <a:pt x="453" y="0"/>
                </a:moveTo>
                <a:lnTo>
                  <a:pt x="262" y="0"/>
                </a:lnTo>
                <a:lnTo>
                  <a:pt x="0" y="453"/>
                </a:lnTo>
                <a:lnTo>
                  <a:pt x="262" y="905"/>
                </a:lnTo>
                <a:lnTo>
                  <a:pt x="453" y="905"/>
                </a:lnTo>
                <a:lnTo>
                  <a:pt x="193" y="453"/>
                </a:lnTo>
                <a:lnTo>
                  <a:pt x="45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6" name="Freeform 28"/>
          <p:cNvSpPr/>
          <p:nvPr>
            <p:custDataLst>
              <p:tags r:id="rId23"/>
            </p:custDataLst>
          </p:nvPr>
        </p:nvSpPr>
        <p:spPr bwMode="auto">
          <a:xfrm>
            <a:off x="8098916" y="328295"/>
            <a:ext cx="177326" cy="104984"/>
          </a:xfrm>
          <a:custGeom>
            <a:gdLst>
              <a:gd name="T0" fmla="*/ 141 w 147"/>
              <a:gd name="T1" fmla="*/ 0 h 87"/>
              <a:gd name="T2" fmla="*/ 52 w 147"/>
              <a:gd name="T3" fmla="*/ 0 h 87"/>
              <a:gd name="T4" fmla="*/ 0 w 147"/>
              <a:gd name="T5" fmla="*/ 87 h 87"/>
              <a:gd name="T6" fmla="*/ 104 w 147"/>
              <a:gd name="T7" fmla="*/ 87 h 87"/>
              <a:gd name="T8" fmla="*/ 147 w 147"/>
              <a:gd name="T9" fmla="*/ 12 h 87"/>
              <a:gd name="T10" fmla="*/ 141 w 147"/>
              <a:gd name="T11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7">
                <a:moveTo>
                  <a:pt x="141" y="0"/>
                </a:moveTo>
                <a:lnTo>
                  <a:pt x="52" y="0"/>
                </a:lnTo>
                <a:lnTo>
                  <a:pt x="0" y="87"/>
                </a:lnTo>
                <a:lnTo>
                  <a:pt x="104" y="87"/>
                </a:lnTo>
                <a:lnTo>
                  <a:pt x="147" y="12"/>
                </a:lnTo>
                <a:lnTo>
                  <a:pt x="141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7" name="Freeform 29"/>
          <p:cNvSpPr/>
          <p:nvPr>
            <p:custDataLst>
              <p:tags r:id="rId24"/>
            </p:custDataLst>
          </p:nvPr>
        </p:nvSpPr>
        <p:spPr bwMode="auto">
          <a:xfrm>
            <a:off x="8098916" y="328295"/>
            <a:ext cx="177326" cy="104984"/>
          </a:xfrm>
          <a:custGeom>
            <a:gdLst>
              <a:gd name="T0" fmla="*/ 141 w 147"/>
              <a:gd name="T1" fmla="*/ 0 h 87"/>
              <a:gd name="T2" fmla="*/ 52 w 147"/>
              <a:gd name="T3" fmla="*/ 0 h 87"/>
              <a:gd name="T4" fmla="*/ 0 w 147"/>
              <a:gd name="T5" fmla="*/ 87 h 87"/>
              <a:gd name="T6" fmla="*/ 104 w 147"/>
              <a:gd name="T7" fmla="*/ 87 h 87"/>
              <a:gd name="T8" fmla="*/ 147 w 147"/>
              <a:gd name="T9" fmla="*/ 12 h 87"/>
              <a:gd name="T10" fmla="*/ 141 w 147"/>
              <a:gd name="T11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7">
                <a:moveTo>
                  <a:pt x="141" y="0"/>
                </a:moveTo>
                <a:lnTo>
                  <a:pt x="52" y="0"/>
                </a:lnTo>
                <a:lnTo>
                  <a:pt x="0" y="87"/>
                </a:lnTo>
                <a:lnTo>
                  <a:pt x="104" y="87"/>
                </a:lnTo>
                <a:lnTo>
                  <a:pt x="147" y="12"/>
                </a:lnTo>
                <a:lnTo>
                  <a:pt x="141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8" name="Freeform 30"/>
          <p:cNvSpPr/>
          <p:nvPr>
            <p:custDataLst>
              <p:tags r:id="rId25"/>
            </p:custDataLst>
          </p:nvPr>
        </p:nvSpPr>
        <p:spPr bwMode="auto">
          <a:xfrm>
            <a:off x="8098916" y="1524585"/>
            <a:ext cx="177326" cy="104984"/>
          </a:xfrm>
          <a:custGeom>
            <a:gdLst>
              <a:gd name="T0" fmla="*/ 104 w 147"/>
              <a:gd name="T1" fmla="*/ 0 h 87"/>
              <a:gd name="T2" fmla="*/ 0 w 147"/>
              <a:gd name="T3" fmla="*/ 0 h 87"/>
              <a:gd name="T4" fmla="*/ 52 w 147"/>
              <a:gd name="T5" fmla="*/ 87 h 87"/>
              <a:gd name="T6" fmla="*/ 141 w 147"/>
              <a:gd name="T7" fmla="*/ 87 h 87"/>
              <a:gd name="T8" fmla="*/ 147 w 147"/>
              <a:gd name="T9" fmla="*/ 75 h 87"/>
              <a:gd name="T10" fmla="*/ 104 w 147"/>
              <a:gd name="T11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7">
                <a:moveTo>
                  <a:pt x="104" y="0"/>
                </a:moveTo>
                <a:lnTo>
                  <a:pt x="0" y="0"/>
                </a:lnTo>
                <a:lnTo>
                  <a:pt x="52" y="87"/>
                </a:lnTo>
                <a:lnTo>
                  <a:pt x="141" y="87"/>
                </a:lnTo>
                <a:lnTo>
                  <a:pt x="147" y="75"/>
                </a:lnTo>
                <a:lnTo>
                  <a:pt x="104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29" name="Freeform 31"/>
          <p:cNvSpPr/>
          <p:nvPr>
            <p:custDataLst>
              <p:tags r:id="rId26"/>
            </p:custDataLst>
          </p:nvPr>
        </p:nvSpPr>
        <p:spPr bwMode="auto">
          <a:xfrm>
            <a:off x="8098916" y="1524585"/>
            <a:ext cx="177326" cy="104984"/>
          </a:xfrm>
          <a:custGeom>
            <a:gdLst>
              <a:gd name="T0" fmla="*/ 104 w 147"/>
              <a:gd name="T1" fmla="*/ 0 h 87"/>
              <a:gd name="T2" fmla="*/ 0 w 147"/>
              <a:gd name="T3" fmla="*/ 0 h 87"/>
              <a:gd name="T4" fmla="*/ 52 w 147"/>
              <a:gd name="T5" fmla="*/ 87 h 87"/>
              <a:gd name="T6" fmla="*/ 141 w 147"/>
              <a:gd name="T7" fmla="*/ 87 h 87"/>
              <a:gd name="T8" fmla="*/ 147 w 147"/>
              <a:gd name="T9" fmla="*/ 75 h 87"/>
              <a:gd name="T10" fmla="*/ 104 w 147"/>
              <a:gd name="T11" fmla="*/ 0 h 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7">
                <a:moveTo>
                  <a:pt x="104" y="0"/>
                </a:moveTo>
                <a:lnTo>
                  <a:pt x="0" y="0"/>
                </a:lnTo>
                <a:lnTo>
                  <a:pt x="52" y="87"/>
                </a:lnTo>
                <a:lnTo>
                  <a:pt x="141" y="87"/>
                </a:lnTo>
                <a:lnTo>
                  <a:pt x="147" y="75"/>
                </a:lnTo>
                <a:lnTo>
                  <a:pt x="104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0" name="Freeform 32"/>
          <p:cNvSpPr/>
          <p:nvPr>
            <p:custDataLst>
              <p:tags r:id="rId27"/>
            </p:custDataLst>
          </p:nvPr>
        </p:nvSpPr>
        <p:spPr bwMode="auto">
          <a:xfrm>
            <a:off x="7784846" y="433279"/>
            <a:ext cx="439345" cy="1091306"/>
          </a:xfrm>
          <a:custGeom>
            <a:gdLst>
              <a:gd name="T0" fmla="*/ 364 w 364"/>
              <a:gd name="T1" fmla="*/ 0 h 905"/>
              <a:gd name="T2" fmla="*/ 260 w 364"/>
              <a:gd name="T3" fmla="*/ 0 h 905"/>
              <a:gd name="T4" fmla="*/ 0 w 364"/>
              <a:gd name="T5" fmla="*/ 453 h 905"/>
              <a:gd name="T6" fmla="*/ 260 w 364"/>
              <a:gd name="T7" fmla="*/ 905 h 905"/>
              <a:gd name="T8" fmla="*/ 364 w 364"/>
              <a:gd name="T9" fmla="*/ 905 h 905"/>
              <a:gd name="T10" fmla="*/ 102 w 364"/>
              <a:gd name="T11" fmla="*/ 453 h 905"/>
              <a:gd name="T12" fmla="*/ 364 w 364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905">
                <a:moveTo>
                  <a:pt x="364" y="0"/>
                </a:moveTo>
                <a:lnTo>
                  <a:pt x="260" y="0"/>
                </a:lnTo>
                <a:lnTo>
                  <a:pt x="0" y="453"/>
                </a:lnTo>
                <a:lnTo>
                  <a:pt x="260" y="905"/>
                </a:lnTo>
                <a:lnTo>
                  <a:pt x="364" y="905"/>
                </a:lnTo>
                <a:lnTo>
                  <a:pt x="102" y="453"/>
                </a:lnTo>
                <a:lnTo>
                  <a:pt x="3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1" name="Freeform 33"/>
          <p:cNvSpPr/>
          <p:nvPr>
            <p:custDataLst>
              <p:tags r:id="rId28"/>
            </p:custDataLst>
          </p:nvPr>
        </p:nvSpPr>
        <p:spPr bwMode="auto">
          <a:xfrm>
            <a:off x="7784846" y="433279"/>
            <a:ext cx="439345" cy="1091306"/>
          </a:xfrm>
          <a:custGeom>
            <a:gdLst>
              <a:gd name="T0" fmla="*/ 364 w 364"/>
              <a:gd name="T1" fmla="*/ 0 h 905"/>
              <a:gd name="T2" fmla="*/ 260 w 364"/>
              <a:gd name="T3" fmla="*/ 0 h 905"/>
              <a:gd name="T4" fmla="*/ 0 w 364"/>
              <a:gd name="T5" fmla="*/ 453 h 905"/>
              <a:gd name="T6" fmla="*/ 260 w 364"/>
              <a:gd name="T7" fmla="*/ 905 h 905"/>
              <a:gd name="T8" fmla="*/ 364 w 364"/>
              <a:gd name="T9" fmla="*/ 905 h 905"/>
              <a:gd name="T10" fmla="*/ 102 w 364"/>
              <a:gd name="T11" fmla="*/ 453 h 905"/>
              <a:gd name="T12" fmla="*/ 364 w 364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905">
                <a:moveTo>
                  <a:pt x="364" y="0"/>
                </a:moveTo>
                <a:lnTo>
                  <a:pt x="260" y="0"/>
                </a:lnTo>
                <a:lnTo>
                  <a:pt x="0" y="453"/>
                </a:lnTo>
                <a:lnTo>
                  <a:pt x="260" y="905"/>
                </a:lnTo>
                <a:lnTo>
                  <a:pt x="364" y="905"/>
                </a:lnTo>
                <a:lnTo>
                  <a:pt x="102" y="453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2" name="Freeform 34"/>
          <p:cNvSpPr/>
          <p:nvPr>
            <p:custDataLst>
              <p:tags r:id="rId29"/>
            </p:custDataLst>
          </p:nvPr>
        </p:nvSpPr>
        <p:spPr bwMode="auto">
          <a:xfrm>
            <a:off x="7908357" y="328295"/>
            <a:ext cx="1505949" cy="1301274"/>
          </a:xfrm>
          <a:custGeom>
            <a:gdLst>
              <a:gd name="T0" fmla="*/ 312 w 1249"/>
              <a:gd name="T1" fmla="*/ 1079 h 1079"/>
              <a:gd name="T2" fmla="*/ 0 w 1249"/>
              <a:gd name="T3" fmla="*/ 540 h 1079"/>
              <a:gd name="T4" fmla="*/ 312 w 1249"/>
              <a:gd name="T5" fmla="*/ 0 h 1079"/>
              <a:gd name="T6" fmla="*/ 937 w 1249"/>
              <a:gd name="T7" fmla="*/ 0 h 1079"/>
              <a:gd name="T8" fmla="*/ 1249 w 1249"/>
              <a:gd name="T9" fmla="*/ 540 h 1079"/>
              <a:gd name="T10" fmla="*/ 937 w 1249"/>
              <a:gd name="T11" fmla="*/ 1079 h 1079"/>
              <a:gd name="T12" fmla="*/ 312 w 1249"/>
              <a:gd name="T13" fmla="*/ 1079 h 107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79">
                <a:moveTo>
                  <a:pt x="312" y="1079"/>
                </a:move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  <a:lnTo>
                  <a:pt x="1249" y="540"/>
                </a:lnTo>
                <a:lnTo>
                  <a:pt x="937" y="1079"/>
                </a:lnTo>
                <a:lnTo>
                  <a:pt x="312" y="1079"/>
                </a:lnTo>
                <a:close/>
              </a:path>
            </a:pathLst>
          </a:custGeom>
          <a:solidFill>
            <a:srgbClr val="1DADA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3" name="Freeform 35"/>
          <p:cNvSpPr/>
          <p:nvPr>
            <p:custDataLst>
              <p:tags r:id="rId30"/>
            </p:custDataLst>
          </p:nvPr>
        </p:nvSpPr>
        <p:spPr bwMode="auto">
          <a:xfrm>
            <a:off x="7908357" y="328295"/>
            <a:ext cx="1505949" cy="1301274"/>
          </a:xfrm>
          <a:custGeom>
            <a:gdLst>
              <a:gd name="T0" fmla="*/ 312 w 1249"/>
              <a:gd name="T1" fmla="*/ 1079 h 1079"/>
              <a:gd name="T2" fmla="*/ 0 w 1249"/>
              <a:gd name="T3" fmla="*/ 540 h 1079"/>
              <a:gd name="T4" fmla="*/ 312 w 1249"/>
              <a:gd name="T5" fmla="*/ 0 h 1079"/>
              <a:gd name="T6" fmla="*/ 937 w 1249"/>
              <a:gd name="T7" fmla="*/ 0 h 1079"/>
              <a:gd name="T8" fmla="*/ 1249 w 1249"/>
              <a:gd name="T9" fmla="*/ 540 h 1079"/>
              <a:gd name="T10" fmla="*/ 937 w 1249"/>
              <a:gd name="T11" fmla="*/ 1079 h 1079"/>
              <a:gd name="T12" fmla="*/ 312 w 1249"/>
              <a:gd name="T13" fmla="*/ 1079 h 107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79">
                <a:moveTo>
                  <a:pt x="312" y="1079"/>
                </a:move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  <a:lnTo>
                  <a:pt x="1249" y="540"/>
                </a:lnTo>
                <a:lnTo>
                  <a:pt x="937" y="1079"/>
                </a:lnTo>
                <a:lnTo>
                  <a:pt x="312" y="107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4" name="Freeform 36"/>
          <p:cNvSpPr/>
          <p:nvPr>
            <p:custDataLst>
              <p:tags r:id="rId31"/>
            </p:custDataLst>
          </p:nvPr>
        </p:nvSpPr>
        <p:spPr bwMode="auto">
          <a:xfrm>
            <a:off x="7910121" y="328295"/>
            <a:ext cx="1501538" cy="644902"/>
          </a:xfrm>
          <a:custGeom>
            <a:gdLst>
              <a:gd name="T0" fmla="*/ 935 w 1245"/>
              <a:gd name="T1" fmla="*/ 0 h 535"/>
              <a:gd name="T2" fmla="*/ 310 w 1245"/>
              <a:gd name="T3" fmla="*/ 0 h 535"/>
              <a:gd name="T4" fmla="*/ 0 w 1245"/>
              <a:gd name="T5" fmla="*/ 535 h 535"/>
              <a:gd name="T6" fmla="*/ 1245 w 1245"/>
              <a:gd name="T7" fmla="*/ 535 h 535"/>
              <a:gd name="T8" fmla="*/ 935 w 1245"/>
              <a:gd name="T9" fmla="*/ 0 h 53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535">
                <a:moveTo>
                  <a:pt x="935" y="0"/>
                </a:moveTo>
                <a:lnTo>
                  <a:pt x="310" y="0"/>
                </a:lnTo>
                <a:lnTo>
                  <a:pt x="0" y="535"/>
                </a:lnTo>
                <a:lnTo>
                  <a:pt x="1245" y="535"/>
                </a:lnTo>
                <a:lnTo>
                  <a:pt x="935" y="0"/>
                </a:lnTo>
                <a:close/>
              </a:path>
            </a:pathLst>
          </a:custGeom>
          <a:solidFill>
            <a:srgbClr val="1DADA3">
              <a:lumMod val="60000"/>
              <a:lumOff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5" name="Freeform 37"/>
          <p:cNvSpPr/>
          <p:nvPr>
            <p:custDataLst>
              <p:tags r:id="rId32"/>
            </p:custDataLst>
          </p:nvPr>
        </p:nvSpPr>
        <p:spPr bwMode="auto">
          <a:xfrm>
            <a:off x="7910121" y="328295"/>
            <a:ext cx="1501538" cy="644902"/>
          </a:xfrm>
          <a:custGeom>
            <a:gdLst>
              <a:gd name="T0" fmla="*/ 935 w 1245"/>
              <a:gd name="T1" fmla="*/ 0 h 535"/>
              <a:gd name="T2" fmla="*/ 310 w 1245"/>
              <a:gd name="T3" fmla="*/ 0 h 535"/>
              <a:gd name="T4" fmla="*/ 0 w 1245"/>
              <a:gd name="T5" fmla="*/ 535 h 535"/>
              <a:gd name="T6" fmla="*/ 1245 w 1245"/>
              <a:gd name="T7" fmla="*/ 535 h 535"/>
              <a:gd name="T8" fmla="*/ 935 w 1245"/>
              <a:gd name="T9" fmla="*/ 0 h 53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535">
                <a:moveTo>
                  <a:pt x="935" y="0"/>
                </a:moveTo>
                <a:lnTo>
                  <a:pt x="310" y="0"/>
                </a:lnTo>
                <a:lnTo>
                  <a:pt x="0" y="535"/>
                </a:lnTo>
                <a:lnTo>
                  <a:pt x="1245" y="535"/>
                </a:lnTo>
                <a:lnTo>
                  <a:pt x="93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4" name="文本框 103"/>
          <p:cNvSpPr txBox="1"/>
          <p:nvPr>
            <p:custDataLst>
              <p:tags r:id="rId33"/>
            </p:custDataLst>
          </p:nvPr>
        </p:nvSpPr>
        <p:spPr>
          <a:xfrm>
            <a:off x="8250658" y="416517"/>
            <a:ext cx="812524" cy="1186585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algn="ctr"/>
            <a:r>
              <a:rPr lang="zh-CN" altLang="en-US" sz="4950">
                <a:solidFill>
                  <a:sysClr val="window" lastClr="FFFEFF"/>
                </a:solidFill>
                <a:latin typeface="Arial" pitchFamily="34" charset="0"/>
                <a:ea typeface="微软雅黑" panose="020b0503020204020204" pitchFamily="34" charset="-122"/>
                <a:sym typeface="Arial" pitchFamily="34" charset="0"/>
              </a:rPr>
              <a:t>时间</a:t>
            </a:r>
          </a:p>
        </p:txBody>
      </p:sp>
      <p:sp>
        <p:nvSpPr>
          <p:cNvPr id="107" name="文本框 106"/>
          <p:cNvSpPr txBox="1"/>
          <p:nvPr>
            <p:custDataLst>
              <p:tags r:id="rId34"/>
            </p:custDataLst>
          </p:nvPr>
        </p:nvSpPr>
        <p:spPr>
          <a:xfrm>
            <a:off x="5624582" y="575692"/>
            <a:ext cx="2249660" cy="6043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3200">
                <a:latin typeface="黑体" panose="02010609060101010101" charset="-122"/>
                <a:ea typeface="黑体" panose="02010609060101010101" charset="-122"/>
                <a:sym typeface="Arial" pitchFamily="34" charset="0"/>
              </a:rPr>
              <a:t>1069</a:t>
            </a:r>
            <a:r>
              <a:rPr lang="zh-CN" altLang="en-US" sz="3200">
                <a:latin typeface="黑体" panose="02010609060101010101" charset="-122"/>
                <a:ea typeface="黑体" panose="02010609060101010101" charset="-122"/>
                <a:sym typeface="Arial" pitchFamily="34" charset="0"/>
              </a:rPr>
              <a:t>年</a:t>
            </a:r>
          </a:p>
        </p:txBody>
      </p:sp>
      <p:sp>
        <p:nvSpPr>
          <p:cNvPr id="4" name="Freeform 6"/>
          <p:cNvSpPr/>
          <p:nvPr>
            <p:custDataLst>
              <p:tags r:id="rId35"/>
            </p:custDataLst>
          </p:nvPr>
        </p:nvSpPr>
        <p:spPr bwMode="auto">
          <a:xfrm>
            <a:off x="3936605" y="2023921"/>
            <a:ext cx="4083794" cy="1123948"/>
          </a:xfrm>
          <a:custGeom>
            <a:gdLst>
              <a:gd name="T0" fmla="*/ 1482 w 1629"/>
              <a:gd name="T1" fmla="*/ 447 h 449"/>
              <a:gd name="T2" fmla="*/ 1629 w 1629"/>
              <a:gd name="T3" fmla="*/ 196 h 449"/>
              <a:gd name="T4" fmla="*/ 1517 w 1629"/>
              <a:gd name="T5" fmla="*/ 0 h 449"/>
              <a:gd name="T6" fmla="*/ 132 w 1629"/>
              <a:gd name="T7" fmla="*/ 0 h 449"/>
              <a:gd name="T8" fmla="*/ 0 w 1629"/>
              <a:gd name="T9" fmla="*/ 225 h 449"/>
              <a:gd name="T10" fmla="*/ 132 w 1629"/>
              <a:gd name="T11" fmla="*/ 449 h 449"/>
              <a:gd name="T12" fmla="*/ 1482 w 1629"/>
              <a:gd name="T13" fmla="*/ 447 h 44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29" h="449">
                <a:moveTo>
                  <a:pt x="1482" y="447"/>
                </a:moveTo>
                <a:cubicBezTo>
                  <a:pt x="1531" y="363"/>
                  <a:pt x="1580" y="280"/>
                  <a:pt x="1629" y="196"/>
                </a:cubicBezTo>
                <a:cubicBezTo>
                  <a:pt x="1592" y="131"/>
                  <a:pt x="1554" y="65"/>
                  <a:pt x="151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0" y="225"/>
                  <a:pt x="0" y="225"/>
                  <a:pt x="0" y="225"/>
                </a:cubicBezTo>
                <a:cubicBezTo>
                  <a:pt x="132" y="449"/>
                  <a:pt x="132" y="449"/>
                  <a:pt x="132" y="449"/>
                </a:cubicBezTo>
                <a:cubicBezTo>
                  <a:pt x="582" y="448"/>
                  <a:pt x="1032" y="448"/>
                  <a:pt x="1482" y="447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0" name="Freeform 72"/>
          <p:cNvSpPr/>
          <p:nvPr>
            <p:custDataLst>
              <p:tags r:id="rId36"/>
            </p:custDataLst>
          </p:nvPr>
        </p:nvSpPr>
        <p:spPr bwMode="auto">
          <a:xfrm>
            <a:off x="4039235" y="1946275"/>
            <a:ext cx="6181725" cy="1091565"/>
          </a:xfrm>
          <a:custGeom>
            <a:gdLst>
              <a:gd name="T0" fmla="*/ 262 w 3253"/>
              <a:gd name="T1" fmla="*/ 905 h 905"/>
              <a:gd name="T2" fmla="*/ 0 w 3253"/>
              <a:gd name="T3" fmla="*/ 452 h 905"/>
              <a:gd name="T4" fmla="*/ 262 w 3253"/>
              <a:gd name="T5" fmla="*/ 0 h 905"/>
              <a:gd name="T6" fmla="*/ 2991 w 3253"/>
              <a:gd name="T7" fmla="*/ 0 h 905"/>
              <a:gd name="T8" fmla="*/ 3253 w 3253"/>
              <a:gd name="T9" fmla="*/ 452 h 905"/>
              <a:gd name="T10" fmla="*/ 2991 w 3253"/>
              <a:gd name="T11" fmla="*/ 905 h 905"/>
              <a:gd name="T12" fmla="*/ 262 w 3253"/>
              <a:gd name="T13" fmla="*/ 905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5">
                <a:moveTo>
                  <a:pt x="262" y="905"/>
                </a:moveTo>
                <a:lnTo>
                  <a:pt x="0" y="452"/>
                </a:lnTo>
                <a:lnTo>
                  <a:pt x="262" y="0"/>
                </a:lnTo>
                <a:lnTo>
                  <a:pt x="2991" y="0"/>
                </a:lnTo>
                <a:lnTo>
                  <a:pt x="3253" y="452"/>
                </a:lnTo>
                <a:lnTo>
                  <a:pt x="2991" y="905"/>
                </a:lnTo>
                <a:lnTo>
                  <a:pt x="262" y="905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000000"/>
            </a:solidFill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1" name="Freeform 73"/>
          <p:cNvSpPr/>
          <p:nvPr>
            <p:custDataLst>
              <p:tags r:id="rId37"/>
            </p:custDataLst>
          </p:nvPr>
        </p:nvSpPr>
        <p:spPr bwMode="auto">
          <a:xfrm>
            <a:off x="3936365" y="2546350"/>
            <a:ext cx="6164580" cy="1091565"/>
          </a:xfrm>
          <a:custGeom>
            <a:gdLst>
              <a:gd name="T0" fmla="*/ 262 w 3253"/>
              <a:gd name="T1" fmla="*/ 905 h 905"/>
              <a:gd name="T2" fmla="*/ 0 w 3253"/>
              <a:gd name="T3" fmla="*/ 452 h 905"/>
              <a:gd name="T4" fmla="*/ 262 w 3253"/>
              <a:gd name="T5" fmla="*/ 0 h 905"/>
              <a:gd name="T6" fmla="*/ 2991 w 3253"/>
              <a:gd name="T7" fmla="*/ 0 h 905"/>
              <a:gd name="T8" fmla="*/ 3253 w 3253"/>
              <a:gd name="T9" fmla="*/ 452 h 905"/>
              <a:gd name="T10" fmla="*/ 2991 w 3253"/>
              <a:gd name="T11" fmla="*/ 905 h 905"/>
              <a:gd name="T12" fmla="*/ 262 w 3253"/>
              <a:gd name="T13" fmla="*/ 905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5">
                <a:moveTo>
                  <a:pt x="262" y="905"/>
                </a:moveTo>
                <a:lnTo>
                  <a:pt x="0" y="452"/>
                </a:lnTo>
                <a:lnTo>
                  <a:pt x="262" y="0"/>
                </a:lnTo>
                <a:lnTo>
                  <a:pt x="2991" y="0"/>
                </a:lnTo>
                <a:lnTo>
                  <a:pt x="3253" y="452"/>
                </a:lnTo>
                <a:lnTo>
                  <a:pt x="2991" y="905"/>
                </a:lnTo>
                <a:lnTo>
                  <a:pt x="262" y="90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2" name="Freeform 74"/>
          <p:cNvSpPr/>
          <p:nvPr>
            <p:custDataLst>
              <p:tags r:id="rId38"/>
            </p:custDataLst>
          </p:nvPr>
        </p:nvSpPr>
        <p:spPr bwMode="auto">
          <a:xfrm>
            <a:off x="4750893" y="1841302"/>
            <a:ext cx="18527" cy="15880"/>
          </a:xfrm>
          <a:custGeom>
            <a:gdLst>
              <a:gd name="T0" fmla="*/ 15 w 15"/>
              <a:gd name="T1" fmla="*/ 0 h 13"/>
              <a:gd name="T2" fmla="*/ 0 w 15"/>
              <a:gd name="T3" fmla="*/ 0 h 13"/>
              <a:gd name="T4" fmla="*/ 7 w 15"/>
              <a:gd name="T5" fmla="*/ 13 h 13"/>
              <a:gd name="T6" fmla="*/ 15 w 15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" h="13">
                <a:moveTo>
                  <a:pt x="15" y="0"/>
                </a:moveTo>
                <a:lnTo>
                  <a:pt x="0" y="0"/>
                </a:lnTo>
                <a:lnTo>
                  <a:pt x="7" y="13"/>
                </a:lnTo>
                <a:lnTo>
                  <a:pt x="15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3" name="Freeform 75"/>
          <p:cNvSpPr/>
          <p:nvPr>
            <p:custDataLst>
              <p:tags r:id="rId39"/>
            </p:custDataLst>
          </p:nvPr>
        </p:nvSpPr>
        <p:spPr bwMode="auto">
          <a:xfrm>
            <a:off x="4750893" y="1841302"/>
            <a:ext cx="18527" cy="15880"/>
          </a:xfrm>
          <a:custGeom>
            <a:gdLst>
              <a:gd name="T0" fmla="*/ 15 w 15"/>
              <a:gd name="T1" fmla="*/ 0 h 13"/>
              <a:gd name="T2" fmla="*/ 0 w 15"/>
              <a:gd name="T3" fmla="*/ 0 h 13"/>
              <a:gd name="T4" fmla="*/ 7 w 15"/>
              <a:gd name="T5" fmla="*/ 13 h 13"/>
              <a:gd name="T6" fmla="*/ 15 w 15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" h="13">
                <a:moveTo>
                  <a:pt x="15" y="0"/>
                </a:moveTo>
                <a:lnTo>
                  <a:pt x="0" y="0"/>
                </a:lnTo>
                <a:lnTo>
                  <a:pt x="7" y="13"/>
                </a:lnTo>
                <a:lnTo>
                  <a:pt x="15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4" name="Freeform 76"/>
          <p:cNvSpPr/>
          <p:nvPr>
            <p:custDataLst>
              <p:tags r:id="rId40"/>
            </p:custDataLst>
          </p:nvPr>
        </p:nvSpPr>
        <p:spPr bwMode="auto">
          <a:xfrm>
            <a:off x="4629147" y="3130224"/>
            <a:ext cx="245257" cy="15880"/>
          </a:xfrm>
          <a:custGeom>
            <a:gdLst>
              <a:gd name="T0" fmla="*/ 108 w 203"/>
              <a:gd name="T1" fmla="*/ 0 h 13"/>
              <a:gd name="T2" fmla="*/ 101 w 203"/>
              <a:gd name="T3" fmla="*/ 13 h 13"/>
              <a:gd name="T4" fmla="*/ 0 w 203"/>
              <a:gd name="T5" fmla="*/ 13 h 13"/>
              <a:gd name="T6" fmla="*/ 203 w 203"/>
              <a:gd name="T7" fmla="*/ 13 h 13"/>
              <a:gd name="T8" fmla="*/ 116 w 203"/>
              <a:gd name="T9" fmla="*/ 13 h 13"/>
              <a:gd name="T10" fmla="*/ 108 w 203"/>
              <a:gd name="T11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3" h="13">
                <a:moveTo>
                  <a:pt x="108" y="0"/>
                </a:moveTo>
                <a:lnTo>
                  <a:pt x="101" y="13"/>
                </a:lnTo>
                <a:lnTo>
                  <a:pt x="0" y="13"/>
                </a:lnTo>
                <a:lnTo>
                  <a:pt x="203" y="13"/>
                </a:lnTo>
                <a:lnTo>
                  <a:pt x="116" y="13"/>
                </a:lnTo>
                <a:lnTo>
                  <a:pt x="108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5" name="Freeform 77"/>
          <p:cNvSpPr/>
          <p:nvPr>
            <p:custDataLst>
              <p:tags r:id="rId41"/>
            </p:custDataLst>
          </p:nvPr>
        </p:nvSpPr>
        <p:spPr bwMode="auto">
          <a:xfrm>
            <a:off x="4629147" y="3130224"/>
            <a:ext cx="245257" cy="15880"/>
          </a:xfrm>
          <a:custGeom>
            <a:gdLst>
              <a:gd name="T0" fmla="*/ 108 w 203"/>
              <a:gd name="T1" fmla="*/ 0 h 13"/>
              <a:gd name="T2" fmla="*/ 101 w 203"/>
              <a:gd name="T3" fmla="*/ 13 h 13"/>
              <a:gd name="T4" fmla="*/ 0 w 203"/>
              <a:gd name="T5" fmla="*/ 13 h 13"/>
              <a:gd name="T6" fmla="*/ 203 w 203"/>
              <a:gd name="T7" fmla="*/ 13 h 13"/>
              <a:gd name="T8" fmla="*/ 116 w 203"/>
              <a:gd name="T9" fmla="*/ 13 h 13"/>
              <a:gd name="T10" fmla="*/ 108 w 203"/>
              <a:gd name="T11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3" h="13">
                <a:moveTo>
                  <a:pt x="108" y="0"/>
                </a:moveTo>
                <a:lnTo>
                  <a:pt x="101" y="13"/>
                </a:lnTo>
                <a:lnTo>
                  <a:pt x="0" y="13"/>
                </a:lnTo>
                <a:lnTo>
                  <a:pt x="203" y="13"/>
                </a:lnTo>
                <a:lnTo>
                  <a:pt x="116" y="13"/>
                </a:lnTo>
                <a:lnTo>
                  <a:pt x="108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6" name="Freeform 78"/>
          <p:cNvSpPr/>
          <p:nvPr>
            <p:custDataLst>
              <p:tags r:id="rId42"/>
            </p:custDataLst>
          </p:nvPr>
        </p:nvSpPr>
        <p:spPr bwMode="auto">
          <a:xfrm>
            <a:off x="4760598" y="1841302"/>
            <a:ext cx="815171" cy="105866"/>
          </a:xfrm>
          <a:custGeom>
            <a:gdLst>
              <a:gd name="T0" fmla="*/ 624 w 676"/>
              <a:gd name="T1" fmla="*/ 0 h 88"/>
              <a:gd name="T2" fmla="*/ 0 w 676"/>
              <a:gd name="T3" fmla="*/ 0 h 88"/>
              <a:gd name="T4" fmla="*/ 507 w 676"/>
              <a:gd name="T5" fmla="*/ 0 h 88"/>
              <a:gd name="T6" fmla="*/ 559 w 676"/>
              <a:gd name="T7" fmla="*/ 88 h 88"/>
              <a:gd name="T8" fmla="*/ 676 w 676"/>
              <a:gd name="T9" fmla="*/ 88 h 88"/>
              <a:gd name="T10" fmla="*/ 624 w 676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76" h="88">
                <a:moveTo>
                  <a:pt x="624" y="0"/>
                </a:moveTo>
                <a:lnTo>
                  <a:pt x="0" y="0"/>
                </a:lnTo>
                <a:lnTo>
                  <a:pt x="507" y="0"/>
                </a:lnTo>
                <a:lnTo>
                  <a:pt x="559" y="88"/>
                </a:lnTo>
                <a:lnTo>
                  <a:pt x="676" y="88"/>
                </a:lnTo>
                <a:lnTo>
                  <a:pt x="624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7" name="Freeform 79"/>
          <p:cNvSpPr/>
          <p:nvPr>
            <p:custDataLst>
              <p:tags r:id="rId43"/>
            </p:custDataLst>
          </p:nvPr>
        </p:nvSpPr>
        <p:spPr bwMode="auto">
          <a:xfrm>
            <a:off x="4768538" y="1841302"/>
            <a:ext cx="815171" cy="105866"/>
          </a:xfrm>
          <a:custGeom>
            <a:gdLst>
              <a:gd name="T0" fmla="*/ 624 w 676"/>
              <a:gd name="T1" fmla="*/ 0 h 88"/>
              <a:gd name="T2" fmla="*/ 0 w 676"/>
              <a:gd name="T3" fmla="*/ 0 h 88"/>
              <a:gd name="T4" fmla="*/ 507 w 676"/>
              <a:gd name="T5" fmla="*/ 0 h 88"/>
              <a:gd name="T6" fmla="*/ 559 w 676"/>
              <a:gd name="T7" fmla="*/ 88 h 88"/>
              <a:gd name="T8" fmla="*/ 676 w 676"/>
              <a:gd name="T9" fmla="*/ 88 h 88"/>
              <a:gd name="T10" fmla="*/ 624 w 676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76" h="88">
                <a:moveTo>
                  <a:pt x="624" y="0"/>
                </a:moveTo>
                <a:lnTo>
                  <a:pt x="0" y="0"/>
                </a:lnTo>
                <a:lnTo>
                  <a:pt x="507" y="0"/>
                </a:lnTo>
                <a:lnTo>
                  <a:pt x="559" y="88"/>
                </a:lnTo>
                <a:lnTo>
                  <a:pt x="676" y="88"/>
                </a:lnTo>
                <a:lnTo>
                  <a:pt x="624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8" name="Freeform 80"/>
          <p:cNvSpPr/>
          <p:nvPr>
            <p:custDataLst>
              <p:tags r:id="rId44"/>
            </p:custDataLst>
          </p:nvPr>
        </p:nvSpPr>
        <p:spPr bwMode="auto">
          <a:xfrm>
            <a:off x="5380798" y="3038473"/>
            <a:ext cx="203793" cy="107631"/>
          </a:xfrm>
          <a:custGeom>
            <a:gdLst>
              <a:gd name="T0" fmla="*/ 169 w 169"/>
              <a:gd name="T1" fmla="*/ 0 h 89"/>
              <a:gd name="T2" fmla="*/ 52 w 169"/>
              <a:gd name="T3" fmla="*/ 0 h 89"/>
              <a:gd name="T4" fmla="*/ 0 w 169"/>
              <a:gd name="T5" fmla="*/ 89 h 89"/>
              <a:gd name="T6" fmla="*/ 117 w 169"/>
              <a:gd name="T7" fmla="*/ 89 h 89"/>
              <a:gd name="T8" fmla="*/ 169 w 169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89">
                <a:moveTo>
                  <a:pt x="169" y="0"/>
                </a:moveTo>
                <a:lnTo>
                  <a:pt x="52" y="0"/>
                </a:lnTo>
                <a:lnTo>
                  <a:pt x="0" y="89"/>
                </a:lnTo>
                <a:lnTo>
                  <a:pt x="117" y="89"/>
                </a:lnTo>
                <a:lnTo>
                  <a:pt x="169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79" name="Freeform 81"/>
          <p:cNvSpPr/>
          <p:nvPr>
            <p:custDataLst>
              <p:tags r:id="rId45"/>
            </p:custDataLst>
          </p:nvPr>
        </p:nvSpPr>
        <p:spPr bwMode="auto">
          <a:xfrm>
            <a:off x="5380798" y="3038473"/>
            <a:ext cx="203793" cy="107631"/>
          </a:xfrm>
          <a:custGeom>
            <a:gdLst>
              <a:gd name="T0" fmla="*/ 169 w 169"/>
              <a:gd name="T1" fmla="*/ 0 h 89"/>
              <a:gd name="T2" fmla="*/ 52 w 169"/>
              <a:gd name="T3" fmla="*/ 0 h 89"/>
              <a:gd name="T4" fmla="*/ 0 w 169"/>
              <a:gd name="T5" fmla="*/ 89 h 89"/>
              <a:gd name="T6" fmla="*/ 117 w 169"/>
              <a:gd name="T7" fmla="*/ 89 h 89"/>
              <a:gd name="T8" fmla="*/ 169 w 169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89">
                <a:moveTo>
                  <a:pt x="169" y="0"/>
                </a:moveTo>
                <a:lnTo>
                  <a:pt x="52" y="0"/>
                </a:lnTo>
                <a:lnTo>
                  <a:pt x="0" y="89"/>
                </a:lnTo>
                <a:lnTo>
                  <a:pt x="117" y="89"/>
                </a:lnTo>
                <a:lnTo>
                  <a:pt x="169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0" name="Freeform 82"/>
          <p:cNvSpPr/>
          <p:nvPr>
            <p:custDataLst>
              <p:tags r:id="rId46"/>
            </p:custDataLst>
          </p:nvPr>
        </p:nvSpPr>
        <p:spPr bwMode="auto">
          <a:xfrm>
            <a:off x="5443436" y="1947168"/>
            <a:ext cx="453461" cy="1091306"/>
          </a:xfrm>
          <a:custGeom>
            <a:gdLst>
              <a:gd name="T0" fmla="*/ 117 w 376"/>
              <a:gd name="T1" fmla="*/ 0 h 905"/>
              <a:gd name="T2" fmla="*/ 0 w 376"/>
              <a:gd name="T3" fmla="*/ 0 h 905"/>
              <a:gd name="T4" fmla="*/ 262 w 376"/>
              <a:gd name="T5" fmla="*/ 452 h 905"/>
              <a:gd name="T6" fmla="*/ 0 w 376"/>
              <a:gd name="T7" fmla="*/ 905 h 905"/>
              <a:gd name="T8" fmla="*/ 117 w 376"/>
              <a:gd name="T9" fmla="*/ 905 h 905"/>
              <a:gd name="T10" fmla="*/ 376 w 376"/>
              <a:gd name="T11" fmla="*/ 452 h 905"/>
              <a:gd name="T12" fmla="*/ 117 w 376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5">
                <a:moveTo>
                  <a:pt x="117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17" y="905"/>
                </a:lnTo>
                <a:lnTo>
                  <a:pt x="376" y="452"/>
                </a:lnTo>
                <a:lnTo>
                  <a:pt x="1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1" name="Freeform 83"/>
          <p:cNvSpPr/>
          <p:nvPr>
            <p:custDataLst>
              <p:tags r:id="rId47"/>
            </p:custDataLst>
          </p:nvPr>
        </p:nvSpPr>
        <p:spPr bwMode="auto">
          <a:xfrm>
            <a:off x="5443436" y="1947168"/>
            <a:ext cx="453461" cy="1091306"/>
          </a:xfrm>
          <a:custGeom>
            <a:gdLst>
              <a:gd name="T0" fmla="*/ 117 w 376"/>
              <a:gd name="T1" fmla="*/ 0 h 905"/>
              <a:gd name="T2" fmla="*/ 0 w 376"/>
              <a:gd name="T3" fmla="*/ 0 h 905"/>
              <a:gd name="T4" fmla="*/ 262 w 376"/>
              <a:gd name="T5" fmla="*/ 452 h 905"/>
              <a:gd name="T6" fmla="*/ 0 w 376"/>
              <a:gd name="T7" fmla="*/ 905 h 905"/>
              <a:gd name="T8" fmla="*/ 117 w 376"/>
              <a:gd name="T9" fmla="*/ 905 h 905"/>
              <a:gd name="T10" fmla="*/ 376 w 376"/>
              <a:gd name="T11" fmla="*/ 452 h 905"/>
              <a:gd name="T12" fmla="*/ 117 w 376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5">
                <a:moveTo>
                  <a:pt x="117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17" y="905"/>
                </a:lnTo>
                <a:lnTo>
                  <a:pt x="376" y="452"/>
                </a:lnTo>
                <a:lnTo>
                  <a:pt x="11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2" name="Freeform 84"/>
          <p:cNvSpPr/>
          <p:nvPr>
            <p:custDataLst>
              <p:tags r:id="rId48"/>
            </p:custDataLst>
          </p:nvPr>
        </p:nvSpPr>
        <p:spPr bwMode="auto">
          <a:xfrm>
            <a:off x="4760598" y="1841302"/>
            <a:ext cx="674016" cy="105866"/>
          </a:xfrm>
          <a:custGeom>
            <a:gdLst>
              <a:gd name="T0" fmla="*/ 507 w 559"/>
              <a:gd name="T1" fmla="*/ 0 h 88"/>
              <a:gd name="T2" fmla="*/ 0 w 559"/>
              <a:gd name="T3" fmla="*/ 0 h 88"/>
              <a:gd name="T4" fmla="*/ 281 w 559"/>
              <a:gd name="T5" fmla="*/ 0 h 88"/>
              <a:gd name="T6" fmla="*/ 333 w 559"/>
              <a:gd name="T7" fmla="*/ 88 h 88"/>
              <a:gd name="T8" fmla="*/ 559 w 559"/>
              <a:gd name="T9" fmla="*/ 88 h 88"/>
              <a:gd name="T10" fmla="*/ 507 w 559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59" h="88">
                <a:moveTo>
                  <a:pt x="507" y="0"/>
                </a:moveTo>
                <a:lnTo>
                  <a:pt x="0" y="0"/>
                </a:lnTo>
                <a:lnTo>
                  <a:pt x="281" y="0"/>
                </a:lnTo>
                <a:lnTo>
                  <a:pt x="333" y="88"/>
                </a:lnTo>
                <a:lnTo>
                  <a:pt x="559" y="88"/>
                </a:lnTo>
                <a:lnTo>
                  <a:pt x="507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3" name="Freeform 85"/>
          <p:cNvSpPr/>
          <p:nvPr>
            <p:custDataLst>
              <p:tags r:id="rId49"/>
            </p:custDataLst>
          </p:nvPr>
        </p:nvSpPr>
        <p:spPr bwMode="auto">
          <a:xfrm>
            <a:off x="4768538" y="1841302"/>
            <a:ext cx="674016" cy="105866"/>
          </a:xfrm>
          <a:custGeom>
            <a:gdLst>
              <a:gd name="T0" fmla="*/ 507 w 559"/>
              <a:gd name="T1" fmla="*/ 0 h 88"/>
              <a:gd name="T2" fmla="*/ 0 w 559"/>
              <a:gd name="T3" fmla="*/ 0 h 88"/>
              <a:gd name="T4" fmla="*/ 281 w 559"/>
              <a:gd name="T5" fmla="*/ 0 h 88"/>
              <a:gd name="T6" fmla="*/ 333 w 559"/>
              <a:gd name="T7" fmla="*/ 88 h 88"/>
              <a:gd name="T8" fmla="*/ 559 w 559"/>
              <a:gd name="T9" fmla="*/ 88 h 88"/>
              <a:gd name="T10" fmla="*/ 507 w 559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59" h="88">
                <a:moveTo>
                  <a:pt x="507" y="0"/>
                </a:moveTo>
                <a:lnTo>
                  <a:pt x="0" y="0"/>
                </a:lnTo>
                <a:lnTo>
                  <a:pt x="281" y="0"/>
                </a:lnTo>
                <a:lnTo>
                  <a:pt x="333" y="88"/>
                </a:lnTo>
                <a:lnTo>
                  <a:pt x="559" y="88"/>
                </a:lnTo>
                <a:lnTo>
                  <a:pt x="507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4" name="Freeform 86"/>
          <p:cNvSpPr/>
          <p:nvPr>
            <p:custDataLst>
              <p:tags r:id="rId50"/>
            </p:custDataLst>
          </p:nvPr>
        </p:nvSpPr>
        <p:spPr bwMode="auto">
          <a:xfrm>
            <a:off x="5108192" y="3038473"/>
            <a:ext cx="335243" cy="107631"/>
          </a:xfrm>
          <a:custGeom>
            <a:gdLst>
              <a:gd name="T0" fmla="*/ 278 w 278"/>
              <a:gd name="T1" fmla="*/ 0 h 89"/>
              <a:gd name="T2" fmla="*/ 52 w 278"/>
              <a:gd name="T3" fmla="*/ 0 h 89"/>
              <a:gd name="T4" fmla="*/ 0 w 278"/>
              <a:gd name="T5" fmla="*/ 89 h 89"/>
              <a:gd name="T6" fmla="*/ 226 w 278"/>
              <a:gd name="T7" fmla="*/ 89 h 89"/>
              <a:gd name="T8" fmla="*/ 278 w 278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8" h="89">
                <a:moveTo>
                  <a:pt x="278" y="0"/>
                </a:moveTo>
                <a:lnTo>
                  <a:pt x="52" y="0"/>
                </a:lnTo>
                <a:lnTo>
                  <a:pt x="0" y="89"/>
                </a:lnTo>
                <a:lnTo>
                  <a:pt x="226" y="89"/>
                </a:lnTo>
                <a:lnTo>
                  <a:pt x="278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5" name="Freeform 87"/>
          <p:cNvSpPr/>
          <p:nvPr>
            <p:custDataLst>
              <p:tags r:id="rId51"/>
            </p:custDataLst>
          </p:nvPr>
        </p:nvSpPr>
        <p:spPr bwMode="auto">
          <a:xfrm>
            <a:off x="5108192" y="3038473"/>
            <a:ext cx="335243" cy="107631"/>
          </a:xfrm>
          <a:custGeom>
            <a:gdLst>
              <a:gd name="T0" fmla="*/ 278 w 278"/>
              <a:gd name="T1" fmla="*/ 0 h 89"/>
              <a:gd name="T2" fmla="*/ 52 w 278"/>
              <a:gd name="T3" fmla="*/ 0 h 89"/>
              <a:gd name="T4" fmla="*/ 0 w 278"/>
              <a:gd name="T5" fmla="*/ 89 h 89"/>
              <a:gd name="T6" fmla="*/ 226 w 278"/>
              <a:gd name="T7" fmla="*/ 89 h 89"/>
              <a:gd name="T8" fmla="*/ 278 w 278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8" h="89">
                <a:moveTo>
                  <a:pt x="278" y="0"/>
                </a:moveTo>
                <a:lnTo>
                  <a:pt x="52" y="0"/>
                </a:lnTo>
                <a:lnTo>
                  <a:pt x="0" y="89"/>
                </a:lnTo>
                <a:lnTo>
                  <a:pt x="226" y="89"/>
                </a:lnTo>
                <a:lnTo>
                  <a:pt x="278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6" name="Freeform 88"/>
          <p:cNvSpPr/>
          <p:nvPr>
            <p:custDataLst>
              <p:tags r:id="rId52"/>
            </p:custDataLst>
          </p:nvPr>
        </p:nvSpPr>
        <p:spPr bwMode="auto">
          <a:xfrm>
            <a:off x="5170830" y="1947168"/>
            <a:ext cx="588440" cy="1091306"/>
          </a:xfrm>
          <a:custGeom>
            <a:gdLst>
              <a:gd name="T0" fmla="*/ 226 w 488"/>
              <a:gd name="T1" fmla="*/ 0 h 905"/>
              <a:gd name="T2" fmla="*/ 0 w 488"/>
              <a:gd name="T3" fmla="*/ 0 h 905"/>
              <a:gd name="T4" fmla="*/ 259 w 488"/>
              <a:gd name="T5" fmla="*/ 452 h 905"/>
              <a:gd name="T6" fmla="*/ 0 w 488"/>
              <a:gd name="T7" fmla="*/ 905 h 905"/>
              <a:gd name="T8" fmla="*/ 226 w 488"/>
              <a:gd name="T9" fmla="*/ 905 h 905"/>
              <a:gd name="T10" fmla="*/ 488 w 488"/>
              <a:gd name="T11" fmla="*/ 452 h 905"/>
              <a:gd name="T12" fmla="*/ 226 w 488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8" h="905">
                <a:moveTo>
                  <a:pt x="226" y="0"/>
                </a:moveTo>
                <a:lnTo>
                  <a:pt x="0" y="0"/>
                </a:lnTo>
                <a:lnTo>
                  <a:pt x="259" y="452"/>
                </a:lnTo>
                <a:lnTo>
                  <a:pt x="0" y="905"/>
                </a:lnTo>
                <a:lnTo>
                  <a:pt x="226" y="905"/>
                </a:lnTo>
                <a:lnTo>
                  <a:pt x="488" y="452"/>
                </a:lnTo>
                <a:lnTo>
                  <a:pt x="22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7" name="Freeform 89"/>
          <p:cNvSpPr/>
          <p:nvPr>
            <p:custDataLst>
              <p:tags r:id="rId53"/>
            </p:custDataLst>
          </p:nvPr>
        </p:nvSpPr>
        <p:spPr bwMode="auto">
          <a:xfrm>
            <a:off x="5170830" y="1947168"/>
            <a:ext cx="588440" cy="1091306"/>
          </a:xfrm>
          <a:custGeom>
            <a:gdLst>
              <a:gd name="T0" fmla="*/ 226 w 488"/>
              <a:gd name="T1" fmla="*/ 0 h 905"/>
              <a:gd name="T2" fmla="*/ 0 w 488"/>
              <a:gd name="T3" fmla="*/ 0 h 905"/>
              <a:gd name="T4" fmla="*/ 259 w 488"/>
              <a:gd name="T5" fmla="*/ 452 h 905"/>
              <a:gd name="T6" fmla="*/ 0 w 488"/>
              <a:gd name="T7" fmla="*/ 905 h 905"/>
              <a:gd name="T8" fmla="*/ 226 w 488"/>
              <a:gd name="T9" fmla="*/ 905 h 905"/>
              <a:gd name="T10" fmla="*/ 488 w 488"/>
              <a:gd name="T11" fmla="*/ 452 h 905"/>
              <a:gd name="T12" fmla="*/ 226 w 488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8" h="905">
                <a:moveTo>
                  <a:pt x="226" y="0"/>
                </a:moveTo>
                <a:lnTo>
                  <a:pt x="0" y="0"/>
                </a:lnTo>
                <a:lnTo>
                  <a:pt x="259" y="452"/>
                </a:lnTo>
                <a:lnTo>
                  <a:pt x="0" y="905"/>
                </a:lnTo>
                <a:lnTo>
                  <a:pt x="226" y="905"/>
                </a:lnTo>
                <a:lnTo>
                  <a:pt x="488" y="452"/>
                </a:lnTo>
                <a:lnTo>
                  <a:pt x="22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8" name="Freeform 90"/>
          <p:cNvSpPr/>
          <p:nvPr>
            <p:custDataLst>
              <p:tags r:id="rId54"/>
            </p:custDataLst>
          </p:nvPr>
        </p:nvSpPr>
        <p:spPr bwMode="auto">
          <a:xfrm>
            <a:off x="4768538" y="1841302"/>
            <a:ext cx="401410" cy="105866"/>
          </a:xfrm>
          <a:custGeom>
            <a:gdLst>
              <a:gd name="T0" fmla="*/ 281 w 333"/>
              <a:gd name="T1" fmla="*/ 0 h 88"/>
              <a:gd name="T2" fmla="*/ 0 w 333"/>
              <a:gd name="T3" fmla="*/ 0 h 88"/>
              <a:gd name="T4" fmla="*/ 87 w 333"/>
              <a:gd name="T5" fmla="*/ 0 h 88"/>
              <a:gd name="T6" fmla="*/ 139 w 333"/>
              <a:gd name="T7" fmla="*/ 88 h 88"/>
              <a:gd name="T8" fmla="*/ 333 w 333"/>
              <a:gd name="T9" fmla="*/ 88 h 88"/>
              <a:gd name="T10" fmla="*/ 281 w 333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3" h="88">
                <a:moveTo>
                  <a:pt x="281" y="0"/>
                </a:moveTo>
                <a:lnTo>
                  <a:pt x="0" y="0"/>
                </a:lnTo>
                <a:lnTo>
                  <a:pt x="87" y="0"/>
                </a:lnTo>
                <a:lnTo>
                  <a:pt x="139" y="88"/>
                </a:lnTo>
                <a:lnTo>
                  <a:pt x="333" y="88"/>
                </a:lnTo>
                <a:lnTo>
                  <a:pt x="281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89" name="Freeform 91"/>
          <p:cNvSpPr/>
          <p:nvPr>
            <p:custDataLst>
              <p:tags r:id="rId55"/>
            </p:custDataLst>
          </p:nvPr>
        </p:nvSpPr>
        <p:spPr bwMode="auto">
          <a:xfrm>
            <a:off x="4768538" y="1841302"/>
            <a:ext cx="401410" cy="105866"/>
          </a:xfrm>
          <a:custGeom>
            <a:gdLst>
              <a:gd name="T0" fmla="*/ 281 w 333"/>
              <a:gd name="T1" fmla="*/ 0 h 88"/>
              <a:gd name="T2" fmla="*/ 0 w 333"/>
              <a:gd name="T3" fmla="*/ 0 h 88"/>
              <a:gd name="T4" fmla="*/ 87 w 333"/>
              <a:gd name="T5" fmla="*/ 0 h 88"/>
              <a:gd name="T6" fmla="*/ 139 w 333"/>
              <a:gd name="T7" fmla="*/ 88 h 88"/>
              <a:gd name="T8" fmla="*/ 333 w 333"/>
              <a:gd name="T9" fmla="*/ 88 h 88"/>
              <a:gd name="T10" fmla="*/ 281 w 333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3" h="88">
                <a:moveTo>
                  <a:pt x="281" y="0"/>
                </a:moveTo>
                <a:lnTo>
                  <a:pt x="0" y="0"/>
                </a:lnTo>
                <a:lnTo>
                  <a:pt x="87" y="0"/>
                </a:lnTo>
                <a:lnTo>
                  <a:pt x="139" y="88"/>
                </a:lnTo>
                <a:lnTo>
                  <a:pt x="333" y="88"/>
                </a:lnTo>
                <a:lnTo>
                  <a:pt x="281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0" name="Freeform 92"/>
          <p:cNvSpPr/>
          <p:nvPr>
            <p:custDataLst>
              <p:tags r:id="rId56"/>
            </p:custDataLst>
          </p:nvPr>
        </p:nvSpPr>
        <p:spPr bwMode="auto">
          <a:xfrm>
            <a:off x="4873522" y="3038473"/>
            <a:ext cx="296426" cy="107631"/>
          </a:xfrm>
          <a:custGeom>
            <a:gdLst>
              <a:gd name="T0" fmla="*/ 246 w 246"/>
              <a:gd name="T1" fmla="*/ 0 h 89"/>
              <a:gd name="T2" fmla="*/ 52 w 246"/>
              <a:gd name="T3" fmla="*/ 0 h 89"/>
              <a:gd name="T4" fmla="*/ 0 w 246"/>
              <a:gd name="T5" fmla="*/ 89 h 89"/>
              <a:gd name="T6" fmla="*/ 194 w 246"/>
              <a:gd name="T7" fmla="*/ 89 h 89"/>
              <a:gd name="T8" fmla="*/ 246 w 246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6" h="89">
                <a:moveTo>
                  <a:pt x="246" y="0"/>
                </a:moveTo>
                <a:lnTo>
                  <a:pt x="52" y="0"/>
                </a:lnTo>
                <a:lnTo>
                  <a:pt x="0" y="89"/>
                </a:lnTo>
                <a:lnTo>
                  <a:pt x="194" y="89"/>
                </a:lnTo>
                <a:lnTo>
                  <a:pt x="246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1" name="Freeform 93"/>
          <p:cNvSpPr/>
          <p:nvPr>
            <p:custDataLst>
              <p:tags r:id="rId57"/>
            </p:custDataLst>
          </p:nvPr>
        </p:nvSpPr>
        <p:spPr bwMode="auto">
          <a:xfrm>
            <a:off x="4873522" y="3038473"/>
            <a:ext cx="296426" cy="107631"/>
          </a:xfrm>
          <a:custGeom>
            <a:gdLst>
              <a:gd name="T0" fmla="*/ 246 w 246"/>
              <a:gd name="T1" fmla="*/ 0 h 89"/>
              <a:gd name="T2" fmla="*/ 52 w 246"/>
              <a:gd name="T3" fmla="*/ 0 h 89"/>
              <a:gd name="T4" fmla="*/ 0 w 246"/>
              <a:gd name="T5" fmla="*/ 89 h 89"/>
              <a:gd name="T6" fmla="*/ 194 w 246"/>
              <a:gd name="T7" fmla="*/ 89 h 89"/>
              <a:gd name="T8" fmla="*/ 246 w 246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6" h="89">
                <a:moveTo>
                  <a:pt x="246" y="0"/>
                </a:moveTo>
                <a:lnTo>
                  <a:pt x="52" y="0"/>
                </a:lnTo>
                <a:lnTo>
                  <a:pt x="0" y="89"/>
                </a:lnTo>
                <a:lnTo>
                  <a:pt x="194" y="89"/>
                </a:lnTo>
                <a:lnTo>
                  <a:pt x="246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2" name="Freeform 94"/>
          <p:cNvSpPr/>
          <p:nvPr>
            <p:custDataLst>
              <p:tags r:id="rId58"/>
            </p:custDataLst>
          </p:nvPr>
        </p:nvSpPr>
        <p:spPr bwMode="auto">
          <a:xfrm>
            <a:off x="4936159" y="1947168"/>
            <a:ext cx="546094" cy="1091306"/>
          </a:xfrm>
          <a:custGeom>
            <a:gdLst>
              <a:gd name="T0" fmla="*/ 194 w 453"/>
              <a:gd name="T1" fmla="*/ 0 h 905"/>
              <a:gd name="T2" fmla="*/ 0 w 453"/>
              <a:gd name="T3" fmla="*/ 0 h 905"/>
              <a:gd name="T4" fmla="*/ 262 w 453"/>
              <a:gd name="T5" fmla="*/ 452 h 905"/>
              <a:gd name="T6" fmla="*/ 0 w 453"/>
              <a:gd name="T7" fmla="*/ 905 h 905"/>
              <a:gd name="T8" fmla="*/ 194 w 453"/>
              <a:gd name="T9" fmla="*/ 905 h 905"/>
              <a:gd name="T10" fmla="*/ 453 w 453"/>
              <a:gd name="T11" fmla="*/ 452 h 905"/>
              <a:gd name="T12" fmla="*/ 194 w 453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5">
                <a:moveTo>
                  <a:pt x="194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94" y="905"/>
                </a:lnTo>
                <a:lnTo>
                  <a:pt x="453" y="452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3" name="Freeform 95"/>
          <p:cNvSpPr/>
          <p:nvPr>
            <p:custDataLst>
              <p:tags r:id="rId59"/>
            </p:custDataLst>
          </p:nvPr>
        </p:nvSpPr>
        <p:spPr bwMode="auto">
          <a:xfrm>
            <a:off x="4936159" y="1947168"/>
            <a:ext cx="546094" cy="1091306"/>
          </a:xfrm>
          <a:custGeom>
            <a:gdLst>
              <a:gd name="T0" fmla="*/ 194 w 453"/>
              <a:gd name="T1" fmla="*/ 0 h 905"/>
              <a:gd name="T2" fmla="*/ 0 w 453"/>
              <a:gd name="T3" fmla="*/ 0 h 905"/>
              <a:gd name="T4" fmla="*/ 262 w 453"/>
              <a:gd name="T5" fmla="*/ 452 h 905"/>
              <a:gd name="T6" fmla="*/ 0 w 453"/>
              <a:gd name="T7" fmla="*/ 905 h 905"/>
              <a:gd name="T8" fmla="*/ 194 w 453"/>
              <a:gd name="T9" fmla="*/ 905 h 905"/>
              <a:gd name="T10" fmla="*/ 453 w 453"/>
              <a:gd name="T11" fmla="*/ 452 h 905"/>
              <a:gd name="T12" fmla="*/ 194 w 453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5">
                <a:moveTo>
                  <a:pt x="194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94" y="905"/>
                </a:lnTo>
                <a:lnTo>
                  <a:pt x="453" y="452"/>
                </a:lnTo>
                <a:lnTo>
                  <a:pt x="1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4" name="Freeform 96"/>
          <p:cNvSpPr/>
          <p:nvPr>
            <p:custDataLst>
              <p:tags r:id="rId60"/>
            </p:custDataLst>
          </p:nvPr>
        </p:nvSpPr>
        <p:spPr bwMode="auto">
          <a:xfrm>
            <a:off x="4759715" y="1841302"/>
            <a:ext cx="177326" cy="105866"/>
          </a:xfrm>
          <a:custGeom>
            <a:gdLst>
              <a:gd name="T0" fmla="*/ 95 w 147"/>
              <a:gd name="T1" fmla="*/ 0 h 88"/>
              <a:gd name="T2" fmla="*/ 8 w 147"/>
              <a:gd name="T3" fmla="*/ 0 h 88"/>
              <a:gd name="T4" fmla="*/ 0 w 147"/>
              <a:gd name="T5" fmla="*/ 13 h 88"/>
              <a:gd name="T6" fmla="*/ 43 w 147"/>
              <a:gd name="T7" fmla="*/ 88 h 88"/>
              <a:gd name="T8" fmla="*/ 147 w 147"/>
              <a:gd name="T9" fmla="*/ 88 h 88"/>
              <a:gd name="T10" fmla="*/ 95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95" y="0"/>
                </a:moveTo>
                <a:lnTo>
                  <a:pt x="8" y="0"/>
                </a:lnTo>
                <a:lnTo>
                  <a:pt x="0" y="13"/>
                </a:lnTo>
                <a:lnTo>
                  <a:pt x="43" y="88"/>
                </a:lnTo>
                <a:lnTo>
                  <a:pt x="147" y="88"/>
                </a:lnTo>
                <a:lnTo>
                  <a:pt x="95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5" name="Freeform 97"/>
          <p:cNvSpPr/>
          <p:nvPr>
            <p:custDataLst>
              <p:tags r:id="rId61"/>
            </p:custDataLst>
          </p:nvPr>
        </p:nvSpPr>
        <p:spPr bwMode="auto">
          <a:xfrm>
            <a:off x="4759715" y="1841302"/>
            <a:ext cx="177326" cy="105866"/>
          </a:xfrm>
          <a:custGeom>
            <a:gdLst>
              <a:gd name="T0" fmla="*/ 95 w 147"/>
              <a:gd name="T1" fmla="*/ 0 h 88"/>
              <a:gd name="T2" fmla="*/ 8 w 147"/>
              <a:gd name="T3" fmla="*/ 0 h 88"/>
              <a:gd name="T4" fmla="*/ 0 w 147"/>
              <a:gd name="T5" fmla="*/ 13 h 88"/>
              <a:gd name="T6" fmla="*/ 43 w 147"/>
              <a:gd name="T7" fmla="*/ 88 h 88"/>
              <a:gd name="T8" fmla="*/ 147 w 147"/>
              <a:gd name="T9" fmla="*/ 88 h 88"/>
              <a:gd name="T10" fmla="*/ 95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95" y="0"/>
                </a:moveTo>
                <a:lnTo>
                  <a:pt x="8" y="0"/>
                </a:lnTo>
                <a:lnTo>
                  <a:pt x="0" y="13"/>
                </a:lnTo>
                <a:lnTo>
                  <a:pt x="43" y="88"/>
                </a:lnTo>
                <a:lnTo>
                  <a:pt x="147" y="88"/>
                </a:lnTo>
                <a:lnTo>
                  <a:pt x="95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6" name="Freeform 98"/>
          <p:cNvSpPr/>
          <p:nvPr>
            <p:custDataLst>
              <p:tags r:id="rId62"/>
            </p:custDataLst>
          </p:nvPr>
        </p:nvSpPr>
        <p:spPr bwMode="auto">
          <a:xfrm>
            <a:off x="4759715" y="3038473"/>
            <a:ext cx="177326" cy="107631"/>
          </a:xfrm>
          <a:custGeom>
            <a:gdLst>
              <a:gd name="T0" fmla="*/ 147 w 147"/>
              <a:gd name="T1" fmla="*/ 0 h 89"/>
              <a:gd name="T2" fmla="*/ 43 w 147"/>
              <a:gd name="T3" fmla="*/ 0 h 89"/>
              <a:gd name="T4" fmla="*/ 0 w 147"/>
              <a:gd name="T5" fmla="*/ 76 h 89"/>
              <a:gd name="T6" fmla="*/ 8 w 147"/>
              <a:gd name="T7" fmla="*/ 89 h 89"/>
              <a:gd name="T8" fmla="*/ 95 w 147"/>
              <a:gd name="T9" fmla="*/ 89 h 89"/>
              <a:gd name="T10" fmla="*/ 147 w 147"/>
              <a:gd name="T11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9">
                <a:moveTo>
                  <a:pt x="147" y="0"/>
                </a:moveTo>
                <a:lnTo>
                  <a:pt x="43" y="0"/>
                </a:lnTo>
                <a:lnTo>
                  <a:pt x="0" y="76"/>
                </a:lnTo>
                <a:lnTo>
                  <a:pt x="8" y="89"/>
                </a:lnTo>
                <a:lnTo>
                  <a:pt x="95" y="89"/>
                </a:lnTo>
                <a:lnTo>
                  <a:pt x="147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7" name="Freeform 99"/>
          <p:cNvSpPr/>
          <p:nvPr>
            <p:custDataLst>
              <p:tags r:id="rId63"/>
            </p:custDataLst>
          </p:nvPr>
        </p:nvSpPr>
        <p:spPr bwMode="auto">
          <a:xfrm>
            <a:off x="4759715" y="3038473"/>
            <a:ext cx="177326" cy="107631"/>
          </a:xfrm>
          <a:custGeom>
            <a:gdLst>
              <a:gd name="T0" fmla="*/ 147 w 147"/>
              <a:gd name="T1" fmla="*/ 0 h 89"/>
              <a:gd name="T2" fmla="*/ 43 w 147"/>
              <a:gd name="T3" fmla="*/ 0 h 89"/>
              <a:gd name="T4" fmla="*/ 0 w 147"/>
              <a:gd name="T5" fmla="*/ 76 h 89"/>
              <a:gd name="T6" fmla="*/ 8 w 147"/>
              <a:gd name="T7" fmla="*/ 89 h 89"/>
              <a:gd name="T8" fmla="*/ 95 w 147"/>
              <a:gd name="T9" fmla="*/ 89 h 89"/>
              <a:gd name="T10" fmla="*/ 147 w 147"/>
              <a:gd name="T11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9">
                <a:moveTo>
                  <a:pt x="147" y="0"/>
                </a:moveTo>
                <a:lnTo>
                  <a:pt x="43" y="0"/>
                </a:lnTo>
                <a:lnTo>
                  <a:pt x="0" y="76"/>
                </a:lnTo>
                <a:lnTo>
                  <a:pt x="8" y="89"/>
                </a:lnTo>
                <a:lnTo>
                  <a:pt x="95" y="89"/>
                </a:lnTo>
                <a:lnTo>
                  <a:pt x="147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8" name="Freeform 100"/>
          <p:cNvSpPr/>
          <p:nvPr>
            <p:custDataLst>
              <p:tags r:id="rId64"/>
            </p:custDataLst>
          </p:nvPr>
        </p:nvSpPr>
        <p:spPr bwMode="auto">
          <a:xfrm>
            <a:off x="4810884" y="1947168"/>
            <a:ext cx="441110" cy="1091306"/>
          </a:xfrm>
          <a:custGeom>
            <a:gdLst>
              <a:gd name="T0" fmla="*/ 104 w 366"/>
              <a:gd name="T1" fmla="*/ 0 h 905"/>
              <a:gd name="T2" fmla="*/ 0 w 366"/>
              <a:gd name="T3" fmla="*/ 0 h 905"/>
              <a:gd name="T4" fmla="*/ 262 w 366"/>
              <a:gd name="T5" fmla="*/ 452 h 905"/>
              <a:gd name="T6" fmla="*/ 260 w 366"/>
              <a:gd name="T7" fmla="*/ 456 h 905"/>
              <a:gd name="T8" fmla="*/ 260 w 366"/>
              <a:gd name="T9" fmla="*/ 456 h 905"/>
              <a:gd name="T10" fmla="*/ 0 w 366"/>
              <a:gd name="T11" fmla="*/ 905 h 905"/>
              <a:gd name="T12" fmla="*/ 104 w 366"/>
              <a:gd name="T13" fmla="*/ 905 h 905"/>
              <a:gd name="T14" fmla="*/ 366 w 366"/>
              <a:gd name="T15" fmla="*/ 452 h 905"/>
              <a:gd name="T16" fmla="*/ 104 w 366"/>
              <a:gd name="T17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6" h="905">
                <a:moveTo>
                  <a:pt x="104" y="0"/>
                </a:moveTo>
                <a:lnTo>
                  <a:pt x="0" y="0"/>
                </a:lnTo>
                <a:lnTo>
                  <a:pt x="262" y="452"/>
                </a:lnTo>
                <a:lnTo>
                  <a:pt x="260" y="456"/>
                </a:lnTo>
                <a:lnTo>
                  <a:pt x="260" y="456"/>
                </a:lnTo>
                <a:lnTo>
                  <a:pt x="0" y="905"/>
                </a:lnTo>
                <a:lnTo>
                  <a:pt x="104" y="905"/>
                </a:lnTo>
                <a:lnTo>
                  <a:pt x="366" y="452"/>
                </a:lnTo>
                <a:lnTo>
                  <a:pt x="1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99" name="Freeform 101"/>
          <p:cNvSpPr/>
          <p:nvPr>
            <p:custDataLst>
              <p:tags r:id="rId65"/>
            </p:custDataLst>
          </p:nvPr>
        </p:nvSpPr>
        <p:spPr bwMode="auto">
          <a:xfrm>
            <a:off x="4810884" y="1947168"/>
            <a:ext cx="441110" cy="1091306"/>
          </a:xfrm>
          <a:custGeom>
            <a:gdLst>
              <a:gd name="T0" fmla="*/ 104 w 366"/>
              <a:gd name="T1" fmla="*/ 0 h 905"/>
              <a:gd name="T2" fmla="*/ 0 w 366"/>
              <a:gd name="T3" fmla="*/ 0 h 905"/>
              <a:gd name="T4" fmla="*/ 262 w 366"/>
              <a:gd name="T5" fmla="*/ 452 h 905"/>
              <a:gd name="T6" fmla="*/ 260 w 366"/>
              <a:gd name="T7" fmla="*/ 456 h 905"/>
              <a:gd name="T8" fmla="*/ 260 w 366"/>
              <a:gd name="T9" fmla="*/ 456 h 905"/>
              <a:gd name="T10" fmla="*/ 0 w 366"/>
              <a:gd name="T11" fmla="*/ 905 h 905"/>
              <a:gd name="T12" fmla="*/ 104 w 366"/>
              <a:gd name="T13" fmla="*/ 905 h 905"/>
              <a:gd name="T14" fmla="*/ 366 w 366"/>
              <a:gd name="T15" fmla="*/ 452 h 905"/>
              <a:gd name="T16" fmla="*/ 104 w 366"/>
              <a:gd name="T17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6" h="905">
                <a:moveTo>
                  <a:pt x="104" y="0"/>
                </a:moveTo>
                <a:lnTo>
                  <a:pt x="0" y="0"/>
                </a:lnTo>
                <a:lnTo>
                  <a:pt x="262" y="452"/>
                </a:lnTo>
                <a:lnTo>
                  <a:pt x="260" y="456"/>
                </a:lnTo>
                <a:lnTo>
                  <a:pt x="260" y="456"/>
                </a:lnTo>
                <a:lnTo>
                  <a:pt x="0" y="905"/>
                </a:lnTo>
                <a:lnTo>
                  <a:pt x="104" y="905"/>
                </a:lnTo>
                <a:lnTo>
                  <a:pt x="366" y="452"/>
                </a:lnTo>
                <a:lnTo>
                  <a:pt x="10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0" name="Freeform 102"/>
          <p:cNvSpPr/>
          <p:nvPr>
            <p:custDataLst>
              <p:tags r:id="rId66"/>
            </p:custDataLst>
          </p:nvPr>
        </p:nvSpPr>
        <p:spPr bwMode="auto">
          <a:xfrm>
            <a:off x="3620770" y="1841302"/>
            <a:ext cx="1505949" cy="1304803"/>
          </a:xfrm>
          <a:custGeom>
            <a:gdLst>
              <a:gd name="T0" fmla="*/ 937 w 1249"/>
              <a:gd name="T1" fmla="*/ 0 h 1082"/>
              <a:gd name="T2" fmla="*/ 1249 w 1249"/>
              <a:gd name="T3" fmla="*/ 540 h 1082"/>
              <a:gd name="T4" fmla="*/ 937 w 1249"/>
              <a:gd name="T5" fmla="*/ 1082 h 1082"/>
              <a:gd name="T6" fmla="*/ 312 w 1249"/>
              <a:gd name="T7" fmla="*/ 1082 h 1082"/>
              <a:gd name="T8" fmla="*/ 0 w 1249"/>
              <a:gd name="T9" fmla="*/ 540 h 1082"/>
              <a:gd name="T10" fmla="*/ 312 w 1249"/>
              <a:gd name="T11" fmla="*/ 0 h 1082"/>
              <a:gd name="T12" fmla="*/ 937 w 1249"/>
              <a:gd name="T13" fmla="*/ 0 h 108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82">
                <a:moveTo>
                  <a:pt x="937" y="0"/>
                </a:moveTo>
                <a:lnTo>
                  <a:pt x="1249" y="540"/>
                </a:lnTo>
                <a:lnTo>
                  <a:pt x="937" y="1082"/>
                </a:lnTo>
                <a:lnTo>
                  <a:pt x="312" y="1082"/>
                </a:ln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  <a:close/>
              </a:path>
            </a:pathLst>
          </a:custGeom>
          <a:solidFill>
            <a:srgbClr val="F39919">
              <a:lumMod val="60000"/>
              <a:lumOff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1" name="Freeform 103"/>
          <p:cNvSpPr/>
          <p:nvPr>
            <p:custDataLst>
              <p:tags r:id="rId67"/>
            </p:custDataLst>
          </p:nvPr>
        </p:nvSpPr>
        <p:spPr bwMode="auto">
          <a:xfrm>
            <a:off x="3620770" y="1841302"/>
            <a:ext cx="1505949" cy="1304803"/>
          </a:xfrm>
          <a:custGeom>
            <a:gdLst>
              <a:gd name="T0" fmla="*/ 937 w 1249"/>
              <a:gd name="T1" fmla="*/ 0 h 1082"/>
              <a:gd name="T2" fmla="*/ 1249 w 1249"/>
              <a:gd name="T3" fmla="*/ 540 h 1082"/>
              <a:gd name="T4" fmla="*/ 937 w 1249"/>
              <a:gd name="T5" fmla="*/ 1082 h 1082"/>
              <a:gd name="T6" fmla="*/ 312 w 1249"/>
              <a:gd name="T7" fmla="*/ 1082 h 1082"/>
              <a:gd name="T8" fmla="*/ 0 w 1249"/>
              <a:gd name="T9" fmla="*/ 540 h 1082"/>
              <a:gd name="T10" fmla="*/ 312 w 1249"/>
              <a:gd name="T11" fmla="*/ 0 h 1082"/>
              <a:gd name="T12" fmla="*/ 937 w 1249"/>
              <a:gd name="T13" fmla="*/ 0 h 108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82">
                <a:moveTo>
                  <a:pt x="937" y="0"/>
                </a:moveTo>
                <a:lnTo>
                  <a:pt x="1249" y="540"/>
                </a:lnTo>
                <a:lnTo>
                  <a:pt x="937" y="1082"/>
                </a:lnTo>
                <a:lnTo>
                  <a:pt x="312" y="1082"/>
                </a:ln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2" name="Freeform 104"/>
          <p:cNvSpPr/>
          <p:nvPr>
            <p:custDataLst>
              <p:tags r:id="rId68"/>
            </p:custDataLst>
          </p:nvPr>
        </p:nvSpPr>
        <p:spPr bwMode="auto">
          <a:xfrm>
            <a:off x="3623417" y="2496791"/>
            <a:ext cx="1501538" cy="648431"/>
          </a:xfrm>
          <a:custGeom>
            <a:gdLst>
              <a:gd name="T0" fmla="*/ 1245 w 1245"/>
              <a:gd name="T1" fmla="*/ 0 h 538"/>
              <a:gd name="T2" fmla="*/ 0 w 1245"/>
              <a:gd name="T3" fmla="*/ 0 h 538"/>
              <a:gd name="T4" fmla="*/ 310 w 1245"/>
              <a:gd name="T5" fmla="*/ 538 h 538"/>
              <a:gd name="T6" fmla="*/ 935 w 1245"/>
              <a:gd name="T7" fmla="*/ 538 h 538"/>
              <a:gd name="T8" fmla="*/ 942 w 1245"/>
              <a:gd name="T9" fmla="*/ 525 h 538"/>
              <a:gd name="T10" fmla="*/ 985 w 1245"/>
              <a:gd name="T11" fmla="*/ 449 h 538"/>
              <a:gd name="T12" fmla="*/ 1245 w 1245"/>
              <a:gd name="T13" fmla="*/ 0 h 53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5" h="538">
                <a:moveTo>
                  <a:pt x="1245" y="0"/>
                </a:moveTo>
                <a:lnTo>
                  <a:pt x="0" y="0"/>
                </a:lnTo>
                <a:lnTo>
                  <a:pt x="310" y="538"/>
                </a:lnTo>
                <a:lnTo>
                  <a:pt x="935" y="538"/>
                </a:lnTo>
                <a:lnTo>
                  <a:pt x="942" y="525"/>
                </a:lnTo>
                <a:lnTo>
                  <a:pt x="985" y="449"/>
                </a:lnTo>
                <a:lnTo>
                  <a:pt x="1245" y="0"/>
                </a:lnTo>
                <a:close/>
              </a:path>
            </a:pathLst>
          </a:custGeom>
          <a:solidFill>
            <a:srgbClr val="F39919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3" name="Freeform 105"/>
          <p:cNvSpPr/>
          <p:nvPr>
            <p:custDataLst>
              <p:tags r:id="rId69"/>
            </p:custDataLst>
          </p:nvPr>
        </p:nvSpPr>
        <p:spPr bwMode="auto">
          <a:xfrm>
            <a:off x="3623417" y="2496791"/>
            <a:ext cx="1501538" cy="648431"/>
          </a:xfrm>
          <a:custGeom>
            <a:gdLst>
              <a:gd name="T0" fmla="*/ 1245 w 1245"/>
              <a:gd name="T1" fmla="*/ 0 h 538"/>
              <a:gd name="T2" fmla="*/ 0 w 1245"/>
              <a:gd name="T3" fmla="*/ 0 h 538"/>
              <a:gd name="T4" fmla="*/ 310 w 1245"/>
              <a:gd name="T5" fmla="*/ 538 h 538"/>
              <a:gd name="T6" fmla="*/ 935 w 1245"/>
              <a:gd name="T7" fmla="*/ 538 h 538"/>
              <a:gd name="T8" fmla="*/ 942 w 1245"/>
              <a:gd name="T9" fmla="*/ 525 h 538"/>
              <a:gd name="T10" fmla="*/ 985 w 1245"/>
              <a:gd name="T11" fmla="*/ 449 h 538"/>
              <a:gd name="T12" fmla="*/ 1245 w 1245"/>
              <a:gd name="T13" fmla="*/ 0 h 53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5" h="538">
                <a:moveTo>
                  <a:pt x="1245" y="0"/>
                </a:moveTo>
                <a:lnTo>
                  <a:pt x="0" y="0"/>
                </a:lnTo>
                <a:lnTo>
                  <a:pt x="310" y="538"/>
                </a:lnTo>
                <a:lnTo>
                  <a:pt x="935" y="538"/>
                </a:lnTo>
                <a:lnTo>
                  <a:pt x="942" y="525"/>
                </a:lnTo>
                <a:lnTo>
                  <a:pt x="985" y="449"/>
                </a:lnTo>
                <a:lnTo>
                  <a:pt x="124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5" name="文本框 104"/>
          <p:cNvSpPr txBox="1"/>
          <p:nvPr>
            <p:custDataLst>
              <p:tags r:id="rId70"/>
            </p:custDataLst>
          </p:nvPr>
        </p:nvSpPr>
        <p:spPr>
          <a:xfrm>
            <a:off x="3944545" y="1915408"/>
            <a:ext cx="812524" cy="1186585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algn="ctr"/>
            <a:r>
              <a:rPr lang="zh-CN" altLang="en-US" sz="4950">
                <a:solidFill>
                  <a:sysClr val="window" lastClr="FFFEFF"/>
                </a:solidFill>
                <a:latin typeface="Arial" pitchFamily="34" charset="0"/>
                <a:ea typeface="微软雅黑" panose="020b0503020204020204" pitchFamily="34" charset="-122"/>
                <a:sym typeface="Arial" pitchFamily="34" charset="0"/>
              </a:rPr>
              <a:t>原则</a:t>
            </a:r>
          </a:p>
        </p:txBody>
      </p:sp>
      <p:sp>
        <p:nvSpPr>
          <p:cNvPr id="109" name="文本框 108"/>
          <p:cNvSpPr txBox="1"/>
          <p:nvPr>
            <p:custDataLst>
              <p:tags r:id="rId71"/>
            </p:custDataLst>
          </p:nvPr>
        </p:nvSpPr>
        <p:spPr>
          <a:xfrm>
            <a:off x="5091430" y="2189480"/>
            <a:ext cx="4848860" cy="6045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>
                <a:latin typeface="黑体" panose="02010609060101010101" charset="-122"/>
                <a:ea typeface="黑体" panose="02010609060101010101" charset="-122"/>
                <a:sym typeface="Arial" pitchFamily="34" charset="0"/>
              </a:rPr>
              <a:t>加强国家对诸多领域的管理和控制</a:t>
            </a:r>
          </a:p>
        </p:txBody>
      </p:sp>
      <p:sp>
        <p:nvSpPr>
          <p:cNvPr id="38" name="Freeform 40"/>
          <p:cNvSpPr/>
          <p:nvPr>
            <p:custDataLst>
              <p:tags r:id="rId72"/>
            </p:custDataLst>
          </p:nvPr>
        </p:nvSpPr>
        <p:spPr bwMode="auto">
          <a:xfrm>
            <a:off x="8358289" y="3357837"/>
            <a:ext cx="15880" cy="15880"/>
          </a:xfrm>
          <a:custGeom>
            <a:gdLst>
              <a:gd name="T0" fmla="*/ 13 w 13"/>
              <a:gd name="T1" fmla="*/ 0 h 13"/>
              <a:gd name="T2" fmla="*/ 0 w 13"/>
              <a:gd name="T3" fmla="*/ 0 h 13"/>
              <a:gd name="T4" fmla="*/ 6 w 13"/>
              <a:gd name="T5" fmla="*/ 13 h 13"/>
              <a:gd name="T6" fmla="*/ 13 w 13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3">
                <a:moveTo>
                  <a:pt x="13" y="0"/>
                </a:moveTo>
                <a:lnTo>
                  <a:pt x="0" y="0"/>
                </a:lnTo>
                <a:lnTo>
                  <a:pt x="6" y="13"/>
                </a:lnTo>
                <a:lnTo>
                  <a:pt x="13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9" name="Freeform 41"/>
          <p:cNvSpPr/>
          <p:nvPr>
            <p:custDataLst>
              <p:tags r:id="rId73"/>
            </p:custDataLst>
          </p:nvPr>
        </p:nvSpPr>
        <p:spPr bwMode="auto">
          <a:xfrm>
            <a:off x="8358289" y="3357837"/>
            <a:ext cx="15880" cy="15880"/>
          </a:xfrm>
          <a:custGeom>
            <a:gdLst>
              <a:gd name="T0" fmla="*/ 13 w 13"/>
              <a:gd name="T1" fmla="*/ 0 h 13"/>
              <a:gd name="T2" fmla="*/ 0 w 13"/>
              <a:gd name="T3" fmla="*/ 0 h 13"/>
              <a:gd name="T4" fmla="*/ 6 w 13"/>
              <a:gd name="T5" fmla="*/ 13 h 13"/>
              <a:gd name="T6" fmla="*/ 13 w 13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3">
                <a:moveTo>
                  <a:pt x="13" y="0"/>
                </a:moveTo>
                <a:lnTo>
                  <a:pt x="0" y="0"/>
                </a:lnTo>
                <a:lnTo>
                  <a:pt x="6" y="13"/>
                </a:lnTo>
                <a:lnTo>
                  <a:pt x="13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6" name="Freeform 5"/>
          <p:cNvSpPr/>
          <p:nvPr>
            <p:custDataLst>
              <p:tags r:id="rId74"/>
            </p:custDataLst>
          </p:nvPr>
        </p:nvSpPr>
        <p:spPr bwMode="auto">
          <a:xfrm>
            <a:off x="5348156" y="3548396"/>
            <a:ext cx="4083794" cy="1126594"/>
          </a:xfrm>
          <a:custGeom>
            <a:gdLst>
              <a:gd name="T0" fmla="*/ 147 w 1629"/>
              <a:gd name="T1" fmla="*/ 447 h 450"/>
              <a:gd name="T2" fmla="*/ 0 w 1629"/>
              <a:gd name="T3" fmla="*/ 197 h 450"/>
              <a:gd name="T4" fmla="*/ 112 w 1629"/>
              <a:gd name="T5" fmla="*/ 0 h 450"/>
              <a:gd name="T6" fmla="*/ 1497 w 1629"/>
              <a:gd name="T7" fmla="*/ 0 h 450"/>
              <a:gd name="T8" fmla="*/ 1629 w 1629"/>
              <a:gd name="T9" fmla="*/ 225 h 450"/>
              <a:gd name="T10" fmla="*/ 1497 w 1629"/>
              <a:gd name="T11" fmla="*/ 450 h 450"/>
              <a:gd name="T12" fmla="*/ 147 w 1629"/>
              <a:gd name="T13" fmla="*/ 447 h 45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29" h="450">
                <a:moveTo>
                  <a:pt x="147" y="447"/>
                </a:moveTo>
                <a:cubicBezTo>
                  <a:pt x="98" y="364"/>
                  <a:pt x="49" y="280"/>
                  <a:pt x="0" y="197"/>
                </a:cubicBezTo>
                <a:cubicBezTo>
                  <a:pt x="37" y="131"/>
                  <a:pt x="75" y="66"/>
                  <a:pt x="112" y="0"/>
                </a:cubicBezTo>
                <a:cubicBezTo>
                  <a:pt x="1497" y="0"/>
                  <a:pt x="1497" y="0"/>
                  <a:pt x="1497" y="0"/>
                </a:cubicBezTo>
                <a:cubicBezTo>
                  <a:pt x="1629" y="225"/>
                  <a:pt x="1629" y="225"/>
                  <a:pt x="1629" y="225"/>
                </a:cubicBezTo>
                <a:cubicBezTo>
                  <a:pt x="1497" y="450"/>
                  <a:pt x="1497" y="450"/>
                  <a:pt x="1497" y="450"/>
                </a:cubicBezTo>
                <a:cubicBezTo>
                  <a:pt x="1047" y="449"/>
                  <a:pt x="597" y="448"/>
                  <a:pt x="147" y="447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37" name="Freeform 38"/>
          <p:cNvSpPr/>
          <p:nvPr>
            <p:custDataLst>
              <p:tags r:id="rId75"/>
            </p:custDataLst>
          </p:nvPr>
        </p:nvSpPr>
        <p:spPr bwMode="auto">
          <a:xfrm>
            <a:off x="5380798" y="3469879"/>
            <a:ext cx="3923230" cy="1090423"/>
          </a:xfrm>
          <a:custGeom>
            <a:gdLst>
              <a:gd name="T0" fmla="*/ 262 w 3253"/>
              <a:gd name="T1" fmla="*/ 904 h 904"/>
              <a:gd name="T2" fmla="*/ 0 w 3253"/>
              <a:gd name="T3" fmla="*/ 452 h 904"/>
              <a:gd name="T4" fmla="*/ 262 w 3253"/>
              <a:gd name="T5" fmla="*/ 0 h 904"/>
              <a:gd name="T6" fmla="*/ 2991 w 3253"/>
              <a:gd name="T7" fmla="*/ 0 h 904"/>
              <a:gd name="T8" fmla="*/ 3253 w 3253"/>
              <a:gd name="T9" fmla="*/ 452 h 904"/>
              <a:gd name="T10" fmla="*/ 2991 w 3253"/>
              <a:gd name="T11" fmla="*/ 904 h 904"/>
              <a:gd name="T12" fmla="*/ 262 w 3253"/>
              <a:gd name="T13" fmla="*/ 904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4">
                <a:moveTo>
                  <a:pt x="262" y="904"/>
                </a:moveTo>
                <a:lnTo>
                  <a:pt x="0" y="452"/>
                </a:lnTo>
                <a:lnTo>
                  <a:pt x="262" y="0"/>
                </a:lnTo>
                <a:lnTo>
                  <a:pt x="2991" y="0"/>
                </a:lnTo>
                <a:lnTo>
                  <a:pt x="3253" y="452"/>
                </a:lnTo>
                <a:lnTo>
                  <a:pt x="2991" y="904"/>
                </a:lnTo>
                <a:lnTo>
                  <a:pt x="262" y="904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000000"/>
            </a:solidFill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0" name="Freeform 39"/>
          <p:cNvSpPr/>
          <p:nvPr>
            <p:custDataLst>
              <p:tags r:id="rId76"/>
            </p:custDataLst>
          </p:nvPr>
        </p:nvSpPr>
        <p:spPr bwMode="auto">
          <a:xfrm>
            <a:off x="4629150" y="3470910"/>
            <a:ext cx="4674870" cy="1090295"/>
          </a:xfrm>
          <a:custGeom>
            <a:gdLst>
              <a:gd name="T0" fmla="*/ 262 w 3253"/>
              <a:gd name="T1" fmla="*/ 904 h 904"/>
              <a:gd name="T2" fmla="*/ 0 w 3253"/>
              <a:gd name="T3" fmla="*/ 452 h 904"/>
              <a:gd name="T4" fmla="*/ 262 w 3253"/>
              <a:gd name="T5" fmla="*/ 0 h 904"/>
              <a:gd name="T6" fmla="*/ 2991 w 3253"/>
              <a:gd name="T7" fmla="*/ 0 h 904"/>
              <a:gd name="T8" fmla="*/ 3253 w 3253"/>
              <a:gd name="T9" fmla="*/ 452 h 904"/>
              <a:gd name="T10" fmla="*/ 2991 w 3253"/>
              <a:gd name="T11" fmla="*/ 904 h 904"/>
              <a:gd name="T12" fmla="*/ 262 w 3253"/>
              <a:gd name="T13" fmla="*/ 904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4">
                <a:moveTo>
                  <a:pt x="262" y="904"/>
                </a:moveTo>
                <a:lnTo>
                  <a:pt x="0" y="452"/>
                </a:lnTo>
                <a:lnTo>
                  <a:pt x="262" y="0"/>
                </a:lnTo>
                <a:lnTo>
                  <a:pt x="2991" y="0"/>
                </a:lnTo>
                <a:lnTo>
                  <a:pt x="3253" y="452"/>
                </a:lnTo>
                <a:lnTo>
                  <a:pt x="2991" y="904"/>
                </a:lnTo>
                <a:lnTo>
                  <a:pt x="262" y="90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1" name="Freeform 42"/>
          <p:cNvSpPr/>
          <p:nvPr>
            <p:custDataLst>
              <p:tags r:id="rId77"/>
            </p:custDataLst>
          </p:nvPr>
        </p:nvSpPr>
        <p:spPr bwMode="auto">
          <a:xfrm>
            <a:off x="8250658" y="4652053"/>
            <a:ext cx="246139" cy="15880"/>
          </a:xfrm>
          <a:custGeom>
            <a:gdLst>
              <a:gd name="T0" fmla="*/ 95 w 204"/>
              <a:gd name="T1" fmla="*/ 0 h 13"/>
              <a:gd name="T2" fmla="*/ 89 w 204"/>
              <a:gd name="T3" fmla="*/ 13 h 13"/>
              <a:gd name="T4" fmla="*/ 0 w 204"/>
              <a:gd name="T5" fmla="*/ 13 h 13"/>
              <a:gd name="T6" fmla="*/ 204 w 204"/>
              <a:gd name="T7" fmla="*/ 13 h 13"/>
              <a:gd name="T8" fmla="*/ 102 w 204"/>
              <a:gd name="T9" fmla="*/ 13 h 13"/>
              <a:gd name="T10" fmla="*/ 95 w 204"/>
              <a:gd name="T11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4" h="13">
                <a:moveTo>
                  <a:pt x="95" y="0"/>
                </a:moveTo>
                <a:lnTo>
                  <a:pt x="89" y="13"/>
                </a:lnTo>
                <a:lnTo>
                  <a:pt x="0" y="13"/>
                </a:lnTo>
                <a:lnTo>
                  <a:pt x="204" y="13"/>
                </a:lnTo>
                <a:lnTo>
                  <a:pt x="102" y="13"/>
                </a:lnTo>
                <a:lnTo>
                  <a:pt x="95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2" name="Freeform 43"/>
          <p:cNvSpPr/>
          <p:nvPr>
            <p:custDataLst>
              <p:tags r:id="rId78"/>
            </p:custDataLst>
          </p:nvPr>
        </p:nvSpPr>
        <p:spPr bwMode="auto">
          <a:xfrm>
            <a:off x="8250658" y="4652053"/>
            <a:ext cx="246139" cy="15880"/>
          </a:xfrm>
          <a:custGeom>
            <a:gdLst>
              <a:gd name="T0" fmla="*/ 95 w 204"/>
              <a:gd name="T1" fmla="*/ 0 h 13"/>
              <a:gd name="T2" fmla="*/ 89 w 204"/>
              <a:gd name="T3" fmla="*/ 13 h 13"/>
              <a:gd name="T4" fmla="*/ 0 w 204"/>
              <a:gd name="T5" fmla="*/ 13 h 13"/>
              <a:gd name="T6" fmla="*/ 204 w 204"/>
              <a:gd name="T7" fmla="*/ 13 h 13"/>
              <a:gd name="T8" fmla="*/ 102 w 204"/>
              <a:gd name="T9" fmla="*/ 13 h 13"/>
              <a:gd name="T10" fmla="*/ 95 w 204"/>
              <a:gd name="T11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4" h="13">
                <a:moveTo>
                  <a:pt x="95" y="0"/>
                </a:moveTo>
                <a:lnTo>
                  <a:pt x="89" y="13"/>
                </a:lnTo>
                <a:lnTo>
                  <a:pt x="0" y="13"/>
                </a:lnTo>
                <a:lnTo>
                  <a:pt x="204" y="13"/>
                </a:lnTo>
                <a:lnTo>
                  <a:pt x="102" y="13"/>
                </a:lnTo>
                <a:lnTo>
                  <a:pt x="95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3" name="Freeform 44"/>
          <p:cNvSpPr/>
          <p:nvPr>
            <p:custDataLst>
              <p:tags r:id="rId79"/>
            </p:custDataLst>
          </p:nvPr>
        </p:nvSpPr>
        <p:spPr bwMode="auto">
          <a:xfrm>
            <a:off x="7544000" y="3364895"/>
            <a:ext cx="814289" cy="105866"/>
          </a:xfrm>
          <a:custGeom>
            <a:gdLst>
              <a:gd name="T0" fmla="*/ 675 w 675"/>
              <a:gd name="T1" fmla="*/ 0 h 88"/>
              <a:gd name="T2" fmla="*/ 50 w 675"/>
              <a:gd name="T3" fmla="*/ 0 h 88"/>
              <a:gd name="T4" fmla="*/ 0 w 675"/>
              <a:gd name="T5" fmla="*/ 88 h 88"/>
              <a:gd name="T6" fmla="*/ 114 w 675"/>
              <a:gd name="T7" fmla="*/ 88 h 88"/>
              <a:gd name="T8" fmla="*/ 166 w 675"/>
              <a:gd name="T9" fmla="*/ 0 h 88"/>
              <a:gd name="T10" fmla="*/ 675 w 675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75" h="88">
                <a:moveTo>
                  <a:pt x="675" y="0"/>
                </a:moveTo>
                <a:lnTo>
                  <a:pt x="50" y="0"/>
                </a:lnTo>
                <a:lnTo>
                  <a:pt x="0" y="88"/>
                </a:lnTo>
                <a:lnTo>
                  <a:pt x="114" y="88"/>
                </a:lnTo>
                <a:lnTo>
                  <a:pt x="166" y="0"/>
                </a:lnTo>
                <a:lnTo>
                  <a:pt x="675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4" name="Freeform 45"/>
          <p:cNvSpPr/>
          <p:nvPr>
            <p:custDataLst>
              <p:tags r:id="rId80"/>
            </p:custDataLst>
          </p:nvPr>
        </p:nvSpPr>
        <p:spPr bwMode="auto">
          <a:xfrm>
            <a:off x="7544000" y="3364895"/>
            <a:ext cx="814289" cy="105866"/>
          </a:xfrm>
          <a:custGeom>
            <a:gdLst>
              <a:gd name="T0" fmla="*/ 675 w 675"/>
              <a:gd name="T1" fmla="*/ 0 h 88"/>
              <a:gd name="T2" fmla="*/ 50 w 675"/>
              <a:gd name="T3" fmla="*/ 0 h 88"/>
              <a:gd name="T4" fmla="*/ 0 w 675"/>
              <a:gd name="T5" fmla="*/ 88 h 88"/>
              <a:gd name="T6" fmla="*/ 114 w 675"/>
              <a:gd name="T7" fmla="*/ 88 h 88"/>
              <a:gd name="T8" fmla="*/ 166 w 675"/>
              <a:gd name="T9" fmla="*/ 0 h 88"/>
              <a:gd name="T10" fmla="*/ 675 w 675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75" h="88">
                <a:moveTo>
                  <a:pt x="675" y="0"/>
                </a:moveTo>
                <a:lnTo>
                  <a:pt x="50" y="0"/>
                </a:lnTo>
                <a:lnTo>
                  <a:pt x="0" y="88"/>
                </a:lnTo>
                <a:lnTo>
                  <a:pt x="114" y="88"/>
                </a:lnTo>
                <a:lnTo>
                  <a:pt x="166" y="0"/>
                </a:lnTo>
                <a:lnTo>
                  <a:pt x="675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5" name="Freeform 46"/>
          <p:cNvSpPr/>
          <p:nvPr>
            <p:custDataLst>
              <p:tags r:id="rId81"/>
            </p:custDataLst>
          </p:nvPr>
        </p:nvSpPr>
        <p:spPr bwMode="auto">
          <a:xfrm>
            <a:off x="7544000" y="4561184"/>
            <a:ext cx="200264" cy="105866"/>
          </a:xfrm>
          <a:custGeom>
            <a:gdLst>
              <a:gd name="T0" fmla="*/ 114 w 166"/>
              <a:gd name="T1" fmla="*/ 0 h 88"/>
              <a:gd name="T2" fmla="*/ 0 w 166"/>
              <a:gd name="T3" fmla="*/ 0 h 88"/>
              <a:gd name="T4" fmla="*/ 50 w 166"/>
              <a:gd name="T5" fmla="*/ 88 h 88"/>
              <a:gd name="T6" fmla="*/ 166 w 166"/>
              <a:gd name="T7" fmla="*/ 88 h 88"/>
              <a:gd name="T8" fmla="*/ 114 w 166"/>
              <a:gd name="T9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6" h="88">
                <a:moveTo>
                  <a:pt x="114" y="0"/>
                </a:moveTo>
                <a:lnTo>
                  <a:pt x="0" y="0"/>
                </a:lnTo>
                <a:lnTo>
                  <a:pt x="50" y="88"/>
                </a:lnTo>
                <a:lnTo>
                  <a:pt x="166" y="88"/>
                </a:lnTo>
                <a:lnTo>
                  <a:pt x="114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6" name="Freeform 47"/>
          <p:cNvSpPr/>
          <p:nvPr>
            <p:custDataLst>
              <p:tags r:id="rId82"/>
            </p:custDataLst>
          </p:nvPr>
        </p:nvSpPr>
        <p:spPr bwMode="auto">
          <a:xfrm>
            <a:off x="7544000" y="4561184"/>
            <a:ext cx="200264" cy="105866"/>
          </a:xfrm>
          <a:custGeom>
            <a:gdLst>
              <a:gd name="T0" fmla="*/ 114 w 166"/>
              <a:gd name="T1" fmla="*/ 0 h 88"/>
              <a:gd name="T2" fmla="*/ 0 w 166"/>
              <a:gd name="T3" fmla="*/ 0 h 88"/>
              <a:gd name="T4" fmla="*/ 50 w 166"/>
              <a:gd name="T5" fmla="*/ 88 h 88"/>
              <a:gd name="T6" fmla="*/ 166 w 166"/>
              <a:gd name="T7" fmla="*/ 88 h 88"/>
              <a:gd name="T8" fmla="*/ 114 w 166"/>
              <a:gd name="T9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6" h="88">
                <a:moveTo>
                  <a:pt x="114" y="0"/>
                </a:moveTo>
                <a:lnTo>
                  <a:pt x="0" y="0"/>
                </a:lnTo>
                <a:lnTo>
                  <a:pt x="50" y="88"/>
                </a:lnTo>
                <a:lnTo>
                  <a:pt x="166" y="88"/>
                </a:lnTo>
                <a:lnTo>
                  <a:pt x="114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7" name="Freeform 48"/>
          <p:cNvSpPr/>
          <p:nvPr>
            <p:custDataLst>
              <p:tags r:id="rId83"/>
            </p:custDataLst>
          </p:nvPr>
        </p:nvSpPr>
        <p:spPr bwMode="auto">
          <a:xfrm>
            <a:off x="7228166" y="3470761"/>
            <a:ext cx="453461" cy="1090423"/>
          </a:xfrm>
          <a:custGeom>
            <a:gdLst>
              <a:gd name="T0" fmla="*/ 376 w 376"/>
              <a:gd name="T1" fmla="*/ 0 h 904"/>
              <a:gd name="T2" fmla="*/ 262 w 376"/>
              <a:gd name="T3" fmla="*/ 0 h 904"/>
              <a:gd name="T4" fmla="*/ 0 w 376"/>
              <a:gd name="T5" fmla="*/ 452 h 904"/>
              <a:gd name="T6" fmla="*/ 262 w 376"/>
              <a:gd name="T7" fmla="*/ 904 h 904"/>
              <a:gd name="T8" fmla="*/ 376 w 376"/>
              <a:gd name="T9" fmla="*/ 904 h 904"/>
              <a:gd name="T10" fmla="*/ 114 w 376"/>
              <a:gd name="T11" fmla="*/ 452 h 904"/>
              <a:gd name="T12" fmla="*/ 376 w 376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4">
                <a:moveTo>
                  <a:pt x="376" y="0"/>
                </a:moveTo>
                <a:lnTo>
                  <a:pt x="262" y="0"/>
                </a:lnTo>
                <a:lnTo>
                  <a:pt x="0" y="452"/>
                </a:lnTo>
                <a:lnTo>
                  <a:pt x="262" y="904"/>
                </a:lnTo>
                <a:lnTo>
                  <a:pt x="376" y="904"/>
                </a:lnTo>
                <a:lnTo>
                  <a:pt x="114" y="452"/>
                </a:lnTo>
                <a:lnTo>
                  <a:pt x="3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8" name="Freeform 49"/>
          <p:cNvSpPr/>
          <p:nvPr>
            <p:custDataLst>
              <p:tags r:id="rId84"/>
            </p:custDataLst>
          </p:nvPr>
        </p:nvSpPr>
        <p:spPr bwMode="auto">
          <a:xfrm>
            <a:off x="7228166" y="3470761"/>
            <a:ext cx="453461" cy="1090423"/>
          </a:xfrm>
          <a:custGeom>
            <a:gdLst>
              <a:gd name="T0" fmla="*/ 376 w 376"/>
              <a:gd name="T1" fmla="*/ 0 h 904"/>
              <a:gd name="T2" fmla="*/ 262 w 376"/>
              <a:gd name="T3" fmla="*/ 0 h 904"/>
              <a:gd name="T4" fmla="*/ 0 w 376"/>
              <a:gd name="T5" fmla="*/ 452 h 904"/>
              <a:gd name="T6" fmla="*/ 262 w 376"/>
              <a:gd name="T7" fmla="*/ 904 h 904"/>
              <a:gd name="T8" fmla="*/ 376 w 376"/>
              <a:gd name="T9" fmla="*/ 904 h 904"/>
              <a:gd name="T10" fmla="*/ 114 w 376"/>
              <a:gd name="T11" fmla="*/ 452 h 904"/>
              <a:gd name="T12" fmla="*/ 376 w 376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4">
                <a:moveTo>
                  <a:pt x="376" y="0"/>
                </a:moveTo>
                <a:lnTo>
                  <a:pt x="262" y="0"/>
                </a:lnTo>
                <a:lnTo>
                  <a:pt x="0" y="452"/>
                </a:lnTo>
                <a:lnTo>
                  <a:pt x="262" y="904"/>
                </a:lnTo>
                <a:lnTo>
                  <a:pt x="376" y="904"/>
                </a:lnTo>
                <a:lnTo>
                  <a:pt x="114" y="452"/>
                </a:lnTo>
                <a:lnTo>
                  <a:pt x="3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49" name="Freeform 50"/>
          <p:cNvSpPr/>
          <p:nvPr>
            <p:custDataLst>
              <p:tags r:id="rId85"/>
            </p:custDataLst>
          </p:nvPr>
        </p:nvSpPr>
        <p:spPr bwMode="auto">
          <a:xfrm>
            <a:off x="7681627" y="3364895"/>
            <a:ext cx="676662" cy="105866"/>
          </a:xfrm>
          <a:custGeom>
            <a:gdLst>
              <a:gd name="T0" fmla="*/ 561 w 561"/>
              <a:gd name="T1" fmla="*/ 0 h 88"/>
              <a:gd name="T2" fmla="*/ 52 w 561"/>
              <a:gd name="T3" fmla="*/ 0 h 88"/>
              <a:gd name="T4" fmla="*/ 0 w 561"/>
              <a:gd name="T5" fmla="*/ 88 h 88"/>
              <a:gd name="T6" fmla="*/ 229 w 561"/>
              <a:gd name="T7" fmla="*/ 88 h 88"/>
              <a:gd name="T8" fmla="*/ 279 w 561"/>
              <a:gd name="T9" fmla="*/ 0 h 88"/>
              <a:gd name="T10" fmla="*/ 561 w 561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1" h="88">
                <a:moveTo>
                  <a:pt x="561" y="0"/>
                </a:moveTo>
                <a:lnTo>
                  <a:pt x="52" y="0"/>
                </a:lnTo>
                <a:lnTo>
                  <a:pt x="0" y="88"/>
                </a:lnTo>
                <a:lnTo>
                  <a:pt x="229" y="88"/>
                </a:lnTo>
                <a:lnTo>
                  <a:pt x="279" y="0"/>
                </a:lnTo>
                <a:lnTo>
                  <a:pt x="561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0" name="Freeform 51"/>
          <p:cNvSpPr/>
          <p:nvPr>
            <p:custDataLst>
              <p:tags r:id="rId86"/>
            </p:custDataLst>
          </p:nvPr>
        </p:nvSpPr>
        <p:spPr bwMode="auto">
          <a:xfrm>
            <a:off x="7681627" y="3364895"/>
            <a:ext cx="676662" cy="105866"/>
          </a:xfrm>
          <a:custGeom>
            <a:gdLst>
              <a:gd name="T0" fmla="*/ 561 w 561"/>
              <a:gd name="T1" fmla="*/ 0 h 88"/>
              <a:gd name="T2" fmla="*/ 52 w 561"/>
              <a:gd name="T3" fmla="*/ 0 h 88"/>
              <a:gd name="T4" fmla="*/ 0 w 561"/>
              <a:gd name="T5" fmla="*/ 88 h 88"/>
              <a:gd name="T6" fmla="*/ 229 w 561"/>
              <a:gd name="T7" fmla="*/ 88 h 88"/>
              <a:gd name="T8" fmla="*/ 279 w 561"/>
              <a:gd name="T9" fmla="*/ 0 h 88"/>
              <a:gd name="T10" fmla="*/ 561 w 561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1" h="88">
                <a:moveTo>
                  <a:pt x="561" y="0"/>
                </a:moveTo>
                <a:lnTo>
                  <a:pt x="52" y="0"/>
                </a:lnTo>
                <a:lnTo>
                  <a:pt x="0" y="88"/>
                </a:lnTo>
                <a:lnTo>
                  <a:pt x="229" y="88"/>
                </a:lnTo>
                <a:lnTo>
                  <a:pt x="279" y="0"/>
                </a:lnTo>
                <a:lnTo>
                  <a:pt x="561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1" name="Freeform 52"/>
          <p:cNvSpPr/>
          <p:nvPr>
            <p:custDataLst>
              <p:tags r:id="rId87"/>
            </p:custDataLst>
          </p:nvPr>
        </p:nvSpPr>
        <p:spPr bwMode="auto">
          <a:xfrm>
            <a:off x="7681627" y="4561184"/>
            <a:ext cx="336126" cy="105866"/>
          </a:xfrm>
          <a:custGeom>
            <a:gdLst>
              <a:gd name="T0" fmla="*/ 229 w 279"/>
              <a:gd name="T1" fmla="*/ 0 h 88"/>
              <a:gd name="T2" fmla="*/ 0 w 279"/>
              <a:gd name="T3" fmla="*/ 0 h 88"/>
              <a:gd name="T4" fmla="*/ 52 w 279"/>
              <a:gd name="T5" fmla="*/ 88 h 88"/>
              <a:gd name="T6" fmla="*/ 279 w 279"/>
              <a:gd name="T7" fmla="*/ 88 h 88"/>
              <a:gd name="T8" fmla="*/ 229 w 279"/>
              <a:gd name="T9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88">
                <a:moveTo>
                  <a:pt x="229" y="0"/>
                </a:moveTo>
                <a:lnTo>
                  <a:pt x="0" y="0"/>
                </a:lnTo>
                <a:lnTo>
                  <a:pt x="52" y="88"/>
                </a:lnTo>
                <a:lnTo>
                  <a:pt x="279" y="88"/>
                </a:lnTo>
                <a:lnTo>
                  <a:pt x="229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2" name="Freeform 53"/>
          <p:cNvSpPr/>
          <p:nvPr>
            <p:custDataLst>
              <p:tags r:id="rId88"/>
            </p:custDataLst>
          </p:nvPr>
        </p:nvSpPr>
        <p:spPr bwMode="auto">
          <a:xfrm>
            <a:off x="7681627" y="4561184"/>
            <a:ext cx="336126" cy="105866"/>
          </a:xfrm>
          <a:custGeom>
            <a:gdLst>
              <a:gd name="T0" fmla="*/ 229 w 279"/>
              <a:gd name="T1" fmla="*/ 0 h 88"/>
              <a:gd name="T2" fmla="*/ 0 w 279"/>
              <a:gd name="T3" fmla="*/ 0 h 88"/>
              <a:gd name="T4" fmla="*/ 52 w 279"/>
              <a:gd name="T5" fmla="*/ 88 h 88"/>
              <a:gd name="T6" fmla="*/ 279 w 279"/>
              <a:gd name="T7" fmla="*/ 88 h 88"/>
              <a:gd name="T8" fmla="*/ 229 w 279"/>
              <a:gd name="T9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88">
                <a:moveTo>
                  <a:pt x="229" y="0"/>
                </a:moveTo>
                <a:lnTo>
                  <a:pt x="0" y="0"/>
                </a:lnTo>
                <a:lnTo>
                  <a:pt x="52" y="88"/>
                </a:lnTo>
                <a:lnTo>
                  <a:pt x="279" y="88"/>
                </a:lnTo>
                <a:lnTo>
                  <a:pt x="229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3" name="Freeform 54"/>
          <p:cNvSpPr/>
          <p:nvPr>
            <p:custDataLst>
              <p:tags r:id="rId89"/>
            </p:custDataLst>
          </p:nvPr>
        </p:nvSpPr>
        <p:spPr bwMode="auto">
          <a:xfrm>
            <a:off x="7365792" y="3470761"/>
            <a:ext cx="591969" cy="1090423"/>
          </a:xfrm>
          <a:custGeom>
            <a:gdLst>
              <a:gd name="T0" fmla="*/ 491 w 491"/>
              <a:gd name="T1" fmla="*/ 0 h 904"/>
              <a:gd name="T2" fmla="*/ 262 w 491"/>
              <a:gd name="T3" fmla="*/ 0 h 904"/>
              <a:gd name="T4" fmla="*/ 0 w 491"/>
              <a:gd name="T5" fmla="*/ 452 h 904"/>
              <a:gd name="T6" fmla="*/ 262 w 491"/>
              <a:gd name="T7" fmla="*/ 904 h 904"/>
              <a:gd name="T8" fmla="*/ 491 w 491"/>
              <a:gd name="T9" fmla="*/ 904 h 904"/>
              <a:gd name="T10" fmla="*/ 229 w 491"/>
              <a:gd name="T11" fmla="*/ 452 h 904"/>
              <a:gd name="T12" fmla="*/ 491 w 491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91" h="904">
                <a:moveTo>
                  <a:pt x="491" y="0"/>
                </a:moveTo>
                <a:lnTo>
                  <a:pt x="262" y="0"/>
                </a:lnTo>
                <a:lnTo>
                  <a:pt x="0" y="452"/>
                </a:lnTo>
                <a:lnTo>
                  <a:pt x="262" y="904"/>
                </a:lnTo>
                <a:lnTo>
                  <a:pt x="491" y="904"/>
                </a:lnTo>
                <a:lnTo>
                  <a:pt x="229" y="452"/>
                </a:lnTo>
                <a:lnTo>
                  <a:pt x="49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4" name="Freeform 55"/>
          <p:cNvSpPr/>
          <p:nvPr>
            <p:custDataLst>
              <p:tags r:id="rId90"/>
            </p:custDataLst>
          </p:nvPr>
        </p:nvSpPr>
        <p:spPr bwMode="auto">
          <a:xfrm>
            <a:off x="7365792" y="3470761"/>
            <a:ext cx="591969" cy="1090423"/>
          </a:xfrm>
          <a:custGeom>
            <a:gdLst>
              <a:gd name="T0" fmla="*/ 491 w 491"/>
              <a:gd name="T1" fmla="*/ 0 h 904"/>
              <a:gd name="T2" fmla="*/ 262 w 491"/>
              <a:gd name="T3" fmla="*/ 0 h 904"/>
              <a:gd name="T4" fmla="*/ 0 w 491"/>
              <a:gd name="T5" fmla="*/ 452 h 904"/>
              <a:gd name="T6" fmla="*/ 262 w 491"/>
              <a:gd name="T7" fmla="*/ 904 h 904"/>
              <a:gd name="T8" fmla="*/ 491 w 491"/>
              <a:gd name="T9" fmla="*/ 904 h 904"/>
              <a:gd name="T10" fmla="*/ 229 w 491"/>
              <a:gd name="T11" fmla="*/ 452 h 904"/>
              <a:gd name="T12" fmla="*/ 491 w 491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91" h="904">
                <a:moveTo>
                  <a:pt x="491" y="0"/>
                </a:moveTo>
                <a:lnTo>
                  <a:pt x="262" y="0"/>
                </a:lnTo>
                <a:lnTo>
                  <a:pt x="0" y="452"/>
                </a:lnTo>
                <a:lnTo>
                  <a:pt x="262" y="904"/>
                </a:lnTo>
                <a:lnTo>
                  <a:pt x="491" y="904"/>
                </a:lnTo>
                <a:lnTo>
                  <a:pt x="229" y="452"/>
                </a:lnTo>
                <a:lnTo>
                  <a:pt x="49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5" name="Freeform 56"/>
          <p:cNvSpPr/>
          <p:nvPr>
            <p:custDataLst>
              <p:tags r:id="rId91"/>
            </p:custDataLst>
          </p:nvPr>
        </p:nvSpPr>
        <p:spPr bwMode="auto">
          <a:xfrm>
            <a:off x="7957761" y="3364895"/>
            <a:ext cx="400528" cy="105866"/>
          </a:xfrm>
          <a:custGeom>
            <a:gdLst>
              <a:gd name="T0" fmla="*/ 332 w 332"/>
              <a:gd name="T1" fmla="*/ 0 h 88"/>
              <a:gd name="T2" fmla="*/ 50 w 332"/>
              <a:gd name="T3" fmla="*/ 0 h 88"/>
              <a:gd name="T4" fmla="*/ 0 w 332"/>
              <a:gd name="T5" fmla="*/ 88 h 88"/>
              <a:gd name="T6" fmla="*/ 191 w 332"/>
              <a:gd name="T7" fmla="*/ 88 h 88"/>
              <a:gd name="T8" fmla="*/ 243 w 332"/>
              <a:gd name="T9" fmla="*/ 0 h 88"/>
              <a:gd name="T10" fmla="*/ 332 w 332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2" h="88">
                <a:moveTo>
                  <a:pt x="332" y="0"/>
                </a:moveTo>
                <a:lnTo>
                  <a:pt x="50" y="0"/>
                </a:lnTo>
                <a:lnTo>
                  <a:pt x="0" y="88"/>
                </a:lnTo>
                <a:lnTo>
                  <a:pt x="191" y="88"/>
                </a:lnTo>
                <a:lnTo>
                  <a:pt x="243" y="0"/>
                </a:lnTo>
                <a:lnTo>
                  <a:pt x="332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6" name="Freeform 57"/>
          <p:cNvSpPr/>
          <p:nvPr>
            <p:custDataLst>
              <p:tags r:id="rId92"/>
            </p:custDataLst>
          </p:nvPr>
        </p:nvSpPr>
        <p:spPr bwMode="auto">
          <a:xfrm>
            <a:off x="7957761" y="3364895"/>
            <a:ext cx="400528" cy="105866"/>
          </a:xfrm>
          <a:custGeom>
            <a:gdLst>
              <a:gd name="T0" fmla="*/ 332 w 332"/>
              <a:gd name="T1" fmla="*/ 0 h 88"/>
              <a:gd name="T2" fmla="*/ 50 w 332"/>
              <a:gd name="T3" fmla="*/ 0 h 88"/>
              <a:gd name="T4" fmla="*/ 0 w 332"/>
              <a:gd name="T5" fmla="*/ 88 h 88"/>
              <a:gd name="T6" fmla="*/ 191 w 332"/>
              <a:gd name="T7" fmla="*/ 88 h 88"/>
              <a:gd name="T8" fmla="*/ 243 w 332"/>
              <a:gd name="T9" fmla="*/ 0 h 88"/>
              <a:gd name="T10" fmla="*/ 332 w 332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2" h="88">
                <a:moveTo>
                  <a:pt x="332" y="0"/>
                </a:moveTo>
                <a:lnTo>
                  <a:pt x="50" y="0"/>
                </a:lnTo>
                <a:lnTo>
                  <a:pt x="0" y="88"/>
                </a:lnTo>
                <a:lnTo>
                  <a:pt x="191" y="88"/>
                </a:lnTo>
                <a:lnTo>
                  <a:pt x="243" y="0"/>
                </a:lnTo>
                <a:lnTo>
                  <a:pt x="332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7" name="Freeform 58"/>
          <p:cNvSpPr/>
          <p:nvPr>
            <p:custDataLst>
              <p:tags r:id="rId93"/>
            </p:custDataLst>
          </p:nvPr>
        </p:nvSpPr>
        <p:spPr bwMode="auto">
          <a:xfrm>
            <a:off x="7957761" y="4561184"/>
            <a:ext cx="292897" cy="105866"/>
          </a:xfrm>
          <a:custGeom>
            <a:gdLst>
              <a:gd name="T0" fmla="*/ 191 w 243"/>
              <a:gd name="T1" fmla="*/ 0 h 88"/>
              <a:gd name="T2" fmla="*/ 0 w 243"/>
              <a:gd name="T3" fmla="*/ 0 h 88"/>
              <a:gd name="T4" fmla="*/ 50 w 243"/>
              <a:gd name="T5" fmla="*/ 88 h 88"/>
              <a:gd name="T6" fmla="*/ 243 w 243"/>
              <a:gd name="T7" fmla="*/ 88 h 88"/>
              <a:gd name="T8" fmla="*/ 191 w 243"/>
              <a:gd name="T9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3" h="88">
                <a:moveTo>
                  <a:pt x="191" y="0"/>
                </a:moveTo>
                <a:lnTo>
                  <a:pt x="0" y="0"/>
                </a:lnTo>
                <a:lnTo>
                  <a:pt x="50" y="88"/>
                </a:lnTo>
                <a:lnTo>
                  <a:pt x="243" y="88"/>
                </a:lnTo>
                <a:lnTo>
                  <a:pt x="191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8" name="Freeform 59"/>
          <p:cNvSpPr/>
          <p:nvPr>
            <p:custDataLst>
              <p:tags r:id="rId94"/>
            </p:custDataLst>
          </p:nvPr>
        </p:nvSpPr>
        <p:spPr bwMode="auto">
          <a:xfrm>
            <a:off x="7957761" y="4561184"/>
            <a:ext cx="292897" cy="105866"/>
          </a:xfrm>
          <a:custGeom>
            <a:gdLst>
              <a:gd name="T0" fmla="*/ 191 w 243"/>
              <a:gd name="T1" fmla="*/ 0 h 88"/>
              <a:gd name="T2" fmla="*/ 0 w 243"/>
              <a:gd name="T3" fmla="*/ 0 h 88"/>
              <a:gd name="T4" fmla="*/ 50 w 243"/>
              <a:gd name="T5" fmla="*/ 88 h 88"/>
              <a:gd name="T6" fmla="*/ 243 w 243"/>
              <a:gd name="T7" fmla="*/ 88 h 88"/>
              <a:gd name="T8" fmla="*/ 191 w 243"/>
              <a:gd name="T9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3" h="88">
                <a:moveTo>
                  <a:pt x="191" y="0"/>
                </a:moveTo>
                <a:lnTo>
                  <a:pt x="0" y="0"/>
                </a:lnTo>
                <a:lnTo>
                  <a:pt x="50" y="88"/>
                </a:lnTo>
                <a:lnTo>
                  <a:pt x="243" y="88"/>
                </a:lnTo>
                <a:lnTo>
                  <a:pt x="191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59" name="Freeform 60"/>
          <p:cNvSpPr/>
          <p:nvPr>
            <p:custDataLst>
              <p:tags r:id="rId95"/>
            </p:custDataLst>
          </p:nvPr>
        </p:nvSpPr>
        <p:spPr bwMode="auto">
          <a:xfrm>
            <a:off x="7641927" y="3470761"/>
            <a:ext cx="546094" cy="1090423"/>
          </a:xfrm>
          <a:custGeom>
            <a:gdLst>
              <a:gd name="T0" fmla="*/ 453 w 453"/>
              <a:gd name="T1" fmla="*/ 0 h 904"/>
              <a:gd name="T2" fmla="*/ 262 w 453"/>
              <a:gd name="T3" fmla="*/ 0 h 904"/>
              <a:gd name="T4" fmla="*/ 0 w 453"/>
              <a:gd name="T5" fmla="*/ 452 h 904"/>
              <a:gd name="T6" fmla="*/ 262 w 453"/>
              <a:gd name="T7" fmla="*/ 904 h 904"/>
              <a:gd name="T8" fmla="*/ 453 w 453"/>
              <a:gd name="T9" fmla="*/ 904 h 904"/>
              <a:gd name="T10" fmla="*/ 193 w 453"/>
              <a:gd name="T11" fmla="*/ 452 h 904"/>
              <a:gd name="T12" fmla="*/ 453 w 453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4">
                <a:moveTo>
                  <a:pt x="453" y="0"/>
                </a:moveTo>
                <a:lnTo>
                  <a:pt x="262" y="0"/>
                </a:lnTo>
                <a:lnTo>
                  <a:pt x="0" y="452"/>
                </a:lnTo>
                <a:lnTo>
                  <a:pt x="262" y="904"/>
                </a:lnTo>
                <a:lnTo>
                  <a:pt x="453" y="904"/>
                </a:lnTo>
                <a:lnTo>
                  <a:pt x="193" y="452"/>
                </a:lnTo>
                <a:lnTo>
                  <a:pt x="45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0" name="Freeform 61"/>
          <p:cNvSpPr/>
          <p:nvPr>
            <p:custDataLst>
              <p:tags r:id="rId96"/>
            </p:custDataLst>
          </p:nvPr>
        </p:nvSpPr>
        <p:spPr bwMode="auto">
          <a:xfrm>
            <a:off x="7641927" y="3470761"/>
            <a:ext cx="546094" cy="1090423"/>
          </a:xfrm>
          <a:custGeom>
            <a:gdLst>
              <a:gd name="T0" fmla="*/ 453 w 453"/>
              <a:gd name="T1" fmla="*/ 0 h 904"/>
              <a:gd name="T2" fmla="*/ 262 w 453"/>
              <a:gd name="T3" fmla="*/ 0 h 904"/>
              <a:gd name="T4" fmla="*/ 0 w 453"/>
              <a:gd name="T5" fmla="*/ 452 h 904"/>
              <a:gd name="T6" fmla="*/ 262 w 453"/>
              <a:gd name="T7" fmla="*/ 904 h 904"/>
              <a:gd name="T8" fmla="*/ 453 w 453"/>
              <a:gd name="T9" fmla="*/ 904 h 904"/>
              <a:gd name="T10" fmla="*/ 193 w 453"/>
              <a:gd name="T11" fmla="*/ 452 h 904"/>
              <a:gd name="T12" fmla="*/ 453 w 453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4">
                <a:moveTo>
                  <a:pt x="453" y="0"/>
                </a:moveTo>
                <a:lnTo>
                  <a:pt x="262" y="0"/>
                </a:lnTo>
                <a:lnTo>
                  <a:pt x="0" y="452"/>
                </a:lnTo>
                <a:lnTo>
                  <a:pt x="262" y="904"/>
                </a:lnTo>
                <a:lnTo>
                  <a:pt x="453" y="904"/>
                </a:lnTo>
                <a:lnTo>
                  <a:pt x="193" y="452"/>
                </a:lnTo>
                <a:lnTo>
                  <a:pt x="45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1" name="Freeform 62"/>
          <p:cNvSpPr/>
          <p:nvPr>
            <p:custDataLst>
              <p:tags r:id="rId97"/>
            </p:custDataLst>
          </p:nvPr>
        </p:nvSpPr>
        <p:spPr bwMode="auto">
          <a:xfrm>
            <a:off x="8188021" y="3364895"/>
            <a:ext cx="177326" cy="105866"/>
          </a:xfrm>
          <a:custGeom>
            <a:gdLst>
              <a:gd name="T0" fmla="*/ 141 w 147"/>
              <a:gd name="T1" fmla="*/ 0 h 88"/>
              <a:gd name="T2" fmla="*/ 52 w 147"/>
              <a:gd name="T3" fmla="*/ 0 h 88"/>
              <a:gd name="T4" fmla="*/ 0 w 147"/>
              <a:gd name="T5" fmla="*/ 88 h 88"/>
              <a:gd name="T6" fmla="*/ 104 w 147"/>
              <a:gd name="T7" fmla="*/ 88 h 88"/>
              <a:gd name="T8" fmla="*/ 147 w 147"/>
              <a:gd name="T9" fmla="*/ 13 h 88"/>
              <a:gd name="T10" fmla="*/ 141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141" y="0"/>
                </a:moveTo>
                <a:lnTo>
                  <a:pt x="52" y="0"/>
                </a:lnTo>
                <a:lnTo>
                  <a:pt x="0" y="88"/>
                </a:lnTo>
                <a:lnTo>
                  <a:pt x="104" y="88"/>
                </a:lnTo>
                <a:lnTo>
                  <a:pt x="147" y="13"/>
                </a:lnTo>
                <a:lnTo>
                  <a:pt x="141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2" name="Freeform 63"/>
          <p:cNvSpPr/>
          <p:nvPr>
            <p:custDataLst>
              <p:tags r:id="rId98"/>
            </p:custDataLst>
          </p:nvPr>
        </p:nvSpPr>
        <p:spPr bwMode="auto">
          <a:xfrm>
            <a:off x="8188021" y="3364895"/>
            <a:ext cx="177326" cy="105866"/>
          </a:xfrm>
          <a:custGeom>
            <a:gdLst>
              <a:gd name="T0" fmla="*/ 141 w 147"/>
              <a:gd name="T1" fmla="*/ 0 h 88"/>
              <a:gd name="T2" fmla="*/ 52 w 147"/>
              <a:gd name="T3" fmla="*/ 0 h 88"/>
              <a:gd name="T4" fmla="*/ 0 w 147"/>
              <a:gd name="T5" fmla="*/ 88 h 88"/>
              <a:gd name="T6" fmla="*/ 104 w 147"/>
              <a:gd name="T7" fmla="*/ 88 h 88"/>
              <a:gd name="T8" fmla="*/ 147 w 147"/>
              <a:gd name="T9" fmla="*/ 13 h 88"/>
              <a:gd name="T10" fmla="*/ 141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141" y="0"/>
                </a:moveTo>
                <a:lnTo>
                  <a:pt x="52" y="0"/>
                </a:lnTo>
                <a:lnTo>
                  <a:pt x="0" y="88"/>
                </a:lnTo>
                <a:lnTo>
                  <a:pt x="104" y="88"/>
                </a:lnTo>
                <a:lnTo>
                  <a:pt x="147" y="13"/>
                </a:lnTo>
                <a:lnTo>
                  <a:pt x="141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3" name="Freeform 64"/>
          <p:cNvSpPr/>
          <p:nvPr>
            <p:custDataLst>
              <p:tags r:id="rId99"/>
            </p:custDataLst>
          </p:nvPr>
        </p:nvSpPr>
        <p:spPr bwMode="auto">
          <a:xfrm>
            <a:off x="8188021" y="4561184"/>
            <a:ext cx="177326" cy="105866"/>
          </a:xfrm>
          <a:custGeom>
            <a:gdLst>
              <a:gd name="T0" fmla="*/ 104 w 147"/>
              <a:gd name="T1" fmla="*/ 0 h 88"/>
              <a:gd name="T2" fmla="*/ 0 w 147"/>
              <a:gd name="T3" fmla="*/ 0 h 88"/>
              <a:gd name="T4" fmla="*/ 52 w 147"/>
              <a:gd name="T5" fmla="*/ 88 h 88"/>
              <a:gd name="T6" fmla="*/ 141 w 147"/>
              <a:gd name="T7" fmla="*/ 88 h 88"/>
              <a:gd name="T8" fmla="*/ 147 w 147"/>
              <a:gd name="T9" fmla="*/ 75 h 88"/>
              <a:gd name="T10" fmla="*/ 104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104" y="0"/>
                </a:moveTo>
                <a:lnTo>
                  <a:pt x="0" y="0"/>
                </a:lnTo>
                <a:lnTo>
                  <a:pt x="52" y="88"/>
                </a:lnTo>
                <a:lnTo>
                  <a:pt x="141" y="88"/>
                </a:lnTo>
                <a:lnTo>
                  <a:pt x="147" y="75"/>
                </a:lnTo>
                <a:lnTo>
                  <a:pt x="104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4" name="Freeform 65"/>
          <p:cNvSpPr/>
          <p:nvPr>
            <p:custDataLst>
              <p:tags r:id="rId100"/>
            </p:custDataLst>
          </p:nvPr>
        </p:nvSpPr>
        <p:spPr bwMode="auto">
          <a:xfrm>
            <a:off x="8188021" y="4561184"/>
            <a:ext cx="177326" cy="105866"/>
          </a:xfrm>
          <a:custGeom>
            <a:gdLst>
              <a:gd name="T0" fmla="*/ 104 w 147"/>
              <a:gd name="T1" fmla="*/ 0 h 88"/>
              <a:gd name="T2" fmla="*/ 0 w 147"/>
              <a:gd name="T3" fmla="*/ 0 h 88"/>
              <a:gd name="T4" fmla="*/ 52 w 147"/>
              <a:gd name="T5" fmla="*/ 88 h 88"/>
              <a:gd name="T6" fmla="*/ 141 w 147"/>
              <a:gd name="T7" fmla="*/ 88 h 88"/>
              <a:gd name="T8" fmla="*/ 147 w 147"/>
              <a:gd name="T9" fmla="*/ 75 h 88"/>
              <a:gd name="T10" fmla="*/ 104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104" y="0"/>
                </a:moveTo>
                <a:lnTo>
                  <a:pt x="0" y="0"/>
                </a:lnTo>
                <a:lnTo>
                  <a:pt x="52" y="88"/>
                </a:lnTo>
                <a:lnTo>
                  <a:pt x="141" y="88"/>
                </a:lnTo>
                <a:lnTo>
                  <a:pt x="147" y="75"/>
                </a:lnTo>
                <a:lnTo>
                  <a:pt x="104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5" name="Freeform 66"/>
          <p:cNvSpPr/>
          <p:nvPr>
            <p:custDataLst>
              <p:tags r:id="rId101"/>
            </p:custDataLst>
          </p:nvPr>
        </p:nvSpPr>
        <p:spPr bwMode="auto">
          <a:xfrm>
            <a:off x="7874833" y="3470761"/>
            <a:ext cx="439345" cy="1090423"/>
          </a:xfrm>
          <a:custGeom>
            <a:gdLst>
              <a:gd name="T0" fmla="*/ 364 w 364"/>
              <a:gd name="T1" fmla="*/ 0 h 904"/>
              <a:gd name="T2" fmla="*/ 260 w 364"/>
              <a:gd name="T3" fmla="*/ 0 h 904"/>
              <a:gd name="T4" fmla="*/ 0 w 364"/>
              <a:gd name="T5" fmla="*/ 452 h 904"/>
              <a:gd name="T6" fmla="*/ 260 w 364"/>
              <a:gd name="T7" fmla="*/ 904 h 904"/>
              <a:gd name="T8" fmla="*/ 364 w 364"/>
              <a:gd name="T9" fmla="*/ 904 h 904"/>
              <a:gd name="T10" fmla="*/ 102 w 364"/>
              <a:gd name="T11" fmla="*/ 452 h 904"/>
              <a:gd name="T12" fmla="*/ 364 w 364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904">
                <a:moveTo>
                  <a:pt x="364" y="0"/>
                </a:moveTo>
                <a:lnTo>
                  <a:pt x="260" y="0"/>
                </a:lnTo>
                <a:lnTo>
                  <a:pt x="0" y="452"/>
                </a:lnTo>
                <a:lnTo>
                  <a:pt x="260" y="904"/>
                </a:lnTo>
                <a:lnTo>
                  <a:pt x="364" y="904"/>
                </a:lnTo>
                <a:lnTo>
                  <a:pt x="102" y="452"/>
                </a:lnTo>
                <a:lnTo>
                  <a:pt x="3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6" name="Freeform 67"/>
          <p:cNvSpPr/>
          <p:nvPr>
            <p:custDataLst>
              <p:tags r:id="rId102"/>
            </p:custDataLst>
          </p:nvPr>
        </p:nvSpPr>
        <p:spPr bwMode="auto">
          <a:xfrm>
            <a:off x="7874833" y="3470761"/>
            <a:ext cx="439345" cy="1090423"/>
          </a:xfrm>
          <a:custGeom>
            <a:gdLst>
              <a:gd name="T0" fmla="*/ 364 w 364"/>
              <a:gd name="T1" fmla="*/ 0 h 904"/>
              <a:gd name="T2" fmla="*/ 260 w 364"/>
              <a:gd name="T3" fmla="*/ 0 h 904"/>
              <a:gd name="T4" fmla="*/ 0 w 364"/>
              <a:gd name="T5" fmla="*/ 452 h 904"/>
              <a:gd name="T6" fmla="*/ 260 w 364"/>
              <a:gd name="T7" fmla="*/ 904 h 904"/>
              <a:gd name="T8" fmla="*/ 364 w 364"/>
              <a:gd name="T9" fmla="*/ 904 h 904"/>
              <a:gd name="T10" fmla="*/ 102 w 364"/>
              <a:gd name="T11" fmla="*/ 452 h 904"/>
              <a:gd name="T12" fmla="*/ 364 w 364"/>
              <a:gd name="T13" fmla="*/ 0 h 9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4" h="904">
                <a:moveTo>
                  <a:pt x="364" y="0"/>
                </a:moveTo>
                <a:lnTo>
                  <a:pt x="260" y="0"/>
                </a:lnTo>
                <a:lnTo>
                  <a:pt x="0" y="452"/>
                </a:lnTo>
                <a:lnTo>
                  <a:pt x="260" y="904"/>
                </a:lnTo>
                <a:lnTo>
                  <a:pt x="364" y="904"/>
                </a:lnTo>
                <a:lnTo>
                  <a:pt x="102" y="452"/>
                </a:lnTo>
                <a:lnTo>
                  <a:pt x="3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7" name="Freeform 68"/>
          <p:cNvSpPr/>
          <p:nvPr>
            <p:custDataLst>
              <p:tags r:id="rId103"/>
            </p:custDataLst>
          </p:nvPr>
        </p:nvSpPr>
        <p:spPr bwMode="auto">
          <a:xfrm>
            <a:off x="7997461" y="3364895"/>
            <a:ext cx="1505949" cy="1302156"/>
          </a:xfrm>
          <a:custGeom>
            <a:gdLst>
              <a:gd name="T0" fmla="*/ 312 w 1249"/>
              <a:gd name="T1" fmla="*/ 1080 h 1080"/>
              <a:gd name="T2" fmla="*/ 0 w 1249"/>
              <a:gd name="T3" fmla="*/ 540 h 1080"/>
              <a:gd name="T4" fmla="*/ 312 w 1249"/>
              <a:gd name="T5" fmla="*/ 0 h 1080"/>
              <a:gd name="T6" fmla="*/ 937 w 1249"/>
              <a:gd name="T7" fmla="*/ 0 h 1080"/>
              <a:gd name="T8" fmla="*/ 1249 w 1249"/>
              <a:gd name="T9" fmla="*/ 540 h 1080"/>
              <a:gd name="T10" fmla="*/ 937 w 1249"/>
              <a:gd name="T11" fmla="*/ 1080 h 1080"/>
              <a:gd name="T12" fmla="*/ 312 w 1249"/>
              <a:gd name="T13" fmla="*/ 1080 h 108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80">
                <a:moveTo>
                  <a:pt x="312" y="1080"/>
                </a:move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  <a:lnTo>
                  <a:pt x="1249" y="540"/>
                </a:lnTo>
                <a:lnTo>
                  <a:pt x="937" y="1080"/>
                </a:lnTo>
                <a:lnTo>
                  <a:pt x="312" y="1080"/>
                </a:lnTo>
                <a:close/>
              </a:path>
            </a:pathLst>
          </a:custGeom>
          <a:solidFill>
            <a:srgbClr val="E83F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8" name="Freeform 69"/>
          <p:cNvSpPr/>
          <p:nvPr>
            <p:custDataLst>
              <p:tags r:id="rId104"/>
            </p:custDataLst>
          </p:nvPr>
        </p:nvSpPr>
        <p:spPr bwMode="auto">
          <a:xfrm>
            <a:off x="7997461" y="3364895"/>
            <a:ext cx="1505949" cy="1302156"/>
          </a:xfrm>
          <a:custGeom>
            <a:gdLst>
              <a:gd name="T0" fmla="*/ 312 w 1249"/>
              <a:gd name="T1" fmla="*/ 1080 h 1080"/>
              <a:gd name="T2" fmla="*/ 0 w 1249"/>
              <a:gd name="T3" fmla="*/ 540 h 1080"/>
              <a:gd name="T4" fmla="*/ 312 w 1249"/>
              <a:gd name="T5" fmla="*/ 0 h 1080"/>
              <a:gd name="T6" fmla="*/ 937 w 1249"/>
              <a:gd name="T7" fmla="*/ 0 h 1080"/>
              <a:gd name="T8" fmla="*/ 1249 w 1249"/>
              <a:gd name="T9" fmla="*/ 540 h 1080"/>
              <a:gd name="T10" fmla="*/ 937 w 1249"/>
              <a:gd name="T11" fmla="*/ 1080 h 1080"/>
              <a:gd name="T12" fmla="*/ 312 w 1249"/>
              <a:gd name="T13" fmla="*/ 1080 h 108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80">
                <a:moveTo>
                  <a:pt x="312" y="1080"/>
                </a:move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  <a:lnTo>
                  <a:pt x="1249" y="540"/>
                </a:lnTo>
                <a:lnTo>
                  <a:pt x="937" y="1080"/>
                </a:lnTo>
                <a:lnTo>
                  <a:pt x="312" y="108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69" name="Freeform 70"/>
          <p:cNvSpPr/>
          <p:nvPr>
            <p:custDataLst>
              <p:tags r:id="rId105"/>
            </p:custDataLst>
          </p:nvPr>
        </p:nvSpPr>
        <p:spPr bwMode="auto">
          <a:xfrm>
            <a:off x="8000108" y="3364895"/>
            <a:ext cx="1501538" cy="646667"/>
          </a:xfrm>
          <a:custGeom>
            <a:gdLst>
              <a:gd name="T0" fmla="*/ 935 w 1245"/>
              <a:gd name="T1" fmla="*/ 0 h 536"/>
              <a:gd name="T2" fmla="*/ 310 w 1245"/>
              <a:gd name="T3" fmla="*/ 0 h 536"/>
              <a:gd name="T4" fmla="*/ 0 w 1245"/>
              <a:gd name="T5" fmla="*/ 536 h 536"/>
              <a:gd name="T6" fmla="*/ 1245 w 1245"/>
              <a:gd name="T7" fmla="*/ 536 h 536"/>
              <a:gd name="T8" fmla="*/ 935 w 1245"/>
              <a:gd name="T9" fmla="*/ 0 h 53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536">
                <a:moveTo>
                  <a:pt x="935" y="0"/>
                </a:moveTo>
                <a:lnTo>
                  <a:pt x="310" y="0"/>
                </a:lnTo>
                <a:lnTo>
                  <a:pt x="0" y="536"/>
                </a:lnTo>
                <a:lnTo>
                  <a:pt x="1245" y="536"/>
                </a:lnTo>
                <a:lnTo>
                  <a:pt x="935" y="0"/>
                </a:lnTo>
                <a:close/>
              </a:path>
            </a:pathLst>
          </a:custGeom>
          <a:solidFill>
            <a:srgbClr val="E83F4F">
              <a:lumMod val="60000"/>
              <a:lumOff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06" name="Freeform 71"/>
          <p:cNvSpPr/>
          <p:nvPr>
            <p:custDataLst>
              <p:tags r:id="rId106"/>
            </p:custDataLst>
          </p:nvPr>
        </p:nvSpPr>
        <p:spPr bwMode="auto">
          <a:xfrm>
            <a:off x="8000108" y="3364895"/>
            <a:ext cx="1501538" cy="646667"/>
          </a:xfrm>
          <a:custGeom>
            <a:gdLst>
              <a:gd name="T0" fmla="*/ 935 w 1245"/>
              <a:gd name="T1" fmla="*/ 0 h 536"/>
              <a:gd name="T2" fmla="*/ 310 w 1245"/>
              <a:gd name="T3" fmla="*/ 0 h 536"/>
              <a:gd name="T4" fmla="*/ 0 w 1245"/>
              <a:gd name="T5" fmla="*/ 536 h 536"/>
              <a:gd name="T6" fmla="*/ 1245 w 1245"/>
              <a:gd name="T7" fmla="*/ 536 h 536"/>
              <a:gd name="T8" fmla="*/ 935 w 1245"/>
              <a:gd name="T9" fmla="*/ 0 h 53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536">
                <a:moveTo>
                  <a:pt x="935" y="0"/>
                </a:moveTo>
                <a:lnTo>
                  <a:pt x="310" y="0"/>
                </a:lnTo>
                <a:lnTo>
                  <a:pt x="0" y="536"/>
                </a:lnTo>
                <a:lnTo>
                  <a:pt x="1245" y="536"/>
                </a:lnTo>
                <a:lnTo>
                  <a:pt x="93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11" name="文本框 110"/>
          <p:cNvSpPr txBox="1"/>
          <p:nvPr>
            <p:custDataLst>
              <p:tags r:id="rId107"/>
            </p:custDataLst>
          </p:nvPr>
        </p:nvSpPr>
        <p:spPr>
          <a:xfrm>
            <a:off x="8325647" y="3457528"/>
            <a:ext cx="812524" cy="1186585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algn="ctr"/>
            <a:r>
              <a:rPr lang="zh-CN" altLang="en-US" sz="4950">
                <a:solidFill>
                  <a:sysClr val="window" lastClr="FFFEFF"/>
                </a:solidFill>
                <a:latin typeface="Arial" pitchFamily="34" charset="0"/>
                <a:ea typeface="微软雅黑" panose="020b0503020204020204" pitchFamily="34" charset="-122"/>
                <a:sym typeface="Arial" pitchFamily="34" charset="0"/>
              </a:rPr>
              <a:t>目的</a:t>
            </a:r>
          </a:p>
        </p:txBody>
      </p:sp>
      <p:sp>
        <p:nvSpPr>
          <p:cNvPr id="112" name="文本框 111"/>
          <p:cNvSpPr txBox="1"/>
          <p:nvPr>
            <p:custDataLst>
              <p:tags r:id="rId108"/>
            </p:custDataLst>
          </p:nvPr>
        </p:nvSpPr>
        <p:spPr>
          <a:xfrm>
            <a:off x="5632702" y="3638186"/>
            <a:ext cx="2233780" cy="6043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3200">
                <a:latin typeface="黑体" panose="02010609060101010101" charset="-122"/>
                <a:ea typeface="黑体" panose="02010609060101010101" charset="-122"/>
                <a:sym typeface="Arial" pitchFamily="34" charset="0"/>
              </a:rPr>
              <a:t>富国强兵</a:t>
            </a:r>
          </a:p>
        </p:txBody>
      </p:sp>
      <p:sp>
        <p:nvSpPr>
          <p:cNvPr id="153" name="Freeform 6"/>
          <p:cNvSpPr/>
          <p:nvPr>
            <p:custDataLst>
              <p:tags r:id="rId109"/>
            </p:custDataLst>
          </p:nvPr>
        </p:nvSpPr>
        <p:spPr bwMode="auto">
          <a:xfrm>
            <a:off x="4154513" y="5066696"/>
            <a:ext cx="4083794" cy="1123948"/>
          </a:xfrm>
          <a:custGeom>
            <a:gdLst>
              <a:gd name="T0" fmla="*/ 1482 w 1629"/>
              <a:gd name="T1" fmla="*/ 447 h 449"/>
              <a:gd name="T2" fmla="*/ 1629 w 1629"/>
              <a:gd name="T3" fmla="*/ 196 h 449"/>
              <a:gd name="T4" fmla="*/ 1517 w 1629"/>
              <a:gd name="T5" fmla="*/ 0 h 449"/>
              <a:gd name="T6" fmla="*/ 132 w 1629"/>
              <a:gd name="T7" fmla="*/ 0 h 449"/>
              <a:gd name="T8" fmla="*/ 0 w 1629"/>
              <a:gd name="T9" fmla="*/ 225 h 449"/>
              <a:gd name="T10" fmla="*/ 132 w 1629"/>
              <a:gd name="T11" fmla="*/ 449 h 449"/>
              <a:gd name="T12" fmla="*/ 1482 w 1629"/>
              <a:gd name="T13" fmla="*/ 447 h 44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29" h="449">
                <a:moveTo>
                  <a:pt x="1482" y="447"/>
                </a:moveTo>
                <a:cubicBezTo>
                  <a:pt x="1531" y="363"/>
                  <a:pt x="1580" y="280"/>
                  <a:pt x="1629" y="196"/>
                </a:cubicBezTo>
                <a:cubicBezTo>
                  <a:pt x="1592" y="131"/>
                  <a:pt x="1554" y="65"/>
                  <a:pt x="151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0" y="225"/>
                  <a:pt x="0" y="225"/>
                  <a:pt x="0" y="225"/>
                </a:cubicBezTo>
                <a:cubicBezTo>
                  <a:pt x="132" y="449"/>
                  <a:pt x="132" y="449"/>
                  <a:pt x="132" y="449"/>
                </a:cubicBezTo>
                <a:cubicBezTo>
                  <a:pt x="582" y="448"/>
                  <a:pt x="1032" y="448"/>
                  <a:pt x="1482" y="447"/>
                </a:cubicBez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54" name="Freeform 40"/>
          <p:cNvSpPr/>
          <p:nvPr>
            <p:custDataLst>
              <p:tags r:id="rId110"/>
            </p:custDataLst>
          </p:nvPr>
        </p:nvSpPr>
        <p:spPr bwMode="auto">
          <a:xfrm>
            <a:off x="8576197" y="6416492"/>
            <a:ext cx="15880" cy="15880"/>
          </a:xfrm>
          <a:custGeom>
            <a:gdLst>
              <a:gd name="T0" fmla="*/ 13 w 13"/>
              <a:gd name="T1" fmla="*/ 0 h 13"/>
              <a:gd name="T2" fmla="*/ 0 w 13"/>
              <a:gd name="T3" fmla="*/ 0 h 13"/>
              <a:gd name="T4" fmla="*/ 6 w 13"/>
              <a:gd name="T5" fmla="*/ 13 h 13"/>
              <a:gd name="T6" fmla="*/ 13 w 13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3">
                <a:moveTo>
                  <a:pt x="13" y="0"/>
                </a:moveTo>
                <a:lnTo>
                  <a:pt x="0" y="0"/>
                </a:lnTo>
                <a:lnTo>
                  <a:pt x="6" y="13"/>
                </a:lnTo>
                <a:lnTo>
                  <a:pt x="13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55" name="Freeform 41"/>
          <p:cNvSpPr/>
          <p:nvPr>
            <p:custDataLst>
              <p:tags r:id="rId111"/>
            </p:custDataLst>
          </p:nvPr>
        </p:nvSpPr>
        <p:spPr bwMode="auto">
          <a:xfrm>
            <a:off x="8576197" y="6416492"/>
            <a:ext cx="15880" cy="15880"/>
          </a:xfrm>
          <a:custGeom>
            <a:gdLst>
              <a:gd name="T0" fmla="*/ 13 w 13"/>
              <a:gd name="T1" fmla="*/ 0 h 13"/>
              <a:gd name="T2" fmla="*/ 0 w 13"/>
              <a:gd name="T3" fmla="*/ 0 h 13"/>
              <a:gd name="T4" fmla="*/ 6 w 13"/>
              <a:gd name="T5" fmla="*/ 13 h 13"/>
              <a:gd name="T6" fmla="*/ 13 w 13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13">
                <a:moveTo>
                  <a:pt x="13" y="0"/>
                </a:moveTo>
                <a:lnTo>
                  <a:pt x="0" y="0"/>
                </a:lnTo>
                <a:lnTo>
                  <a:pt x="6" y="13"/>
                </a:lnTo>
                <a:lnTo>
                  <a:pt x="1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56" name="Freeform 72"/>
          <p:cNvSpPr/>
          <p:nvPr>
            <p:custDataLst>
              <p:tags r:id="rId112"/>
            </p:custDataLst>
          </p:nvPr>
        </p:nvSpPr>
        <p:spPr bwMode="auto">
          <a:xfrm>
            <a:off x="4257040" y="4989195"/>
            <a:ext cx="5963920" cy="1091565"/>
          </a:xfrm>
          <a:custGeom>
            <a:gdLst>
              <a:gd name="T0" fmla="*/ 262 w 3253"/>
              <a:gd name="T1" fmla="*/ 905 h 905"/>
              <a:gd name="T2" fmla="*/ 0 w 3253"/>
              <a:gd name="T3" fmla="*/ 452 h 905"/>
              <a:gd name="T4" fmla="*/ 262 w 3253"/>
              <a:gd name="T5" fmla="*/ 0 h 905"/>
              <a:gd name="T6" fmla="*/ 2991 w 3253"/>
              <a:gd name="T7" fmla="*/ 0 h 905"/>
              <a:gd name="T8" fmla="*/ 3253 w 3253"/>
              <a:gd name="T9" fmla="*/ 452 h 905"/>
              <a:gd name="T10" fmla="*/ 2991 w 3253"/>
              <a:gd name="T11" fmla="*/ 905 h 905"/>
              <a:gd name="T12" fmla="*/ 262 w 3253"/>
              <a:gd name="T13" fmla="*/ 905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5">
                <a:moveTo>
                  <a:pt x="262" y="905"/>
                </a:moveTo>
                <a:lnTo>
                  <a:pt x="0" y="452"/>
                </a:lnTo>
                <a:lnTo>
                  <a:pt x="262" y="0"/>
                </a:lnTo>
                <a:lnTo>
                  <a:pt x="2991" y="0"/>
                </a:lnTo>
                <a:lnTo>
                  <a:pt x="3253" y="452"/>
                </a:lnTo>
                <a:lnTo>
                  <a:pt x="2991" y="905"/>
                </a:lnTo>
                <a:lnTo>
                  <a:pt x="262" y="905"/>
                </a:lnTo>
                <a:close/>
              </a:path>
            </a:pathLst>
          </a:custGeom>
          <a:solidFill>
            <a:srgbClr val="FFFFFF"/>
          </a:solidFill>
          <a:ln w="12700">
            <a:solidFill>
              <a:srgbClr val="000000"/>
            </a:solidFill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57" name="Freeform 73"/>
          <p:cNvSpPr/>
          <p:nvPr>
            <p:custDataLst>
              <p:tags r:id="rId113"/>
            </p:custDataLst>
          </p:nvPr>
        </p:nvSpPr>
        <p:spPr bwMode="auto">
          <a:xfrm>
            <a:off x="4257040" y="4989830"/>
            <a:ext cx="5245100" cy="1091565"/>
          </a:xfrm>
          <a:custGeom>
            <a:gdLst>
              <a:gd name="T0" fmla="*/ 262 w 3253"/>
              <a:gd name="T1" fmla="*/ 905 h 905"/>
              <a:gd name="T2" fmla="*/ 0 w 3253"/>
              <a:gd name="T3" fmla="*/ 452 h 905"/>
              <a:gd name="T4" fmla="*/ 262 w 3253"/>
              <a:gd name="T5" fmla="*/ 0 h 905"/>
              <a:gd name="T6" fmla="*/ 2991 w 3253"/>
              <a:gd name="T7" fmla="*/ 0 h 905"/>
              <a:gd name="T8" fmla="*/ 3253 w 3253"/>
              <a:gd name="T9" fmla="*/ 452 h 905"/>
              <a:gd name="T10" fmla="*/ 2991 w 3253"/>
              <a:gd name="T11" fmla="*/ 905 h 905"/>
              <a:gd name="T12" fmla="*/ 262 w 3253"/>
              <a:gd name="T13" fmla="*/ 905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2" h="905">
                <a:moveTo>
                  <a:pt x="262" y="905"/>
                </a:moveTo>
                <a:lnTo>
                  <a:pt x="0" y="452"/>
                </a:lnTo>
                <a:lnTo>
                  <a:pt x="262" y="0"/>
                </a:lnTo>
                <a:lnTo>
                  <a:pt x="2991" y="0"/>
                </a:lnTo>
                <a:lnTo>
                  <a:pt x="3253" y="452"/>
                </a:lnTo>
                <a:lnTo>
                  <a:pt x="2991" y="905"/>
                </a:lnTo>
                <a:lnTo>
                  <a:pt x="262" y="90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58" name="Freeform 74"/>
          <p:cNvSpPr/>
          <p:nvPr>
            <p:custDataLst>
              <p:tags r:id="rId114"/>
            </p:custDataLst>
          </p:nvPr>
        </p:nvSpPr>
        <p:spPr bwMode="auto">
          <a:xfrm>
            <a:off x="4968801" y="4884077"/>
            <a:ext cx="18527" cy="15880"/>
          </a:xfrm>
          <a:custGeom>
            <a:gdLst>
              <a:gd name="T0" fmla="*/ 15 w 15"/>
              <a:gd name="T1" fmla="*/ 0 h 13"/>
              <a:gd name="T2" fmla="*/ 0 w 15"/>
              <a:gd name="T3" fmla="*/ 0 h 13"/>
              <a:gd name="T4" fmla="*/ 7 w 15"/>
              <a:gd name="T5" fmla="*/ 13 h 13"/>
              <a:gd name="T6" fmla="*/ 15 w 15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" h="13">
                <a:moveTo>
                  <a:pt x="15" y="0"/>
                </a:moveTo>
                <a:lnTo>
                  <a:pt x="0" y="0"/>
                </a:lnTo>
                <a:lnTo>
                  <a:pt x="7" y="13"/>
                </a:lnTo>
                <a:lnTo>
                  <a:pt x="15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59" name="Freeform 75"/>
          <p:cNvSpPr/>
          <p:nvPr>
            <p:custDataLst>
              <p:tags r:id="rId115"/>
            </p:custDataLst>
          </p:nvPr>
        </p:nvSpPr>
        <p:spPr bwMode="auto">
          <a:xfrm>
            <a:off x="4968801" y="4884077"/>
            <a:ext cx="18527" cy="15880"/>
          </a:xfrm>
          <a:custGeom>
            <a:gdLst>
              <a:gd name="T0" fmla="*/ 15 w 15"/>
              <a:gd name="T1" fmla="*/ 0 h 13"/>
              <a:gd name="T2" fmla="*/ 0 w 15"/>
              <a:gd name="T3" fmla="*/ 0 h 13"/>
              <a:gd name="T4" fmla="*/ 7 w 15"/>
              <a:gd name="T5" fmla="*/ 13 h 13"/>
              <a:gd name="T6" fmla="*/ 15 w 15"/>
              <a:gd name="T7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" h="13">
                <a:moveTo>
                  <a:pt x="15" y="0"/>
                </a:moveTo>
                <a:lnTo>
                  <a:pt x="0" y="0"/>
                </a:lnTo>
                <a:lnTo>
                  <a:pt x="7" y="13"/>
                </a:lnTo>
                <a:lnTo>
                  <a:pt x="15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0" name="Freeform 76"/>
          <p:cNvSpPr/>
          <p:nvPr>
            <p:custDataLst>
              <p:tags r:id="rId116"/>
            </p:custDataLst>
          </p:nvPr>
        </p:nvSpPr>
        <p:spPr bwMode="auto">
          <a:xfrm>
            <a:off x="4847055" y="6173000"/>
            <a:ext cx="245257" cy="15880"/>
          </a:xfrm>
          <a:custGeom>
            <a:gdLst>
              <a:gd name="T0" fmla="*/ 108 w 203"/>
              <a:gd name="T1" fmla="*/ 0 h 13"/>
              <a:gd name="T2" fmla="*/ 101 w 203"/>
              <a:gd name="T3" fmla="*/ 13 h 13"/>
              <a:gd name="T4" fmla="*/ 0 w 203"/>
              <a:gd name="T5" fmla="*/ 13 h 13"/>
              <a:gd name="T6" fmla="*/ 203 w 203"/>
              <a:gd name="T7" fmla="*/ 13 h 13"/>
              <a:gd name="T8" fmla="*/ 116 w 203"/>
              <a:gd name="T9" fmla="*/ 13 h 13"/>
              <a:gd name="T10" fmla="*/ 108 w 203"/>
              <a:gd name="T11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3" h="13">
                <a:moveTo>
                  <a:pt x="108" y="0"/>
                </a:moveTo>
                <a:lnTo>
                  <a:pt x="101" y="13"/>
                </a:lnTo>
                <a:lnTo>
                  <a:pt x="0" y="13"/>
                </a:lnTo>
                <a:lnTo>
                  <a:pt x="203" y="13"/>
                </a:lnTo>
                <a:lnTo>
                  <a:pt x="116" y="13"/>
                </a:lnTo>
                <a:lnTo>
                  <a:pt x="108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1" name="Freeform 77"/>
          <p:cNvSpPr/>
          <p:nvPr>
            <p:custDataLst>
              <p:tags r:id="rId117"/>
            </p:custDataLst>
          </p:nvPr>
        </p:nvSpPr>
        <p:spPr bwMode="auto">
          <a:xfrm>
            <a:off x="4847055" y="6173000"/>
            <a:ext cx="245257" cy="15880"/>
          </a:xfrm>
          <a:custGeom>
            <a:gdLst>
              <a:gd name="T0" fmla="*/ 108 w 203"/>
              <a:gd name="T1" fmla="*/ 0 h 13"/>
              <a:gd name="T2" fmla="*/ 101 w 203"/>
              <a:gd name="T3" fmla="*/ 13 h 13"/>
              <a:gd name="T4" fmla="*/ 0 w 203"/>
              <a:gd name="T5" fmla="*/ 13 h 13"/>
              <a:gd name="T6" fmla="*/ 203 w 203"/>
              <a:gd name="T7" fmla="*/ 13 h 13"/>
              <a:gd name="T8" fmla="*/ 116 w 203"/>
              <a:gd name="T9" fmla="*/ 13 h 13"/>
              <a:gd name="T10" fmla="*/ 108 w 203"/>
              <a:gd name="T11" fmla="*/ 0 h 1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3" h="13">
                <a:moveTo>
                  <a:pt x="108" y="0"/>
                </a:moveTo>
                <a:lnTo>
                  <a:pt x="101" y="13"/>
                </a:lnTo>
                <a:lnTo>
                  <a:pt x="0" y="13"/>
                </a:lnTo>
                <a:lnTo>
                  <a:pt x="203" y="13"/>
                </a:lnTo>
                <a:lnTo>
                  <a:pt x="116" y="13"/>
                </a:lnTo>
                <a:lnTo>
                  <a:pt x="108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2" name="Freeform 78"/>
          <p:cNvSpPr/>
          <p:nvPr>
            <p:custDataLst>
              <p:tags r:id="rId118"/>
            </p:custDataLst>
          </p:nvPr>
        </p:nvSpPr>
        <p:spPr bwMode="auto">
          <a:xfrm>
            <a:off x="4978506" y="4884077"/>
            <a:ext cx="815171" cy="105866"/>
          </a:xfrm>
          <a:custGeom>
            <a:gdLst>
              <a:gd name="T0" fmla="*/ 624 w 676"/>
              <a:gd name="T1" fmla="*/ 0 h 88"/>
              <a:gd name="T2" fmla="*/ 0 w 676"/>
              <a:gd name="T3" fmla="*/ 0 h 88"/>
              <a:gd name="T4" fmla="*/ 507 w 676"/>
              <a:gd name="T5" fmla="*/ 0 h 88"/>
              <a:gd name="T6" fmla="*/ 559 w 676"/>
              <a:gd name="T7" fmla="*/ 88 h 88"/>
              <a:gd name="T8" fmla="*/ 676 w 676"/>
              <a:gd name="T9" fmla="*/ 88 h 88"/>
              <a:gd name="T10" fmla="*/ 624 w 676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76" h="88">
                <a:moveTo>
                  <a:pt x="624" y="0"/>
                </a:moveTo>
                <a:lnTo>
                  <a:pt x="0" y="0"/>
                </a:lnTo>
                <a:lnTo>
                  <a:pt x="507" y="0"/>
                </a:lnTo>
                <a:lnTo>
                  <a:pt x="559" y="88"/>
                </a:lnTo>
                <a:lnTo>
                  <a:pt x="676" y="88"/>
                </a:lnTo>
                <a:lnTo>
                  <a:pt x="624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3" name="Freeform 79"/>
          <p:cNvSpPr/>
          <p:nvPr>
            <p:custDataLst>
              <p:tags r:id="rId119"/>
            </p:custDataLst>
          </p:nvPr>
        </p:nvSpPr>
        <p:spPr bwMode="auto">
          <a:xfrm>
            <a:off x="4986446" y="4884077"/>
            <a:ext cx="815171" cy="105866"/>
          </a:xfrm>
          <a:custGeom>
            <a:gdLst>
              <a:gd name="T0" fmla="*/ 624 w 676"/>
              <a:gd name="T1" fmla="*/ 0 h 88"/>
              <a:gd name="T2" fmla="*/ 0 w 676"/>
              <a:gd name="T3" fmla="*/ 0 h 88"/>
              <a:gd name="T4" fmla="*/ 507 w 676"/>
              <a:gd name="T5" fmla="*/ 0 h 88"/>
              <a:gd name="T6" fmla="*/ 559 w 676"/>
              <a:gd name="T7" fmla="*/ 88 h 88"/>
              <a:gd name="T8" fmla="*/ 676 w 676"/>
              <a:gd name="T9" fmla="*/ 88 h 88"/>
              <a:gd name="T10" fmla="*/ 624 w 676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76" h="88">
                <a:moveTo>
                  <a:pt x="624" y="0"/>
                </a:moveTo>
                <a:lnTo>
                  <a:pt x="0" y="0"/>
                </a:lnTo>
                <a:lnTo>
                  <a:pt x="507" y="0"/>
                </a:lnTo>
                <a:lnTo>
                  <a:pt x="559" y="88"/>
                </a:lnTo>
                <a:lnTo>
                  <a:pt x="676" y="88"/>
                </a:lnTo>
                <a:lnTo>
                  <a:pt x="624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4" name="Freeform 80"/>
          <p:cNvSpPr/>
          <p:nvPr>
            <p:custDataLst>
              <p:tags r:id="rId120"/>
            </p:custDataLst>
          </p:nvPr>
        </p:nvSpPr>
        <p:spPr bwMode="auto">
          <a:xfrm>
            <a:off x="5597824" y="6081249"/>
            <a:ext cx="203793" cy="107631"/>
          </a:xfrm>
          <a:custGeom>
            <a:gdLst>
              <a:gd name="T0" fmla="*/ 169 w 169"/>
              <a:gd name="T1" fmla="*/ 0 h 89"/>
              <a:gd name="T2" fmla="*/ 52 w 169"/>
              <a:gd name="T3" fmla="*/ 0 h 89"/>
              <a:gd name="T4" fmla="*/ 0 w 169"/>
              <a:gd name="T5" fmla="*/ 89 h 89"/>
              <a:gd name="T6" fmla="*/ 117 w 169"/>
              <a:gd name="T7" fmla="*/ 89 h 89"/>
              <a:gd name="T8" fmla="*/ 169 w 169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89">
                <a:moveTo>
                  <a:pt x="169" y="0"/>
                </a:moveTo>
                <a:lnTo>
                  <a:pt x="52" y="0"/>
                </a:lnTo>
                <a:lnTo>
                  <a:pt x="0" y="89"/>
                </a:lnTo>
                <a:lnTo>
                  <a:pt x="117" y="89"/>
                </a:lnTo>
                <a:lnTo>
                  <a:pt x="169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5" name="Freeform 81"/>
          <p:cNvSpPr/>
          <p:nvPr>
            <p:custDataLst>
              <p:tags r:id="rId121"/>
            </p:custDataLst>
          </p:nvPr>
        </p:nvSpPr>
        <p:spPr bwMode="auto">
          <a:xfrm>
            <a:off x="5597824" y="6081249"/>
            <a:ext cx="203793" cy="107631"/>
          </a:xfrm>
          <a:custGeom>
            <a:gdLst>
              <a:gd name="T0" fmla="*/ 169 w 169"/>
              <a:gd name="T1" fmla="*/ 0 h 89"/>
              <a:gd name="T2" fmla="*/ 52 w 169"/>
              <a:gd name="T3" fmla="*/ 0 h 89"/>
              <a:gd name="T4" fmla="*/ 0 w 169"/>
              <a:gd name="T5" fmla="*/ 89 h 89"/>
              <a:gd name="T6" fmla="*/ 117 w 169"/>
              <a:gd name="T7" fmla="*/ 89 h 89"/>
              <a:gd name="T8" fmla="*/ 169 w 169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89">
                <a:moveTo>
                  <a:pt x="169" y="0"/>
                </a:moveTo>
                <a:lnTo>
                  <a:pt x="52" y="0"/>
                </a:lnTo>
                <a:lnTo>
                  <a:pt x="0" y="89"/>
                </a:lnTo>
                <a:lnTo>
                  <a:pt x="117" y="89"/>
                </a:lnTo>
                <a:lnTo>
                  <a:pt x="169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6" name="Freeform 82"/>
          <p:cNvSpPr/>
          <p:nvPr>
            <p:custDataLst>
              <p:tags r:id="rId122"/>
            </p:custDataLst>
          </p:nvPr>
        </p:nvSpPr>
        <p:spPr bwMode="auto">
          <a:xfrm>
            <a:off x="5660462" y="4989943"/>
            <a:ext cx="453461" cy="1091306"/>
          </a:xfrm>
          <a:custGeom>
            <a:gdLst>
              <a:gd name="T0" fmla="*/ 117 w 376"/>
              <a:gd name="T1" fmla="*/ 0 h 905"/>
              <a:gd name="T2" fmla="*/ 0 w 376"/>
              <a:gd name="T3" fmla="*/ 0 h 905"/>
              <a:gd name="T4" fmla="*/ 262 w 376"/>
              <a:gd name="T5" fmla="*/ 452 h 905"/>
              <a:gd name="T6" fmla="*/ 0 w 376"/>
              <a:gd name="T7" fmla="*/ 905 h 905"/>
              <a:gd name="T8" fmla="*/ 117 w 376"/>
              <a:gd name="T9" fmla="*/ 905 h 905"/>
              <a:gd name="T10" fmla="*/ 376 w 376"/>
              <a:gd name="T11" fmla="*/ 452 h 905"/>
              <a:gd name="T12" fmla="*/ 117 w 376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5">
                <a:moveTo>
                  <a:pt x="117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17" y="905"/>
                </a:lnTo>
                <a:lnTo>
                  <a:pt x="376" y="452"/>
                </a:lnTo>
                <a:lnTo>
                  <a:pt x="1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7" name="Freeform 83"/>
          <p:cNvSpPr/>
          <p:nvPr>
            <p:custDataLst>
              <p:tags r:id="rId123"/>
            </p:custDataLst>
          </p:nvPr>
        </p:nvSpPr>
        <p:spPr bwMode="auto">
          <a:xfrm>
            <a:off x="5660462" y="4989943"/>
            <a:ext cx="453461" cy="1091306"/>
          </a:xfrm>
          <a:custGeom>
            <a:gdLst>
              <a:gd name="T0" fmla="*/ 117 w 376"/>
              <a:gd name="T1" fmla="*/ 0 h 905"/>
              <a:gd name="T2" fmla="*/ 0 w 376"/>
              <a:gd name="T3" fmla="*/ 0 h 905"/>
              <a:gd name="T4" fmla="*/ 262 w 376"/>
              <a:gd name="T5" fmla="*/ 452 h 905"/>
              <a:gd name="T6" fmla="*/ 0 w 376"/>
              <a:gd name="T7" fmla="*/ 905 h 905"/>
              <a:gd name="T8" fmla="*/ 117 w 376"/>
              <a:gd name="T9" fmla="*/ 905 h 905"/>
              <a:gd name="T10" fmla="*/ 376 w 376"/>
              <a:gd name="T11" fmla="*/ 452 h 905"/>
              <a:gd name="T12" fmla="*/ 117 w 376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6" h="905">
                <a:moveTo>
                  <a:pt x="117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17" y="905"/>
                </a:lnTo>
                <a:lnTo>
                  <a:pt x="376" y="452"/>
                </a:lnTo>
                <a:lnTo>
                  <a:pt x="11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8" name="Freeform 84"/>
          <p:cNvSpPr/>
          <p:nvPr>
            <p:custDataLst>
              <p:tags r:id="rId124"/>
            </p:custDataLst>
          </p:nvPr>
        </p:nvSpPr>
        <p:spPr bwMode="auto">
          <a:xfrm>
            <a:off x="4978506" y="4884077"/>
            <a:ext cx="674016" cy="105866"/>
          </a:xfrm>
          <a:custGeom>
            <a:gdLst>
              <a:gd name="T0" fmla="*/ 507 w 559"/>
              <a:gd name="T1" fmla="*/ 0 h 88"/>
              <a:gd name="T2" fmla="*/ 0 w 559"/>
              <a:gd name="T3" fmla="*/ 0 h 88"/>
              <a:gd name="T4" fmla="*/ 281 w 559"/>
              <a:gd name="T5" fmla="*/ 0 h 88"/>
              <a:gd name="T6" fmla="*/ 333 w 559"/>
              <a:gd name="T7" fmla="*/ 88 h 88"/>
              <a:gd name="T8" fmla="*/ 559 w 559"/>
              <a:gd name="T9" fmla="*/ 88 h 88"/>
              <a:gd name="T10" fmla="*/ 507 w 559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59" h="88">
                <a:moveTo>
                  <a:pt x="507" y="0"/>
                </a:moveTo>
                <a:lnTo>
                  <a:pt x="0" y="0"/>
                </a:lnTo>
                <a:lnTo>
                  <a:pt x="281" y="0"/>
                </a:lnTo>
                <a:lnTo>
                  <a:pt x="333" y="88"/>
                </a:lnTo>
                <a:lnTo>
                  <a:pt x="559" y="88"/>
                </a:lnTo>
                <a:lnTo>
                  <a:pt x="507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69" name="Freeform 85"/>
          <p:cNvSpPr/>
          <p:nvPr>
            <p:custDataLst>
              <p:tags r:id="rId125"/>
            </p:custDataLst>
          </p:nvPr>
        </p:nvSpPr>
        <p:spPr bwMode="auto">
          <a:xfrm>
            <a:off x="4986446" y="4884077"/>
            <a:ext cx="674016" cy="105866"/>
          </a:xfrm>
          <a:custGeom>
            <a:gdLst>
              <a:gd name="T0" fmla="*/ 507 w 559"/>
              <a:gd name="T1" fmla="*/ 0 h 88"/>
              <a:gd name="T2" fmla="*/ 0 w 559"/>
              <a:gd name="T3" fmla="*/ 0 h 88"/>
              <a:gd name="T4" fmla="*/ 281 w 559"/>
              <a:gd name="T5" fmla="*/ 0 h 88"/>
              <a:gd name="T6" fmla="*/ 333 w 559"/>
              <a:gd name="T7" fmla="*/ 88 h 88"/>
              <a:gd name="T8" fmla="*/ 559 w 559"/>
              <a:gd name="T9" fmla="*/ 88 h 88"/>
              <a:gd name="T10" fmla="*/ 507 w 559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59" h="88">
                <a:moveTo>
                  <a:pt x="507" y="0"/>
                </a:moveTo>
                <a:lnTo>
                  <a:pt x="0" y="0"/>
                </a:lnTo>
                <a:lnTo>
                  <a:pt x="281" y="0"/>
                </a:lnTo>
                <a:lnTo>
                  <a:pt x="333" y="88"/>
                </a:lnTo>
                <a:lnTo>
                  <a:pt x="559" y="88"/>
                </a:lnTo>
                <a:lnTo>
                  <a:pt x="507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0" name="Freeform 86"/>
          <p:cNvSpPr/>
          <p:nvPr>
            <p:custDataLst>
              <p:tags r:id="rId126"/>
            </p:custDataLst>
          </p:nvPr>
        </p:nvSpPr>
        <p:spPr bwMode="auto">
          <a:xfrm>
            <a:off x="5325218" y="6081249"/>
            <a:ext cx="335243" cy="107631"/>
          </a:xfrm>
          <a:custGeom>
            <a:gdLst>
              <a:gd name="T0" fmla="*/ 278 w 278"/>
              <a:gd name="T1" fmla="*/ 0 h 89"/>
              <a:gd name="T2" fmla="*/ 52 w 278"/>
              <a:gd name="T3" fmla="*/ 0 h 89"/>
              <a:gd name="T4" fmla="*/ 0 w 278"/>
              <a:gd name="T5" fmla="*/ 89 h 89"/>
              <a:gd name="T6" fmla="*/ 226 w 278"/>
              <a:gd name="T7" fmla="*/ 89 h 89"/>
              <a:gd name="T8" fmla="*/ 278 w 278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8" h="89">
                <a:moveTo>
                  <a:pt x="278" y="0"/>
                </a:moveTo>
                <a:lnTo>
                  <a:pt x="52" y="0"/>
                </a:lnTo>
                <a:lnTo>
                  <a:pt x="0" y="89"/>
                </a:lnTo>
                <a:lnTo>
                  <a:pt x="226" y="89"/>
                </a:lnTo>
                <a:lnTo>
                  <a:pt x="278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1" name="Freeform 87"/>
          <p:cNvSpPr/>
          <p:nvPr>
            <p:custDataLst>
              <p:tags r:id="rId127"/>
            </p:custDataLst>
          </p:nvPr>
        </p:nvSpPr>
        <p:spPr bwMode="auto">
          <a:xfrm>
            <a:off x="5325218" y="6081249"/>
            <a:ext cx="335243" cy="107631"/>
          </a:xfrm>
          <a:custGeom>
            <a:gdLst>
              <a:gd name="T0" fmla="*/ 278 w 278"/>
              <a:gd name="T1" fmla="*/ 0 h 89"/>
              <a:gd name="T2" fmla="*/ 52 w 278"/>
              <a:gd name="T3" fmla="*/ 0 h 89"/>
              <a:gd name="T4" fmla="*/ 0 w 278"/>
              <a:gd name="T5" fmla="*/ 89 h 89"/>
              <a:gd name="T6" fmla="*/ 226 w 278"/>
              <a:gd name="T7" fmla="*/ 89 h 89"/>
              <a:gd name="T8" fmla="*/ 278 w 278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8" h="89">
                <a:moveTo>
                  <a:pt x="278" y="0"/>
                </a:moveTo>
                <a:lnTo>
                  <a:pt x="52" y="0"/>
                </a:lnTo>
                <a:lnTo>
                  <a:pt x="0" y="89"/>
                </a:lnTo>
                <a:lnTo>
                  <a:pt x="226" y="89"/>
                </a:lnTo>
                <a:lnTo>
                  <a:pt x="278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2" name="Freeform 88"/>
          <p:cNvSpPr/>
          <p:nvPr>
            <p:custDataLst>
              <p:tags r:id="rId128"/>
            </p:custDataLst>
          </p:nvPr>
        </p:nvSpPr>
        <p:spPr bwMode="auto">
          <a:xfrm>
            <a:off x="5388738" y="4989943"/>
            <a:ext cx="588440" cy="1091306"/>
          </a:xfrm>
          <a:custGeom>
            <a:gdLst>
              <a:gd name="T0" fmla="*/ 226 w 488"/>
              <a:gd name="T1" fmla="*/ 0 h 905"/>
              <a:gd name="T2" fmla="*/ 0 w 488"/>
              <a:gd name="T3" fmla="*/ 0 h 905"/>
              <a:gd name="T4" fmla="*/ 259 w 488"/>
              <a:gd name="T5" fmla="*/ 452 h 905"/>
              <a:gd name="T6" fmla="*/ 0 w 488"/>
              <a:gd name="T7" fmla="*/ 905 h 905"/>
              <a:gd name="T8" fmla="*/ 226 w 488"/>
              <a:gd name="T9" fmla="*/ 905 h 905"/>
              <a:gd name="T10" fmla="*/ 488 w 488"/>
              <a:gd name="T11" fmla="*/ 452 h 905"/>
              <a:gd name="T12" fmla="*/ 226 w 488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8" h="905">
                <a:moveTo>
                  <a:pt x="226" y="0"/>
                </a:moveTo>
                <a:lnTo>
                  <a:pt x="0" y="0"/>
                </a:lnTo>
                <a:lnTo>
                  <a:pt x="259" y="452"/>
                </a:lnTo>
                <a:lnTo>
                  <a:pt x="0" y="905"/>
                </a:lnTo>
                <a:lnTo>
                  <a:pt x="226" y="905"/>
                </a:lnTo>
                <a:lnTo>
                  <a:pt x="488" y="452"/>
                </a:lnTo>
                <a:lnTo>
                  <a:pt x="22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3" name="Freeform 89"/>
          <p:cNvSpPr/>
          <p:nvPr>
            <p:custDataLst>
              <p:tags r:id="rId129"/>
            </p:custDataLst>
          </p:nvPr>
        </p:nvSpPr>
        <p:spPr bwMode="auto">
          <a:xfrm>
            <a:off x="5388738" y="4989943"/>
            <a:ext cx="588440" cy="1091306"/>
          </a:xfrm>
          <a:custGeom>
            <a:gdLst>
              <a:gd name="T0" fmla="*/ 226 w 488"/>
              <a:gd name="T1" fmla="*/ 0 h 905"/>
              <a:gd name="T2" fmla="*/ 0 w 488"/>
              <a:gd name="T3" fmla="*/ 0 h 905"/>
              <a:gd name="T4" fmla="*/ 259 w 488"/>
              <a:gd name="T5" fmla="*/ 452 h 905"/>
              <a:gd name="T6" fmla="*/ 0 w 488"/>
              <a:gd name="T7" fmla="*/ 905 h 905"/>
              <a:gd name="T8" fmla="*/ 226 w 488"/>
              <a:gd name="T9" fmla="*/ 905 h 905"/>
              <a:gd name="T10" fmla="*/ 488 w 488"/>
              <a:gd name="T11" fmla="*/ 452 h 905"/>
              <a:gd name="T12" fmla="*/ 226 w 488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8" h="905">
                <a:moveTo>
                  <a:pt x="226" y="0"/>
                </a:moveTo>
                <a:lnTo>
                  <a:pt x="0" y="0"/>
                </a:lnTo>
                <a:lnTo>
                  <a:pt x="259" y="452"/>
                </a:lnTo>
                <a:lnTo>
                  <a:pt x="0" y="905"/>
                </a:lnTo>
                <a:lnTo>
                  <a:pt x="226" y="905"/>
                </a:lnTo>
                <a:lnTo>
                  <a:pt x="488" y="452"/>
                </a:lnTo>
                <a:lnTo>
                  <a:pt x="22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4" name="Freeform 90"/>
          <p:cNvSpPr/>
          <p:nvPr>
            <p:custDataLst>
              <p:tags r:id="rId130"/>
            </p:custDataLst>
          </p:nvPr>
        </p:nvSpPr>
        <p:spPr bwMode="auto">
          <a:xfrm>
            <a:off x="4986446" y="4884077"/>
            <a:ext cx="401410" cy="105866"/>
          </a:xfrm>
          <a:custGeom>
            <a:gdLst>
              <a:gd name="T0" fmla="*/ 281 w 333"/>
              <a:gd name="T1" fmla="*/ 0 h 88"/>
              <a:gd name="T2" fmla="*/ 0 w 333"/>
              <a:gd name="T3" fmla="*/ 0 h 88"/>
              <a:gd name="T4" fmla="*/ 87 w 333"/>
              <a:gd name="T5" fmla="*/ 0 h 88"/>
              <a:gd name="T6" fmla="*/ 139 w 333"/>
              <a:gd name="T7" fmla="*/ 88 h 88"/>
              <a:gd name="T8" fmla="*/ 333 w 333"/>
              <a:gd name="T9" fmla="*/ 88 h 88"/>
              <a:gd name="T10" fmla="*/ 281 w 333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3" h="88">
                <a:moveTo>
                  <a:pt x="281" y="0"/>
                </a:moveTo>
                <a:lnTo>
                  <a:pt x="0" y="0"/>
                </a:lnTo>
                <a:lnTo>
                  <a:pt x="87" y="0"/>
                </a:lnTo>
                <a:lnTo>
                  <a:pt x="139" y="88"/>
                </a:lnTo>
                <a:lnTo>
                  <a:pt x="333" y="88"/>
                </a:lnTo>
                <a:lnTo>
                  <a:pt x="281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5" name="Freeform 91"/>
          <p:cNvSpPr/>
          <p:nvPr>
            <p:custDataLst>
              <p:tags r:id="rId131"/>
            </p:custDataLst>
          </p:nvPr>
        </p:nvSpPr>
        <p:spPr bwMode="auto">
          <a:xfrm>
            <a:off x="4986446" y="4884077"/>
            <a:ext cx="401410" cy="105866"/>
          </a:xfrm>
          <a:custGeom>
            <a:gdLst>
              <a:gd name="T0" fmla="*/ 281 w 333"/>
              <a:gd name="T1" fmla="*/ 0 h 88"/>
              <a:gd name="T2" fmla="*/ 0 w 333"/>
              <a:gd name="T3" fmla="*/ 0 h 88"/>
              <a:gd name="T4" fmla="*/ 87 w 333"/>
              <a:gd name="T5" fmla="*/ 0 h 88"/>
              <a:gd name="T6" fmla="*/ 139 w 333"/>
              <a:gd name="T7" fmla="*/ 88 h 88"/>
              <a:gd name="T8" fmla="*/ 333 w 333"/>
              <a:gd name="T9" fmla="*/ 88 h 88"/>
              <a:gd name="T10" fmla="*/ 281 w 333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3" h="88">
                <a:moveTo>
                  <a:pt x="281" y="0"/>
                </a:moveTo>
                <a:lnTo>
                  <a:pt x="0" y="0"/>
                </a:lnTo>
                <a:lnTo>
                  <a:pt x="87" y="0"/>
                </a:lnTo>
                <a:lnTo>
                  <a:pt x="139" y="88"/>
                </a:lnTo>
                <a:lnTo>
                  <a:pt x="333" y="88"/>
                </a:lnTo>
                <a:lnTo>
                  <a:pt x="281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6" name="Freeform 92"/>
          <p:cNvSpPr/>
          <p:nvPr>
            <p:custDataLst>
              <p:tags r:id="rId132"/>
            </p:custDataLst>
          </p:nvPr>
        </p:nvSpPr>
        <p:spPr bwMode="auto">
          <a:xfrm>
            <a:off x="5091430" y="6081249"/>
            <a:ext cx="296426" cy="107631"/>
          </a:xfrm>
          <a:custGeom>
            <a:gdLst>
              <a:gd name="T0" fmla="*/ 246 w 246"/>
              <a:gd name="T1" fmla="*/ 0 h 89"/>
              <a:gd name="T2" fmla="*/ 52 w 246"/>
              <a:gd name="T3" fmla="*/ 0 h 89"/>
              <a:gd name="T4" fmla="*/ 0 w 246"/>
              <a:gd name="T5" fmla="*/ 89 h 89"/>
              <a:gd name="T6" fmla="*/ 194 w 246"/>
              <a:gd name="T7" fmla="*/ 89 h 89"/>
              <a:gd name="T8" fmla="*/ 246 w 246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6" h="89">
                <a:moveTo>
                  <a:pt x="246" y="0"/>
                </a:moveTo>
                <a:lnTo>
                  <a:pt x="52" y="0"/>
                </a:lnTo>
                <a:lnTo>
                  <a:pt x="0" y="89"/>
                </a:lnTo>
                <a:lnTo>
                  <a:pt x="194" y="89"/>
                </a:lnTo>
                <a:lnTo>
                  <a:pt x="246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7" name="Freeform 93"/>
          <p:cNvSpPr/>
          <p:nvPr>
            <p:custDataLst>
              <p:tags r:id="rId133"/>
            </p:custDataLst>
          </p:nvPr>
        </p:nvSpPr>
        <p:spPr bwMode="auto">
          <a:xfrm>
            <a:off x="5091430" y="6081249"/>
            <a:ext cx="296426" cy="107631"/>
          </a:xfrm>
          <a:custGeom>
            <a:gdLst>
              <a:gd name="T0" fmla="*/ 246 w 246"/>
              <a:gd name="T1" fmla="*/ 0 h 89"/>
              <a:gd name="T2" fmla="*/ 52 w 246"/>
              <a:gd name="T3" fmla="*/ 0 h 89"/>
              <a:gd name="T4" fmla="*/ 0 w 246"/>
              <a:gd name="T5" fmla="*/ 89 h 89"/>
              <a:gd name="T6" fmla="*/ 194 w 246"/>
              <a:gd name="T7" fmla="*/ 89 h 89"/>
              <a:gd name="T8" fmla="*/ 246 w 246"/>
              <a:gd name="T9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6" h="89">
                <a:moveTo>
                  <a:pt x="246" y="0"/>
                </a:moveTo>
                <a:lnTo>
                  <a:pt x="52" y="0"/>
                </a:lnTo>
                <a:lnTo>
                  <a:pt x="0" y="89"/>
                </a:lnTo>
                <a:lnTo>
                  <a:pt x="194" y="89"/>
                </a:lnTo>
                <a:lnTo>
                  <a:pt x="246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8" name="Freeform 94"/>
          <p:cNvSpPr/>
          <p:nvPr>
            <p:custDataLst>
              <p:tags r:id="rId134"/>
            </p:custDataLst>
          </p:nvPr>
        </p:nvSpPr>
        <p:spPr bwMode="auto">
          <a:xfrm>
            <a:off x="5154068" y="4989943"/>
            <a:ext cx="546094" cy="1091306"/>
          </a:xfrm>
          <a:custGeom>
            <a:gdLst>
              <a:gd name="T0" fmla="*/ 194 w 453"/>
              <a:gd name="T1" fmla="*/ 0 h 905"/>
              <a:gd name="T2" fmla="*/ 0 w 453"/>
              <a:gd name="T3" fmla="*/ 0 h 905"/>
              <a:gd name="T4" fmla="*/ 262 w 453"/>
              <a:gd name="T5" fmla="*/ 452 h 905"/>
              <a:gd name="T6" fmla="*/ 0 w 453"/>
              <a:gd name="T7" fmla="*/ 905 h 905"/>
              <a:gd name="T8" fmla="*/ 194 w 453"/>
              <a:gd name="T9" fmla="*/ 905 h 905"/>
              <a:gd name="T10" fmla="*/ 453 w 453"/>
              <a:gd name="T11" fmla="*/ 452 h 905"/>
              <a:gd name="T12" fmla="*/ 194 w 453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5">
                <a:moveTo>
                  <a:pt x="194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94" y="905"/>
                </a:lnTo>
                <a:lnTo>
                  <a:pt x="453" y="452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79" name="Freeform 95"/>
          <p:cNvSpPr/>
          <p:nvPr>
            <p:custDataLst>
              <p:tags r:id="rId135"/>
            </p:custDataLst>
          </p:nvPr>
        </p:nvSpPr>
        <p:spPr bwMode="auto">
          <a:xfrm>
            <a:off x="5154068" y="4989943"/>
            <a:ext cx="546094" cy="1091306"/>
          </a:xfrm>
          <a:custGeom>
            <a:gdLst>
              <a:gd name="T0" fmla="*/ 194 w 453"/>
              <a:gd name="T1" fmla="*/ 0 h 905"/>
              <a:gd name="T2" fmla="*/ 0 w 453"/>
              <a:gd name="T3" fmla="*/ 0 h 905"/>
              <a:gd name="T4" fmla="*/ 262 w 453"/>
              <a:gd name="T5" fmla="*/ 452 h 905"/>
              <a:gd name="T6" fmla="*/ 0 w 453"/>
              <a:gd name="T7" fmla="*/ 905 h 905"/>
              <a:gd name="T8" fmla="*/ 194 w 453"/>
              <a:gd name="T9" fmla="*/ 905 h 905"/>
              <a:gd name="T10" fmla="*/ 453 w 453"/>
              <a:gd name="T11" fmla="*/ 452 h 905"/>
              <a:gd name="T12" fmla="*/ 194 w 453"/>
              <a:gd name="T13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2" h="905">
                <a:moveTo>
                  <a:pt x="194" y="0"/>
                </a:moveTo>
                <a:lnTo>
                  <a:pt x="0" y="0"/>
                </a:lnTo>
                <a:lnTo>
                  <a:pt x="262" y="452"/>
                </a:lnTo>
                <a:lnTo>
                  <a:pt x="0" y="905"/>
                </a:lnTo>
                <a:lnTo>
                  <a:pt x="194" y="905"/>
                </a:lnTo>
                <a:lnTo>
                  <a:pt x="453" y="452"/>
                </a:lnTo>
                <a:lnTo>
                  <a:pt x="1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0" name="Freeform 96"/>
          <p:cNvSpPr/>
          <p:nvPr>
            <p:custDataLst>
              <p:tags r:id="rId136"/>
            </p:custDataLst>
          </p:nvPr>
        </p:nvSpPr>
        <p:spPr bwMode="auto">
          <a:xfrm>
            <a:off x="4976741" y="4884077"/>
            <a:ext cx="177326" cy="105866"/>
          </a:xfrm>
          <a:custGeom>
            <a:gdLst>
              <a:gd name="T0" fmla="*/ 95 w 147"/>
              <a:gd name="T1" fmla="*/ 0 h 88"/>
              <a:gd name="T2" fmla="*/ 8 w 147"/>
              <a:gd name="T3" fmla="*/ 0 h 88"/>
              <a:gd name="T4" fmla="*/ 0 w 147"/>
              <a:gd name="T5" fmla="*/ 13 h 88"/>
              <a:gd name="T6" fmla="*/ 43 w 147"/>
              <a:gd name="T7" fmla="*/ 88 h 88"/>
              <a:gd name="T8" fmla="*/ 147 w 147"/>
              <a:gd name="T9" fmla="*/ 88 h 88"/>
              <a:gd name="T10" fmla="*/ 95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95" y="0"/>
                </a:moveTo>
                <a:lnTo>
                  <a:pt x="8" y="0"/>
                </a:lnTo>
                <a:lnTo>
                  <a:pt x="0" y="13"/>
                </a:lnTo>
                <a:lnTo>
                  <a:pt x="43" y="88"/>
                </a:lnTo>
                <a:lnTo>
                  <a:pt x="147" y="88"/>
                </a:lnTo>
                <a:lnTo>
                  <a:pt x="95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1" name="Freeform 97"/>
          <p:cNvSpPr/>
          <p:nvPr>
            <p:custDataLst>
              <p:tags r:id="rId137"/>
            </p:custDataLst>
          </p:nvPr>
        </p:nvSpPr>
        <p:spPr bwMode="auto">
          <a:xfrm>
            <a:off x="4976741" y="4884077"/>
            <a:ext cx="177326" cy="105866"/>
          </a:xfrm>
          <a:custGeom>
            <a:gdLst>
              <a:gd name="T0" fmla="*/ 95 w 147"/>
              <a:gd name="T1" fmla="*/ 0 h 88"/>
              <a:gd name="T2" fmla="*/ 8 w 147"/>
              <a:gd name="T3" fmla="*/ 0 h 88"/>
              <a:gd name="T4" fmla="*/ 0 w 147"/>
              <a:gd name="T5" fmla="*/ 13 h 88"/>
              <a:gd name="T6" fmla="*/ 43 w 147"/>
              <a:gd name="T7" fmla="*/ 88 h 88"/>
              <a:gd name="T8" fmla="*/ 147 w 147"/>
              <a:gd name="T9" fmla="*/ 88 h 88"/>
              <a:gd name="T10" fmla="*/ 95 w 147"/>
              <a:gd name="T11" fmla="*/ 0 h 8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8">
                <a:moveTo>
                  <a:pt x="95" y="0"/>
                </a:moveTo>
                <a:lnTo>
                  <a:pt x="8" y="0"/>
                </a:lnTo>
                <a:lnTo>
                  <a:pt x="0" y="13"/>
                </a:lnTo>
                <a:lnTo>
                  <a:pt x="43" y="88"/>
                </a:lnTo>
                <a:lnTo>
                  <a:pt x="147" y="88"/>
                </a:lnTo>
                <a:lnTo>
                  <a:pt x="95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2" name="Freeform 98"/>
          <p:cNvSpPr/>
          <p:nvPr>
            <p:custDataLst>
              <p:tags r:id="rId138"/>
            </p:custDataLst>
          </p:nvPr>
        </p:nvSpPr>
        <p:spPr bwMode="auto">
          <a:xfrm>
            <a:off x="4976741" y="6081249"/>
            <a:ext cx="177326" cy="107631"/>
          </a:xfrm>
          <a:custGeom>
            <a:gdLst>
              <a:gd name="T0" fmla="*/ 147 w 147"/>
              <a:gd name="T1" fmla="*/ 0 h 89"/>
              <a:gd name="T2" fmla="*/ 43 w 147"/>
              <a:gd name="T3" fmla="*/ 0 h 89"/>
              <a:gd name="T4" fmla="*/ 0 w 147"/>
              <a:gd name="T5" fmla="*/ 76 h 89"/>
              <a:gd name="T6" fmla="*/ 8 w 147"/>
              <a:gd name="T7" fmla="*/ 89 h 89"/>
              <a:gd name="T8" fmla="*/ 95 w 147"/>
              <a:gd name="T9" fmla="*/ 89 h 89"/>
              <a:gd name="T10" fmla="*/ 147 w 147"/>
              <a:gd name="T11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9">
                <a:moveTo>
                  <a:pt x="147" y="0"/>
                </a:moveTo>
                <a:lnTo>
                  <a:pt x="43" y="0"/>
                </a:lnTo>
                <a:lnTo>
                  <a:pt x="0" y="76"/>
                </a:lnTo>
                <a:lnTo>
                  <a:pt x="8" y="89"/>
                </a:lnTo>
                <a:lnTo>
                  <a:pt x="95" y="89"/>
                </a:lnTo>
                <a:lnTo>
                  <a:pt x="147" y="0"/>
                </a:lnTo>
                <a:close/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3" name="Freeform 99"/>
          <p:cNvSpPr/>
          <p:nvPr>
            <p:custDataLst>
              <p:tags r:id="rId139"/>
            </p:custDataLst>
          </p:nvPr>
        </p:nvSpPr>
        <p:spPr bwMode="auto">
          <a:xfrm>
            <a:off x="4976741" y="6081249"/>
            <a:ext cx="177326" cy="107631"/>
          </a:xfrm>
          <a:custGeom>
            <a:gdLst>
              <a:gd name="T0" fmla="*/ 147 w 147"/>
              <a:gd name="T1" fmla="*/ 0 h 89"/>
              <a:gd name="T2" fmla="*/ 43 w 147"/>
              <a:gd name="T3" fmla="*/ 0 h 89"/>
              <a:gd name="T4" fmla="*/ 0 w 147"/>
              <a:gd name="T5" fmla="*/ 76 h 89"/>
              <a:gd name="T6" fmla="*/ 8 w 147"/>
              <a:gd name="T7" fmla="*/ 89 h 89"/>
              <a:gd name="T8" fmla="*/ 95 w 147"/>
              <a:gd name="T9" fmla="*/ 89 h 89"/>
              <a:gd name="T10" fmla="*/ 147 w 147"/>
              <a:gd name="T11" fmla="*/ 0 h 8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" h="89">
                <a:moveTo>
                  <a:pt x="147" y="0"/>
                </a:moveTo>
                <a:lnTo>
                  <a:pt x="43" y="0"/>
                </a:lnTo>
                <a:lnTo>
                  <a:pt x="0" y="76"/>
                </a:lnTo>
                <a:lnTo>
                  <a:pt x="8" y="89"/>
                </a:lnTo>
                <a:lnTo>
                  <a:pt x="95" y="89"/>
                </a:lnTo>
                <a:lnTo>
                  <a:pt x="147" y="0"/>
                </a:lnTo>
              </a:path>
            </a:pathLst>
          </a:custGeom>
          <a:solidFill>
            <a:srgbClr val="000000">
              <a:lumMod val="75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4" name="Freeform 100"/>
          <p:cNvSpPr/>
          <p:nvPr>
            <p:custDataLst>
              <p:tags r:id="rId140"/>
            </p:custDataLst>
          </p:nvPr>
        </p:nvSpPr>
        <p:spPr bwMode="auto">
          <a:xfrm>
            <a:off x="5028792" y="4989943"/>
            <a:ext cx="441110" cy="1091306"/>
          </a:xfrm>
          <a:custGeom>
            <a:gdLst>
              <a:gd name="T0" fmla="*/ 104 w 366"/>
              <a:gd name="T1" fmla="*/ 0 h 905"/>
              <a:gd name="T2" fmla="*/ 0 w 366"/>
              <a:gd name="T3" fmla="*/ 0 h 905"/>
              <a:gd name="T4" fmla="*/ 262 w 366"/>
              <a:gd name="T5" fmla="*/ 452 h 905"/>
              <a:gd name="T6" fmla="*/ 260 w 366"/>
              <a:gd name="T7" fmla="*/ 456 h 905"/>
              <a:gd name="T8" fmla="*/ 260 w 366"/>
              <a:gd name="T9" fmla="*/ 456 h 905"/>
              <a:gd name="T10" fmla="*/ 0 w 366"/>
              <a:gd name="T11" fmla="*/ 905 h 905"/>
              <a:gd name="T12" fmla="*/ 104 w 366"/>
              <a:gd name="T13" fmla="*/ 905 h 905"/>
              <a:gd name="T14" fmla="*/ 366 w 366"/>
              <a:gd name="T15" fmla="*/ 452 h 905"/>
              <a:gd name="T16" fmla="*/ 104 w 366"/>
              <a:gd name="T17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6" h="905">
                <a:moveTo>
                  <a:pt x="104" y="0"/>
                </a:moveTo>
                <a:lnTo>
                  <a:pt x="0" y="0"/>
                </a:lnTo>
                <a:lnTo>
                  <a:pt x="262" y="452"/>
                </a:lnTo>
                <a:lnTo>
                  <a:pt x="260" y="456"/>
                </a:lnTo>
                <a:lnTo>
                  <a:pt x="260" y="456"/>
                </a:lnTo>
                <a:lnTo>
                  <a:pt x="0" y="905"/>
                </a:lnTo>
                <a:lnTo>
                  <a:pt x="104" y="905"/>
                </a:lnTo>
                <a:lnTo>
                  <a:pt x="366" y="452"/>
                </a:lnTo>
                <a:lnTo>
                  <a:pt x="1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5" name="Freeform 101"/>
          <p:cNvSpPr/>
          <p:nvPr>
            <p:custDataLst>
              <p:tags r:id="rId141"/>
            </p:custDataLst>
          </p:nvPr>
        </p:nvSpPr>
        <p:spPr bwMode="auto">
          <a:xfrm>
            <a:off x="5028792" y="4989943"/>
            <a:ext cx="441110" cy="1091306"/>
          </a:xfrm>
          <a:custGeom>
            <a:gdLst>
              <a:gd name="T0" fmla="*/ 104 w 366"/>
              <a:gd name="T1" fmla="*/ 0 h 905"/>
              <a:gd name="T2" fmla="*/ 0 w 366"/>
              <a:gd name="T3" fmla="*/ 0 h 905"/>
              <a:gd name="T4" fmla="*/ 262 w 366"/>
              <a:gd name="T5" fmla="*/ 452 h 905"/>
              <a:gd name="T6" fmla="*/ 260 w 366"/>
              <a:gd name="T7" fmla="*/ 456 h 905"/>
              <a:gd name="T8" fmla="*/ 260 w 366"/>
              <a:gd name="T9" fmla="*/ 456 h 905"/>
              <a:gd name="T10" fmla="*/ 0 w 366"/>
              <a:gd name="T11" fmla="*/ 905 h 905"/>
              <a:gd name="T12" fmla="*/ 104 w 366"/>
              <a:gd name="T13" fmla="*/ 905 h 905"/>
              <a:gd name="T14" fmla="*/ 366 w 366"/>
              <a:gd name="T15" fmla="*/ 452 h 905"/>
              <a:gd name="T16" fmla="*/ 104 w 366"/>
              <a:gd name="T17" fmla="*/ 0 h 9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6" h="905">
                <a:moveTo>
                  <a:pt x="104" y="0"/>
                </a:moveTo>
                <a:lnTo>
                  <a:pt x="0" y="0"/>
                </a:lnTo>
                <a:lnTo>
                  <a:pt x="262" y="452"/>
                </a:lnTo>
                <a:lnTo>
                  <a:pt x="260" y="456"/>
                </a:lnTo>
                <a:lnTo>
                  <a:pt x="260" y="456"/>
                </a:lnTo>
                <a:lnTo>
                  <a:pt x="0" y="905"/>
                </a:lnTo>
                <a:lnTo>
                  <a:pt x="104" y="905"/>
                </a:lnTo>
                <a:lnTo>
                  <a:pt x="366" y="452"/>
                </a:lnTo>
                <a:lnTo>
                  <a:pt x="10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6" name="Freeform 102"/>
          <p:cNvSpPr/>
          <p:nvPr>
            <p:custDataLst>
              <p:tags r:id="rId142"/>
            </p:custDataLst>
          </p:nvPr>
        </p:nvSpPr>
        <p:spPr bwMode="auto">
          <a:xfrm>
            <a:off x="3838678" y="4884077"/>
            <a:ext cx="1505949" cy="1304803"/>
          </a:xfrm>
          <a:custGeom>
            <a:gdLst>
              <a:gd name="T0" fmla="*/ 937 w 1249"/>
              <a:gd name="T1" fmla="*/ 0 h 1082"/>
              <a:gd name="T2" fmla="*/ 1249 w 1249"/>
              <a:gd name="T3" fmla="*/ 540 h 1082"/>
              <a:gd name="T4" fmla="*/ 937 w 1249"/>
              <a:gd name="T5" fmla="*/ 1082 h 1082"/>
              <a:gd name="T6" fmla="*/ 312 w 1249"/>
              <a:gd name="T7" fmla="*/ 1082 h 1082"/>
              <a:gd name="T8" fmla="*/ 0 w 1249"/>
              <a:gd name="T9" fmla="*/ 540 h 1082"/>
              <a:gd name="T10" fmla="*/ 312 w 1249"/>
              <a:gd name="T11" fmla="*/ 0 h 1082"/>
              <a:gd name="T12" fmla="*/ 937 w 1249"/>
              <a:gd name="T13" fmla="*/ 0 h 108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82">
                <a:moveTo>
                  <a:pt x="937" y="0"/>
                </a:moveTo>
                <a:lnTo>
                  <a:pt x="1249" y="540"/>
                </a:lnTo>
                <a:lnTo>
                  <a:pt x="937" y="1082"/>
                </a:lnTo>
                <a:lnTo>
                  <a:pt x="312" y="1082"/>
                </a:ln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  <a:close/>
              </a:path>
            </a:pathLst>
          </a:custGeom>
          <a:solidFill>
            <a:srgbClr val="5B9BD5">
              <a:lumMod val="60000"/>
              <a:lumOff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7" name="Freeform 103"/>
          <p:cNvSpPr/>
          <p:nvPr>
            <p:custDataLst>
              <p:tags r:id="rId143"/>
            </p:custDataLst>
          </p:nvPr>
        </p:nvSpPr>
        <p:spPr bwMode="auto">
          <a:xfrm>
            <a:off x="3838678" y="4884077"/>
            <a:ext cx="1505949" cy="1304803"/>
          </a:xfrm>
          <a:custGeom>
            <a:gdLst>
              <a:gd name="T0" fmla="*/ 937 w 1249"/>
              <a:gd name="T1" fmla="*/ 0 h 1082"/>
              <a:gd name="T2" fmla="*/ 1249 w 1249"/>
              <a:gd name="T3" fmla="*/ 540 h 1082"/>
              <a:gd name="T4" fmla="*/ 937 w 1249"/>
              <a:gd name="T5" fmla="*/ 1082 h 1082"/>
              <a:gd name="T6" fmla="*/ 312 w 1249"/>
              <a:gd name="T7" fmla="*/ 1082 h 1082"/>
              <a:gd name="T8" fmla="*/ 0 w 1249"/>
              <a:gd name="T9" fmla="*/ 540 h 1082"/>
              <a:gd name="T10" fmla="*/ 312 w 1249"/>
              <a:gd name="T11" fmla="*/ 0 h 1082"/>
              <a:gd name="T12" fmla="*/ 937 w 1249"/>
              <a:gd name="T13" fmla="*/ 0 h 108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9" h="1082">
                <a:moveTo>
                  <a:pt x="937" y="0"/>
                </a:moveTo>
                <a:lnTo>
                  <a:pt x="1249" y="540"/>
                </a:lnTo>
                <a:lnTo>
                  <a:pt x="937" y="1082"/>
                </a:lnTo>
                <a:lnTo>
                  <a:pt x="312" y="1082"/>
                </a:lnTo>
                <a:lnTo>
                  <a:pt x="0" y="540"/>
                </a:lnTo>
                <a:lnTo>
                  <a:pt x="312" y="0"/>
                </a:lnTo>
                <a:lnTo>
                  <a:pt x="93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8" name="Freeform 104"/>
          <p:cNvSpPr/>
          <p:nvPr>
            <p:custDataLst>
              <p:tags r:id="rId144"/>
            </p:custDataLst>
          </p:nvPr>
        </p:nvSpPr>
        <p:spPr bwMode="auto">
          <a:xfrm>
            <a:off x="3841325" y="5539566"/>
            <a:ext cx="1501538" cy="648431"/>
          </a:xfrm>
          <a:custGeom>
            <a:gdLst>
              <a:gd name="T0" fmla="*/ 1245 w 1245"/>
              <a:gd name="T1" fmla="*/ 0 h 538"/>
              <a:gd name="T2" fmla="*/ 0 w 1245"/>
              <a:gd name="T3" fmla="*/ 0 h 538"/>
              <a:gd name="T4" fmla="*/ 310 w 1245"/>
              <a:gd name="T5" fmla="*/ 538 h 538"/>
              <a:gd name="T6" fmla="*/ 935 w 1245"/>
              <a:gd name="T7" fmla="*/ 538 h 538"/>
              <a:gd name="T8" fmla="*/ 942 w 1245"/>
              <a:gd name="T9" fmla="*/ 525 h 538"/>
              <a:gd name="T10" fmla="*/ 985 w 1245"/>
              <a:gd name="T11" fmla="*/ 449 h 538"/>
              <a:gd name="T12" fmla="*/ 1245 w 1245"/>
              <a:gd name="T13" fmla="*/ 0 h 53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5" h="538">
                <a:moveTo>
                  <a:pt x="1245" y="0"/>
                </a:moveTo>
                <a:lnTo>
                  <a:pt x="0" y="0"/>
                </a:lnTo>
                <a:lnTo>
                  <a:pt x="310" y="538"/>
                </a:lnTo>
                <a:lnTo>
                  <a:pt x="935" y="538"/>
                </a:lnTo>
                <a:lnTo>
                  <a:pt x="942" y="525"/>
                </a:lnTo>
                <a:lnTo>
                  <a:pt x="985" y="449"/>
                </a:lnTo>
                <a:lnTo>
                  <a:pt x="1245" y="0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89" name="Freeform 105"/>
          <p:cNvSpPr/>
          <p:nvPr>
            <p:custDataLst>
              <p:tags r:id="rId145"/>
            </p:custDataLst>
          </p:nvPr>
        </p:nvSpPr>
        <p:spPr bwMode="auto">
          <a:xfrm>
            <a:off x="3841325" y="5539566"/>
            <a:ext cx="1501538" cy="648431"/>
          </a:xfrm>
          <a:custGeom>
            <a:gdLst>
              <a:gd name="T0" fmla="*/ 1245 w 1245"/>
              <a:gd name="T1" fmla="*/ 0 h 538"/>
              <a:gd name="T2" fmla="*/ 0 w 1245"/>
              <a:gd name="T3" fmla="*/ 0 h 538"/>
              <a:gd name="T4" fmla="*/ 310 w 1245"/>
              <a:gd name="T5" fmla="*/ 538 h 538"/>
              <a:gd name="T6" fmla="*/ 935 w 1245"/>
              <a:gd name="T7" fmla="*/ 538 h 538"/>
              <a:gd name="T8" fmla="*/ 942 w 1245"/>
              <a:gd name="T9" fmla="*/ 525 h 538"/>
              <a:gd name="T10" fmla="*/ 985 w 1245"/>
              <a:gd name="T11" fmla="*/ 449 h 538"/>
              <a:gd name="T12" fmla="*/ 1245 w 1245"/>
              <a:gd name="T13" fmla="*/ 0 h 53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5" h="538">
                <a:moveTo>
                  <a:pt x="1245" y="0"/>
                </a:moveTo>
                <a:lnTo>
                  <a:pt x="0" y="0"/>
                </a:lnTo>
                <a:lnTo>
                  <a:pt x="310" y="538"/>
                </a:lnTo>
                <a:lnTo>
                  <a:pt x="935" y="538"/>
                </a:lnTo>
                <a:lnTo>
                  <a:pt x="942" y="525"/>
                </a:lnTo>
                <a:lnTo>
                  <a:pt x="985" y="449"/>
                </a:lnTo>
                <a:lnTo>
                  <a:pt x="124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50">
              <a:latin typeface="Arial" pitchFamily="34" charset="0"/>
              <a:ea typeface="微软雅黑" panose="020b0503020204020204" pitchFamily="34" charset="-122"/>
              <a:sym typeface="Arial" pitchFamily="34" charset="0"/>
            </a:endParaRPr>
          </a:p>
        </p:txBody>
      </p:sp>
      <p:sp>
        <p:nvSpPr>
          <p:cNvPr id="190" name="文本框 189"/>
          <p:cNvSpPr txBox="1"/>
          <p:nvPr>
            <p:custDataLst>
              <p:tags r:id="rId146"/>
            </p:custDataLst>
          </p:nvPr>
        </p:nvSpPr>
        <p:spPr>
          <a:xfrm>
            <a:off x="4162453" y="4959065"/>
            <a:ext cx="812524" cy="1186585"/>
          </a:xfrm>
          <a:prstGeom prst="rect">
            <a:avLst/>
          </a:prstGeom>
          <a:noFill/>
        </p:spPr>
        <p:txBody>
          <a:bodyPr wrap="square" rtlCol="0">
            <a:normAutofit fontScale="60000"/>
          </a:bodyPr>
          <a:lstStyle/>
          <a:p>
            <a:pPr algn="ctr"/>
            <a:r>
              <a:rPr lang="zh-CN" altLang="en-US" sz="4950">
                <a:solidFill>
                  <a:sysClr val="window" lastClr="FFFEFF"/>
                </a:solidFill>
                <a:latin typeface="Arial" pitchFamily="34" charset="0"/>
                <a:ea typeface="微软雅黑" panose="020b0503020204020204" pitchFamily="34" charset="-122"/>
                <a:sym typeface="Arial" pitchFamily="34" charset="0"/>
              </a:rPr>
              <a:t>内容</a:t>
            </a:r>
          </a:p>
        </p:txBody>
      </p:sp>
      <p:sp>
        <p:nvSpPr>
          <p:cNvPr id="191" name="文本框 190"/>
          <p:cNvSpPr txBox="1"/>
          <p:nvPr>
            <p:custDataLst>
              <p:tags r:id="rId147"/>
            </p:custDataLst>
          </p:nvPr>
        </p:nvSpPr>
        <p:spPr>
          <a:xfrm>
            <a:off x="5494020" y="5232400"/>
            <a:ext cx="4227830" cy="6045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charset="-122"/>
                <a:ea typeface="黑体" panose="02010609060101010101" charset="-122"/>
                <a:sym typeface="Arial" pitchFamily="34" charset="0"/>
              </a:rPr>
              <a:t>青苗法、市易法、保甲法</a:t>
            </a:r>
          </a:p>
        </p:txBody>
      </p:sp>
    </p:spTree>
    <p:custDataLst>
      <p:tags r:id="rId148"/>
    </p:custData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王安石变法</a:t>
            </a:r>
            <a:r>
              <a:rPr lang="en-US" altLang="zh-CN"/>
              <a:t>——</a:t>
            </a:r>
            <a:r>
              <a:rPr lang="zh-CN" altLang="en-US"/>
              <a:t>评价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材料一：二三年间，开阖动摇，举天地之内，无一民一物得安其所者……数十百事交举并作，欲以岁月变化天下。</a:t>
            </a:r>
          </a:p>
          <a:p>
            <a:pPr marL="0" indent="0" algn="r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——刘挚《忠肃集》</a:t>
            </a:r>
          </a:p>
          <a:p>
            <a:pPr marL="0" indent="0" algn="l" fontAlgn="auto">
              <a:lnSpc>
                <a:spcPct val="150000"/>
              </a:lnSpc>
              <a:buNone/>
            </a:pPr>
            <a:endParaRPr lang="zh-CN" altLang="en-US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 algn="l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材料二：《宋史》记熙丰事实者，成于南渡以后史官之手，而元人因袭之，皆反对党之言，不可征信。</a:t>
            </a:r>
          </a:p>
          <a:p>
            <a:pPr marL="0" indent="0" algn="r" fontAlgn="auto">
              <a:lnSpc>
                <a:spcPct val="150000"/>
              </a:lnSpc>
              <a:buNone/>
            </a:pP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——梁启超《王荆公》</a:t>
            </a:r>
          </a:p>
        </p:txBody>
      </p:sp>
      <p:sp>
        <p:nvSpPr>
          <p:cNvPr id="4" name="矩形 3"/>
          <p:cNvSpPr/>
          <p:nvPr/>
        </p:nvSpPr>
        <p:spPr>
          <a:xfrm>
            <a:off x="6985635" y="1431290"/>
            <a:ext cx="3099435" cy="72517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08635" y="2156460"/>
            <a:ext cx="2769870" cy="58420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901315" y="4695190"/>
            <a:ext cx="1480185" cy="60198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  <p:bldP spid="5" grpId="3"/>
      <p:bldP spid="6" grpId="4"/>
      <p:bldP spid="6" grpId="5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/>
          <p:cNvCxnSpPr/>
          <p:nvPr>
            <p:custDataLst>
              <p:tags r:id="rId3"/>
            </p:custDataLst>
          </p:nvPr>
        </p:nvCxnSpPr>
        <p:spPr>
          <a:xfrm>
            <a:off x="1932495" y="806587"/>
            <a:ext cx="10259505" cy="0"/>
          </a:xfrm>
          <a:prstGeom prst="line">
            <a:avLst/>
          </a:prstGeom>
          <a:ln w="158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2167890" y="264160"/>
            <a:ext cx="53898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王安石变法</a:t>
            </a:r>
            <a:r>
              <a:rPr lang="en-US" altLang="zh-CN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smtClean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评价</a:t>
            </a: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44" y="0"/>
            <a:ext cx="1789251" cy="1051863"/>
          </a:xfrm>
          <a:prstGeom prst="rect">
            <a:avLst/>
          </a:prstGeom>
        </p:spPr>
      </p:pic>
      <p:sp>
        <p:nvSpPr>
          <p:cNvPr id="7" name="圆角矩形 6"/>
          <p:cNvSpPr/>
          <p:nvPr>
            <p:custDataLst>
              <p:tags r:id="rId7"/>
            </p:custDataLst>
          </p:nvPr>
        </p:nvSpPr>
        <p:spPr>
          <a:xfrm>
            <a:off x="1207552" y="2191731"/>
            <a:ext cx="2204951" cy="1233542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积极</a:t>
            </a: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3601085" y="2502535"/>
            <a:ext cx="71926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/>
              <a:t>     </a:t>
            </a:r>
            <a:r>
              <a:rPr lang="en-US" altLang="zh-CN" sz="240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en-US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王安石变法达到了富国的目的，增加了财政收入</a:t>
            </a:r>
          </a:p>
        </p:txBody>
      </p:sp>
      <p:sp>
        <p:nvSpPr>
          <p:cNvPr id="12" name="圆角矩形 11"/>
          <p:cNvSpPr/>
          <p:nvPr>
            <p:custDataLst>
              <p:tags r:id="rId9"/>
            </p:custDataLst>
          </p:nvPr>
        </p:nvSpPr>
        <p:spPr>
          <a:xfrm>
            <a:off x="1207552" y="4370894"/>
            <a:ext cx="2204951" cy="1233542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消极</a:t>
            </a:r>
          </a:p>
        </p:txBody>
      </p:sp>
      <p:sp>
        <p:nvSpPr>
          <p:cNvPr id="17" name="文本框 16"/>
          <p:cNvSpPr txBox="1"/>
          <p:nvPr>
            <p:custDataLst>
              <p:tags r:id="rId10"/>
            </p:custDataLst>
          </p:nvPr>
        </p:nvSpPr>
        <p:spPr>
          <a:xfrm>
            <a:off x="3959356" y="4110781"/>
            <a:ext cx="6956982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</a:rPr>
              <a:t>强兵效果不明显</a:t>
            </a:r>
            <a:endParaRPr lang="zh-CN" altLang="en-US" sz="2400">
              <a:latin typeface="黑体" panose="02010609060101010101" charset="-122"/>
              <a:ea typeface="黑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操作不当，加重了人民负担，也引起了激烈争议</a:t>
            </a: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导致统治集团内部的分裂日益严重</a:t>
            </a:r>
          </a:p>
        </p:txBody>
      </p:sp>
    </p:spTree>
    <p:custDataLst>
      <p:tags r:id="rId1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1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5" presetClass="entr" presetSubtype="0" fill="hold" grpId="2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3" presetClass="entr" presetSubtype="10" fill="hold" grpId="3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1"/>
      <p:bldP spid="12" grpId="2"/>
      <p:bldP spid="17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南宋偏安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185" y="-126365"/>
            <a:ext cx="9246235" cy="7284085"/>
          </a:xfrm>
          <a:prstGeom prst="rect">
            <a:avLst/>
          </a:prstGeom>
        </p:spPr>
      </p:pic>
      <p:pic>
        <p:nvPicPr>
          <p:cNvPr id="6" name="图片 5" descr="C:/Users/ASUS/AppData/Local/Temp/kaimatting/20201027102135/output_aiMatting_20201027102147.pngoutput_aiMatting_202010271021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3715" y="3173095"/>
            <a:ext cx="2421890" cy="230314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300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探究：</a:t>
            </a:r>
            <a:r>
              <a:rPr lang="en-US" altLang="zh-CN"/>
              <a:t>“</a:t>
            </a:r>
            <a:r>
              <a:rPr lang="zh-CN" altLang="en-US"/>
              <a:t>以钱财换和平</a:t>
            </a:r>
            <a:r>
              <a:rPr lang="en-US" altLang="zh-CN"/>
              <a:t>”</a:t>
            </a: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custDataLst>
              <p:tags r:id="rId2"/>
            </p:custDataLst>
          </p:nvPr>
        </p:nvGraphicFramePr>
        <p:xfrm>
          <a:off x="608400" y="1490400"/>
          <a:ext cx="10968990" cy="4324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635"/>
                <a:gridCol w="2508885"/>
                <a:gridCol w="3341370"/>
                <a:gridCol w="3340100"/>
              </a:tblGrid>
              <a:tr h="58229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北宋与辽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北宋与西夏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/>
                        <a:t>南宋与金</a:t>
                      </a:r>
                    </a:p>
                  </a:txBody>
                  <a:tcPr/>
                </a:tc>
              </a:tr>
              <a:tr h="7772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起因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收复燕云十六州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政权争端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政权争端</a:t>
                      </a:r>
                    </a:p>
                  </a:txBody>
                  <a:tcPr/>
                </a:tc>
              </a:tr>
              <a:tr h="700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过程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两次惨败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屡战屡败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有胜有败</a:t>
                      </a:r>
                    </a:p>
                  </a:txBody>
                  <a:tcPr/>
                </a:tc>
              </a:tr>
              <a:tr h="22650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</a:rPr>
                        <a:t>结果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1005</a:t>
                      </a: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澶渊之盟</a:t>
                      </a:r>
                    </a:p>
                    <a:p>
                      <a:pPr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皇帝兄弟相称</a:t>
                      </a: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“</a:t>
                      </a: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岁币</a:t>
                      </a: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1004</a:t>
                      </a: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庆历和议</a:t>
                      </a:r>
                    </a:p>
                    <a:p>
                      <a:pPr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西夏称臣，保持帝号</a:t>
                      </a: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“</a:t>
                      </a: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岁赐</a:t>
                      </a: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1141</a:t>
                      </a: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绍兴和议</a:t>
                      </a:r>
                    </a:p>
                    <a:p>
                      <a:pPr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南宋向金称臣</a:t>
                      </a:r>
                    </a:p>
                    <a:p>
                      <a:pPr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“</a:t>
                      </a:r>
                      <a:r>
                        <a:rPr lang="zh-CN" altLang="en-US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岁贡</a:t>
                      </a:r>
                      <a:r>
                        <a:rPr lang="en-US" altLang="zh-CN" sz="24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”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7408545" y="522605"/>
            <a:ext cx="385572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史论结合</a:t>
            </a:r>
            <a:endParaRPr lang="zh-CN" altLang="en-US" sz="72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/>
              <a:t>《两宋的政治与军事》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38200" y="3045460"/>
            <a:ext cx="551815" cy="14414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400"/>
              <a:t>五代之弊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095500" y="2146300"/>
            <a:ext cx="551815" cy="32404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宋初中央集权的加强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385560" y="2345055"/>
            <a:ext cx="551815" cy="29667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边防压力与财政危机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283585" y="2269490"/>
            <a:ext cx="1789430" cy="4603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收地方权力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283585" y="3536315"/>
            <a:ext cx="2115185" cy="4603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分散机构权力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83585" y="4926330"/>
            <a:ext cx="1789430" cy="4603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崇文抑武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760460" y="2524125"/>
            <a:ext cx="1497965" cy="4603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富国之法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760460" y="4351020"/>
            <a:ext cx="1497965" cy="4603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/>
              <a:t>强兵之法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672705" y="2908935"/>
            <a:ext cx="551815" cy="19024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王安石变法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1158220" y="3139440"/>
            <a:ext cx="551815" cy="14414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南宋偏安</a:t>
            </a:r>
          </a:p>
        </p:txBody>
      </p:sp>
      <p:sp>
        <p:nvSpPr>
          <p:cNvPr id="15" name="右箭头 14"/>
          <p:cNvSpPr/>
          <p:nvPr/>
        </p:nvSpPr>
        <p:spPr>
          <a:xfrm>
            <a:off x="1578610" y="3531870"/>
            <a:ext cx="423545" cy="3581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>
            <a:off x="7150100" y="3587750"/>
            <a:ext cx="423545" cy="3581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箭头连接符 16"/>
          <p:cNvCxnSpPr/>
          <p:nvPr/>
        </p:nvCxnSpPr>
        <p:spPr>
          <a:xfrm flipV="1">
            <a:off x="2718435" y="2524125"/>
            <a:ext cx="489585" cy="6686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V="1">
            <a:off x="2647315" y="3786505"/>
            <a:ext cx="532765" cy="323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>
            <a:endCxn id="9" idx="1"/>
          </p:cNvCxnSpPr>
          <p:nvPr/>
        </p:nvCxnSpPr>
        <p:spPr>
          <a:xfrm>
            <a:off x="2718435" y="4492625"/>
            <a:ext cx="565150" cy="6642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右大括号 19"/>
          <p:cNvSpPr/>
          <p:nvPr/>
        </p:nvSpPr>
        <p:spPr>
          <a:xfrm>
            <a:off x="5751830" y="2382520"/>
            <a:ext cx="216535" cy="28448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箭头连接符 20"/>
          <p:cNvCxnSpPr/>
          <p:nvPr/>
        </p:nvCxnSpPr>
        <p:spPr>
          <a:xfrm flipV="1">
            <a:off x="8224520" y="2919095"/>
            <a:ext cx="489585" cy="6686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8231505" y="4030345"/>
            <a:ext cx="474980" cy="5505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右大括号 22"/>
          <p:cNvSpPr/>
          <p:nvPr/>
        </p:nvSpPr>
        <p:spPr>
          <a:xfrm>
            <a:off x="10490200" y="2863215"/>
            <a:ext cx="376555" cy="17894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772900" y="12382500"/>
            <a:ext cx="342900" cy="266700"/>
          </a:xfrm>
          <a:prstGeom prst="cube">
            <a:avLst/>
          </a:prstGeom>
        </p:spPr>
      </p:pic>
    </p:spTree>
    <p:custDataLst>
      <p:tags r:id="rId3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custom20205176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空白演示"/>
  <p:tag name="KSO_WM_UNIT_SHOW_EDIT_AREA_INDICATION" val="1"/>
  <p:tag name="KSO_WM_UNIT_TYPE" val="a"/>
  <p:tag name="KSO_WM_UNIT_VALUE" val="28"/>
</p:tagLst>
</file>

<file path=ppt/tags/tag6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basetag"/>
  <p:tag name="KSO_WM_TEMPLATE_COLOR_TYPE" val="1"/>
  <p:tag name="KSO_WM_TEMPLATE_INDEX" val="20163155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66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67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68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0"/>
  <p:tag name="KSO_WM_UNIT_INDEX" val="0"/>
  <p:tag name="KSO_WM_UNIT_TYPE" val="i"/>
</p:tagLst>
</file>

<file path=ppt/tags/tag69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1"/>
  <p:tag name="KSO_WM_UNIT_INDEX" val="1"/>
  <p:tag name="KSO_WM_UNIT_TYPE" val="i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2"/>
  <p:tag name="KSO_WM_UNIT_INDEX" val="2"/>
  <p:tag name="KSO_WM_UNIT_TYPE" val="i"/>
</p:tagLst>
</file>

<file path=ppt/tags/tag71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3"/>
  <p:tag name="KSO_WM_UNIT_INDEX" val="3"/>
  <p:tag name="KSO_WM_UNIT_TYPE" val="i"/>
</p:tagLst>
</file>

<file path=ppt/tags/tag72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4"/>
  <p:tag name="KSO_WM_UNIT_INDEX" val="4"/>
  <p:tag name="KSO_WM_UNIT_TYPE" val="i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5"/>
  <p:tag name="KSO_WM_UNIT_INDEX" val="5"/>
  <p:tag name="KSO_WM_UNIT_TYPE" val="i"/>
</p:tagLst>
</file>

<file path=ppt/tags/tag74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6"/>
  <p:tag name="KSO_WM_UNIT_INDEX" val="6"/>
  <p:tag name="KSO_WM_UNIT_TYPE" val="i"/>
</p:tagLst>
</file>

<file path=ppt/tags/tag75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7"/>
  <p:tag name="KSO_WM_UNIT_INDEX" val="7"/>
  <p:tag name="KSO_WM_UNIT_TYPE" val="i"/>
</p:tagLst>
</file>

<file path=ppt/tags/tag76.xml><?xml version="1.0" encoding="utf-8"?>
<p:tagLst xmlns:p="http://schemas.openxmlformats.org/presentationml/2006/main">
  <p:tag name="KSO_WM_BEAUTIFY_FLAG" val="#wm#"/>
  <p:tag name="KSO_WM_SLIDE_ID" val="basetag20163155_5"/>
  <p:tag name="KSO_WM_SLIDE_INDEX" val="5"/>
  <p:tag name="KSO_WM_SLIDE_ITEM_CNT" val="0"/>
  <p:tag name="KSO_WM_SLIDE_LAYOUT" val="a_f"/>
  <p:tag name="KSO_WM_SLIDE_LAYOUT_CNT" val="0_0"/>
  <p:tag name="KSO_WM_SLIDE_TYPE" val="text"/>
  <p:tag name="KSO_WM_TAG_VERSION" val="1.0"/>
  <p:tag name="KSO_WM_TEMPLATE_CATEGORY" val="basetag"/>
  <p:tag name="KSO_WM_TEMPLATE_INDEX" val="20163155"/>
</p:tagLst>
</file>

<file path=ppt/tags/tag77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78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0"/>
  <p:tag name="KSO_WM_UNIT_INDEX" val="0"/>
  <p:tag name="KSO_WM_UNIT_TYPE" val="i"/>
</p:tagLst>
</file>

<file path=ppt/tags/tag79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1"/>
  <p:tag name="KSO_WM_UNIT_INDEX" val="1"/>
  <p:tag name="KSO_WM_UNIT_TYPE" val="i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5*i*2"/>
  <p:tag name="KSO_WM_UNIT_INDEX" val="2"/>
  <p:tag name="KSO_WM_UNIT_TYPE" val="i"/>
</p:tagLst>
</file>

<file path=ppt/tags/tag81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82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83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0"/>
  <p:tag name="KSO_WM_UNIT_INDEX" val="0"/>
  <p:tag name="KSO_WM_UNIT_TYPE" val="i"/>
</p:tagLst>
</file>

<file path=ppt/tags/tag84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1"/>
  <p:tag name="KSO_WM_UNIT_INDEX" val="1"/>
  <p:tag name="KSO_WM_UNIT_TYPE" val="i"/>
</p:tagLst>
</file>

<file path=ppt/tags/tag85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2"/>
  <p:tag name="KSO_WM_UNIT_INDEX" val="2"/>
  <p:tag name="KSO_WM_UNIT_TYPE" val="i"/>
</p:tagLst>
</file>

<file path=ppt/tags/tag86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3"/>
  <p:tag name="KSO_WM_UNIT_INDEX" val="3"/>
  <p:tag name="KSO_WM_UNIT_TYPE" val="i"/>
</p:tagLst>
</file>

<file path=ppt/tags/tag87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9"/>
  <p:tag name="KSO_WM_UNIT_INDEX" val="9"/>
  <p:tag name="KSO_WM_UNIT_TYPE" val="i"/>
</p:tagLst>
</file>

<file path=ppt/tags/tag88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10"/>
  <p:tag name="KSO_WM_UNIT_INDEX" val="10"/>
  <p:tag name="KSO_WM_UNIT_TYPE" val="i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16"/>
  <p:tag name="KSO_WM_UNIT_INDEX" val="16"/>
  <p:tag name="KSO_WM_UNIT_TYPE" val="i"/>
</p:tagLst>
</file>

<file path=ppt/tags/tag90.xml><?xml version="1.0" encoding="utf-8"?>
<p:tagLst xmlns:p="http://schemas.openxmlformats.org/presentationml/2006/main">
  <p:tag name="KSO_WM_BEAUTIFY_FLAG" val="#wm#"/>
  <p:tag name="KSO_WM_SLIDE_ID" val="basetag20163155_6"/>
  <p:tag name="KSO_WM_SLIDE_INDEX" val="6"/>
  <p:tag name="KSO_WM_SLIDE_ITEM_CNT" val="0"/>
  <p:tag name="KSO_WM_SLIDE_LAYOUT" val="a_f"/>
  <p:tag name="KSO_WM_SLIDE_LAYOUT_CNT" val="0_0"/>
  <p:tag name="KSO_WM_SLIDE_TYPE" val="text"/>
  <p:tag name="KSO_WM_TAG_VERSION" val="1.0"/>
  <p:tag name="KSO_WM_TEMPLATE_CATEGORY" val="basetag"/>
  <p:tag name="KSO_WM_TEMPLATE_INDEX" val="20163155"/>
</p:tagLst>
</file>

<file path=ppt/tags/tag91.xml><?xml version="1.0" encoding="utf-8"?>
<p:tagLst xmlns:p="http://schemas.openxmlformats.org/presentationml/2006/main">
  <p:tag name="KSO_WM_UNIT_TABLE_BEAUTIFY" val="smartTable{3c9f2890-4a1b-4b9b-a4ac-cd6a70901c64}"/>
</p:tagLst>
</file>

<file path=ppt/tags/tag92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93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94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95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96.xml><?xml version="1.0" encoding="utf-8"?>
<p:tagLst xmlns:p="http://schemas.openxmlformats.org/presentationml/2006/main">
  <p:tag name="KSO_WM_UNIT_TABLE_BEAUTIFY" val="smartTable{67c7e3e0-3ac1-4570-a518-b68d1f979dbe}"/>
</p:tagLst>
</file>

<file path=ppt/tags/tag97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98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99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10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"/>
  <p:tag name="KSO_WM_UNIT_INDEX" val="1_1_1"/>
  <p:tag name="KSO_WM_UNIT_LAYERLEVEL" val="1_1_1"/>
  <p:tag name="KSO_WM_UNIT_TEXT_FILL_FORE_SCHEMECOLOR_INDEX" val="13"/>
  <p:tag name="KSO_WM_UNIT_TEXT_FILL_TYPE" val="1"/>
  <p:tag name="KSO_WM_UNIT_TYPE" val="l_h_i"/>
</p:tagLst>
</file>

<file path=ppt/tags/tag10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20"/>
  <p:tag name="KSO_WM_UNIT_INDEX" val="1_1_20"/>
  <p:tag name="KSO_WM_UNIT_LAYERLEVEL" val="1_1_1"/>
  <p:tag name="KSO_WM_UNIT_LINE_FILL_TYPE" val="2"/>
  <p:tag name="KSO_WM_UNIT_LINE_FORE_SCHEMECOLOR_INDEX" val="15"/>
  <p:tag name="KSO_WM_UNIT_TEXT_FILL_FORE_SCHEMECOLOR_INDEX" val="13"/>
  <p:tag name="KSO_WM_UNIT_TEXT_FILL_TYPE" val="1"/>
  <p:tag name="KSO_WM_UNIT_TYPE" val="l_h_i"/>
</p:tagLst>
</file>

<file path=ppt/tags/tag10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31"/>
  <p:tag name="KSO_WM_UNIT_INDEX" val="1_1_31"/>
  <p:tag name="KSO_WM_UNIT_LAYERLEVEL" val="1_1_1"/>
  <p:tag name="KSO_WM_UNIT_TEXT_FILL_FORE_SCHEMECOLOR_INDEX" val="13"/>
  <p:tag name="KSO_WM_UNIT_TEXT_FILL_TYPE" val="1"/>
  <p:tag name="KSO_WM_UNIT_TYPE" val="l_h_i"/>
</p:tagLst>
</file>

<file path=ppt/tags/tag10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5"/>
  <p:tag name="KSO_WM_UNIT_INDEX" val="1_1_5"/>
  <p:tag name="KSO_WM_UNIT_LAYERLEVEL" val="1_1_1"/>
  <p:tag name="KSO_WM_UNIT_TEXT_FILL_FORE_SCHEMECOLOR_INDEX" val="13"/>
  <p:tag name="KSO_WM_UNIT_TEXT_FILL_TYPE" val="1"/>
  <p:tag name="KSO_WM_UNIT_TYPE" val="l_h_i"/>
</p:tagLst>
</file>

<file path=ppt/tags/tag10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6"/>
  <p:tag name="KSO_WM_UNIT_INDEX" val="1_1_6"/>
  <p:tag name="KSO_WM_UNIT_LAYERLEVEL" val="1_1_1"/>
  <p:tag name="KSO_WM_UNIT_TEXT_FILL_FORE_SCHEMECOLOR_INDEX" val="13"/>
  <p:tag name="KSO_WM_UNIT_TEXT_FILL_TYPE" val="1"/>
  <p:tag name="KSO_WM_UNIT_TYPE" val="l_h_i"/>
</p:tagLst>
</file>

<file path=ppt/tags/tag10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7"/>
  <p:tag name="KSO_WM_UNIT_INDEX" val="1_1_7"/>
  <p:tag name="KSO_WM_UNIT_LAYERLEVEL" val="1_1_1"/>
  <p:tag name="KSO_WM_UNIT_TEXT_FILL_FORE_SCHEMECOLOR_INDEX" val="13"/>
  <p:tag name="KSO_WM_UNIT_TEXT_FILL_TYPE" val="1"/>
  <p:tag name="KSO_WM_UNIT_TYPE" val="l_h_i"/>
</p:tagLst>
</file>

<file path=ppt/tags/tag10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9"/>
  <p:tag name="KSO_WM_UNIT_INDEX" val="1_1_9"/>
  <p:tag name="KSO_WM_UNIT_LAYERLEVEL" val="1_1_1"/>
  <p:tag name="KSO_WM_UNIT_TEXT_FILL_FORE_SCHEMECOLOR_INDEX" val="13"/>
  <p:tag name="KSO_WM_UNIT_TEXT_FILL_TYPE" val="1"/>
  <p:tag name="KSO_WM_UNIT_TYPE" val="l_h_i"/>
</p:tagLst>
</file>

<file path=ppt/tags/tag10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0"/>
  <p:tag name="KSO_WM_UNIT_INDEX" val="1_1_10"/>
  <p:tag name="KSO_WM_UNIT_LAYERLEVEL" val="1_1_1"/>
  <p:tag name="KSO_WM_UNIT_TEXT_FILL_FORE_SCHEMECOLOR_INDEX" val="13"/>
  <p:tag name="KSO_WM_UNIT_TEXT_FILL_TYPE" val="1"/>
  <p:tag name="KSO_WM_UNIT_TYPE" val="l_h_i"/>
</p:tagLst>
</file>

<file path=ppt/tags/tag10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1"/>
  <p:tag name="KSO_WM_UNIT_INDEX" val="1_1_11"/>
  <p:tag name="KSO_WM_UNIT_LAYERLEVEL" val="1_1_1"/>
  <p:tag name="KSO_WM_UNIT_TEXT_FILL_FORE_SCHEMECOLOR_INDEX" val="13"/>
  <p:tag name="KSO_WM_UNIT_TEXT_FILL_TYPE" val="1"/>
  <p:tag name="KSO_WM_UNIT_TYPE" val="l_h_i"/>
</p:tagLst>
</file>

<file path=ppt/tags/tag10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27"/>
  <p:tag name="KSO_WM_UNIT_INDEX" val="1_1_27"/>
  <p:tag name="KSO_WM_UNIT_LAYERLEVEL" val="1_1_1"/>
  <p:tag name="KSO_WM_UNIT_TEXT_FILL_FORE_SCHEMECOLOR_INDEX" val="13"/>
  <p:tag name="KSO_WM_UNIT_TEXT_FILL_TYPE" val="1"/>
  <p:tag name="KSO_WM_UNIT_TYPE" val="l_h_i"/>
</p:tagLst>
</file>

<file path=ppt/tags/tag11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8"/>
  <p:tag name="KSO_WM_UNIT_INDEX" val="1_1_8"/>
  <p:tag name="KSO_WM_UNIT_LAYERLEVEL" val="1_1_1"/>
  <p:tag name="KSO_WM_UNIT_TEXT_FILL_FORE_SCHEMECOLOR_INDEX" val="13"/>
  <p:tag name="KSO_WM_UNIT_TEXT_FILL_TYPE" val="1"/>
  <p:tag name="KSO_WM_UNIT_TYPE" val="l_h_i"/>
</p:tagLst>
</file>

<file path=ppt/tags/tag11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3"/>
  <p:tag name="KSO_WM_UNIT_INDEX" val="1_1_13"/>
  <p:tag name="KSO_WM_UNIT_LAYERLEVEL" val="1_1_1"/>
  <p:tag name="KSO_WM_UNIT_TEXT_FILL_FORE_SCHEMECOLOR_INDEX" val="13"/>
  <p:tag name="KSO_WM_UNIT_TEXT_FILL_TYPE" val="1"/>
  <p:tag name="KSO_WM_UNIT_TYPE" val="l_h_i"/>
</p:tagLst>
</file>

<file path=ppt/tags/tag11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4"/>
  <p:tag name="KSO_WM_UNIT_INDEX" val="1_1_14"/>
  <p:tag name="KSO_WM_UNIT_LAYERLEVEL" val="1_1_1"/>
  <p:tag name="KSO_WM_UNIT_TEXT_FILL_FORE_SCHEMECOLOR_INDEX" val="13"/>
  <p:tag name="KSO_WM_UNIT_TEXT_FILL_TYPE" val="1"/>
  <p:tag name="KSO_WM_UNIT_TYPE" val="l_h_i"/>
</p:tagLst>
</file>

<file path=ppt/tags/tag11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15"/>
  <p:tag name="KSO_WM_UNIT_INDEX" val="1_1_15"/>
  <p:tag name="KSO_WM_UNIT_LAYERLEVEL" val="1_1_1"/>
  <p:tag name="KSO_WM_UNIT_TEXT_FILL_FORE_SCHEMECOLOR_INDEX" val="13"/>
  <p:tag name="KSO_WM_UNIT_TEXT_FILL_TYPE" val="1"/>
  <p:tag name="KSO_WM_UNIT_TYPE" val="l_h_i"/>
</p:tagLst>
</file>

<file path=ppt/tags/tag11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17"/>
  <p:tag name="KSO_WM_UNIT_INDEX" val="1_1_17"/>
  <p:tag name="KSO_WM_UNIT_LAYERLEVEL" val="1_1_1"/>
  <p:tag name="KSO_WM_UNIT_TEXT_FILL_FORE_SCHEMECOLOR_INDEX" val="13"/>
  <p:tag name="KSO_WM_UNIT_TEXT_FILL_TYPE" val="1"/>
  <p:tag name="KSO_WM_UNIT_TYPE" val="l_h_i"/>
</p:tagLst>
</file>

<file path=ppt/tags/tag11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8"/>
  <p:tag name="KSO_WM_UNIT_INDEX" val="1_1_18"/>
  <p:tag name="KSO_WM_UNIT_LAYERLEVEL" val="1_1_1"/>
  <p:tag name="KSO_WM_UNIT_TEXT_FILL_FORE_SCHEMECOLOR_INDEX" val="13"/>
  <p:tag name="KSO_WM_UNIT_TEXT_FILL_TYPE" val="1"/>
  <p:tag name="KSO_WM_UNIT_TYPE" val="l_h_i"/>
</p:tagLst>
</file>

<file path=ppt/tags/tag11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9"/>
  <p:tag name="KSO_WM_UNIT_INDEX" val="1_1_19"/>
  <p:tag name="KSO_WM_UNIT_LAYERLEVEL" val="1_1_1"/>
  <p:tag name="KSO_WM_UNIT_TEXT_FILL_FORE_SCHEMECOLOR_INDEX" val="13"/>
  <p:tag name="KSO_WM_UNIT_TEXT_FILL_TYPE" val="1"/>
  <p:tag name="KSO_WM_UNIT_TYPE" val="l_h_i"/>
</p:tagLst>
</file>

<file path=ppt/tags/tag11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4"/>
  <p:tag name="KSO_WM_UNIT_INDEX" val="1_1_4"/>
  <p:tag name="KSO_WM_UNIT_LAYERLEVEL" val="1_1_1"/>
  <p:tag name="KSO_WM_UNIT_TEXT_FILL_FORE_SCHEMECOLOR_INDEX" val="13"/>
  <p:tag name="KSO_WM_UNIT_TEXT_FILL_TYPE" val="1"/>
  <p:tag name="KSO_WM_UNIT_TYPE" val="l_h_i"/>
</p:tagLst>
</file>

<file path=ppt/tags/tag11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6"/>
  <p:tag name="KSO_WM_UNIT_INDEX" val="1_1_16"/>
  <p:tag name="KSO_WM_UNIT_LAYERLEVEL" val="1_1_1"/>
  <p:tag name="KSO_WM_UNIT_TEXT_FILL_FORE_SCHEMECOLOR_INDEX" val="13"/>
  <p:tag name="KSO_WM_UNIT_TEXT_FILL_TYPE" val="1"/>
  <p:tag name="KSO_WM_UNIT_TYPE" val="l_h_i"/>
</p:tagLst>
</file>

<file path=ppt/tags/tag11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21"/>
  <p:tag name="KSO_WM_UNIT_INDEX" val="1_1_21"/>
  <p:tag name="KSO_WM_UNIT_LAYERLEVEL" val="1_1_1"/>
  <p:tag name="KSO_WM_UNIT_TEXT_FILL_FORE_SCHEMECOLOR_INDEX" val="13"/>
  <p:tag name="KSO_WM_UNIT_TEXT_FILL_TYPE" val="1"/>
  <p:tag name="KSO_WM_UNIT_TYPE" val="l_h_i"/>
</p:tagLst>
</file>

<file path=ppt/tags/tag12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22"/>
  <p:tag name="KSO_WM_UNIT_INDEX" val="1_1_22"/>
  <p:tag name="KSO_WM_UNIT_LAYERLEVEL" val="1_1_1"/>
  <p:tag name="KSO_WM_UNIT_TEXT_FILL_FORE_SCHEMECOLOR_INDEX" val="13"/>
  <p:tag name="KSO_WM_UNIT_TEXT_FILL_TYPE" val="1"/>
  <p:tag name="KSO_WM_UNIT_TYPE" val="l_h_i"/>
</p:tagLst>
</file>

<file path=ppt/tags/tag12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24"/>
  <p:tag name="KSO_WM_UNIT_INDEX" val="1_1_24"/>
  <p:tag name="KSO_WM_UNIT_LAYERLEVEL" val="1_1_1"/>
  <p:tag name="KSO_WM_UNIT_TEXT_FILL_FORE_SCHEMECOLOR_INDEX" val="13"/>
  <p:tag name="KSO_WM_UNIT_TEXT_FILL_TYPE" val="1"/>
  <p:tag name="KSO_WM_UNIT_TYPE" val="l_h_i"/>
</p:tagLst>
</file>

<file path=ppt/tags/tag12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25"/>
  <p:tag name="KSO_WM_UNIT_INDEX" val="1_1_25"/>
  <p:tag name="KSO_WM_UNIT_LAYERLEVEL" val="1_1_1"/>
  <p:tag name="KSO_WM_UNIT_TEXT_FILL_FORE_SCHEMECOLOR_INDEX" val="13"/>
  <p:tag name="KSO_WM_UNIT_TEXT_FILL_TYPE" val="1"/>
  <p:tag name="KSO_WM_UNIT_TYPE" val="l_h_i"/>
</p:tagLst>
</file>

<file path=ppt/tags/tag12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26"/>
  <p:tag name="KSO_WM_UNIT_INDEX" val="1_1_26"/>
  <p:tag name="KSO_WM_UNIT_LAYERLEVEL" val="1_1_1"/>
  <p:tag name="KSO_WM_UNIT_TEXT_FILL_FORE_SCHEMECOLOR_INDEX" val="13"/>
  <p:tag name="KSO_WM_UNIT_TEXT_FILL_TYPE" val="1"/>
  <p:tag name="KSO_WM_UNIT_TYPE" val="l_h_i"/>
</p:tagLst>
</file>

<file path=ppt/tags/tag12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1_12"/>
  <p:tag name="KSO_WM_UNIT_INDEX" val="1_1_12"/>
  <p:tag name="KSO_WM_UNIT_LAYERLEVEL" val="1_1_1"/>
  <p:tag name="KSO_WM_UNIT_TEXT_FILL_FORE_SCHEMECOLOR_INDEX" val="13"/>
  <p:tag name="KSO_WM_UNIT_TEXT_FILL_TYPE" val="1"/>
  <p:tag name="KSO_WM_UNIT_TYPE" val="l_h_i"/>
</p:tagLst>
</file>

<file path=ppt/tags/tag12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23"/>
  <p:tag name="KSO_WM_UNIT_INDEX" val="1_1_23"/>
  <p:tag name="KSO_WM_UNIT_LAYERLEVEL" val="1_1_1"/>
  <p:tag name="KSO_WM_UNIT_TEXT_FILL_FORE_SCHEMECOLOR_INDEX" val="13"/>
  <p:tag name="KSO_WM_UNIT_TEXT_FILL_TYPE" val="1"/>
  <p:tag name="KSO_WM_UNIT_TYPE" val="l_h_i"/>
</p:tagLst>
</file>

<file path=ppt/tags/tag12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28"/>
  <p:tag name="KSO_WM_UNIT_INDEX" val="1_1_28"/>
  <p:tag name="KSO_WM_UNIT_LAYERLEVEL" val="1_1_1"/>
  <p:tag name="KSO_WM_UNIT_TEXT_FILL_FORE_SCHEMECOLOR_INDEX" val="13"/>
  <p:tag name="KSO_WM_UNIT_TEXT_FILL_TYPE" val="1"/>
  <p:tag name="KSO_WM_UNIT_TYPE" val="l_h_i"/>
</p:tagLst>
</file>

<file path=ppt/tags/tag12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1212_4*l_h_i*1_1_29"/>
  <p:tag name="KSO_WM_UNIT_INDEX" val="1_1_29"/>
  <p:tag name="KSO_WM_UNIT_LAYERLEVEL" val="1_1_1"/>
  <p:tag name="KSO_WM_UNIT_TEXT_FILL_FORE_SCHEMECOLOR_INDEX" val="13"/>
  <p:tag name="KSO_WM_UNIT_TEXT_FILL_TYPE" val="1"/>
  <p:tag name="KSO_WM_UNIT_TYPE" val="l_h_i"/>
</p:tagLst>
</file>

<file path=ppt/tags/tag12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30"/>
  <p:tag name="KSO_WM_UNIT_INDEX" val="1_1_30"/>
  <p:tag name="KSO_WM_UNIT_LAYERLEVEL" val="1_1_1"/>
  <p:tag name="KSO_WM_UNIT_TEXT_FILL_FORE_SCHEMECOLOR_INDEX" val="13"/>
  <p:tag name="KSO_WM_UNIT_TEXT_FILL_TYPE" val="1"/>
  <p:tag name="KSO_WM_UNIT_TYPE" val="l_h_i"/>
</p:tagLst>
</file>

<file path=ppt/tags/tag12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81212_4*l_h_i*1_1_32"/>
  <p:tag name="KSO_WM_UNIT_INDEX" val="1_1_32"/>
  <p:tag name="KSO_WM_UNIT_LAYERLEVEL" val="1_1_1"/>
  <p:tag name="KSO_WM_UNIT_TEXT_FILL_FORE_SCHEMECOLOR_INDEX" val="13"/>
  <p:tag name="KSO_WM_UNIT_TEXT_FILL_TYPE" val="1"/>
  <p:tag name="KSO_WM_UNIT_TYPE" val="l_h_i"/>
</p:tagLst>
</file>

<file path=ppt/tags/tag13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2"/>
  <p:tag name="KSO_WM_UNIT_INDEX" val="1_1_2"/>
  <p:tag name="KSO_WM_UNIT_LAYERLEVEL" val="1_1_1"/>
  <p:tag name="KSO_WM_UNIT_TEXT_FILL_FORE_SCHEMECOLOR_INDEX" val="13"/>
  <p:tag name="KSO_WM_UNIT_TEXT_FILL_TYPE" val="1"/>
  <p:tag name="KSO_WM_UNIT_TYPE" val="l_h_i"/>
</p:tagLst>
</file>

<file path=ppt/tags/tag13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1_3"/>
  <p:tag name="KSO_WM_UNIT_INDEX" val="1_1_3"/>
  <p:tag name="KSO_WM_UNIT_LAYERLEVEL" val="1_1_1"/>
  <p:tag name="KSO_WM_UNIT_SUBTYPE" val="d"/>
  <p:tag name="KSO_WM_UNIT_TEXT_FILL_FORE_SCHEMECOLOR_INDEX" val="14"/>
  <p:tag name="KSO_WM_UNIT_TEXT_FILL_TYPE" val="1"/>
  <p:tag name="KSO_WM_UNIT_TYPE" val="l_h_i"/>
</p:tagLst>
</file>

<file path=ppt/tags/tag13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f*1_1_1"/>
  <p:tag name="KSO_WM_UNIT_INDEX" val="1_1_1"/>
  <p:tag name="KSO_WM_UNIT_LAYERLEVEL" val="1_1_1"/>
  <p:tag name="KSO_WM_UNIT_NOCLEAR" val="0"/>
  <p:tag name="KSO_WM_UNIT_PRESET_TEXT" val="请在这里输入您的内容文字请在这里输入您的内容文字"/>
  <p:tag name="KSO_WM_UNIT_SUBTYPE" val="a"/>
  <p:tag name="KSO_WM_UNIT_TEXT_FILL_FORE_SCHEMECOLOR_INDEX" val="13"/>
  <p:tag name="KSO_WM_UNIT_TEXT_FILL_TYPE" val="1"/>
  <p:tag name="KSO_WM_UNIT_TYPE" val="l_h_f"/>
  <p:tag name="KSO_WM_UNIT_VALUE" val="24"/>
</p:tagLst>
</file>

<file path=ppt/tags/tag13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1"/>
  <p:tag name="KSO_WM_UNIT_INDEX" val="1_2_1"/>
  <p:tag name="KSO_WM_UNIT_LAYERLEVEL" val="1_1_1"/>
  <p:tag name="KSO_WM_UNIT_TEXT_FILL_FORE_SCHEMECOLOR_INDEX" val="13"/>
  <p:tag name="KSO_WM_UNIT_TEXT_FILL_TYPE" val="1"/>
  <p:tag name="KSO_WM_UNIT_TYPE" val="l_h_i"/>
</p:tagLst>
</file>

<file path=ppt/tags/tag13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25"/>
  <p:tag name="KSO_WM_UNIT_INDEX" val="1_2_25"/>
  <p:tag name="KSO_WM_UNIT_LAYERLEVEL" val="1_1_1"/>
  <p:tag name="KSO_WM_UNIT_LINE_FILL_TYPE" val="2"/>
  <p:tag name="KSO_WM_UNIT_LINE_FORE_SCHEMECOLOR_INDEX" val="15"/>
  <p:tag name="KSO_WM_UNIT_TEXT_FILL_FORE_SCHEMECOLOR_INDEX" val="13"/>
  <p:tag name="KSO_WM_UNIT_TEXT_FILL_TYPE" val="1"/>
  <p:tag name="KSO_WM_UNIT_TYPE" val="l_h_i"/>
</p:tagLst>
</file>

<file path=ppt/tags/tag13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35"/>
  <p:tag name="KSO_WM_UNIT_INDEX" val="1_2_35"/>
  <p:tag name="KSO_WM_UNIT_LAYERLEVEL" val="1_1_1"/>
  <p:tag name="KSO_WM_UNIT_TEXT_FILL_FORE_SCHEMECOLOR_INDEX" val="13"/>
  <p:tag name="KSO_WM_UNIT_TEXT_FILL_TYPE" val="1"/>
  <p:tag name="KSO_WM_UNIT_TYPE" val="l_h_i"/>
</p:tagLst>
</file>

<file path=ppt/tags/tag13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10"/>
  <p:tag name="KSO_WM_UNIT_INDEX" val="1_2_10"/>
  <p:tag name="KSO_WM_UNIT_LAYERLEVEL" val="1_1_1"/>
  <p:tag name="KSO_WM_UNIT_TEXT_FILL_FORE_SCHEMECOLOR_INDEX" val="13"/>
  <p:tag name="KSO_WM_UNIT_TEXT_FILL_TYPE" val="1"/>
  <p:tag name="KSO_WM_UNIT_TYPE" val="l_h_i"/>
</p:tagLst>
</file>

<file path=ppt/tags/tag13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11"/>
  <p:tag name="KSO_WM_UNIT_INDEX" val="1_2_11"/>
  <p:tag name="KSO_WM_UNIT_LAYERLEVEL" val="1_1_1"/>
  <p:tag name="KSO_WM_UNIT_TEXT_FILL_FORE_SCHEMECOLOR_INDEX" val="13"/>
  <p:tag name="KSO_WM_UNIT_TEXT_FILL_TYPE" val="1"/>
  <p:tag name="KSO_WM_UNIT_TYPE" val="l_h_i"/>
</p:tagLst>
</file>

<file path=ppt/tags/tag13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13"/>
  <p:tag name="KSO_WM_UNIT_INDEX" val="1_2_13"/>
  <p:tag name="KSO_WM_UNIT_LAYERLEVEL" val="1_1_1"/>
  <p:tag name="KSO_WM_UNIT_TEXT_FILL_FORE_SCHEMECOLOR_INDEX" val="13"/>
  <p:tag name="KSO_WM_UNIT_TEXT_FILL_TYPE" val="1"/>
  <p:tag name="KSO_WM_UNIT_TYPE" val="l_h_i"/>
</p:tagLst>
</file>

<file path=ppt/tags/tag13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14"/>
  <p:tag name="KSO_WM_UNIT_INDEX" val="1_2_14"/>
  <p:tag name="KSO_WM_UNIT_LAYERLEVEL" val="1_1_1"/>
  <p:tag name="KSO_WM_UNIT_TEXT_FILL_FORE_SCHEMECOLOR_INDEX" val="13"/>
  <p:tag name="KSO_WM_UNIT_TEXT_FILL_TYPE" val="1"/>
  <p:tag name="KSO_WM_UNIT_TYPE" val="l_h_i"/>
</p:tagLst>
</file>

<file path=ppt/tags/tag14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15"/>
  <p:tag name="KSO_WM_UNIT_INDEX" val="1_2_15"/>
  <p:tag name="KSO_WM_UNIT_LAYERLEVEL" val="1_1_1"/>
  <p:tag name="KSO_WM_UNIT_TEXT_FILL_FORE_SCHEMECOLOR_INDEX" val="13"/>
  <p:tag name="KSO_WM_UNIT_TEXT_FILL_TYPE" val="1"/>
  <p:tag name="KSO_WM_UNIT_TYPE" val="l_h_i"/>
</p:tagLst>
</file>

<file path=ppt/tags/tag14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17"/>
  <p:tag name="KSO_WM_UNIT_INDEX" val="1_2_17"/>
  <p:tag name="KSO_WM_UNIT_LAYERLEVEL" val="1_1_1"/>
  <p:tag name="KSO_WM_UNIT_TEXT_FILL_FORE_SCHEMECOLOR_INDEX" val="13"/>
  <p:tag name="KSO_WM_UNIT_TEXT_FILL_TYPE" val="1"/>
  <p:tag name="KSO_WM_UNIT_TYPE" val="l_h_i"/>
</p:tagLst>
</file>

<file path=ppt/tags/tag14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31"/>
  <p:tag name="KSO_WM_UNIT_INDEX" val="1_2_31"/>
  <p:tag name="KSO_WM_UNIT_LAYERLEVEL" val="1_1_1"/>
  <p:tag name="KSO_WM_UNIT_TEXT_FILL_FORE_SCHEMECOLOR_INDEX" val="13"/>
  <p:tag name="KSO_WM_UNIT_TEXT_FILL_TYPE" val="1"/>
  <p:tag name="KSO_WM_UNIT_TYPE" val="l_h_i"/>
</p:tagLst>
</file>

<file path=ppt/tags/tag14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8"/>
  <p:tag name="KSO_WM_UNIT_INDEX" val="1_2_8"/>
  <p:tag name="KSO_WM_UNIT_LAYERLEVEL" val="1_1_1"/>
  <p:tag name="KSO_WM_UNIT_TEXT_FILL_FORE_SCHEMECOLOR_INDEX" val="13"/>
  <p:tag name="KSO_WM_UNIT_TEXT_FILL_TYPE" val="1"/>
  <p:tag name="KSO_WM_UNIT_TYPE" val="l_h_i"/>
</p:tagLst>
</file>

<file path=ppt/tags/tag14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18"/>
  <p:tag name="KSO_WM_UNIT_INDEX" val="1_2_18"/>
  <p:tag name="KSO_WM_UNIT_LAYERLEVEL" val="1_1_1"/>
  <p:tag name="KSO_WM_UNIT_TEXT_FILL_FORE_SCHEMECOLOR_INDEX" val="13"/>
  <p:tag name="KSO_WM_UNIT_TEXT_FILL_TYPE" val="1"/>
  <p:tag name="KSO_WM_UNIT_TYPE" val="l_h_i"/>
</p:tagLst>
</file>

<file path=ppt/tags/tag14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19"/>
  <p:tag name="KSO_WM_UNIT_INDEX" val="1_2_19"/>
  <p:tag name="KSO_WM_UNIT_LAYERLEVEL" val="1_1_1"/>
  <p:tag name="KSO_WM_UNIT_TEXT_FILL_FORE_SCHEMECOLOR_INDEX" val="13"/>
  <p:tag name="KSO_WM_UNIT_TEXT_FILL_TYPE" val="1"/>
  <p:tag name="KSO_WM_UNIT_TYPE" val="l_h_i"/>
</p:tagLst>
</file>

<file path=ppt/tags/tag14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0"/>
  <p:tag name="KSO_WM_UNIT_INDEX" val="1_2_20"/>
  <p:tag name="KSO_WM_UNIT_LAYERLEVEL" val="1_1_1"/>
  <p:tag name="KSO_WM_UNIT_TEXT_FILL_FORE_SCHEMECOLOR_INDEX" val="13"/>
  <p:tag name="KSO_WM_UNIT_TEXT_FILL_TYPE" val="1"/>
  <p:tag name="KSO_WM_UNIT_TYPE" val="l_h_i"/>
</p:tagLst>
</file>

<file path=ppt/tags/tag14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1"/>
  <p:tag name="KSO_WM_UNIT_INDEX" val="1_2_21"/>
  <p:tag name="KSO_WM_UNIT_LAYERLEVEL" val="1_1_1"/>
  <p:tag name="KSO_WM_UNIT_TEXT_FILL_FORE_SCHEMECOLOR_INDEX" val="13"/>
  <p:tag name="KSO_WM_UNIT_TEXT_FILL_TYPE" val="1"/>
  <p:tag name="KSO_WM_UNIT_TYPE" val="l_h_i"/>
</p:tagLst>
</file>

<file path=ppt/tags/tag14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2"/>
  <p:tag name="KSO_WM_UNIT_INDEX" val="1_2_22"/>
  <p:tag name="KSO_WM_UNIT_LAYERLEVEL" val="1_1_1"/>
  <p:tag name="KSO_WM_UNIT_TEXT_FILL_FORE_SCHEMECOLOR_INDEX" val="13"/>
  <p:tag name="KSO_WM_UNIT_TEXT_FILL_TYPE" val="1"/>
  <p:tag name="KSO_WM_UNIT_TYPE" val="l_h_i"/>
</p:tagLst>
</file>

<file path=ppt/tags/tag14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4"/>
  <p:tag name="KSO_WM_UNIT_INDEX" val="1_2_24"/>
  <p:tag name="KSO_WM_UNIT_LAYERLEVEL" val="1_1_1"/>
  <p:tag name="KSO_WM_UNIT_TEXT_FILL_FORE_SCHEMECOLOR_INDEX" val="13"/>
  <p:tag name="KSO_WM_UNIT_TEXT_FILL_TYPE" val="1"/>
  <p:tag name="KSO_WM_UNIT_TYPE" val="l_h_i"/>
</p:tagLst>
</file>

<file path=ppt/tags/tag15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4"/>
  <p:tag name="KSO_WM_UNIT_INDEX" val="1_2_4"/>
  <p:tag name="KSO_WM_UNIT_LAYERLEVEL" val="1_1_1"/>
  <p:tag name="KSO_WM_UNIT_TEXT_FILL_FORE_SCHEMECOLOR_INDEX" val="13"/>
  <p:tag name="KSO_WM_UNIT_TEXT_FILL_TYPE" val="1"/>
  <p:tag name="KSO_WM_UNIT_TYPE" val="l_h_i"/>
</p:tagLst>
</file>

<file path=ppt/tags/tag15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16"/>
  <p:tag name="KSO_WM_UNIT_INDEX" val="1_2_16"/>
  <p:tag name="KSO_WM_UNIT_LAYERLEVEL" val="1_1_1"/>
  <p:tag name="KSO_WM_UNIT_TEXT_FILL_FORE_SCHEMECOLOR_INDEX" val="13"/>
  <p:tag name="KSO_WM_UNIT_TEXT_FILL_TYPE" val="1"/>
  <p:tag name="KSO_WM_UNIT_TYPE" val="l_h_i"/>
</p:tagLst>
</file>

<file path=ppt/tags/tag15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6"/>
  <p:tag name="KSO_WM_UNIT_INDEX" val="1_2_26"/>
  <p:tag name="KSO_WM_UNIT_LAYERLEVEL" val="1_1_1"/>
  <p:tag name="KSO_WM_UNIT_TEXT_FILL_FORE_SCHEMECOLOR_INDEX" val="13"/>
  <p:tag name="KSO_WM_UNIT_TEXT_FILL_TYPE" val="1"/>
  <p:tag name="KSO_WM_UNIT_TYPE" val="l_h_i"/>
</p:tagLst>
</file>

<file path=ppt/tags/tag15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7"/>
  <p:tag name="KSO_WM_UNIT_INDEX" val="1_2_27"/>
  <p:tag name="KSO_WM_UNIT_LAYERLEVEL" val="1_1_1"/>
  <p:tag name="KSO_WM_UNIT_TEXT_FILL_FORE_SCHEMECOLOR_INDEX" val="13"/>
  <p:tag name="KSO_WM_UNIT_TEXT_FILL_TYPE" val="1"/>
  <p:tag name="KSO_WM_UNIT_TYPE" val="l_h_i"/>
</p:tagLst>
</file>

<file path=ppt/tags/tag15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8"/>
  <p:tag name="KSO_WM_UNIT_INDEX" val="1_2_28"/>
  <p:tag name="KSO_WM_UNIT_LAYERLEVEL" val="1_1_1"/>
  <p:tag name="KSO_WM_UNIT_TEXT_FILL_FORE_SCHEMECOLOR_INDEX" val="13"/>
  <p:tag name="KSO_WM_UNIT_TEXT_FILL_TYPE" val="1"/>
  <p:tag name="KSO_WM_UNIT_TYPE" val="l_h_i"/>
</p:tagLst>
</file>

<file path=ppt/tags/tag15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9"/>
  <p:tag name="KSO_WM_UNIT_INDEX" val="1_2_29"/>
  <p:tag name="KSO_WM_UNIT_LAYERLEVEL" val="1_1_1"/>
  <p:tag name="KSO_WM_UNIT_TEXT_FILL_FORE_SCHEMECOLOR_INDEX" val="13"/>
  <p:tag name="KSO_WM_UNIT_TEXT_FILL_TYPE" val="1"/>
  <p:tag name="KSO_WM_UNIT_TYPE" val="l_h_i"/>
</p:tagLst>
</file>

<file path=ppt/tags/tag15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30"/>
  <p:tag name="KSO_WM_UNIT_INDEX" val="1_2_30"/>
  <p:tag name="KSO_WM_UNIT_LAYERLEVEL" val="1_1_1"/>
  <p:tag name="KSO_WM_UNIT_TEXT_FILL_FORE_SCHEMECOLOR_INDEX" val="13"/>
  <p:tag name="KSO_WM_UNIT_TEXT_FILL_TYPE" val="1"/>
  <p:tag name="KSO_WM_UNIT_TYPE" val="l_h_i"/>
</p:tagLst>
</file>

<file path=ppt/tags/tag15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12"/>
  <p:tag name="KSO_WM_UNIT_INDEX" val="1_2_12"/>
  <p:tag name="KSO_WM_UNIT_LAYERLEVEL" val="1_1_1"/>
  <p:tag name="KSO_WM_UNIT_TEXT_FILL_FORE_SCHEMECOLOR_INDEX" val="13"/>
  <p:tag name="KSO_WM_UNIT_TEXT_FILL_TYPE" val="1"/>
  <p:tag name="KSO_WM_UNIT_TYPE" val="l_h_i"/>
</p:tagLst>
</file>

<file path=ppt/tags/tag15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23"/>
  <p:tag name="KSO_WM_UNIT_INDEX" val="1_2_23"/>
  <p:tag name="KSO_WM_UNIT_LAYERLEVEL" val="1_1_1"/>
  <p:tag name="KSO_WM_UNIT_TEXT_FILL_FORE_SCHEMECOLOR_INDEX" val="13"/>
  <p:tag name="KSO_WM_UNIT_TEXT_FILL_TYPE" val="1"/>
  <p:tag name="KSO_WM_UNIT_TYPE" val="l_h_i"/>
</p:tagLst>
</file>

<file path=ppt/tags/tag15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32"/>
  <p:tag name="KSO_WM_UNIT_INDEX" val="1_2_32"/>
  <p:tag name="KSO_WM_UNIT_LAYERLEVEL" val="1_1_1"/>
  <p:tag name="KSO_WM_UNIT_TEXT_FILL_FORE_SCHEMECOLOR_INDEX" val="13"/>
  <p:tag name="KSO_WM_UNIT_TEXT_FILL_TYPE" val="1"/>
  <p:tag name="KSO_WM_UNIT_TYPE" val="l_h_i"/>
</p:tagLst>
</file>

<file path=ppt/tags/tag16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33"/>
  <p:tag name="KSO_WM_UNIT_INDEX" val="1_2_33"/>
  <p:tag name="KSO_WM_UNIT_LAYERLEVEL" val="1_1_1"/>
  <p:tag name="KSO_WM_UNIT_TEXT_FILL_FORE_SCHEMECOLOR_INDEX" val="13"/>
  <p:tag name="KSO_WM_UNIT_TEXT_FILL_TYPE" val="1"/>
  <p:tag name="KSO_WM_UNIT_TYPE" val="l_h_i"/>
</p:tagLst>
</file>

<file path=ppt/tags/tag16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2_34"/>
  <p:tag name="KSO_WM_UNIT_INDEX" val="1_2_34"/>
  <p:tag name="KSO_WM_UNIT_LAYERLEVEL" val="1_1_1"/>
  <p:tag name="KSO_WM_UNIT_TEXT_FILL_FORE_SCHEMECOLOR_INDEX" val="13"/>
  <p:tag name="KSO_WM_UNIT_TEXT_FILL_TYPE" val="1"/>
  <p:tag name="KSO_WM_UNIT_TYPE" val="l_h_i"/>
</p:tagLst>
</file>

<file path=ppt/tags/tag16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36"/>
  <p:tag name="KSO_WM_UNIT_INDEX" val="1_2_36"/>
  <p:tag name="KSO_WM_UNIT_LAYERLEVEL" val="1_1_1"/>
  <p:tag name="KSO_WM_UNIT_TEXT_FILL_FORE_SCHEMECOLOR_INDEX" val="13"/>
  <p:tag name="KSO_WM_UNIT_TEXT_FILL_TYPE" val="1"/>
  <p:tag name="KSO_WM_UNIT_TYPE" val="l_h_i"/>
</p:tagLst>
</file>

<file path=ppt/tags/tag16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2"/>
  <p:tag name="KSO_WM_UNIT_INDEX" val="1_2_2"/>
  <p:tag name="KSO_WM_UNIT_LAYERLEVEL" val="1_1_1"/>
  <p:tag name="KSO_WM_UNIT_TEXT_FILL_FORE_SCHEMECOLOR_INDEX" val="13"/>
  <p:tag name="KSO_WM_UNIT_TEXT_FILL_TYPE" val="1"/>
  <p:tag name="KSO_WM_UNIT_TYPE" val="l_h_i"/>
</p:tagLst>
</file>

<file path=ppt/tags/tag16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81212_4*l_h_i*1_2_3"/>
  <p:tag name="KSO_WM_UNIT_INDEX" val="1_2_3"/>
  <p:tag name="KSO_WM_UNIT_LAYERLEVEL" val="1_1_1"/>
  <p:tag name="KSO_WM_UNIT_TEXT_FILL_FORE_SCHEMECOLOR_INDEX" val="13"/>
  <p:tag name="KSO_WM_UNIT_TEXT_FILL_TYPE" val="1"/>
  <p:tag name="KSO_WM_UNIT_TYPE" val="l_h_i"/>
</p:tagLst>
</file>

<file path=ppt/tags/tag16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5"/>
  <p:tag name="KSO_WM_UNIT_INDEX" val="1_2_5"/>
  <p:tag name="KSO_WM_UNIT_LAYERLEVEL" val="1_1_1"/>
  <p:tag name="KSO_WM_UNIT_TEXT_FILL_FORE_SCHEMECOLOR_INDEX" val="13"/>
  <p:tag name="KSO_WM_UNIT_TEXT_FILL_TYPE" val="1"/>
  <p:tag name="KSO_WM_UNIT_TYPE" val="l_h_i"/>
</p:tagLst>
</file>

<file path=ppt/tags/tag16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20181212_4*l_h_i*1_2_6"/>
  <p:tag name="KSO_WM_UNIT_INDEX" val="1_2_6"/>
  <p:tag name="KSO_WM_UNIT_LAYERLEVEL" val="1_1_1"/>
  <p:tag name="KSO_WM_UNIT_TEXT_FILL_FORE_SCHEMECOLOR_INDEX" val="13"/>
  <p:tag name="KSO_WM_UNIT_TEXT_FILL_TYPE" val="1"/>
  <p:tag name="KSO_WM_UNIT_TYPE" val="l_h_i"/>
</p:tagLst>
</file>

<file path=ppt/tags/tag16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7"/>
  <p:tag name="KSO_WM_UNIT_INDEX" val="1_2_7"/>
  <p:tag name="KSO_WM_UNIT_LAYERLEVEL" val="1_1_1"/>
  <p:tag name="KSO_WM_UNIT_TEXT_FILL_FORE_SCHEMECOLOR_INDEX" val="13"/>
  <p:tag name="KSO_WM_UNIT_TEXT_FILL_TYPE" val="1"/>
  <p:tag name="KSO_WM_UNIT_TYPE" val="l_h_i"/>
</p:tagLst>
</file>

<file path=ppt/tags/tag16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2_9"/>
  <p:tag name="KSO_WM_UNIT_INDEX" val="1_2_9"/>
  <p:tag name="KSO_WM_UNIT_LAYERLEVEL" val="1_1_1"/>
  <p:tag name="KSO_WM_UNIT_SUBTYPE" val="d"/>
  <p:tag name="KSO_WM_UNIT_TEXT_FILL_FORE_SCHEMECOLOR_INDEX" val="14"/>
  <p:tag name="KSO_WM_UNIT_TEXT_FILL_TYPE" val="1"/>
  <p:tag name="KSO_WM_UNIT_TYPE" val="l_h_i"/>
</p:tagLst>
</file>

<file path=ppt/tags/tag16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f*1_2_1"/>
  <p:tag name="KSO_WM_UNIT_INDEX" val="1_2_1"/>
  <p:tag name="KSO_WM_UNIT_LAYERLEVEL" val="1_1_1"/>
  <p:tag name="KSO_WM_UNIT_NOCLEAR" val="0"/>
  <p:tag name="KSO_WM_UNIT_PRESET_TEXT" val="请在这里输入您的内容文字请在这里输入您的内容文字"/>
  <p:tag name="KSO_WM_UNIT_SUBTYPE" val="a"/>
  <p:tag name="KSO_WM_UNIT_TEXT_FILL_FORE_SCHEMECOLOR_INDEX" val="13"/>
  <p:tag name="KSO_WM_UNIT_TEXT_FILL_TYPE" val="1"/>
  <p:tag name="KSO_WM_UNIT_TYPE" val="l_h_f"/>
  <p:tag name="KSO_WM_UNIT_VALUE" val="24"/>
</p:tagLst>
</file>

<file path=ppt/tags/tag17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1"/>
  <p:tag name="KSO_WM_UNIT_INDEX" val="1_3_1"/>
  <p:tag name="KSO_WM_UNIT_LAYERLEVEL" val="1_1_1"/>
  <p:tag name="KSO_WM_UNIT_TEXT_FILL_FORE_SCHEMECOLOR_INDEX" val="13"/>
  <p:tag name="KSO_WM_UNIT_TEXT_FILL_TYPE" val="1"/>
  <p:tag name="KSO_WM_UNIT_TYPE" val="l_h_i"/>
</p:tagLst>
</file>

<file path=ppt/tags/tag17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5"/>
  <p:tag name="KSO_WM_UNIT_INDEX" val="1_3_25"/>
  <p:tag name="KSO_WM_UNIT_LAYERLEVEL" val="1_1_1"/>
  <p:tag name="KSO_WM_UNIT_TEXT_FILL_FORE_SCHEMECOLOR_INDEX" val="13"/>
  <p:tag name="KSO_WM_UNIT_TEXT_FILL_TYPE" val="1"/>
  <p:tag name="KSO_WM_UNIT_TYPE" val="l_h_i"/>
</p:tagLst>
</file>

<file path=ppt/tags/tag17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35"/>
  <p:tag name="KSO_WM_UNIT_INDEX" val="1_3_35"/>
  <p:tag name="KSO_WM_UNIT_LAYERLEVEL" val="1_1_1"/>
  <p:tag name="KSO_WM_UNIT_TEXT_FILL_FORE_SCHEMECOLOR_INDEX" val="13"/>
  <p:tag name="KSO_WM_UNIT_TEXT_FILL_TYPE" val="1"/>
  <p:tag name="KSO_WM_UNIT_TYPE" val="l_h_i"/>
</p:tagLst>
</file>

<file path=ppt/tags/tag17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10"/>
  <p:tag name="KSO_WM_UNIT_INDEX" val="1_3_10"/>
  <p:tag name="KSO_WM_UNIT_LAYERLEVEL" val="1_1_1"/>
  <p:tag name="KSO_WM_UNIT_LINE_FILL_TYPE" val="2"/>
  <p:tag name="KSO_WM_UNIT_LINE_FORE_SCHEMECOLOR_INDEX" val="15"/>
  <p:tag name="KSO_WM_UNIT_TEXT_FILL_FORE_SCHEMECOLOR_INDEX" val="13"/>
  <p:tag name="KSO_WM_UNIT_TEXT_FILL_TYPE" val="1"/>
  <p:tag name="KSO_WM_UNIT_TYPE" val="l_h_i"/>
</p:tagLst>
</file>

<file path=ppt/tags/tag17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11"/>
  <p:tag name="KSO_WM_UNIT_INDEX" val="1_3_11"/>
  <p:tag name="KSO_WM_UNIT_LAYERLEVEL" val="1_1_1"/>
  <p:tag name="KSO_WM_UNIT_TEXT_FILL_FORE_SCHEMECOLOR_INDEX" val="13"/>
  <p:tag name="KSO_WM_UNIT_TEXT_FILL_TYPE" val="1"/>
  <p:tag name="KSO_WM_UNIT_TYPE" val="l_h_i"/>
</p:tagLst>
</file>

<file path=ppt/tags/tag17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13"/>
  <p:tag name="KSO_WM_UNIT_INDEX" val="1_3_13"/>
  <p:tag name="KSO_WM_UNIT_LAYERLEVEL" val="1_1_1"/>
  <p:tag name="KSO_WM_UNIT_TEXT_FILL_FORE_SCHEMECOLOR_INDEX" val="13"/>
  <p:tag name="KSO_WM_UNIT_TEXT_FILL_TYPE" val="1"/>
  <p:tag name="KSO_WM_UNIT_TYPE" val="l_h_i"/>
</p:tagLst>
</file>

<file path=ppt/tags/tag17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14"/>
  <p:tag name="KSO_WM_UNIT_INDEX" val="1_3_14"/>
  <p:tag name="KSO_WM_UNIT_LAYERLEVEL" val="1_1_1"/>
  <p:tag name="KSO_WM_UNIT_TEXT_FILL_FORE_SCHEMECOLOR_INDEX" val="13"/>
  <p:tag name="KSO_WM_UNIT_TEXT_FILL_TYPE" val="1"/>
  <p:tag name="KSO_WM_UNIT_TYPE" val="l_h_i"/>
</p:tagLst>
</file>

<file path=ppt/tags/tag17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15"/>
  <p:tag name="KSO_WM_UNIT_INDEX" val="1_3_15"/>
  <p:tag name="KSO_WM_UNIT_LAYERLEVEL" val="1_1_1"/>
  <p:tag name="KSO_WM_UNIT_TEXT_FILL_FORE_SCHEMECOLOR_INDEX" val="13"/>
  <p:tag name="KSO_WM_UNIT_TEXT_FILL_TYPE" val="1"/>
  <p:tag name="KSO_WM_UNIT_TYPE" val="l_h_i"/>
</p:tagLst>
</file>

<file path=ppt/tags/tag17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17"/>
  <p:tag name="KSO_WM_UNIT_INDEX" val="1_3_17"/>
  <p:tag name="KSO_WM_UNIT_LAYERLEVEL" val="1_1_1"/>
  <p:tag name="KSO_WM_UNIT_TEXT_FILL_FORE_SCHEMECOLOR_INDEX" val="13"/>
  <p:tag name="KSO_WM_UNIT_TEXT_FILL_TYPE" val="1"/>
  <p:tag name="KSO_WM_UNIT_TYPE" val="l_h_i"/>
</p:tagLst>
</file>

<file path=ppt/tags/tag17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31"/>
  <p:tag name="KSO_WM_UNIT_INDEX" val="1_3_31"/>
  <p:tag name="KSO_WM_UNIT_LAYERLEVEL" val="1_1_1"/>
  <p:tag name="KSO_WM_UNIT_TEXT_FILL_FORE_SCHEMECOLOR_INDEX" val="13"/>
  <p:tag name="KSO_WM_UNIT_TEXT_FILL_TYPE" val="1"/>
  <p:tag name="KSO_WM_UNIT_TYPE" val="l_h_i"/>
</p:tagLst>
</file>

<file path=ppt/tags/tag18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8"/>
  <p:tag name="KSO_WM_UNIT_INDEX" val="1_3_8"/>
  <p:tag name="KSO_WM_UNIT_LAYERLEVEL" val="1_1_1"/>
  <p:tag name="KSO_WM_UNIT_TEXT_FILL_FORE_SCHEMECOLOR_INDEX" val="13"/>
  <p:tag name="KSO_WM_UNIT_TEXT_FILL_TYPE" val="1"/>
  <p:tag name="KSO_WM_UNIT_TYPE" val="l_h_i"/>
</p:tagLst>
</file>

<file path=ppt/tags/tag18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18"/>
  <p:tag name="KSO_WM_UNIT_INDEX" val="1_3_18"/>
  <p:tag name="KSO_WM_UNIT_LAYERLEVEL" val="1_1_1"/>
  <p:tag name="KSO_WM_UNIT_TEXT_FILL_FORE_SCHEMECOLOR_INDEX" val="13"/>
  <p:tag name="KSO_WM_UNIT_TEXT_FILL_TYPE" val="1"/>
  <p:tag name="KSO_WM_UNIT_TYPE" val="l_h_i"/>
</p:tagLst>
</file>

<file path=ppt/tags/tag18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19"/>
  <p:tag name="KSO_WM_UNIT_INDEX" val="1_3_19"/>
  <p:tag name="KSO_WM_UNIT_LAYERLEVEL" val="1_1_1"/>
  <p:tag name="KSO_WM_UNIT_TEXT_FILL_FORE_SCHEMECOLOR_INDEX" val="13"/>
  <p:tag name="KSO_WM_UNIT_TEXT_FILL_TYPE" val="1"/>
  <p:tag name="KSO_WM_UNIT_TYPE" val="l_h_i"/>
</p:tagLst>
</file>

<file path=ppt/tags/tag18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0"/>
  <p:tag name="KSO_WM_UNIT_INDEX" val="1_3_20"/>
  <p:tag name="KSO_WM_UNIT_LAYERLEVEL" val="1_1_1"/>
  <p:tag name="KSO_WM_UNIT_TEXT_FILL_FORE_SCHEMECOLOR_INDEX" val="13"/>
  <p:tag name="KSO_WM_UNIT_TEXT_FILL_TYPE" val="1"/>
  <p:tag name="KSO_WM_UNIT_TYPE" val="l_h_i"/>
</p:tagLst>
</file>

<file path=ppt/tags/tag18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1"/>
  <p:tag name="KSO_WM_UNIT_INDEX" val="1_3_21"/>
  <p:tag name="KSO_WM_UNIT_LAYERLEVEL" val="1_1_1"/>
  <p:tag name="KSO_WM_UNIT_TEXT_FILL_FORE_SCHEMECOLOR_INDEX" val="13"/>
  <p:tag name="KSO_WM_UNIT_TEXT_FILL_TYPE" val="1"/>
  <p:tag name="KSO_WM_UNIT_TYPE" val="l_h_i"/>
</p:tagLst>
</file>

<file path=ppt/tags/tag18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2"/>
  <p:tag name="KSO_WM_UNIT_INDEX" val="1_3_22"/>
  <p:tag name="KSO_WM_UNIT_LAYERLEVEL" val="1_1_1"/>
  <p:tag name="KSO_WM_UNIT_TEXT_FILL_FORE_SCHEMECOLOR_INDEX" val="13"/>
  <p:tag name="KSO_WM_UNIT_TEXT_FILL_TYPE" val="1"/>
  <p:tag name="KSO_WM_UNIT_TYPE" val="l_h_i"/>
</p:tagLst>
</file>

<file path=ppt/tags/tag18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4"/>
  <p:tag name="KSO_WM_UNIT_INDEX" val="1_3_24"/>
  <p:tag name="KSO_WM_UNIT_LAYERLEVEL" val="1_1_1"/>
  <p:tag name="KSO_WM_UNIT_TEXT_FILL_FORE_SCHEMECOLOR_INDEX" val="13"/>
  <p:tag name="KSO_WM_UNIT_TEXT_FILL_TYPE" val="1"/>
  <p:tag name="KSO_WM_UNIT_TYPE" val="l_h_i"/>
</p:tagLst>
</file>

<file path=ppt/tags/tag18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4"/>
  <p:tag name="KSO_WM_UNIT_INDEX" val="1_3_4"/>
  <p:tag name="KSO_WM_UNIT_LAYERLEVEL" val="1_1_1"/>
  <p:tag name="KSO_WM_UNIT_TEXT_FILL_FORE_SCHEMECOLOR_INDEX" val="13"/>
  <p:tag name="KSO_WM_UNIT_TEXT_FILL_TYPE" val="1"/>
  <p:tag name="KSO_WM_UNIT_TYPE" val="l_h_i"/>
</p:tagLst>
</file>

<file path=ppt/tags/tag18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16"/>
  <p:tag name="KSO_WM_UNIT_INDEX" val="1_3_16"/>
  <p:tag name="KSO_WM_UNIT_LAYERLEVEL" val="1_1_1"/>
  <p:tag name="KSO_WM_UNIT_TEXT_FILL_FORE_SCHEMECOLOR_INDEX" val="13"/>
  <p:tag name="KSO_WM_UNIT_TEXT_FILL_TYPE" val="1"/>
  <p:tag name="KSO_WM_UNIT_TYPE" val="l_h_i"/>
</p:tagLst>
</file>

<file path=ppt/tags/tag18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6"/>
  <p:tag name="KSO_WM_UNIT_INDEX" val="1_3_26"/>
  <p:tag name="KSO_WM_UNIT_LAYERLEVEL" val="1_1_1"/>
  <p:tag name="KSO_WM_UNIT_TEXT_FILL_FORE_SCHEMECOLOR_INDEX" val="13"/>
  <p:tag name="KSO_WM_UNIT_TEXT_FILL_TYPE" val="1"/>
  <p:tag name="KSO_WM_UNIT_TYPE" val="l_h_i"/>
</p:tagLst>
</file>

<file path=ppt/tags/tag19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7"/>
  <p:tag name="KSO_WM_UNIT_INDEX" val="1_3_27"/>
  <p:tag name="KSO_WM_UNIT_LAYERLEVEL" val="1_1_1"/>
  <p:tag name="KSO_WM_UNIT_TEXT_FILL_FORE_SCHEMECOLOR_INDEX" val="13"/>
  <p:tag name="KSO_WM_UNIT_TEXT_FILL_TYPE" val="1"/>
  <p:tag name="KSO_WM_UNIT_TYPE" val="l_h_i"/>
</p:tagLst>
</file>

<file path=ppt/tags/tag19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8"/>
  <p:tag name="KSO_WM_UNIT_INDEX" val="1_3_28"/>
  <p:tag name="KSO_WM_UNIT_LAYERLEVEL" val="1_1_1"/>
  <p:tag name="KSO_WM_UNIT_TEXT_FILL_FORE_SCHEMECOLOR_INDEX" val="13"/>
  <p:tag name="KSO_WM_UNIT_TEXT_FILL_TYPE" val="1"/>
  <p:tag name="KSO_WM_UNIT_TYPE" val="l_h_i"/>
</p:tagLst>
</file>

<file path=ppt/tags/tag19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9"/>
  <p:tag name="KSO_WM_UNIT_INDEX" val="1_3_29"/>
  <p:tag name="KSO_WM_UNIT_LAYERLEVEL" val="1_1_1"/>
  <p:tag name="KSO_WM_UNIT_TEXT_FILL_FORE_SCHEMECOLOR_INDEX" val="13"/>
  <p:tag name="KSO_WM_UNIT_TEXT_FILL_TYPE" val="1"/>
  <p:tag name="KSO_WM_UNIT_TYPE" val="l_h_i"/>
</p:tagLst>
</file>

<file path=ppt/tags/tag19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30"/>
  <p:tag name="KSO_WM_UNIT_INDEX" val="1_3_30"/>
  <p:tag name="KSO_WM_UNIT_LAYERLEVEL" val="1_1_1"/>
  <p:tag name="KSO_WM_UNIT_TEXT_FILL_FORE_SCHEMECOLOR_INDEX" val="13"/>
  <p:tag name="KSO_WM_UNIT_TEXT_FILL_TYPE" val="1"/>
  <p:tag name="KSO_WM_UNIT_TYPE" val="l_h_i"/>
</p:tagLst>
</file>

<file path=ppt/tags/tag19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12"/>
  <p:tag name="KSO_WM_UNIT_INDEX" val="1_3_12"/>
  <p:tag name="KSO_WM_UNIT_LAYERLEVEL" val="1_1_1"/>
  <p:tag name="KSO_WM_UNIT_TEXT_FILL_FORE_SCHEMECOLOR_INDEX" val="13"/>
  <p:tag name="KSO_WM_UNIT_TEXT_FILL_TYPE" val="1"/>
  <p:tag name="KSO_WM_UNIT_TYPE" val="l_h_i"/>
</p:tagLst>
</file>

<file path=ppt/tags/tag19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23"/>
  <p:tag name="KSO_WM_UNIT_INDEX" val="1_3_23"/>
  <p:tag name="KSO_WM_UNIT_LAYERLEVEL" val="1_1_1"/>
  <p:tag name="KSO_WM_UNIT_TEXT_FILL_FORE_SCHEMECOLOR_INDEX" val="13"/>
  <p:tag name="KSO_WM_UNIT_TEXT_FILL_TYPE" val="1"/>
  <p:tag name="KSO_WM_UNIT_TYPE" val="l_h_i"/>
</p:tagLst>
</file>

<file path=ppt/tags/tag19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32"/>
  <p:tag name="KSO_WM_UNIT_INDEX" val="1_3_32"/>
  <p:tag name="KSO_WM_UNIT_LAYERLEVEL" val="1_1_1"/>
  <p:tag name="KSO_WM_UNIT_TEXT_FILL_FORE_SCHEMECOLOR_INDEX" val="13"/>
  <p:tag name="KSO_WM_UNIT_TEXT_FILL_TYPE" val="1"/>
  <p:tag name="KSO_WM_UNIT_TYPE" val="l_h_i"/>
</p:tagLst>
</file>

<file path=ppt/tags/tag19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33"/>
  <p:tag name="KSO_WM_UNIT_INDEX" val="1_3_33"/>
  <p:tag name="KSO_WM_UNIT_LAYERLEVEL" val="1_1_1"/>
  <p:tag name="KSO_WM_UNIT_TEXT_FILL_FORE_SCHEMECOLOR_INDEX" val="13"/>
  <p:tag name="KSO_WM_UNIT_TEXT_FILL_TYPE" val="1"/>
  <p:tag name="KSO_WM_UNIT_TYPE" val="l_h_i"/>
</p:tagLst>
</file>

<file path=ppt/tags/tag19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3_34"/>
  <p:tag name="KSO_WM_UNIT_INDEX" val="1_3_34"/>
  <p:tag name="KSO_WM_UNIT_LAYERLEVEL" val="1_1_1"/>
  <p:tag name="KSO_WM_UNIT_TEXT_FILL_FORE_SCHEMECOLOR_INDEX" val="13"/>
  <p:tag name="KSO_WM_UNIT_TEXT_FILL_TYPE" val="1"/>
  <p:tag name="KSO_WM_UNIT_TYPE" val="l_h_i"/>
</p:tagLst>
</file>

<file path=ppt/tags/tag19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36"/>
  <p:tag name="KSO_WM_UNIT_INDEX" val="1_3_36"/>
  <p:tag name="KSO_WM_UNIT_LAYERLEVEL" val="1_1_1"/>
  <p:tag name="KSO_WM_UNIT_TEXT_FILL_FORE_SCHEMECOLOR_INDEX" val="13"/>
  <p:tag name="KSO_WM_UNIT_TEXT_FILL_TYPE" val="1"/>
  <p:tag name="KSO_WM_UNIT_TYPE" val="l_h_i"/>
</p:tagLst>
</file>

<file path=ppt/tags/tag20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2"/>
  <p:tag name="KSO_WM_UNIT_INDEX" val="1_3_2"/>
  <p:tag name="KSO_WM_UNIT_LAYERLEVEL" val="1_1_1"/>
  <p:tag name="KSO_WM_UNIT_TEXT_FILL_FORE_SCHEMECOLOR_INDEX" val="13"/>
  <p:tag name="KSO_WM_UNIT_TEXT_FILL_TYPE" val="1"/>
  <p:tag name="KSO_WM_UNIT_TYPE" val="l_h_i"/>
</p:tagLst>
</file>

<file path=ppt/tags/tag20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7"/>
  <p:tag name="KSO_WM_UNIT_FILL_TYPE" val="1"/>
  <p:tag name="KSO_WM_UNIT_HIGHLIGHT" val="0"/>
  <p:tag name="KSO_WM_UNIT_ID" val="diagram20181212_4*l_h_i*1_3_3"/>
  <p:tag name="KSO_WM_UNIT_INDEX" val="1_3_3"/>
  <p:tag name="KSO_WM_UNIT_LAYERLEVEL" val="1_1_1"/>
  <p:tag name="KSO_WM_UNIT_TEXT_FILL_FORE_SCHEMECOLOR_INDEX" val="13"/>
  <p:tag name="KSO_WM_UNIT_TEXT_FILL_TYPE" val="1"/>
  <p:tag name="KSO_WM_UNIT_TYPE" val="l_h_i"/>
</p:tagLst>
</file>

<file path=ppt/tags/tag20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5"/>
  <p:tag name="KSO_WM_UNIT_INDEX" val="1_3_5"/>
  <p:tag name="KSO_WM_UNIT_LAYERLEVEL" val="1_1_1"/>
  <p:tag name="KSO_WM_UNIT_TEXT_FILL_FORE_SCHEMECOLOR_INDEX" val="13"/>
  <p:tag name="KSO_WM_UNIT_TEXT_FILL_TYPE" val="1"/>
  <p:tag name="KSO_WM_UNIT_TYPE" val="l_h_i"/>
</p:tagLst>
</file>

<file path=ppt/tags/tag20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7"/>
  <p:tag name="KSO_WM_UNIT_FILL_TYPE" val="1"/>
  <p:tag name="KSO_WM_UNIT_HIGHLIGHT" val="0"/>
  <p:tag name="KSO_WM_UNIT_ID" val="diagram20181212_4*l_h_i*1_3_6"/>
  <p:tag name="KSO_WM_UNIT_INDEX" val="1_3_6"/>
  <p:tag name="KSO_WM_UNIT_LAYERLEVEL" val="1_1_1"/>
  <p:tag name="KSO_WM_UNIT_TEXT_FILL_FORE_SCHEMECOLOR_INDEX" val="13"/>
  <p:tag name="KSO_WM_UNIT_TEXT_FILL_TYPE" val="1"/>
  <p:tag name="KSO_WM_UNIT_TYPE" val="l_h_i"/>
</p:tagLst>
</file>

<file path=ppt/tags/tag20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7"/>
  <p:tag name="KSO_WM_UNIT_INDEX" val="1_3_7"/>
  <p:tag name="KSO_WM_UNIT_LAYERLEVEL" val="1_1_1"/>
  <p:tag name="KSO_WM_UNIT_TEXT_FILL_FORE_SCHEMECOLOR_INDEX" val="13"/>
  <p:tag name="KSO_WM_UNIT_TEXT_FILL_TYPE" val="1"/>
  <p:tag name="KSO_WM_UNIT_TYPE" val="l_h_i"/>
</p:tagLst>
</file>

<file path=ppt/tags/tag20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3_9"/>
  <p:tag name="KSO_WM_UNIT_INDEX" val="1_3_9"/>
  <p:tag name="KSO_WM_UNIT_LAYERLEVEL" val="1_1_1"/>
  <p:tag name="KSO_WM_UNIT_SUBTYPE" val="d"/>
  <p:tag name="KSO_WM_UNIT_TEXT_FILL_FORE_SCHEMECOLOR_INDEX" val="14"/>
  <p:tag name="KSO_WM_UNIT_TEXT_FILL_TYPE" val="1"/>
  <p:tag name="KSO_WM_UNIT_TYPE" val="l_h_i"/>
</p:tagLst>
</file>

<file path=ppt/tags/tag20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f*1_3_1"/>
  <p:tag name="KSO_WM_UNIT_INDEX" val="1_3_1"/>
  <p:tag name="KSO_WM_UNIT_LAYERLEVEL" val="1_1_1"/>
  <p:tag name="KSO_WM_UNIT_NOCLEAR" val="0"/>
  <p:tag name="KSO_WM_UNIT_PRESET_TEXT" val="请在这里输入您的内容文字请在这里输入您的内容文字"/>
  <p:tag name="KSO_WM_UNIT_SUBTYPE" val="a"/>
  <p:tag name="KSO_WM_UNIT_TEXT_FILL_FORE_SCHEMECOLOR_INDEX" val="13"/>
  <p:tag name="KSO_WM_UNIT_TEXT_FILL_TYPE" val="1"/>
  <p:tag name="KSO_WM_UNIT_TYPE" val="l_h_f"/>
  <p:tag name="KSO_WM_UNIT_VALUE" val="24"/>
</p:tagLst>
</file>

<file path=ppt/tags/tag20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1"/>
  <p:tag name="KSO_WM_UNIT_INDEX" val="1_4_1"/>
  <p:tag name="KSO_WM_UNIT_LAYERLEVEL" val="1_1_1"/>
  <p:tag name="KSO_WM_UNIT_TEXT_FILL_FORE_SCHEMECOLOR_INDEX" val="13"/>
  <p:tag name="KSO_WM_UNIT_TEXT_FILL_TYPE" val="1"/>
  <p:tag name="KSO_WM_UNIT_TYPE" val="l_h_i"/>
</p:tagLst>
</file>

<file path=ppt/tags/tag20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27"/>
  <p:tag name="KSO_WM_UNIT_INDEX" val="1_4_27"/>
  <p:tag name="KSO_WM_UNIT_LAYERLEVEL" val="1_1_1"/>
  <p:tag name="KSO_WM_UNIT_TEXT_FILL_FORE_SCHEMECOLOR_INDEX" val="13"/>
  <p:tag name="KSO_WM_UNIT_TEXT_FILL_TYPE" val="1"/>
  <p:tag name="KSO_WM_UNIT_TYPE" val="l_h_i"/>
</p:tagLst>
</file>

<file path=ppt/tags/tag20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37"/>
  <p:tag name="KSO_WM_UNIT_INDEX" val="1_4_37"/>
  <p:tag name="KSO_WM_UNIT_LAYERLEVEL" val="1_1_1"/>
  <p:tag name="KSO_WM_UNIT_TEXT_FILL_FORE_SCHEMECOLOR_INDEX" val="13"/>
  <p:tag name="KSO_WM_UNIT_TEXT_FILL_TYPE" val="1"/>
  <p:tag name="KSO_WM_UNIT_TYPE" val="l_h_i"/>
</p:tagLst>
</file>

<file path=ppt/tags/tag21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13"/>
  <p:tag name="KSO_WM_UNIT_INDEX" val="1_4_13"/>
  <p:tag name="KSO_WM_UNIT_LAYERLEVEL" val="1_1_1"/>
  <p:tag name="KSO_WM_UNIT_LINE_FILL_TYPE" val="2"/>
  <p:tag name="KSO_WM_UNIT_LINE_FORE_SCHEMECOLOR_INDEX" val="15"/>
  <p:tag name="KSO_WM_UNIT_TEXT_FILL_FORE_SCHEMECOLOR_INDEX" val="13"/>
  <p:tag name="KSO_WM_UNIT_TEXT_FILL_TYPE" val="1"/>
  <p:tag name="KSO_WM_UNIT_TYPE" val="l_h_i"/>
</p:tagLst>
</file>

<file path=ppt/tags/tag21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14"/>
  <p:tag name="KSO_WM_UNIT_INDEX" val="1_4_14"/>
  <p:tag name="KSO_WM_UNIT_LAYERLEVEL" val="1_1_1"/>
  <p:tag name="KSO_WM_UNIT_TEXT_FILL_FORE_SCHEMECOLOR_INDEX" val="13"/>
  <p:tag name="KSO_WM_UNIT_TEXT_FILL_TYPE" val="1"/>
  <p:tag name="KSO_WM_UNIT_TYPE" val="l_h_i"/>
</p:tagLst>
</file>

<file path=ppt/tags/tag21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15"/>
  <p:tag name="KSO_WM_UNIT_INDEX" val="1_4_15"/>
  <p:tag name="KSO_WM_UNIT_LAYERLEVEL" val="1_1_1"/>
  <p:tag name="KSO_WM_UNIT_TEXT_FILL_FORE_SCHEMECOLOR_INDEX" val="13"/>
  <p:tag name="KSO_WM_UNIT_TEXT_FILL_TYPE" val="1"/>
  <p:tag name="KSO_WM_UNIT_TYPE" val="l_h_i"/>
</p:tagLst>
</file>

<file path=ppt/tags/tag21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17"/>
  <p:tag name="KSO_WM_UNIT_INDEX" val="1_4_17"/>
  <p:tag name="KSO_WM_UNIT_LAYERLEVEL" val="1_1_1"/>
  <p:tag name="KSO_WM_UNIT_TEXT_FILL_FORE_SCHEMECOLOR_INDEX" val="13"/>
  <p:tag name="KSO_WM_UNIT_TEXT_FILL_TYPE" val="1"/>
  <p:tag name="KSO_WM_UNIT_TYPE" val="l_h_i"/>
</p:tagLst>
</file>

<file path=ppt/tags/tag21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18"/>
  <p:tag name="KSO_WM_UNIT_INDEX" val="1_4_18"/>
  <p:tag name="KSO_WM_UNIT_LAYERLEVEL" val="1_1_1"/>
  <p:tag name="KSO_WM_UNIT_TEXT_FILL_FORE_SCHEMECOLOR_INDEX" val="13"/>
  <p:tag name="KSO_WM_UNIT_TEXT_FILL_TYPE" val="1"/>
  <p:tag name="KSO_WM_UNIT_TYPE" val="l_h_i"/>
</p:tagLst>
</file>

<file path=ppt/tags/tag21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19"/>
  <p:tag name="KSO_WM_UNIT_INDEX" val="1_4_19"/>
  <p:tag name="KSO_WM_UNIT_LAYERLEVEL" val="1_1_1"/>
  <p:tag name="KSO_WM_UNIT_TEXT_FILL_FORE_SCHEMECOLOR_INDEX" val="13"/>
  <p:tag name="KSO_WM_UNIT_TEXT_FILL_TYPE" val="1"/>
  <p:tag name="KSO_WM_UNIT_TYPE" val="l_h_i"/>
</p:tagLst>
</file>

<file path=ppt/tags/tag21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33"/>
  <p:tag name="KSO_WM_UNIT_INDEX" val="1_4_33"/>
  <p:tag name="KSO_WM_UNIT_LAYERLEVEL" val="1_1_1"/>
  <p:tag name="KSO_WM_UNIT_TEXT_FILL_FORE_SCHEMECOLOR_INDEX" val="13"/>
  <p:tag name="KSO_WM_UNIT_TEXT_FILL_TYPE" val="1"/>
  <p:tag name="KSO_WM_UNIT_TYPE" val="l_h_i"/>
</p:tagLst>
</file>

<file path=ppt/tags/tag21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8"/>
  <p:tag name="KSO_WM_UNIT_INDEX" val="1_4_8"/>
  <p:tag name="KSO_WM_UNIT_LAYERLEVEL" val="1_1_1"/>
  <p:tag name="KSO_WM_UNIT_TEXT_FILL_FORE_SCHEMECOLOR_INDEX" val="13"/>
  <p:tag name="KSO_WM_UNIT_TEXT_FILL_TYPE" val="1"/>
  <p:tag name="KSO_WM_UNIT_TYPE" val="l_h_i"/>
</p:tagLst>
</file>

<file path=ppt/tags/tag21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20"/>
  <p:tag name="KSO_WM_UNIT_INDEX" val="1_4_20"/>
  <p:tag name="KSO_WM_UNIT_LAYERLEVEL" val="1_1_1"/>
  <p:tag name="KSO_WM_UNIT_TEXT_FILL_FORE_SCHEMECOLOR_INDEX" val="13"/>
  <p:tag name="KSO_WM_UNIT_TEXT_FILL_TYPE" val="1"/>
  <p:tag name="KSO_WM_UNIT_TYPE" val="l_h_i"/>
</p:tagLst>
</file>

<file path=ppt/tags/tag21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21"/>
  <p:tag name="KSO_WM_UNIT_INDEX" val="1_4_21"/>
  <p:tag name="KSO_WM_UNIT_LAYERLEVEL" val="1_1_1"/>
  <p:tag name="KSO_WM_UNIT_TEXT_FILL_FORE_SCHEMECOLOR_INDEX" val="13"/>
  <p:tag name="KSO_WM_UNIT_TEXT_FILL_TYPE" val="1"/>
  <p:tag name="KSO_WM_UNIT_TYPE" val="l_h_i"/>
</p:tagLst>
</file>

<file path=ppt/tags/tag22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22"/>
  <p:tag name="KSO_WM_UNIT_INDEX" val="1_4_22"/>
  <p:tag name="KSO_WM_UNIT_LAYERLEVEL" val="1_1_1"/>
  <p:tag name="KSO_WM_UNIT_TEXT_FILL_FORE_SCHEMECOLOR_INDEX" val="13"/>
  <p:tag name="KSO_WM_UNIT_TEXT_FILL_TYPE" val="1"/>
  <p:tag name="KSO_WM_UNIT_TYPE" val="l_h_i"/>
</p:tagLst>
</file>

<file path=ppt/tags/tag22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24"/>
  <p:tag name="KSO_WM_UNIT_INDEX" val="1_4_24"/>
  <p:tag name="KSO_WM_UNIT_LAYERLEVEL" val="1_1_1"/>
  <p:tag name="KSO_WM_UNIT_TEXT_FILL_FORE_SCHEMECOLOR_INDEX" val="13"/>
  <p:tag name="KSO_WM_UNIT_TEXT_FILL_TYPE" val="1"/>
  <p:tag name="KSO_WM_UNIT_TYPE" val="l_h_i"/>
</p:tagLst>
</file>

<file path=ppt/tags/tag22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25"/>
  <p:tag name="KSO_WM_UNIT_INDEX" val="1_4_25"/>
  <p:tag name="KSO_WM_UNIT_LAYERLEVEL" val="1_1_1"/>
  <p:tag name="KSO_WM_UNIT_TEXT_FILL_FORE_SCHEMECOLOR_INDEX" val="13"/>
  <p:tag name="KSO_WM_UNIT_TEXT_FILL_TYPE" val="1"/>
  <p:tag name="KSO_WM_UNIT_TYPE" val="l_h_i"/>
</p:tagLst>
</file>

<file path=ppt/tags/tag22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26"/>
  <p:tag name="KSO_WM_UNIT_INDEX" val="1_4_26"/>
  <p:tag name="KSO_WM_UNIT_LAYERLEVEL" val="1_1_1"/>
  <p:tag name="KSO_WM_UNIT_TEXT_FILL_FORE_SCHEMECOLOR_INDEX" val="13"/>
  <p:tag name="KSO_WM_UNIT_TEXT_FILL_TYPE" val="1"/>
  <p:tag name="KSO_WM_UNIT_TYPE" val="l_h_i"/>
</p:tagLst>
</file>

<file path=ppt/tags/tag22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4"/>
  <p:tag name="KSO_WM_UNIT_INDEX" val="1_4_4"/>
  <p:tag name="KSO_WM_UNIT_LAYERLEVEL" val="1_1_1"/>
  <p:tag name="KSO_WM_UNIT_TEXT_FILL_FORE_SCHEMECOLOR_INDEX" val="13"/>
  <p:tag name="KSO_WM_UNIT_TEXT_FILL_TYPE" val="1"/>
  <p:tag name="KSO_WM_UNIT_TYPE" val="l_h_i"/>
</p:tagLst>
</file>

<file path=ppt/tags/tag22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16"/>
  <p:tag name="KSO_WM_UNIT_INDEX" val="1_4_16"/>
  <p:tag name="KSO_WM_UNIT_LAYERLEVEL" val="1_1_1"/>
  <p:tag name="KSO_WM_UNIT_TEXT_FILL_FORE_SCHEMECOLOR_INDEX" val="13"/>
  <p:tag name="KSO_WM_UNIT_TEXT_FILL_TYPE" val="1"/>
  <p:tag name="KSO_WM_UNIT_TYPE" val="l_h_i"/>
</p:tagLst>
</file>

<file path=ppt/tags/tag22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28"/>
  <p:tag name="KSO_WM_UNIT_INDEX" val="1_4_28"/>
  <p:tag name="KSO_WM_UNIT_LAYERLEVEL" val="1_1_1"/>
  <p:tag name="KSO_WM_UNIT_TEXT_FILL_FORE_SCHEMECOLOR_INDEX" val="13"/>
  <p:tag name="KSO_WM_UNIT_TEXT_FILL_TYPE" val="1"/>
  <p:tag name="KSO_WM_UNIT_TYPE" val="l_h_i"/>
</p:tagLst>
</file>

<file path=ppt/tags/tag22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29"/>
  <p:tag name="KSO_WM_UNIT_INDEX" val="1_4_29"/>
  <p:tag name="KSO_WM_UNIT_LAYERLEVEL" val="1_1_1"/>
  <p:tag name="KSO_WM_UNIT_TEXT_FILL_FORE_SCHEMECOLOR_INDEX" val="13"/>
  <p:tag name="KSO_WM_UNIT_TEXT_FILL_TYPE" val="1"/>
  <p:tag name="KSO_WM_UNIT_TYPE" val="l_h_i"/>
</p:tagLst>
</file>

<file path=ppt/tags/tag22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30"/>
  <p:tag name="KSO_WM_UNIT_INDEX" val="1_4_30"/>
  <p:tag name="KSO_WM_UNIT_LAYERLEVEL" val="1_1_1"/>
  <p:tag name="KSO_WM_UNIT_TEXT_FILL_FORE_SCHEMECOLOR_INDEX" val="13"/>
  <p:tag name="KSO_WM_UNIT_TEXT_FILL_TYPE" val="1"/>
  <p:tag name="KSO_WM_UNIT_TYPE" val="l_h_i"/>
</p:tagLst>
</file>

<file path=ppt/tags/tag22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31"/>
  <p:tag name="KSO_WM_UNIT_INDEX" val="1_4_31"/>
  <p:tag name="KSO_WM_UNIT_LAYERLEVEL" val="1_1_1"/>
  <p:tag name="KSO_WM_UNIT_TEXT_FILL_FORE_SCHEMECOLOR_INDEX" val="13"/>
  <p:tag name="KSO_WM_UNIT_TEXT_FILL_TYPE" val="1"/>
  <p:tag name="KSO_WM_UNIT_TYPE" val="l_h_i"/>
</p:tagLst>
</file>

<file path=ppt/tags/tag23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32"/>
  <p:tag name="KSO_WM_UNIT_INDEX" val="1_4_32"/>
  <p:tag name="KSO_WM_UNIT_LAYERLEVEL" val="1_1_1"/>
  <p:tag name="KSO_WM_UNIT_TEXT_FILL_FORE_SCHEMECOLOR_INDEX" val="13"/>
  <p:tag name="KSO_WM_UNIT_TEXT_FILL_TYPE" val="1"/>
  <p:tag name="KSO_WM_UNIT_TYPE" val="l_h_i"/>
</p:tagLst>
</file>

<file path=ppt/tags/tag23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12"/>
  <p:tag name="KSO_WM_UNIT_INDEX" val="1_4_12"/>
  <p:tag name="KSO_WM_UNIT_LAYERLEVEL" val="1_1_1"/>
  <p:tag name="KSO_WM_UNIT_TEXT_FILL_FORE_SCHEMECOLOR_INDEX" val="13"/>
  <p:tag name="KSO_WM_UNIT_TEXT_FILL_TYPE" val="1"/>
  <p:tag name="KSO_WM_UNIT_TYPE" val="l_h_i"/>
</p:tagLst>
</file>

<file path=ppt/tags/tag23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23"/>
  <p:tag name="KSO_WM_UNIT_INDEX" val="1_4_23"/>
  <p:tag name="KSO_WM_UNIT_LAYERLEVEL" val="1_1_1"/>
  <p:tag name="KSO_WM_UNIT_TEXT_FILL_FORE_SCHEMECOLOR_INDEX" val="13"/>
  <p:tag name="KSO_WM_UNIT_TEXT_FILL_TYPE" val="1"/>
  <p:tag name="KSO_WM_UNIT_TYPE" val="l_h_i"/>
</p:tagLst>
</file>

<file path=ppt/tags/tag23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34"/>
  <p:tag name="KSO_WM_UNIT_INDEX" val="1_4_34"/>
  <p:tag name="KSO_WM_UNIT_LAYERLEVEL" val="1_1_1"/>
  <p:tag name="KSO_WM_UNIT_TEXT_FILL_FORE_SCHEMECOLOR_INDEX" val="13"/>
  <p:tag name="KSO_WM_UNIT_TEXT_FILL_TYPE" val="1"/>
  <p:tag name="KSO_WM_UNIT_TYPE" val="l_h_i"/>
</p:tagLst>
</file>

<file path=ppt/tags/tag23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35"/>
  <p:tag name="KSO_WM_UNIT_INDEX" val="1_4_35"/>
  <p:tag name="KSO_WM_UNIT_LAYERLEVEL" val="1_1_1"/>
  <p:tag name="KSO_WM_UNIT_TEXT_FILL_FORE_SCHEMECOLOR_INDEX" val="13"/>
  <p:tag name="KSO_WM_UNIT_TEXT_FILL_TYPE" val="1"/>
  <p:tag name="KSO_WM_UNIT_TYPE" val="l_h_i"/>
</p:tagLst>
</file>

<file path=ppt/tags/tag23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36"/>
  <p:tag name="KSO_WM_UNIT_INDEX" val="1_4_36"/>
  <p:tag name="KSO_WM_UNIT_LAYERLEVEL" val="1_1_1"/>
  <p:tag name="KSO_WM_UNIT_TEXT_FILL_FORE_SCHEMECOLOR_INDEX" val="13"/>
  <p:tag name="KSO_WM_UNIT_TEXT_FILL_TYPE" val="1"/>
  <p:tag name="KSO_WM_UNIT_TYPE" val="l_h_i"/>
</p:tagLst>
</file>

<file path=ppt/tags/tag236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38"/>
  <p:tag name="KSO_WM_UNIT_INDEX" val="1_4_38"/>
  <p:tag name="KSO_WM_UNIT_LAYERLEVEL" val="1_1_1"/>
  <p:tag name="KSO_WM_UNIT_TEXT_FILL_FORE_SCHEMECOLOR_INDEX" val="13"/>
  <p:tag name="KSO_WM_UNIT_TEXT_FILL_TYPE" val="1"/>
  <p:tag name="KSO_WM_UNIT_TYPE" val="l_h_i"/>
</p:tagLst>
</file>

<file path=ppt/tags/tag237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15"/>
  <p:tag name="KSO_WM_UNIT_FILL_TYPE" val="1"/>
  <p:tag name="KSO_WM_UNIT_HIGHLIGHT" val="0"/>
  <p:tag name="KSO_WM_UNIT_ID" val="diagram20181212_4*l_h_i*1_4_2"/>
  <p:tag name="KSO_WM_UNIT_INDEX" val="1_4_2"/>
  <p:tag name="KSO_WM_UNIT_LAYERLEVEL" val="1_1_1"/>
  <p:tag name="KSO_WM_UNIT_TEXT_FILL_FORE_SCHEMECOLOR_INDEX" val="13"/>
  <p:tag name="KSO_WM_UNIT_TEXT_FILL_TYPE" val="1"/>
  <p:tag name="KSO_WM_UNIT_TYPE" val="l_h_i"/>
</p:tagLst>
</file>

<file path=ppt/tags/tag238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3"/>
  <p:tag name="KSO_WM_UNIT_INDEX" val="1_4_3"/>
  <p:tag name="KSO_WM_UNIT_LAYERLEVEL" val="1_1_1"/>
  <p:tag name="KSO_WM_UNIT_TEXT_FILL_FORE_SCHEMECOLOR_INDEX" val="13"/>
  <p:tag name="KSO_WM_UNIT_TEXT_FILL_TYPE" val="1"/>
  <p:tag name="KSO_WM_UNIT_TYPE" val="l_h_i"/>
</p:tagLst>
</file>

<file path=ppt/tags/tag239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5"/>
  <p:tag name="KSO_WM_UNIT_INDEX" val="1_4_5"/>
  <p:tag name="KSO_WM_UNIT_LAYERLEVEL" val="1_1_1"/>
  <p:tag name="KSO_WM_UNIT_TEXT_FILL_FORE_SCHEMECOLOR_INDEX" val="13"/>
  <p:tag name="KSO_WM_UNIT_TEXT_FILL_TYPE" val="1"/>
  <p:tag name="KSO_WM_UNIT_TYPE" val="l_h_i"/>
</p:tagLst>
</file>

<file path=ppt/tags/tag240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8"/>
  <p:tag name="KSO_WM_UNIT_FILL_TYPE" val="1"/>
  <p:tag name="KSO_WM_UNIT_HIGHLIGHT" val="0"/>
  <p:tag name="KSO_WM_UNIT_ID" val="diagram20181212_4*l_h_i*1_4_6"/>
  <p:tag name="KSO_WM_UNIT_INDEX" val="1_4_6"/>
  <p:tag name="KSO_WM_UNIT_LAYERLEVEL" val="1_1_1"/>
  <p:tag name="KSO_WM_UNIT_TEXT_FILL_FORE_SCHEMECOLOR_INDEX" val="13"/>
  <p:tag name="KSO_WM_UNIT_TEXT_FILL_TYPE" val="1"/>
  <p:tag name="KSO_WM_UNIT_TYPE" val="l_h_i"/>
</p:tagLst>
</file>

<file path=ppt/tags/tag241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7"/>
  <p:tag name="KSO_WM_UNIT_INDEX" val="1_4_7"/>
  <p:tag name="KSO_WM_UNIT_LAYERLEVEL" val="1_1_1"/>
  <p:tag name="KSO_WM_UNIT_TEXT_FILL_FORE_SCHEMECOLOR_INDEX" val="13"/>
  <p:tag name="KSO_WM_UNIT_TEXT_FILL_TYPE" val="1"/>
  <p:tag name="KSO_WM_UNIT_TYPE" val="l_h_i"/>
</p:tagLst>
</file>

<file path=ppt/tags/tag242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FILL_FORE_SCHEMECOLOR_INDEX" val="8"/>
  <p:tag name="KSO_WM_UNIT_FILL_TYPE" val="1"/>
  <p:tag name="KSO_WM_UNIT_HIGHLIGHT" val="0"/>
  <p:tag name="KSO_WM_UNIT_ID" val="diagram20181212_4*l_h_i*1_4_9"/>
  <p:tag name="KSO_WM_UNIT_INDEX" val="1_4_9"/>
  <p:tag name="KSO_WM_UNIT_LAYERLEVEL" val="1_1_1"/>
  <p:tag name="KSO_WM_UNIT_TEXT_FILL_FORE_SCHEMECOLOR_INDEX" val="13"/>
  <p:tag name="KSO_WM_UNIT_TEXT_FILL_TYPE" val="1"/>
  <p:tag name="KSO_WM_UNIT_TYPE" val="l_h_i"/>
</p:tagLst>
</file>

<file path=ppt/tags/tag243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10"/>
  <p:tag name="KSO_WM_UNIT_INDEX" val="1_4_10"/>
  <p:tag name="KSO_WM_UNIT_LAYERLEVEL" val="1_1_1"/>
  <p:tag name="KSO_WM_UNIT_TEXT_FILL_FORE_SCHEMECOLOR_INDEX" val="13"/>
  <p:tag name="KSO_WM_UNIT_TEXT_FILL_TYPE" val="1"/>
  <p:tag name="KSO_WM_UNIT_TYPE" val="l_h_i"/>
</p:tagLst>
</file>

<file path=ppt/tags/tag244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i*1_4_11"/>
  <p:tag name="KSO_WM_UNIT_INDEX" val="1_4_11"/>
  <p:tag name="KSO_WM_UNIT_LAYERLEVEL" val="1_1_1"/>
  <p:tag name="KSO_WM_UNIT_SUBTYPE" val="d"/>
  <p:tag name="KSO_WM_UNIT_TEXT_FILL_FORE_SCHEMECOLOR_INDEX" val="14"/>
  <p:tag name="KSO_WM_UNIT_TEXT_FILL_TYPE" val="1"/>
  <p:tag name="KSO_WM_UNIT_TYPE" val="l_h_i"/>
</p:tagLst>
</file>

<file path=ppt/tags/tag245.xml><?xml version="1.0" encoding="utf-8"?>
<p:tagLst xmlns:p="http://schemas.openxmlformats.org/presentationml/2006/main">
  <p:tag name="KSO_WM_BEAUTIFY_FLAG" val="#wm#"/>
  <p:tag name="KSO_WM_DIAGRAM_GROUP_CODE" val="l1-1"/>
  <p:tag name="KSO_WM_TAG_VERSION" val="1.0"/>
  <p:tag name="KSO_WM_TEMPLATE_CATEGORY" val="diagram"/>
  <p:tag name="KSO_WM_TEMPLATE_INDEX" val="20181212"/>
  <p:tag name="KSO_WM_UNIT_COMPATIBLE" val="0"/>
  <p:tag name="KSO_WM_UNIT_DIAGRAM_ISNUMVISUAL" val="0"/>
  <p:tag name="KSO_WM_UNIT_DIAGRAM_ISREFERUNIT" val="0"/>
  <p:tag name="KSO_WM_UNIT_HIGHLIGHT" val="0"/>
  <p:tag name="KSO_WM_UNIT_ID" val="diagram20181212_4*l_h_f*1_4_1"/>
  <p:tag name="KSO_WM_UNIT_INDEX" val="1_4_1"/>
  <p:tag name="KSO_WM_UNIT_LAYERLEVEL" val="1_1_1"/>
  <p:tag name="KSO_WM_UNIT_NOCLEAR" val="0"/>
  <p:tag name="KSO_WM_UNIT_PRESET_TEXT" val="请在这里输入您的内容文字请在这里输入您的内容文字"/>
  <p:tag name="KSO_WM_UNIT_SUBTYPE" val="a"/>
  <p:tag name="KSO_WM_UNIT_TEXT_FILL_FORE_SCHEMECOLOR_INDEX" val="13"/>
  <p:tag name="KSO_WM_UNIT_TEXT_FILL_TYPE" val="1"/>
  <p:tag name="KSO_WM_UNIT_TYPE" val="l_h_f"/>
  <p:tag name="KSO_WM_UNIT_VALUE" val="24"/>
</p:tagLst>
</file>

<file path=ppt/tags/tag246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247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248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0"/>
  <p:tag name="KSO_WM_UNIT_INDEX" val="0"/>
  <p:tag name="KSO_WM_UNIT_TYPE" val="i"/>
</p:tagLst>
</file>

<file path=ppt/tags/tag249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1"/>
  <p:tag name="KSO_WM_UNIT_INDEX" val="1"/>
  <p:tag name="KSO_WM_UNIT_TYPE" val="i"/>
</p:tagLst>
</file>

<file path=ppt/tags/tag250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2"/>
  <p:tag name="KSO_WM_UNIT_INDEX" val="2"/>
  <p:tag name="KSO_WM_UNIT_TYPE" val="i"/>
</p:tagLst>
</file>

<file path=ppt/tags/tag251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3"/>
  <p:tag name="KSO_WM_UNIT_INDEX" val="3"/>
  <p:tag name="KSO_WM_UNIT_TYPE" val="i"/>
</p:tagLst>
</file>

<file path=ppt/tags/tag252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9"/>
  <p:tag name="KSO_WM_UNIT_INDEX" val="9"/>
  <p:tag name="KSO_WM_UNIT_TYPE" val="i"/>
</p:tagLst>
</file>

<file path=ppt/tags/tag253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10"/>
  <p:tag name="KSO_WM_UNIT_INDEX" val="10"/>
  <p:tag name="KSO_WM_UNIT_TYPE" val="i"/>
</p:tagLst>
</file>

<file path=ppt/tags/tag254.xml><?xml version="1.0" encoding="utf-8"?>
<p:tagLst xmlns:p="http://schemas.openxmlformats.org/presentationml/2006/main">
  <p:tag name="KSO_WM_BEAUTIFY_FLAG" val="#wm#"/>
  <p:tag name="KSO_WM_TAG_VERSION" val="1.0"/>
  <p:tag name="KSO_WM_TEMPLATE_CATEGORY" val="special"/>
  <p:tag name="KSO_WM_TEMPLATE_INDEX" val="20163155"/>
  <p:tag name="KSO_WM_UNIT_ID" val="special20163155_6*i*16"/>
  <p:tag name="KSO_WM_UNIT_INDEX" val="16"/>
  <p:tag name="KSO_WM_UNIT_TYPE" val="i"/>
</p:tagLst>
</file>

<file path=ppt/tags/tag255.xml><?xml version="1.0" encoding="utf-8"?>
<p:tagLst xmlns:p="http://schemas.openxmlformats.org/presentationml/2006/main">
  <p:tag name="KSO_WM_BEAUTIFY_FLAG" val="#wm#"/>
  <p:tag name="KSO_WM_SLIDE_ID" val="basetag20163155_6"/>
  <p:tag name="KSO_WM_SLIDE_INDEX" val="6"/>
  <p:tag name="KSO_WM_SLIDE_ITEM_CNT" val="0"/>
  <p:tag name="KSO_WM_SLIDE_LAYOUT" val="a_f"/>
  <p:tag name="KSO_WM_SLIDE_LAYOUT_CNT" val="0_0"/>
  <p:tag name="KSO_WM_SLIDE_TYPE" val="text"/>
  <p:tag name="KSO_WM_TAG_VERSION" val="1.0"/>
  <p:tag name="KSO_WM_TEMPLATE_CATEGORY" val="basetag"/>
  <p:tag name="KSO_WM_TEMPLATE_INDEX" val="20163155"/>
</p:tagLst>
</file>

<file path=ppt/tags/tag256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257.xml><?xml version="1.0" encoding="utf-8"?>
<p:tagLst xmlns:p="http://schemas.openxmlformats.org/presentationml/2006/main">
  <p:tag name="KSO_WM_UNIT_TABLE_BEAUTIFY" val="smartTable{1849871d-2729-4c4a-960f-05b9e094b856}"/>
</p:tagLst>
</file>

<file path=ppt/tags/tag258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259.xml><?xml version="1.0" encoding="utf-8"?>
<p:tagLst xmlns:p="http://schemas.openxmlformats.org/presentationml/2006/main">
  <p:tag name="KSO_WM_BEAUTIFY_FLAG" val="#wm#"/>
  <p:tag name="KSO_WM_TEMPLATE_CATEGORY" val="basetag"/>
  <p:tag name="KSO_WM_TEMPLATE_INDEX" val="20163155"/>
</p:tagLst>
</file>

<file path=ppt/tags/tag260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1_空白设计模板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102</Paragraphs>
  <Slides>22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1_空白设计模板</vt:lpstr>
      <vt:lpstr>第9课  两宋的政治和军事</vt:lpstr>
      <vt:lpstr>Slide 2</vt:lpstr>
      <vt:lpstr>雪夜访普图</vt:lpstr>
      <vt:lpstr>Slide 4</vt:lpstr>
      <vt:lpstr>Slide 5</vt:lpstr>
      <vt:lpstr>Slide 6</vt:lpstr>
      <vt:lpstr>Slide 7</vt:lpstr>
      <vt:lpstr>仅在制度层面加强中央集权就足够了吗？</vt:lpstr>
      <vt:lpstr>Slide 9</vt:lpstr>
      <vt:lpstr>Slide 10</vt:lpstr>
      <vt:lpstr>宋初中央集权的加强——影响</vt:lpstr>
      <vt:lpstr>宋初中央集权的加强——影响</vt:lpstr>
      <vt:lpstr>宋初中央集权的加强——影响</vt:lpstr>
      <vt:lpstr>Slide 14</vt:lpstr>
      <vt:lpstr>Slide 15</vt:lpstr>
      <vt:lpstr>Slide 16</vt:lpstr>
      <vt:lpstr>王安石变法</vt:lpstr>
      <vt:lpstr>王安石变法——评价</vt:lpstr>
      <vt:lpstr>Slide 19</vt:lpstr>
      <vt:lpstr>南宋偏安</vt:lpstr>
      <vt:lpstr>探究：“以钱财换和平”</vt:lpstr>
      <vt:lpstr>《两宋的政治与军事》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2020-11-03T12:52:10Z</cp:lastPrinted>
  <dcterms:created xsi:type="dcterms:W3CDTF">2020-11-03T12:52:10Z</dcterms:created>
  <dcterms:modified xsi:type="dcterms:W3CDTF">2020-11-03T04:52:13Z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