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diagrams/colors1.xml" ContentType="application/vnd.openxmlformats-officedocument.drawingml.diagramColors+xml"/>
  <Override PartName="/ppt/diagrams/data1.xml" ContentType="application/vnd.openxmlformats-officedocument.drawingml.diagramData+xml"/>
  <Override PartName="/ppt/diagrams/drawing1.xml" ContentType="application/vnd.ms-office.drawingml.diagramDrawing+xml"/>
  <Override PartName="/ppt/diagrams/layout1.xml" ContentType="application/vnd.openxmlformats-officedocument.drawingml.diagramLayout+xml"/>
  <Override PartName="/ppt/diagrams/quickStyle1.xml" ContentType="application/vnd.openxmlformats-officedocument.drawingml.diagramStyle+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NET 20.5-->
<p:presentation xmlns:r="http://schemas.openxmlformats.org/officeDocument/2006/relationships" xmlns:a="http://schemas.openxmlformats.org/drawingml/2006/main" xmlns:p="http://schemas.openxmlformats.org/presentationml/2006/main">
  <p:sldMasterIdLst>
    <p:sldMasterId id="2147483648" r:id="rId1"/>
    <p:sldMasterId id="2147483660" r:id="rId2"/>
  </p:sldMasterIdLst>
  <p:notesMasterIdLst>
    <p:notesMasterId r:id="rId3"/>
  </p:notesMasterIdLst>
  <p:sldIdLst>
    <p:sldId id="473" r:id="rId4"/>
    <p:sldId id="498" r:id="rId5"/>
    <p:sldId id="519" r:id="rId6"/>
    <p:sldId id="529" r:id="rId7"/>
    <p:sldId id="530" r:id="rId8"/>
    <p:sldId id="521" r:id="rId9"/>
    <p:sldId id="532" r:id="rId10"/>
    <p:sldId id="522" r:id="rId11"/>
    <p:sldId id="515" r:id="rId12"/>
    <p:sldId id="524" r:id="rId13"/>
    <p:sldId id="525" r:id="rId14"/>
    <p:sldId id="540" r:id="rId15"/>
    <p:sldId id="321" r:id="rId16"/>
  </p:sldIdLst>
  <p:sldSz cx="12192000" cy="6858000"/>
  <p:notesSz cx="6858000" cy="9144000"/>
  <p:custDataLst>
    <p:tags r:id="rId1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094">
          <p15:clr>
            <a:srgbClr val="A4A3A4"/>
          </p15:clr>
        </p15:guide>
        <p15:guide id="2" pos="3674">
          <p15:clr>
            <a:srgbClr val="A4A3A4"/>
          </p15:clr>
        </p15:guide>
      </p15:sldGuideLst>
    </p:ext>
  </p:extLst>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fill>
          <a:solidFill>
            <a:schemeClr val="accent1">
              <a:tint val="40000"/>
            </a:schemeClr>
          </a:solidFill>
        </a:fill>
      </a:tcStyle>
    </a:band1H>
    <a:band1V>
      <a:tcStyle>
        <a:fill>
          <a:solidFill>
            <a:schemeClr val="accent1">
              <a:tint val="40000"/>
            </a:schemeClr>
          </a:solidFill>
        </a:fill>
      </a:tcStyle>
    </a:band1V>
    <a:lastCol>
      <a:tcTxStyle b="on">
        <a:fontRef idx="minor">
          <a:prstClr val="black"/>
        </a:fontRef>
        <a:schemeClr val="lt1"/>
      </a:tcTxStyle>
      <a:tcStyle>
        <a:fill>
          <a:solidFill>
            <a:schemeClr val="accent1"/>
          </a:solidFill>
        </a:fill>
      </a:tcStyle>
    </a:lastCol>
    <a:firstCol>
      <a:tcTxStyle b="on">
        <a:fontRef idx="minor">
          <a:prstClr val="black"/>
        </a:fontRef>
        <a:schemeClr val="lt1"/>
      </a:tcTxStyle>
      <a:tcStyle>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16DA210-FB5B-4158-B5E0-FEB733F419BA}" styleName="浅色样式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fill>
          <a:solidFill>
            <a:schemeClr val="tx1">
              <a:alpha val="20000"/>
            </a:schemeClr>
          </a:solidFill>
        </a:fill>
      </a:tcStyle>
    </a:band1H>
    <a:band1V>
      <a:tcStyle>
        <a:fill>
          <a:solidFill>
            <a:schemeClr val="tx1">
              <a:alpha val="20000"/>
            </a:schemeClr>
          </a:solidFill>
        </a:fill>
      </a:tcStyle>
    </a:band1V>
    <a:lastCol>
      <a:tcTxStyle b="on"/>
    </a:lastCol>
    <a:firstCol>
      <a:tcTxStyle b="on"/>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3981" autoAdjust="0"/>
  </p:normalViewPr>
  <p:slideViewPr>
    <p:cSldViewPr snapToGrid="0">
      <p:cViewPr varScale="1">
        <p:scale>
          <a:sx n="72" d="100"/>
          <a:sy n="72" d="100"/>
        </p:scale>
        <p:origin x="-606" y="-90"/>
      </p:cViewPr>
      <p:guideLst>
        <p:guide orient="horz" pos="2094"/>
        <p:guide pos="3674"/>
      </p:guideLst>
    </p:cSldViewPr>
  </p:slideViewPr>
  <p:notesTextViewPr>
    <p:cViewPr>
      <p:scale>
        <a:sx n="1" d="1"/>
        <a:sy n="1" d="1"/>
      </p:scale>
      <p:origin x="0" y="0"/>
    </p:cViewPr>
  </p:notesTextViewPr>
  <p:sorterViewPr>
    <p:cViewPr>
      <p:scale>
        <a:sx n="100" d="100"/>
        <a:sy n="100" d="100"/>
      </p:scale>
      <p:origin x="0" y="-5592"/>
    </p:cViewPr>
  </p:sorterViewPr>
  <p:notesViewPr>
    <p:cSldViewPr>
      <p:cViewPr>
        <p:scale>
          <a:sx n="1" d="100"/>
          <a:sy n="1" d="100"/>
        </p:scale>
        <p:origin x="0" y="0"/>
      </p:cViewPr>
    </p:cSldViewPr>
  </p:notesViewPr>
  <p:gridSpacing cx="72000" cy="72000"/>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7.xml" /><Relationship Id="rId11" Type="http://schemas.openxmlformats.org/officeDocument/2006/relationships/slide" Target="slides/slide8.xml" /><Relationship Id="rId12" Type="http://schemas.openxmlformats.org/officeDocument/2006/relationships/slide" Target="slides/slide9.xml" /><Relationship Id="rId13" Type="http://schemas.openxmlformats.org/officeDocument/2006/relationships/slide" Target="slides/slide10.xml" /><Relationship Id="rId14" Type="http://schemas.openxmlformats.org/officeDocument/2006/relationships/slide" Target="slides/slide11.xml" /><Relationship Id="rId15" Type="http://schemas.openxmlformats.org/officeDocument/2006/relationships/slide" Target="slides/slide12.xml" /><Relationship Id="rId16" Type="http://schemas.openxmlformats.org/officeDocument/2006/relationships/slide" Target="slides/slide13.xml" /><Relationship Id="rId17" Type="http://schemas.openxmlformats.org/officeDocument/2006/relationships/tags" Target="tags/tag6.xml" /><Relationship Id="rId18" Type="http://schemas.openxmlformats.org/officeDocument/2006/relationships/presProps" Target="presProps.xml" /><Relationship Id="rId19" Type="http://schemas.openxmlformats.org/officeDocument/2006/relationships/viewProps" Target="viewProps.xml" /><Relationship Id="rId2" Type="http://schemas.openxmlformats.org/officeDocument/2006/relationships/slideMaster" Target="slideMasters/slideMaster2.xml" /><Relationship Id="rId20" Type="http://schemas.openxmlformats.org/officeDocument/2006/relationships/theme" Target="theme/theme1.xml" /><Relationship Id="rId21" Type="http://schemas.openxmlformats.org/officeDocument/2006/relationships/tableStyles" Target="tableStyles.xml" /><Relationship Id="rId3" Type="http://schemas.openxmlformats.org/officeDocument/2006/relationships/notesMaster" Target="notesMasters/notesMaster1.xml" /><Relationship Id="rId4" Type="http://schemas.openxmlformats.org/officeDocument/2006/relationships/slide" Target="slides/slide1.xml" /><Relationship Id="rId5" Type="http://schemas.openxmlformats.org/officeDocument/2006/relationships/slide" Target="slides/slide2.xml" /><Relationship Id="rId6" Type="http://schemas.openxmlformats.org/officeDocument/2006/relationships/slide" Target="slides/slide3.xml" /><Relationship Id="rId7" Type="http://schemas.openxmlformats.org/officeDocument/2006/relationships/slide" Target="slides/slide4.xml" /><Relationship Id="rId8" Type="http://schemas.openxmlformats.org/officeDocument/2006/relationships/slide" Target="slides/slide5.xml" /><Relationship Id="rId9" Type="http://schemas.openxmlformats.org/officeDocument/2006/relationships/slide" Target="slides/slide6.xml" /></Relationships>
</file>

<file path=ppt/diagrams/colors1.xml><?xml version="1.0" encoding="utf-8"?>
<dgm:colorsDef xmlns:a="http://schemas.openxmlformats.org/drawingml/2006/main" xmlns:dgm="http://schemas.openxmlformats.org/drawingml/2006/diagram" uniqueId="urn:microsoft.com/office/officeart/2005/8/colors/accent1_2#1">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data1.xml><?xml version="1.0" encoding="utf-8"?>
<dgm:dataModel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dgm="http://schemas.openxmlformats.org/drawingml/2006/diagram">
  <dgm:ptLst>
    <dgm:pt modelId="{625BD6AD-3FFF-4455-9BBE-F7EAA7C95963}" type="doc">
      <dgm:prSet loTypeId="urn:microsoft.com/office/officeart/2005/8/layout/list1#1" loCatId="list" qsTypeId="urn:microsoft.com/office/officeart/2005/8/quickstyle/simple1#1" qsCatId="simple" csTypeId="urn:microsoft.com/office/officeart/2005/8/colors/accent1_2#1" csCatId="accent1" phldr="1"/>
      <dgm:spPr/>
      <dgm:t>
        <a:bodyPr/>
        <a:lstStyle/>
        <a:p>
          <a:endParaRPr lang="zh-CN" altLang="en-US"/>
        </a:p>
      </dgm:t>
    </dgm:pt>
    <dgm:pt modelId="{4B4764CC-5FB8-4823-9237-783E0FCE7152}" type="parTrans" cxnId="{33FA0FB5-7E5B-4B17-B933-516ABA712E1E}">
      <dgm:prSet/>
      <dgm:spPr/>
      <dgm:t>
        <a:bodyPr/>
        <a:lstStyle/>
        <a:p>
          <a:endParaRPr lang="zh-CN" altLang="en-US"/>
        </a:p>
      </dgm:t>
    </dgm:pt>
    <dgm:pt modelId="{03EF8DE0-BD6C-4D0F-9DEB-2C0510767977}">
      <dgm:prSet phldrT="[文本]" custT="0"/>
      <dgm:spPr/>
      <dgm:t>
        <a:bodyPr vert="horz" wrap="square"/>
        <a:lstStyle/>
        <a:p>
          <a:pPr>
            <a:lnSpc>
              <a:spcPct val="100000"/>
            </a:lnSpc>
            <a:spcBef>
              <a:spcPct val="0"/>
            </a:spcBef>
            <a:spcAft>
              <a:spcPct val="35000"/>
            </a:spcAft>
          </a:pPr>
          <a:r>
            <a:rPr lang="zh-CN" altLang="zh-CN" b="1">
              <a:sym typeface="+mn-ea"/>
            </a:rPr>
            <a:t>帝国主义与世界大战的酝酿</a:t>
          </a:r>
        </a:p>
      </dgm:t>
    </dgm:pt>
    <dgm:pt modelId="{B0D3872E-1DB0-4752-B3B4-C57D9DA6C22D}" type="sibTrans" cxnId="{33FA0FB5-7E5B-4B17-B933-516ABA712E1E}">
      <dgm:prSet/>
      <dgm:spPr/>
      <dgm:t>
        <a:bodyPr/>
        <a:lstStyle/>
        <a:p>
          <a:endParaRPr lang="zh-CN" altLang="en-US"/>
        </a:p>
      </dgm:t>
    </dgm:pt>
    <dgm:pt modelId="{DA8043A9-FA7B-4EF4-A837-CF543D78C140}" type="parTrans" cxnId="{06925CD5-1EF4-43AA-BB84-276DF5E71C26}">
      <dgm:prSet/>
      <dgm:spPr/>
      <dgm:t>
        <a:bodyPr/>
        <a:lstStyle/>
        <a:p>
          <a:endParaRPr lang="zh-CN" altLang="en-US"/>
        </a:p>
      </dgm:t>
    </dgm:pt>
    <dgm:pt modelId="{1B4A02DF-5C0C-47F9-8E88-F4CE3E9EBE63}">
      <dgm:prSet phldrT="[文本]" custT="0"/>
      <dgm:spPr/>
      <dgm:t>
        <a:bodyPr vert="horz" wrap="square"/>
        <a:lstStyle/>
        <a:p>
          <a:pPr>
            <a:lnSpc>
              <a:spcPct val="100000"/>
            </a:lnSpc>
            <a:spcBef>
              <a:spcPct val="0"/>
            </a:spcBef>
            <a:spcAft>
              <a:spcPct val="35000"/>
            </a:spcAft>
          </a:pPr>
          <a:r>
            <a:rPr lang="zh-CN" altLang="en-US" b="1">
              <a:solidFill>
                <a:schemeClr val="bg1"/>
              </a:solidFill>
            </a:rPr>
            <a:t>第一次世界大战</a:t>
          </a:r>
        </a:p>
      </dgm:t>
    </dgm:pt>
    <dgm:pt modelId="{65591CD6-02DC-4879-9DE7-F2B1666C5407}" type="sibTrans" cxnId="{06925CD5-1EF4-43AA-BB84-276DF5E71C26}">
      <dgm:prSet/>
      <dgm:spPr/>
      <dgm:t>
        <a:bodyPr/>
        <a:lstStyle/>
        <a:p>
          <a:endParaRPr lang="zh-CN" altLang="en-US"/>
        </a:p>
      </dgm:t>
    </dgm:pt>
    <dgm:pt modelId="{54F7CA57-8EB7-41D7-BBC2-45EB8A25791B}" type="parTrans" cxnId="{8677B105-5D13-4CCE-B009-30A9A64697F3}">
      <dgm:prSet/>
      <dgm:spPr/>
      <dgm:t>
        <a:bodyPr/>
        <a:lstStyle/>
        <a:p>
          <a:endParaRPr lang="zh-CN" altLang="en-US"/>
        </a:p>
      </dgm:t>
    </dgm:pt>
    <dgm:pt modelId="{39B19EA5-E007-4E97-9588-499896407889}">
      <dgm:prSet phldrT="[文本]" custT="0"/>
      <dgm:spPr/>
      <dgm:t>
        <a:bodyPr vert="horz" wrap="square"/>
        <a:lstStyle/>
        <a:p>
          <a:pPr>
            <a:lnSpc>
              <a:spcPct val="100000"/>
            </a:lnSpc>
            <a:spcBef>
              <a:spcPct val="0"/>
            </a:spcBef>
            <a:spcAft>
              <a:spcPct val="35000"/>
            </a:spcAft>
          </a:pPr>
          <a:r>
            <a:rPr lang="zh-CN" altLang="en-US" b="1"/>
            <a:t>一战后的国际秩序</a:t>
          </a:r>
        </a:p>
      </dgm:t>
    </dgm:pt>
    <dgm:pt modelId="{8293E150-3C21-409A-A16B-2C2F3B582BD2}" type="sibTrans" cxnId="{8677B105-5D13-4CCE-B009-30A9A64697F3}">
      <dgm:prSet/>
      <dgm:spPr/>
      <dgm:t>
        <a:bodyPr/>
        <a:lstStyle/>
        <a:p>
          <a:endParaRPr lang="zh-CN" altLang="en-US"/>
        </a:p>
      </dgm:t>
    </dgm:pt>
    <dgm:pt modelId="{D4F6BC46-2471-4EBE-8229-D0A1096332AB}" type="pres">
      <dgm:prSet presAssocID="{625BD6AD-3FFF-4455-9BBE-F7EAA7C95963}" presName="linear">
        <dgm:presLayoutVars>
          <dgm:dir/>
          <dgm:animLvl val="lvl"/>
          <dgm:resizeHandles val="exact"/>
        </dgm:presLayoutVars>
      </dgm:prSet>
      <dgm:spPr/>
      <dgm:t>
        <a:bodyPr/>
        <a:lstStyle/>
        <a:p>
          <a:endParaRPr lang="zh-CN" altLang="en-US"/>
        </a:p>
      </dgm:t>
    </dgm:pt>
    <dgm:pt modelId="{EDCC325F-3401-449F-84AA-356BEEB73532}" type="pres">
      <dgm:prSet presAssocID="{03EF8DE0-BD6C-4D0F-9DEB-2C0510767977}" presName="parentLin"/>
      <dgm:spPr/>
      <dgm:t>
        <a:bodyPr/>
        <a:lstStyle/>
        <a:p/>
      </dgm:t>
    </dgm:pt>
    <dgm:pt modelId="{70787CC1-09F0-47F3-9BA2-DEE203D43A9B}" type="pres">
      <dgm:prSet presAssocID="{03EF8DE0-BD6C-4D0F-9DEB-2C0510767977}" presName="parentLeftMargin" presStyleLbl="node1" presStyleCnt="3"/>
      <dgm:spPr/>
      <dgm:t>
        <a:bodyPr/>
        <a:lstStyle/>
        <a:p>
          <a:endParaRPr lang="zh-CN" altLang="en-US"/>
        </a:p>
      </dgm:t>
    </dgm:pt>
    <dgm:pt modelId="{BE367A69-6939-45FF-AD8E-BDB46DBE4D99}" type="pres">
      <dgm:prSet presAssocID="{03EF8DE0-BD6C-4D0F-9DEB-2C0510767977}" presName="parentText" presStyleLbl="node1" presStyleCnt="3">
        <dgm:presLayoutVars>
          <dgm:chMax val="0"/>
          <dgm:bulletEnabled val="1"/>
        </dgm:presLayoutVars>
      </dgm:prSet>
      <dgm:spPr/>
      <dgm:t>
        <a:bodyPr/>
        <a:lstStyle/>
        <a:p>
          <a:endParaRPr lang="zh-CN" altLang="en-US"/>
        </a:p>
      </dgm:t>
    </dgm:pt>
    <dgm:pt modelId="{1EFDA1BA-2FD9-4B31-9C5A-699977912D47}" type="pres">
      <dgm:prSet presAssocID="{03EF8DE0-BD6C-4D0F-9DEB-2C0510767977}" presName="negativeSpace"/>
      <dgm:spPr/>
      <dgm:t>
        <a:bodyPr/>
        <a:lstStyle/>
        <a:p/>
      </dgm:t>
    </dgm:pt>
    <dgm:pt modelId="{8390BB32-F81A-448A-8A4C-11D8F1868399}" type="pres">
      <dgm:prSet presAssocID="{03EF8DE0-BD6C-4D0F-9DEB-2C0510767977}" presName="childText" presStyleLbl="conFgAcc1" presStyleCnt="3">
        <dgm:presLayoutVars>
          <dgm:bulletEnabled val="1"/>
        </dgm:presLayoutVars>
      </dgm:prSet>
      <dgm:spPr/>
      <dgm:t>
        <a:bodyPr/>
        <a:lstStyle/>
        <a:p/>
      </dgm:t>
    </dgm:pt>
    <dgm:pt modelId="{DA0B9C52-F24B-4F3E-8809-0FEFEDA10B7A}" type="pres">
      <dgm:prSet presAssocID="{B0D3872E-1DB0-4752-B3B4-C57D9DA6C22D}" presName="spaceBetweenRectangles"/>
      <dgm:spPr/>
      <dgm:t>
        <a:bodyPr/>
        <a:lstStyle/>
        <a:p/>
      </dgm:t>
    </dgm:pt>
    <dgm:pt modelId="{C0706AE0-6B82-4739-9605-971CCF5A1388}" type="pres">
      <dgm:prSet presAssocID="{1B4A02DF-5C0C-47F9-8E88-F4CE3E9EBE63}" presName="parentLin"/>
      <dgm:spPr/>
      <dgm:t>
        <a:bodyPr/>
        <a:lstStyle/>
        <a:p/>
      </dgm:t>
    </dgm:pt>
    <dgm:pt modelId="{06B719C3-6847-4A7C-B1B8-C0573484F504}" type="pres">
      <dgm:prSet presAssocID="{1B4A02DF-5C0C-47F9-8E88-F4CE3E9EBE63}" presName="parentLeftMargin" presStyleLbl="node1" presStyleIdx="1" presStyleCnt="3"/>
      <dgm:spPr/>
      <dgm:t>
        <a:bodyPr/>
        <a:lstStyle/>
        <a:p>
          <a:endParaRPr lang="zh-CN" altLang="en-US"/>
        </a:p>
      </dgm:t>
    </dgm:pt>
    <dgm:pt modelId="{11EF5CAC-0597-43F2-A66D-61FFF84A201E}" type="pres">
      <dgm:prSet presAssocID="{1B4A02DF-5C0C-47F9-8E88-F4CE3E9EBE63}" presName="parentText" presStyleLbl="node1" presStyleIdx="1" presStyleCnt="3">
        <dgm:presLayoutVars>
          <dgm:chMax val="0"/>
          <dgm:bulletEnabled val="1"/>
        </dgm:presLayoutVars>
      </dgm:prSet>
      <dgm:spPr/>
      <dgm:t>
        <a:bodyPr/>
        <a:lstStyle/>
        <a:p>
          <a:endParaRPr lang="zh-CN" altLang="en-US"/>
        </a:p>
      </dgm:t>
    </dgm:pt>
    <dgm:pt modelId="{D9A73107-9368-4E30-9FFD-69C0919C10A3}" type="pres">
      <dgm:prSet presAssocID="{1B4A02DF-5C0C-47F9-8E88-F4CE3E9EBE63}" presName="negativeSpace"/>
      <dgm:spPr/>
      <dgm:t>
        <a:bodyPr/>
        <a:lstStyle/>
        <a:p/>
      </dgm:t>
    </dgm:pt>
    <dgm:pt modelId="{11280184-A196-4D56-A082-B09BABC50119}" type="pres">
      <dgm:prSet presAssocID="{1B4A02DF-5C0C-47F9-8E88-F4CE3E9EBE63}" presName="childText" presStyleLbl="conFgAcc1" presStyleIdx="1" presStyleCnt="3">
        <dgm:presLayoutVars>
          <dgm:bulletEnabled val="1"/>
        </dgm:presLayoutVars>
      </dgm:prSet>
      <dgm:spPr/>
      <dgm:t>
        <a:bodyPr/>
        <a:lstStyle/>
        <a:p/>
      </dgm:t>
    </dgm:pt>
    <dgm:pt modelId="{638D8D7F-B59A-409B-A95F-4310443B8591}" type="pres">
      <dgm:prSet presAssocID="{65591CD6-02DC-4879-9DE7-F2B1666C5407}" presName="spaceBetweenRectangles"/>
      <dgm:spPr/>
      <dgm:t>
        <a:bodyPr/>
        <a:lstStyle/>
        <a:p/>
      </dgm:t>
    </dgm:pt>
    <dgm:pt modelId="{79C3E973-006B-4FCA-8895-99378F77DADC}" type="pres">
      <dgm:prSet presAssocID="{39B19EA5-E007-4E97-9588-499896407889}" presName="parentLin"/>
      <dgm:spPr/>
      <dgm:t>
        <a:bodyPr/>
        <a:lstStyle/>
        <a:p/>
      </dgm:t>
    </dgm:pt>
    <dgm:pt modelId="{4CE6E071-D93B-47D0-A8ED-7A03098CF4DD}" type="pres">
      <dgm:prSet presAssocID="{39B19EA5-E007-4E97-9588-499896407889}" presName="parentLeftMargin" presStyleLbl="node1" presStyleIdx="2" presStyleCnt="3"/>
      <dgm:spPr/>
      <dgm:t>
        <a:bodyPr/>
        <a:lstStyle/>
        <a:p>
          <a:endParaRPr lang="zh-CN" altLang="en-US"/>
        </a:p>
      </dgm:t>
    </dgm:pt>
    <dgm:pt modelId="{B92AA408-A0A6-4E64-8AE5-70122904B7A2}" type="pres">
      <dgm:prSet presAssocID="{39B19EA5-E007-4E97-9588-499896407889}" presName="parentText" presStyleLbl="node1" presStyleIdx="2" presStyleCnt="3">
        <dgm:presLayoutVars>
          <dgm:chMax val="0"/>
          <dgm:bulletEnabled val="1"/>
        </dgm:presLayoutVars>
      </dgm:prSet>
      <dgm:spPr/>
      <dgm:t>
        <a:bodyPr/>
        <a:lstStyle/>
        <a:p>
          <a:endParaRPr lang="zh-CN" altLang="en-US"/>
        </a:p>
      </dgm:t>
    </dgm:pt>
    <dgm:pt modelId="{F2FD46C3-D432-46F6-820E-B1E612B8BB7A}" type="pres">
      <dgm:prSet presAssocID="{39B19EA5-E007-4E97-9588-499896407889}" presName="negativeSpace"/>
      <dgm:spPr/>
      <dgm:t>
        <a:bodyPr/>
        <a:lstStyle/>
        <a:p/>
      </dgm:t>
    </dgm:pt>
    <dgm:pt modelId="{D139B7B5-910C-425F-A074-E8A88C558740}" type="pres">
      <dgm:prSet presAssocID="{39B19EA5-E007-4E97-9588-499896407889}" presName="childText" presStyleLbl="conFgAcc1" presStyleIdx="2" presStyleCnt="3">
        <dgm:presLayoutVars>
          <dgm:bulletEnabled val="1"/>
        </dgm:presLayoutVars>
      </dgm:prSet>
      <dgm:spPr/>
      <dgm:t>
        <a:bodyPr/>
        <a:lstStyle/>
        <a:p/>
      </dgm:t>
    </dgm:pt>
  </dgm:ptLst>
  <dgm:cxnLst>
    <dgm:cxn modelId="{33FA0FB5-7E5B-4B17-B933-516ABA712E1E}" srcId="{625BD6AD-3FFF-4455-9BBE-F7EAA7C95963}" destId="{03EF8DE0-BD6C-4D0F-9DEB-2C0510767977}" srcOrd="0" destOrd="0" parTransId="{4B4764CC-5FB8-4823-9237-783E0FCE7152}" sibTransId="{B0D3872E-1DB0-4752-B3B4-C57D9DA6C22D}"/>
    <dgm:cxn modelId="{06925CD5-1EF4-43AA-BB84-276DF5E71C26}" srcId="{625BD6AD-3FFF-4455-9BBE-F7EAA7C95963}" destId="{1B4A02DF-5C0C-47F9-8E88-F4CE3E9EBE63}" srcOrd="1" destOrd="0" parTransId="{DA8043A9-FA7B-4EF4-A837-CF543D78C140}" sibTransId="{65591CD6-02DC-4879-9DE7-F2B1666C5407}"/>
    <dgm:cxn modelId="{8677B105-5D13-4CCE-B009-30A9A64697F3}" srcId="{625BD6AD-3FFF-4455-9BBE-F7EAA7C95963}" destId="{39B19EA5-E007-4E97-9588-499896407889}" srcOrd="2" destOrd="0" parTransId="{54F7CA57-8EB7-41D7-BBC2-45EB8A25791B}" sibTransId="{8293E150-3C21-409A-A16B-2C2F3B582BD2}"/>
    <dgm:cxn modelId="{14E78F72-C634-4F80-B5C6-2B500C4DCD4E}" type="presOf" srcId="{625BD6AD-3FFF-4455-9BBE-F7EAA7C95963}" destId="{D4F6BC46-2471-4EBE-8229-D0A1096332AB}" srcOrd="0" destOrd="0" presId="urn:microsoft.com/office/officeart/2005/8/layout/list1#1"/>
    <dgm:cxn modelId="{37CBF671-1641-468F-A05B-54ABDF3A0E8B}" type="presParOf" srcId="{D4F6BC46-2471-4EBE-8229-D0A1096332AB}" destId="{EDCC325F-3401-449F-84AA-356BEEB73532}" srcOrd="0" destOrd="0" presId="urn:microsoft.com/office/officeart/2005/8/layout/list1#1"/>
    <dgm:cxn modelId="{EDF04390-100E-4677-B219-CDA46304AFD7}" type="presParOf" srcId="{EDCC325F-3401-449F-84AA-356BEEB73532}" destId="{70787CC1-09F0-47F3-9BA2-DEE203D43A9B}" srcOrd="0" destOrd="0" presId="urn:microsoft.com/office/officeart/2005/8/layout/list1#1"/>
    <dgm:cxn modelId="{A7D4F5D3-EFC5-4BD9-91C3-A3E799B94312}" type="presOf" srcId="{03EF8DE0-BD6C-4D0F-9DEB-2C0510767977}" destId="{70787CC1-09F0-47F3-9BA2-DEE203D43A9B}" srcOrd="0" destOrd="0" presId="urn:microsoft.com/office/officeart/2005/8/layout/list1#1"/>
    <dgm:cxn modelId="{0F36D366-8A75-4274-80C6-A0D8A82A9718}" type="presParOf" srcId="{EDCC325F-3401-449F-84AA-356BEEB73532}" destId="{BE367A69-6939-45FF-AD8E-BDB46DBE4D99}" srcOrd="1" destOrd="0" presId="urn:microsoft.com/office/officeart/2005/8/layout/list1#1"/>
    <dgm:cxn modelId="{54EBFEC6-2D16-41BE-9121-946EEA763826}" type="presOf" srcId="{03EF8DE0-BD6C-4D0F-9DEB-2C0510767977}" destId="{BE367A69-6939-45FF-AD8E-BDB46DBE4D99}" srcOrd="1" destOrd="0" presId="urn:microsoft.com/office/officeart/2005/8/layout/list1#1"/>
    <dgm:cxn modelId="{42D8B6F0-6D78-4612-AD8D-8E14A4C39382}" type="presParOf" srcId="{D4F6BC46-2471-4EBE-8229-D0A1096332AB}" destId="{1EFDA1BA-2FD9-4B31-9C5A-699977912D47}" srcOrd="1" destOrd="0" presId="urn:microsoft.com/office/officeart/2005/8/layout/list1#1"/>
    <dgm:cxn modelId="{CFA2D8B4-B898-43E9-B6F6-570A67604D82}" type="presParOf" srcId="{D4F6BC46-2471-4EBE-8229-D0A1096332AB}" destId="{8390BB32-F81A-448A-8A4C-11D8F1868399}" srcOrd="2" destOrd="0" presId="urn:microsoft.com/office/officeart/2005/8/layout/list1#1"/>
    <dgm:cxn modelId="{BF1B0FAF-F0FD-4AA8-A40E-405BD6A7DDDD}" type="presParOf" srcId="{D4F6BC46-2471-4EBE-8229-D0A1096332AB}" destId="{DA0B9C52-F24B-4F3E-8809-0FEFEDA10B7A}" srcOrd="3" destOrd="0" presId="urn:microsoft.com/office/officeart/2005/8/layout/list1#1"/>
    <dgm:cxn modelId="{91C0B03F-276E-4C8A-9740-4C8DC968EED6}" type="presParOf" srcId="{D4F6BC46-2471-4EBE-8229-D0A1096332AB}" destId="{C0706AE0-6B82-4739-9605-971CCF5A1388}" srcOrd="4" destOrd="0" presId="urn:microsoft.com/office/officeart/2005/8/layout/list1#1"/>
    <dgm:cxn modelId="{820CCE5A-3B42-41A6-A6AC-BDB8099CD670}" type="presParOf" srcId="{C0706AE0-6B82-4739-9605-971CCF5A1388}" destId="{06B719C3-6847-4A7C-B1B8-C0573484F504}" srcOrd="0" destOrd="0" presId="urn:microsoft.com/office/officeart/2005/8/layout/list1#1"/>
    <dgm:cxn modelId="{0ACAA208-5A72-480C-94D5-67044A87A3DF}" type="presOf" srcId="{1B4A02DF-5C0C-47F9-8E88-F4CE3E9EBE63}" destId="{06B719C3-6847-4A7C-B1B8-C0573484F504}" srcOrd="0" destOrd="0" presId="urn:microsoft.com/office/officeart/2005/8/layout/list1#1"/>
    <dgm:cxn modelId="{CBC09A04-405B-4457-9EBE-AF08391755D7}" type="presParOf" srcId="{C0706AE0-6B82-4739-9605-971CCF5A1388}" destId="{11EF5CAC-0597-43F2-A66D-61FFF84A201E}" srcOrd="1" destOrd="0" presId="urn:microsoft.com/office/officeart/2005/8/layout/list1#1"/>
    <dgm:cxn modelId="{62144F6B-174A-46AE-81D8-92E9D6ECAE72}" type="presOf" srcId="{1B4A02DF-5C0C-47F9-8E88-F4CE3E9EBE63}" destId="{11EF5CAC-0597-43F2-A66D-61FFF84A201E}" srcOrd="1" destOrd="0" presId="urn:microsoft.com/office/officeart/2005/8/layout/list1#1"/>
    <dgm:cxn modelId="{B1C54B73-2D9F-49BF-995F-62BE2E41EADC}" type="presParOf" srcId="{D4F6BC46-2471-4EBE-8229-D0A1096332AB}" destId="{D9A73107-9368-4E30-9FFD-69C0919C10A3}" srcOrd="5" destOrd="0" presId="urn:microsoft.com/office/officeart/2005/8/layout/list1#1"/>
    <dgm:cxn modelId="{0F719CBD-ED93-4DE3-B67A-B9B06075BA34}" type="presParOf" srcId="{D4F6BC46-2471-4EBE-8229-D0A1096332AB}" destId="{11280184-A196-4D56-A082-B09BABC50119}" srcOrd="6" destOrd="0" presId="urn:microsoft.com/office/officeart/2005/8/layout/list1#1"/>
    <dgm:cxn modelId="{806CA1FC-8F7F-4B98-81D5-907F45BD163C}" type="presParOf" srcId="{D4F6BC46-2471-4EBE-8229-D0A1096332AB}" destId="{638D8D7F-B59A-409B-A95F-4310443B8591}" srcOrd="7" destOrd="0" presId="urn:microsoft.com/office/officeart/2005/8/layout/list1#1"/>
    <dgm:cxn modelId="{2B522A41-7F9C-47CC-BB16-4040B096F01B}" type="presParOf" srcId="{D4F6BC46-2471-4EBE-8229-D0A1096332AB}" destId="{79C3E973-006B-4FCA-8895-99378F77DADC}" srcOrd="8" destOrd="0" presId="urn:microsoft.com/office/officeart/2005/8/layout/list1#1"/>
    <dgm:cxn modelId="{966E6894-9336-4FF3-896F-4495D6E253EC}" type="presParOf" srcId="{79C3E973-006B-4FCA-8895-99378F77DADC}" destId="{4CE6E071-D93B-47D0-A8ED-7A03098CF4DD}" srcOrd="0" destOrd="0" presId="urn:microsoft.com/office/officeart/2005/8/layout/list1#1"/>
    <dgm:cxn modelId="{4D48192F-4948-4D49-80E1-63BBBBE90640}" type="presOf" srcId="{39B19EA5-E007-4E97-9588-499896407889}" destId="{4CE6E071-D93B-47D0-A8ED-7A03098CF4DD}" srcOrd="0" destOrd="0" presId="urn:microsoft.com/office/officeart/2005/8/layout/list1#1"/>
    <dgm:cxn modelId="{658BFFA5-49C1-44C8-94BC-1A349986865A}" type="presParOf" srcId="{79C3E973-006B-4FCA-8895-99378F77DADC}" destId="{B92AA408-A0A6-4E64-8AE5-70122904B7A2}" srcOrd="1" destOrd="0" presId="urn:microsoft.com/office/officeart/2005/8/layout/list1#1"/>
    <dgm:cxn modelId="{3CC7E963-FC54-4D32-AC66-4CA324A1F2F9}" type="presOf" srcId="{39B19EA5-E007-4E97-9588-499896407889}" destId="{B92AA408-A0A6-4E64-8AE5-70122904B7A2}" srcOrd="1" destOrd="0" presId="urn:microsoft.com/office/officeart/2005/8/layout/list1#1"/>
    <dgm:cxn modelId="{F12745C6-C5B9-4D99-868F-8CFA77873157}" type="presParOf" srcId="{D4F6BC46-2471-4EBE-8229-D0A1096332AB}" destId="{F2FD46C3-D432-46F6-820E-B1E612B8BB7A}" srcOrd="9" destOrd="0" presId="urn:microsoft.com/office/officeart/2005/8/layout/list1#1"/>
    <dgm:cxn modelId="{89B23C5E-3ED4-47B2-AA0E-C5DA80BF3C04}" type="presParOf" srcId="{D4F6BC46-2471-4EBE-8229-D0A1096332AB}" destId="{D139B7B5-910C-425F-A074-E8A88C558740}" srcOrd="10" destOrd="0" presId="urn:microsoft.com/office/officeart/2005/8/layout/list1#1"/>
  </dgm:cxnLst>
  <dgm:bg/>
  <dgm:whole/>
  <dgm:extLst>
    <a:ext uri="http://schemas.microsoft.com/office/drawing/2008/diagram">
      <dsp:dataModelExt xmlns:dsp="http://schemas.microsoft.com/office/drawing/2008/diagram" relId="rId3" minVer="http://schemas.openxmlformats.org/drawingml/2006/main"/>
    </a:ext>
  </dgm:extLst>
</dgm:dataModel>
</file>

<file path=ppt/diagrams/drawing1.xml><?xml version="1.0" encoding="utf-8"?>
<dsp:drawing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http://schemas.openxmlformats.org/presentationml/2006/main" xmlns:dsp="http://schemas.microsoft.com/office/drawing/2008/diagram">
  <dsp:spTree>
    <dsp:nvGrpSpPr>
      <dsp:cNvPr id="7" name=""/>
      <dsp:cNvGrpSpPr/>
    </dsp:nvGrpSpPr>
    <dsp:grpSpPr/>
    <dsp:sp modelId="{8390BB32-F81A-448A-8A4C-11D8F1868399}">
      <dsp:nvSpPr>
        <dsp:cNvPr id="8" name=""/>
        <dsp:cNvSpPr/>
      </dsp:nvSpPr>
      <dsp:spPr>
        <a:xfrm>
          <a:off x="0" y="548987"/>
          <a:ext cx="6996430" cy="730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a:lstStyle/>
        <a:p/>
      </dsp:txBody>
    </dsp:sp>
    <dsp:sp modelId="{BE367A69-6939-45FF-AD8E-BDB46DBE4D99}">
      <dsp:nvSpPr>
        <dsp:cNvPr id="9" name=""/>
        <dsp:cNvSpPr/>
      </dsp:nvSpPr>
      <dsp:spPr>
        <a:xfrm>
          <a:off x="349821" y="120947"/>
          <a:ext cx="4897501" cy="85608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5114" tIns="0" rIns="185114" bIns="0" numCol="1" spcCol="1270" anchor="ctr" anchorCtr="0">
          <a:noAutofit/>
        </a:bodyPr>
        <a:lstStyle/>
        <a:p>
          <a:pPr lvl="0" algn="l" defTabSz="1289050">
            <a:lnSpc>
              <a:spcPct val="100000"/>
            </a:lnSpc>
            <a:spcBef>
              <a:spcPct val="0"/>
            </a:spcBef>
            <a:spcAft>
              <a:spcPct val="35000"/>
            </a:spcAft>
          </a:pPr>
          <a:r>
            <a:rPr lang="zh-CN" altLang="zh-CN" sz="2900" b="1" kern="1200">
              <a:sym typeface="+mn-ea"/>
            </a:rPr>
            <a:t>帝国主义与世界大战的酝酿</a:t>
          </a:r>
        </a:p>
      </dsp:txBody>
      <dsp:txXfrm>
        <a:off x="391611" y="162737"/>
        <a:ext cx="4813921" cy="772500"/>
      </dsp:txXfrm>
    </dsp:sp>
    <dsp:sp modelId="{11280184-A196-4D56-A082-B09BABC50119}">
      <dsp:nvSpPr>
        <dsp:cNvPr id="10" name=""/>
        <dsp:cNvSpPr/>
      </dsp:nvSpPr>
      <dsp:spPr>
        <a:xfrm>
          <a:off x="0" y="1864427"/>
          <a:ext cx="6996430" cy="730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a:lstStyle/>
        <a:p/>
      </dsp:txBody>
    </dsp:sp>
    <dsp:sp modelId="{11EF5CAC-0597-43F2-A66D-61FFF84A201E}">
      <dsp:nvSpPr>
        <dsp:cNvPr id="11" name=""/>
        <dsp:cNvSpPr/>
      </dsp:nvSpPr>
      <dsp:spPr>
        <a:xfrm>
          <a:off x="349821" y="1436387"/>
          <a:ext cx="4897501" cy="85608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5114" tIns="0" rIns="185114" bIns="0" numCol="1" spcCol="1270" anchor="ctr" anchorCtr="0">
          <a:noAutofit/>
        </a:bodyPr>
        <a:lstStyle/>
        <a:p>
          <a:pPr lvl="0" algn="l" defTabSz="1289050">
            <a:lnSpc>
              <a:spcPct val="100000"/>
            </a:lnSpc>
            <a:spcBef>
              <a:spcPct val="0"/>
            </a:spcBef>
            <a:spcAft>
              <a:spcPct val="35000"/>
            </a:spcAft>
          </a:pPr>
          <a:r>
            <a:rPr lang="zh-CN" altLang="en-US" sz="2900" b="1" kern="1200">
              <a:solidFill>
                <a:schemeClr val="bg1"/>
              </a:solidFill>
            </a:rPr>
            <a:t>第一次世界大战</a:t>
          </a:r>
        </a:p>
      </dsp:txBody>
      <dsp:txXfrm>
        <a:off x="391611" y="1478177"/>
        <a:ext cx="4813921" cy="772500"/>
      </dsp:txXfrm>
    </dsp:sp>
    <dsp:sp modelId="{D139B7B5-910C-425F-A074-E8A88C558740}">
      <dsp:nvSpPr>
        <dsp:cNvPr id="12" name=""/>
        <dsp:cNvSpPr/>
      </dsp:nvSpPr>
      <dsp:spPr>
        <a:xfrm>
          <a:off x="0" y="3179867"/>
          <a:ext cx="6996430" cy="730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a:lstStyle/>
        <a:p/>
      </dsp:txBody>
    </dsp:sp>
    <dsp:sp modelId="{B92AA408-A0A6-4E64-8AE5-70122904B7A2}">
      <dsp:nvSpPr>
        <dsp:cNvPr id="13" name=""/>
        <dsp:cNvSpPr/>
      </dsp:nvSpPr>
      <dsp:spPr>
        <a:xfrm>
          <a:off x="349821" y="2751827"/>
          <a:ext cx="4897501" cy="85608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5114" tIns="0" rIns="185114" bIns="0" numCol="1" spcCol="1270" anchor="ctr" anchorCtr="0">
          <a:noAutofit/>
        </a:bodyPr>
        <a:lstStyle/>
        <a:p>
          <a:pPr lvl="0" algn="l" defTabSz="1289050">
            <a:lnSpc>
              <a:spcPct val="100000"/>
            </a:lnSpc>
            <a:spcBef>
              <a:spcPct val="0"/>
            </a:spcBef>
            <a:spcAft>
              <a:spcPct val="35000"/>
            </a:spcAft>
          </a:pPr>
          <a:r>
            <a:rPr lang="zh-CN" altLang="en-US" sz="2900" b="1" kern="1200"/>
            <a:t>一战后的国际秩序</a:t>
          </a:r>
        </a:p>
      </dsp:txBody>
      <dsp:txXfrm>
        <a:off x="391611" y="2793617"/>
        <a:ext cx="4813921" cy="772500"/>
      </dsp:txXfrm>
    </dsp:sp>
  </dsp:spTree>
</dsp:drawing>
</file>

<file path=ppt/diagrams/layout1.xml><?xml version="1.0" encoding="utf-8"?>
<dgm:layoutDef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dgm="http://schemas.openxmlformats.org/drawingml/2006/diagram" uniqueId="urn:microsoft.com/office/officeart/2005/8/layout/list1#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rSet qsTypeId="urn:microsoft.com/office/officeart/2005/8/quickstyle/simple5"/>
        </dgm:pt>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nodeHorzAlign" val="l"/>
          <dgm:param type="horzAlign" val="l"/>
        </dgm:alg>
      </dgm:if>
      <dgm:else name="Name2">
        <dgm:alg type="lin">
          <dgm:param type="linDir" val="fromT"/>
          <dgm:param type="vertAlign" val="mid"/>
          <dgm:param type="nodeHorzAlign" val="r"/>
          <dgm:param type="horzAlign" val="r"/>
        </dgm:alg>
      </dgm:else>
    </dgm:choose>
    <dgm:shape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dgm:ruleLst>
    <dgm:forEach name="Name3" axis="ch" ptType="node">
      <dgm:layoutNode name="parentLin">
        <dgm:choose name="Name4">
          <dgm:if name="Name5" func="var" arg="dir" op="equ" val="norm">
            <dgm:alg type="lin">
              <dgm:param type="linDir" val="fromL"/>
              <dgm:param type="nodeHorzAlign" val="l"/>
              <dgm:param type="horzAlign" val="l"/>
            </dgm:alg>
          </dgm:if>
          <dgm:else name="Name6">
            <dgm:alg type="lin">
              <dgm:param type="linDir" val="fromR"/>
              <dgm:param type="nodeHorzAlign" val="r"/>
              <dgm:param type="horzAlign" val="r"/>
            </dgm:alg>
          </dgm:else>
        </dgm:choose>
        <dgm:shape r:blip="">
          <dgm:adjLst/>
        </dgm:shape>
        <dgm:presOf/>
        <dgm:constrLst/>
        <dgm:ruleLst/>
        <dgm:layoutNode name="parentLeftMargin">
          <dgm:alg type="sp"/>
          <dgm:shape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type="roundRect" r:blip="">
            <dgm:adjLst/>
          </dgm:shape>
          <dgm:presOf axis="self" ptType="node"/>
          <dgm:constrLst>
            <dgm:constr type="tMarg"/>
            <dgm:constr type="bMarg"/>
          </dgm:constrLst>
          <dgm:ruleLst/>
        </dgm:layoutNode>
      </dgm:layoutNode>
      <dgm:layoutNode name="negativeSpace">
        <dgm:alg type="sp"/>
        <dgm:shape r:blip="">
          <dgm:adjLst/>
        </dgm:shape>
        <dgm:presOf/>
        <dgm:constrLst/>
        <dgm:ruleLst/>
      </dgm:layoutNode>
      <dgm:layoutNode name="childText" styleLbl="conFgAcc1">
        <dgm:varLst>
          <dgm:bulletEnabled val="1"/>
        </dgm:varLst>
        <dgm:alg type="tx">
          <dgm:param type="stBulletLvl" val="1"/>
        </dgm:alg>
        <dgm:shape type="rect" r:blip="" zOrderOff="-2">
          <dgm:adjLst/>
        </dgm:shape>
        <dgm:presOf axis="des" ptType="node"/>
        <dgm:constrLst>
          <dgm:constr type="secFontSz" refType="primFontSz"/>
        </dgm:constrLst>
        <dgm:ruleLst>
          <dgm:rule type="h" val="INF"/>
        </dgm:ruleLst>
      </dgm:layoutNode>
      <dgm:forEach name="Name10" axis="followSib" ptType="sibTrans" cnt="1">
        <dgm:layoutNode name="spaceBetweenRectangles">
          <dgm:alg type="sp"/>
          <dgm:shape r:blip="">
            <dgm:adjLst/>
          </dgm:shape>
          <dgm:presOf/>
          <dgm:constrLst/>
          <dgm:ruleLst/>
        </dgm:layoutNode>
      </dgm:forEach>
    </dgm:forEach>
  </dgm:layoutNode>
</dgm:layoutDef>
</file>

<file path=ppt/diagrams/quickStyle1.xml><?xml version="1.0" encoding="utf-8"?>
<dgm:styleDef xmlns:a="http://schemas.openxmlformats.org/drawingml/2006/main" xmlns:dgm="http://schemas.openxmlformats.org/drawingml/2006/diagram" uniqueId="urn:microsoft.com/office/officeart/2005/8/quickstyle/simple1#1">
  <dgm:title val=""/>
  <dgm:desc val=""/>
  <dgm:catLst>
    <dgm:cat type="simple" pri="10100"/>
  </dgm:catLst>
  <dgm:scene3d>
    <a:camera prst="orthographicFront"/>
    <a:lightRig rig="threePt" dir="t"/>
  </dgm:scene3d>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Def>
</file>

<file path=ppt/notesMasters/_rels/notesMaster1.xml.rels>&#65279;<?xml version="1.0" encoding="utf-8" standalone="yes"?><Relationships xmlns="http://schemas.openxmlformats.org/package/2006/relationships"><Relationship Id="rId1" Type="http://schemas.openxmlformats.org/officeDocument/2006/relationships/theme" Target="../theme/theme3.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36E4199-3114-43CF-99BF-AEC27E625C13}" type="datetimeFigureOut">
              <a:rPr lang="zh-CN" altLang="en-US" smtClean="0"/>
              <a:t>2020-7-2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62E944E-8067-4622-98CF-A371EC662BB1}" type="slidenum">
              <a:rPr lang="zh-CN" altLang="en-US" smtClean="0"/>
              <a:t>‹#›</a:t>
            </a:fld>
            <a:endParaRPr lang="zh-CN" altLang="en-US"/>
          </a:p>
        </p:txBody>
      </p:sp>
    </p:spTree>
    <p:extLst>
      <p:ext uri="{BB962C8B-B14F-4D97-AF65-F5344CB8AC3E}">
        <p14:creationId xmlns:p14="http://schemas.microsoft.com/office/powerpoint/2010/main" val="2144984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1.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2.xml" /><Relationship Id="rId2" Type="http://schemas.openxmlformats.org/officeDocument/2006/relationships/notesMaster" Target="../notesMasters/notesMaster1.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3.xml" /><Relationship Id="rId2" Type="http://schemas.openxmlformats.org/officeDocument/2006/relationships/notesMaster" Target="../notesMasters/notesMaster1.xml" /></Relationships>
</file>

<file path=ppt/notesSlides/_rels/notesSlide4.xml.rels>&#65279;<?xml version="1.0" encoding="utf-8" standalone="yes"?><Relationships xmlns="http://schemas.openxmlformats.org/package/2006/relationships"><Relationship Id="rId1" Type="http://schemas.openxmlformats.org/officeDocument/2006/relationships/slide" Target="../slides/slide4.xml" /><Relationship Id="rId2" Type="http://schemas.openxmlformats.org/officeDocument/2006/relationships/notesMaster" Target="../notesMasters/notesMaster1.xml" /></Relationships>
</file>

<file path=ppt/notesSlides/_rels/notesSlide5.xml.rels>&#65279;<?xml version="1.0" encoding="utf-8" standalone="yes"?><Relationships xmlns="http://schemas.openxmlformats.org/package/2006/relationships"><Relationship Id="rId1" Type="http://schemas.openxmlformats.org/officeDocument/2006/relationships/slide" Target="../slides/slide5.xml" /><Relationship Id="rId2" Type="http://schemas.openxmlformats.org/officeDocument/2006/relationships/notesMaster" Target="../notesMasters/notesMaster1.xml" /></Relationships>
</file>

<file path=ppt/notesSlides/_rels/notesSlide6.xml.rels>&#65279;<?xml version="1.0" encoding="utf-8" standalone="yes"?><Relationships xmlns="http://schemas.openxmlformats.org/package/2006/relationships"><Relationship Id="rId1" Type="http://schemas.openxmlformats.org/officeDocument/2006/relationships/slide" Target="../slides/slide6.xml" /><Relationship Id="rId2" Type="http://schemas.openxmlformats.org/officeDocument/2006/relationships/notesMaster" Target="../notesMasters/notesMaster1.xml" /></Relationships>
</file>

<file path=ppt/notesSlides/_rels/notesSlide7.xml.rels>&#65279;<?xml version="1.0" encoding="utf-8" standalone="yes"?><Relationships xmlns="http://schemas.openxmlformats.org/package/2006/relationships"><Relationship Id="rId1" Type="http://schemas.openxmlformats.org/officeDocument/2006/relationships/slide" Target="../slides/slide7.xml" /><Relationship Id="rId2" Type="http://schemas.openxmlformats.org/officeDocument/2006/relationships/notesMaster" Target="../notesMasters/notesMaster1.xml" /></Relationships>
</file>

<file path=ppt/notesSlides/_rels/notesSlide8.xml.rels>&#65279;<?xml version="1.0" encoding="utf-8" standalone="yes"?><Relationships xmlns="http://schemas.openxmlformats.org/package/2006/relationships"><Relationship Id="rId1" Type="http://schemas.openxmlformats.org/officeDocument/2006/relationships/slide" Target="../slides/slide8.xml" /><Relationship Id="rId2" Type="http://schemas.openxmlformats.org/officeDocument/2006/relationships/notesMaster" Target="../notesMasters/notesMaster1.xml" /></Relationships>
</file>

<file path=ppt/notesSlides/_rels/notesSlide9.xml.rels>&#65279;<?xml version="1.0" encoding="utf-8" standalone="yes"?><Relationships xmlns="http://schemas.openxmlformats.org/package/2006/relationships"><Relationship Id="rId1" Type="http://schemas.openxmlformats.org/officeDocument/2006/relationships/slide" Target="../slides/slide9.xml" /><Relationship Id="rId2" Type="http://schemas.openxmlformats.org/officeDocument/2006/relationships/notesMaster" Target="../notesMasters/notesMaster1.xml" /></Relationships>
</file>

<file path=ppt/notesSlides/_rels/notesSlide10.xml.rels>&#65279;<?xml version="1.0" encoding="utf-8" standalone="yes"?><Relationships xmlns="http://schemas.openxmlformats.org/package/2006/relationships"><Relationship Id="rId1" Type="http://schemas.openxmlformats.org/officeDocument/2006/relationships/slide" Target="../slides/slide10.xml" /><Relationship Id="rId2" Type="http://schemas.openxmlformats.org/officeDocument/2006/relationships/notesMaster" Target="../notesMasters/notesMaster1.xml" /></Relationships>
</file>

<file path=ppt/notesSlides/_rels/notesSlide11.xml.rels>&#65279;<?xml version="1.0" encoding="utf-8" standalone="yes"?><Relationships xmlns="http://schemas.openxmlformats.org/package/2006/relationships"><Relationship Id="rId1" Type="http://schemas.openxmlformats.org/officeDocument/2006/relationships/slide" Target="../slides/slide11.xml" /><Relationship Id="rId2" Type="http://schemas.openxmlformats.org/officeDocument/2006/relationships/notesMaster" Target="../notesMasters/notesMaster1.xml" /></Relationships>
</file>

<file path=ppt/notesSlides/_rels/notesSlide12.xml.rels>&#65279;<?xml version="1.0" encoding="utf-8" standalone="yes"?><Relationships xmlns="http://schemas.openxmlformats.org/package/2006/relationships"><Relationship Id="rId1" Type="http://schemas.openxmlformats.org/officeDocument/2006/relationships/slide" Target="../slides/slide12.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C62E944E-8067-4622-98CF-A371EC662BB1}" type="slidenum">
              <a:rPr lang="zh-CN" altLang="en-US" smtClean="0"/>
              <a:t>1</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a:t>后面是</a:t>
            </a:r>
            <a:r>
              <a:rPr lang="en-US" altLang="zh-CN"/>
              <a:t>2018   </a:t>
            </a:r>
            <a:r>
              <a:rPr lang="zh-CN" altLang="en-US"/>
              <a:t>这里是</a:t>
            </a:r>
            <a:r>
              <a:rPr lang="en-US" altLang="zh-CN"/>
              <a:t>2017   </a:t>
            </a:r>
            <a:endParaRPr lang="zh-CN" altLang="en-US"/>
          </a:p>
        </p:txBody>
      </p:sp>
      <p:sp>
        <p:nvSpPr>
          <p:cNvPr id="4" name="灯片编号占位符 3"/>
          <p:cNvSpPr>
            <a:spLocks noGrp="1"/>
          </p:cNvSpPr>
          <p:nvPr>
            <p:ph type="sldNum" sz="quarter" idx="10"/>
          </p:nvPr>
        </p:nvSpPr>
        <p:spPr/>
        <p:txBody>
          <a:bodyPr/>
          <a:lstStyle/>
          <a:p>
            <a:fld id="{C62E944E-8067-4622-98CF-A371EC662BB1}" type="slidenum">
              <a:rPr lang="zh-CN" altLang="en-US" smtClean="0"/>
              <a:t>2</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a:t>后面是</a:t>
            </a:r>
            <a:r>
              <a:rPr lang="en-US" altLang="zh-CN"/>
              <a:t>2018   </a:t>
            </a:r>
            <a:r>
              <a:rPr lang="zh-CN" altLang="en-US"/>
              <a:t>这里是</a:t>
            </a:r>
            <a:r>
              <a:rPr lang="en-US" altLang="zh-CN"/>
              <a:t>2017   </a:t>
            </a:r>
            <a:endParaRPr lang="zh-CN" altLang="en-US"/>
          </a:p>
        </p:txBody>
      </p:sp>
      <p:sp>
        <p:nvSpPr>
          <p:cNvPr id="4" name="灯片编号占位符 3"/>
          <p:cNvSpPr>
            <a:spLocks noGrp="1"/>
          </p:cNvSpPr>
          <p:nvPr>
            <p:ph type="sldNum" sz="quarter" idx="10"/>
          </p:nvPr>
        </p:nvSpPr>
        <p:spPr/>
        <p:txBody>
          <a:bodyPr/>
          <a:lstStyle/>
          <a:p>
            <a:fld id="{C62E944E-8067-4622-98CF-A371EC662BB1}" type="slidenum">
              <a:rPr lang="zh-CN" altLang="en-US" smtClean="0"/>
              <a:t>3</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a:t>后面是</a:t>
            </a:r>
            <a:r>
              <a:rPr lang="en-US" altLang="zh-CN"/>
              <a:t>2018   </a:t>
            </a:r>
            <a:r>
              <a:rPr lang="zh-CN" altLang="en-US"/>
              <a:t>这里是</a:t>
            </a:r>
            <a:r>
              <a:rPr lang="en-US" altLang="zh-CN"/>
              <a:t>2017   </a:t>
            </a:r>
            <a:endParaRPr lang="zh-CN" altLang="en-US"/>
          </a:p>
        </p:txBody>
      </p:sp>
      <p:sp>
        <p:nvSpPr>
          <p:cNvPr id="4" name="灯片编号占位符 3"/>
          <p:cNvSpPr>
            <a:spLocks noGrp="1"/>
          </p:cNvSpPr>
          <p:nvPr>
            <p:ph type="sldNum" sz="quarter" idx="10"/>
          </p:nvPr>
        </p:nvSpPr>
        <p:spPr/>
        <p:txBody>
          <a:bodyPr/>
          <a:lstStyle/>
          <a:p>
            <a:fld id="{C62E944E-8067-4622-98CF-A371EC662BB1}" type="slidenum">
              <a:rPr lang="zh-CN" altLang="en-US" smtClean="0"/>
              <a:t>4</a:t>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a:t>后面是</a:t>
            </a:r>
            <a:r>
              <a:rPr lang="en-US" altLang="zh-CN"/>
              <a:t>2018   </a:t>
            </a:r>
            <a:r>
              <a:rPr lang="zh-CN" altLang="en-US"/>
              <a:t>这里是</a:t>
            </a:r>
            <a:r>
              <a:rPr lang="en-US" altLang="zh-CN"/>
              <a:t>2017   </a:t>
            </a:r>
            <a:endParaRPr lang="zh-CN" altLang="en-US"/>
          </a:p>
        </p:txBody>
      </p:sp>
      <p:sp>
        <p:nvSpPr>
          <p:cNvPr id="4" name="灯片编号占位符 3"/>
          <p:cNvSpPr>
            <a:spLocks noGrp="1"/>
          </p:cNvSpPr>
          <p:nvPr>
            <p:ph type="sldNum" sz="quarter" idx="10"/>
          </p:nvPr>
        </p:nvSpPr>
        <p:spPr/>
        <p:txBody>
          <a:bodyPr/>
          <a:lstStyle/>
          <a:p>
            <a:fld id="{C62E944E-8067-4622-98CF-A371EC662BB1}" type="slidenum">
              <a:rPr lang="zh-CN" altLang="en-US" smtClean="0"/>
              <a:t>5</a:t>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a:t>后面是</a:t>
            </a:r>
            <a:r>
              <a:rPr lang="en-US" altLang="zh-CN"/>
              <a:t>2018   </a:t>
            </a:r>
            <a:r>
              <a:rPr lang="zh-CN" altLang="en-US"/>
              <a:t>这里是</a:t>
            </a:r>
            <a:r>
              <a:rPr lang="en-US" altLang="zh-CN"/>
              <a:t>2017   </a:t>
            </a:r>
            <a:endParaRPr lang="zh-CN" altLang="en-US"/>
          </a:p>
        </p:txBody>
      </p:sp>
      <p:sp>
        <p:nvSpPr>
          <p:cNvPr id="4" name="灯片编号占位符 3"/>
          <p:cNvSpPr>
            <a:spLocks noGrp="1"/>
          </p:cNvSpPr>
          <p:nvPr>
            <p:ph type="sldNum" sz="quarter" idx="10"/>
          </p:nvPr>
        </p:nvSpPr>
        <p:spPr/>
        <p:txBody>
          <a:bodyPr/>
          <a:lstStyle/>
          <a:p>
            <a:fld id="{C62E944E-8067-4622-98CF-A371EC662BB1}" type="slidenum">
              <a:rPr lang="zh-CN" altLang="en-US" smtClean="0"/>
              <a:t>6</a:t>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a:t>后面是</a:t>
            </a:r>
            <a:r>
              <a:rPr lang="en-US" altLang="zh-CN"/>
              <a:t>2018   </a:t>
            </a:r>
            <a:r>
              <a:rPr lang="zh-CN" altLang="en-US"/>
              <a:t>这里是</a:t>
            </a:r>
            <a:r>
              <a:rPr lang="en-US" altLang="zh-CN"/>
              <a:t>2017   </a:t>
            </a:r>
            <a:endParaRPr lang="zh-CN" altLang="en-US"/>
          </a:p>
        </p:txBody>
      </p:sp>
      <p:sp>
        <p:nvSpPr>
          <p:cNvPr id="4" name="灯片编号占位符 3"/>
          <p:cNvSpPr>
            <a:spLocks noGrp="1"/>
          </p:cNvSpPr>
          <p:nvPr>
            <p:ph type="sldNum" sz="quarter" idx="10"/>
          </p:nvPr>
        </p:nvSpPr>
        <p:spPr/>
        <p:txBody>
          <a:bodyPr/>
          <a:lstStyle/>
          <a:p>
            <a:fld id="{C62E944E-8067-4622-98CF-A371EC662BB1}" type="slidenum">
              <a:rPr lang="zh-CN" altLang="en-US" smtClean="0"/>
              <a:t>7</a:t>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a:t>后面是</a:t>
            </a:r>
            <a:r>
              <a:rPr lang="en-US" altLang="zh-CN"/>
              <a:t>2018   </a:t>
            </a:r>
            <a:r>
              <a:rPr lang="zh-CN" altLang="en-US"/>
              <a:t>这里是</a:t>
            </a:r>
            <a:r>
              <a:rPr lang="en-US" altLang="zh-CN"/>
              <a:t>2017   </a:t>
            </a:r>
            <a:endParaRPr lang="zh-CN" altLang="en-US"/>
          </a:p>
        </p:txBody>
      </p:sp>
      <p:sp>
        <p:nvSpPr>
          <p:cNvPr id="4" name="灯片编号占位符 3"/>
          <p:cNvSpPr>
            <a:spLocks noGrp="1"/>
          </p:cNvSpPr>
          <p:nvPr>
            <p:ph type="sldNum" sz="quarter" idx="10"/>
          </p:nvPr>
        </p:nvSpPr>
        <p:spPr/>
        <p:txBody>
          <a:bodyPr/>
          <a:lstStyle/>
          <a:p>
            <a:fld id="{C62E944E-8067-4622-98CF-A371EC662BB1}" type="slidenum">
              <a:rPr lang="zh-CN" altLang="en-US" smtClean="0"/>
              <a:t>8</a:t>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a:t>后面是</a:t>
            </a:r>
            <a:r>
              <a:rPr lang="en-US" altLang="zh-CN"/>
              <a:t>2018   </a:t>
            </a:r>
            <a:r>
              <a:rPr lang="zh-CN" altLang="en-US"/>
              <a:t>这里是</a:t>
            </a:r>
            <a:r>
              <a:rPr lang="en-US" altLang="zh-CN"/>
              <a:t>2017   </a:t>
            </a:r>
            <a:endParaRPr lang="zh-CN" altLang="en-US"/>
          </a:p>
        </p:txBody>
      </p:sp>
      <p:sp>
        <p:nvSpPr>
          <p:cNvPr id="4" name="灯片编号占位符 3"/>
          <p:cNvSpPr>
            <a:spLocks noGrp="1"/>
          </p:cNvSpPr>
          <p:nvPr>
            <p:ph type="sldNum" sz="quarter" idx="10"/>
          </p:nvPr>
        </p:nvSpPr>
        <p:spPr/>
        <p:txBody>
          <a:bodyPr/>
          <a:lstStyle/>
          <a:p>
            <a:fld id="{C62E944E-8067-4622-98CF-A371EC662BB1}" type="slidenum">
              <a:rPr lang="zh-CN" altLang="en-US" smtClean="0"/>
              <a:t>9</a:t>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a:t>后面是</a:t>
            </a:r>
            <a:r>
              <a:rPr lang="en-US" altLang="zh-CN"/>
              <a:t>2018   </a:t>
            </a:r>
            <a:r>
              <a:rPr lang="zh-CN" altLang="en-US"/>
              <a:t>这里是</a:t>
            </a:r>
            <a:r>
              <a:rPr lang="en-US" altLang="zh-CN"/>
              <a:t>2017   </a:t>
            </a:r>
            <a:endParaRPr lang="zh-CN" altLang="en-US"/>
          </a:p>
        </p:txBody>
      </p:sp>
      <p:sp>
        <p:nvSpPr>
          <p:cNvPr id="4" name="灯片编号占位符 3"/>
          <p:cNvSpPr>
            <a:spLocks noGrp="1"/>
          </p:cNvSpPr>
          <p:nvPr>
            <p:ph type="sldNum" sz="quarter" idx="10"/>
          </p:nvPr>
        </p:nvSpPr>
        <p:spPr/>
        <p:txBody>
          <a:bodyPr/>
          <a:lstStyle/>
          <a:p>
            <a:fld id="{C62E944E-8067-4622-98CF-A371EC662BB1}" type="slidenum">
              <a:rPr lang="zh-CN" altLang="en-US" smtClean="0"/>
              <a:t>10</a:t>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a:t>后面是</a:t>
            </a:r>
            <a:r>
              <a:rPr lang="en-US" altLang="zh-CN"/>
              <a:t>2018   </a:t>
            </a:r>
            <a:r>
              <a:rPr lang="zh-CN" altLang="en-US"/>
              <a:t>这里是</a:t>
            </a:r>
            <a:r>
              <a:rPr lang="en-US" altLang="zh-CN"/>
              <a:t>2017   </a:t>
            </a:r>
            <a:endParaRPr lang="zh-CN" altLang="en-US"/>
          </a:p>
        </p:txBody>
      </p:sp>
      <p:sp>
        <p:nvSpPr>
          <p:cNvPr id="4" name="灯片编号占位符 3"/>
          <p:cNvSpPr>
            <a:spLocks noGrp="1"/>
          </p:cNvSpPr>
          <p:nvPr>
            <p:ph type="sldNum" sz="quarter" idx="10"/>
          </p:nvPr>
        </p:nvSpPr>
        <p:spPr/>
        <p:txBody>
          <a:bodyPr/>
          <a:lstStyle/>
          <a:p>
            <a:fld id="{C62E944E-8067-4622-98CF-A371EC662BB1}" type="slidenum">
              <a:rPr lang="zh-CN" altLang="en-US" smtClean="0"/>
              <a:t>11</a:t>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a:t>后面是</a:t>
            </a:r>
            <a:r>
              <a:rPr lang="en-US" altLang="zh-CN"/>
              <a:t>2018   </a:t>
            </a:r>
            <a:r>
              <a:rPr lang="zh-CN" altLang="en-US"/>
              <a:t>这里是</a:t>
            </a:r>
            <a:r>
              <a:rPr lang="en-US" altLang="zh-CN"/>
              <a:t>2017   </a:t>
            </a:r>
            <a:endParaRPr lang="zh-CN" altLang="en-US"/>
          </a:p>
        </p:txBody>
      </p:sp>
      <p:sp>
        <p:nvSpPr>
          <p:cNvPr id="4" name="灯片编号占位符 3"/>
          <p:cNvSpPr>
            <a:spLocks noGrp="1"/>
          </p:cNvSpPr>
          <p:nvPr>
            <p:ph type="sldNum" sz="quarter" idx="10"/>
          </p:nvPr>
        </p:nvSpPr>
        <p:spPr/>
        <p:txBody>
          <a:bodyPr/>
          <a:lstStyle/>
          <a:p>
            <a:fld id="{C62E944E-8067-4622-98CF-A371EC662BB1}" type="slidenum">
              <a:rPr lang="zh-CN" altLang="en-US" smtClean="0"/>
              <a:t>12</a:t>
            </a:fld>
            <a:endParaRPr lang="zh-CN" altLang="en-US"/>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D997B5FA-0921-464F-AAE1-844C04324D75}" type="datetimeFigureOut">
              <a:rPr lang="zh-CN" altLang="en-US" smtClean="0"/>
              <a:t>2020-7-2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997B5FA-0921-464F-AAE1-844C04324D75}" type="datetimeFigureOut">
              <a:rPr lang="zh-CN" altLang="en-US" smtClean="0"/>
              <a:t>2020-7-2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D997B5FA-0921-464F-AAE1-844C04324D75}" type="datetimeFigureOut">
              <a:rPr lang="zh-CN" altLang="en-US" smtClean="0"/>
              <a:t>2020-7-2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D997B5FA-0921-464F-AAE1-844C04324D75}" type="datetimeFigureOut">
              <a:rPr lang="zh-CN" altLang="en-US" smtClean="0"/>
              <a:t>2020-7-2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D997B5FA-0921-464F-AAE1-844C04324D75}" type="datetimeFigureOut">
              <a:rPr lang="zh-CN" altLang="en-US" smtClean="0"/>
              <a:t>2020-7-2</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D997B5FA-0921-464F-AAE1-844C04324D75}" type="datetimeFigureOut">
              <a:rPr lang="zh-CN" altLang="en-US" smtClean="0"/>
              <a:t>2020-7-2</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D997B5FA-0921-464F-AAE1-844C04324D75}" type="datetimeFigureOut">
              <a:rPr lang="zh-CN" altLang="en-US" smtClean="0"/>
              <a:t>2020-7-2</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D997B5FA-0921-464F-AAE1-844C04324D75}" type="datetimeFigureOut">
              <a:rPr lang="zh-CN" altLang="en-US" smtClean="0"/>
              <a:t>2020-7-2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D997B5FA-0921-464F-AAE1-844C04324D75}" type="datetimeFigureOut">
              <a:rPr lang="zh-CN" altLang="en-US" smtClean="0"/>
              <a:t>2020-7-2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997B5FA-0921-464F-AAE1-844C04324D75}" type="datetimeFigureOut">
              <a:rPr lang="zh-CN" altLang="en-US" smtClean="0"/>
              <a:t>2020-7-2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10;文本">
    <p:spTree>
      <p:nvGrpSpPr>
        <p:cNvPr id="1" name=""/>
        <p:cNvGrpSpPr/>
        <p:nvPr/>
      </p:nvGrpSpPr>
      <p:grpSpPr>
        <a:xfrm>
          <a:off x="0" y="0"/>
          <a: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997B5FA-0921-464F-AAE1-844C04324D75}" type="datetimeFigureOut">
              <a:rPr lang="zh-CN" altLang="en-US" smtClean="0"/>
              <a:t>2020-7-2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cSld name="标题幻灯片">
    <p:spTree>
      <p:nvGrpSpPr>
        <p:cNvPr id="1" name=""/>
        <p:cNvGrpSpPr/>
        <p:nvPr/>
      </p:nvGrpSpPr>
      <p:grpSpPr>
        <a:xfrm>
          <a:off x="0" y="0"/>
          <a: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hasCustomPrompt="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p:cNvSpPr>
            <a:spLocks noGrp="1"/>
          </p:cNvSpPr>
          <p:nvPr>
            <p:ph type="dt" sz="half" idx="10"/>
          </p:nvPr>
        </p:nvSpPr>
        <p:spPr/>
        <p:txBody>
          <a:bodyPr/>
          <a:lstStyle/>
          <a:p>
            <a:fld id="{D997B5FA-0921-464F-AAE1-844C04324D75}" type="datetimeFigureOut">
              <a:rPr lang="zh-CN" altLang="en-US" smtClean="0"/>
              <a:t>2020-7-2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_rels/slideMaster2.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theme" Target="../theme/theme2.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noFill/>
        <a:effectLst/>
      </p:bgPr>
    </p:bg>
    <p:spTree>
      <p:nvGrpSpPr>
        <p:cNvPr id="1" name=""/>
        <p:cNvGrpSpPr/>
        <p:nvPr/>
      </p:nvGrpSpPr>
      <p:grpSpPr>
        <a:xfrm>
          <a:off x="0" y="0"/>
          <a: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97B5FA-0921-464F-AAE1-844C04324D75}" type="datetimeFigureOut">
              <a:rPr lang="zh-CN" altLang="en-US" smtClean="0"/>
              <a:t>2020-7-2</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5CE74E-AB26-4998-AD42-012C4C1AD076}"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noFill/>
        <a:effectLst/>
      </p:bgPr>
    </p:bg>
    <p:spTree>
      <p:nvGrpSpPr>
        <p:cNvPr id="1" name=""/>
        <p:cNvGrpSpPr/>
        <p:nvPr/>
      </p:nvGrpSpPr>
      <p:grpSpPr>
        <a:xfrm>
          <a:off x="0" y="0"/>
          <a: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97B5FA-0921-464F-AAE1-844C04324D75}" type="datetimeFigureOut">
              <a:rPr lang="zh-CN" altLang="en-US" smtClean="0"/>
              <a:t>2020-7-2</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5CE74E-AB26-4998-AD42-012C4C1AD076}"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61" r:id="rId1"/>
  </p:sldLayoutIdLst>
  <p:transition/>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1.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2.xml" /><Relationship Id="rId3" Type="http://schemas.microsoft.com/office/2007/relationships/diagramDrawing" Target="../diagrams/drawing1.xml" /><Relationship Id="rId4" Type="http://schemas.openxmlformats.org/officeDocument/2006/relationships/diagramData" Target="../diagrams/data1.xml" /><Relationship Id="rId5" Type="http://schemas.openxmlformats.org/officeDocument/2006/relationships/diagramLayout" Target="../diagrams/layout1.xml" /><Relationship Id="rId6" Type="http://schemas.openxmlformats.org/officeDocument/2006/relationships/diagramQuickStyle" Target="../diagrams/quickStyle1.xml" /><Relationship Id="rId7" Type="http://schemas.openxmlformats.org/officeDocument/2006/relationships/diagramColors" Target="../diagrams/colors1.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3.xml" /><Relationship Id="rId3" Type="http://schemas.openxmlformats.org/officeDocument/2006/relationships/tags" Target="../tags/tag1.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4.xml" /><Relationship Id="rId3" Type="http://schemas.openxmlformats.org/officeDocument/2006/relationships/tags" Target="../tags/tag2.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5.xml" /><Relationship Id="rId3" Type="http://schemas.openxmlformats.org/officeDocument/2006/relationships/tags" Target="../tags/tag3.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6.xml" /><Relationship Id="rId3" Type="http://schemas.openxmlformats.org/officeDocument/2006/relationships/image" Target="../media/image1.jpeg" /><Relationship Id="rId4" Type="http://schemas.openxmlformats.org/officeDocument/2006/relationships/image" Target="../media/image2.jpeg"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7.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8.xml" /><Relationship Id="rId3" Type="http://schemas.openxmlformats.org/officeDocument/2006/relationships/tags" Target="../tags/tag4.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9.xml" /><Relationship Id="rId3" Type="http://schemas.openxmlformats.org/officeDocument/2006/relationships/tags" Target="../tags/tag5.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10.xml" /><Relationship Id="rId3" Type="http://schemas.openxmlformats.org/officeDocument/2006/relationships/image" Target="../media/image3.jpeg" /><Relationship Id="rId4" Type="http://schemas.openxmlformats.org/officeDocument/2006/relationships/image" Target="../media/image4.jpeg"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11.xml" /><Relationship Id="rId3" Type="http://schemas.openxmlformats.org/officeDocument/2006/relationships/image" Target="../media/image5.png"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12.xml" /><Relationship Id="rId3" Type="http://schemas.openxmlformats.org/officeDocument/2006/relationships/image" Target="../media/image6.jpeg" /><Relationship Id="rId4" Type="http://schemas.openxmlformats.org/officeDocument/2006/relationships/image" Target="../media/image7.png" /><Relationship Id="rId5" Type="http://schemas.openxmlformats.org/officeDocument/2006/relationships/image" Target="../media/image8.png"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9.png" /><Relationship Id="rId3" Type="http://schemas.openxmlformats.org/officeDocument/2006/relationships/image" Target="../media/image10.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chemeClr val="bg1"/>
        </a:solidFill>
        <a:effectLst/>
      </p:bgPr>
    </p:bg>
    <p:spTree>
      <p:nvGrpSpPr>
        <p:cNvPr id="1" name=""/>
        <p:cNvGrpSpPr/>
        <p:nvPr/>
      </p:nvGrpSpPr>
      <p:grpSpPr>
        <a:xfrm>
          <a:off x="0" y="0"/>
          <a:ext cx="0" cy="0"/>
        </a:xfrm>
      </p:grpSpPr>
      <p:cxnSp>
        <p:nvCxnSpPr>
          <p:cNvPr id="12" name="直接连接符 11"/>
          <p:cNvCxnSpPr/>
          <p:nvPr/>
        </p:nvCxnSpPr>
        <p:spPr>
          <a:xfrm flipH="1">
            <a:off x="11254387" y="1961543"/>
            <a:ext cx="0" cy="1293668"/>
          </a:xfrm>
          <a:prstGeom prst="line">
            <a:avLst/>
          </a:prstGeom>
          <a:ln w="76200" cmpd="thickThin">
            <a:solidFill>
              <a:srgbClr val="0070C0"/>
            </a:solidFill>
          </a:ln>
        </p:spPr>
        <p:style>
          <a:lnRef idx="1">
            <a:schemeClr val="accent1"/>
          </a:lnRef>
          <a:fillRef idx="0">
            <a:schemeClr val="accent1"/>
          </a:fillRef>
          <a:effectRef idx="0">
            <a:schemeClr val="accent1"/>
          </a:effectRef>
          <a:fontRef idx="minor">
            <a:schemeClr val="tx1"/>
          </a:fontRef>
        </p:style>
      </p:cxnSp>
      <p:grpSp>
        <p:nvGrpSpPr>
          <p:cNvPr id="24" name="组合 23"/>
          <p:cNvGrpSpPr/>
          <p:nvPr/>
        </p:nvGrpSpPr>
        <p:grpSpPr>
          <a:xfrm>
            <a:off x="966471" y="1809750"/>
            <a:ext cx="10006330" cy="1445260"/>
            <a:chOff x="551951" y="2329059"/>
            <a:chExt cx="9283048" cy="1445585"/>
          </a:xfrm>
        </p:grpSpPr>
        <p:sp>
          <p:nvSpPr>
            <p:cNvPr id="2" name="文本框 1"/>
            <p:cNvSpPr txBox="1"/>
            <p:nvPr/>
          </p:nvSpPr>
          <p:spPr>
            <a:xfrm>
              <a:off x="701760" y="2329059"/>
              <a:ext cx="1302327" cy="1445585"/>
            </a:xfrm>
            <a:prstGeom prst="rect">
              <a:avLst/>
            </a:prstGeom>
            <a:noFill/>
          </p:spPr>
          <p:txBody>
            <a:bodyPr wrap="square" rtlCol="0">
              <a:spAutoFit/>
            </a:bodyPr>
            <a:lstStyle/>
            <a:p>
              <a:r>
                <a:rPr lang="zh-CN" altLang="zh-CN" sz="4400" b="1">
                  <a:solidFill>
                    <a:srgbClr val="C00000"/>
                  </a:solidFill>
                  <a:latin typeface="微软雅黑" panose="020b0503020204020204" pitchFamily="34" charset="-122"/>
                  <a:ea typeface="微软雅黑" panose="020b0503020204020204" pitchFamily="34" charset="-122"/>
                </a:rPr>
                <a:t>历史纲要</a:t>
              </a:r>
            </a:p>
          </p:txBody>
        </p:sp>
        <p:grpSp>
          <p:nvGrpSpPr>
            <p:cNvPr id="22" name="组合 21"/>
            <p:cNvGrpSpPr/>
            <p:nvPr/>
          </p:nvGrpSpPr>
          <p:grpSpPr>
            <a:xfrm>
              <a:off x="551951" y="2433950"/>
              <a:ext cx="9283048" cy="1317481"/>
              <a:chOff x="551951" y="2433950"/>
              <a:chExt cx="9283048" cy="1317481"/>
            </a:xfrm>
          </p:grpSpPr>
          <p:sp>
            <p:nvSpPr>
              <p:cNvPr id="4" name="矩形 3"/>
              <p:cNvSpPr/>
              <p:nvPr/>
            </p:nvSpPr>
            <p:spPr>
              <a:xfrm>
                <a:off x="2388950" y="2663872"/>
                <a:ext cx="7446049" cy="768523"/>
              </a:xfrm>
              <a:prstGeom prst="rect">
                <a:avLst/>
              </a:prstGeom>
            </p:spPr>
            <p:txBody>
              <a:bodyPr wrap="square">
                <a:spAutoFit/>
              </a:bodyPr>
              <a:lstStyle/>
              <a:p>
                <a:pPr algn="ctr">
                  <a:defRPr/>
                </a:pPr>
                <a:r>
                  <a:rPr lang="zh-CN" altLang="en-US" sz="4400" b="1">
                    <a:solidFill>
                      <a:srgbClr val="0070C0"/>
                    </a:solidFill>
                    <a:latin typeface="微软雅黑" panose="020b0503020204020204" pitchFamily="34" charset="-122"/>
                    <a:ea typeface="微软雅黑" panose="020b0503020204020204" pitchFamily="34" charset="-122"/>
                  </a:rPr>
                  <a:t>第一次世界大战与战后国际秩序</a:t>
                </a:r>
              </a:p>
            </p:txBody>
          </p:sp>
          <p:cxnSp>
            <p:nvCxnSpPr>
              <p:cNvPr id="7" name="直接连接符 6"/>
              <p:cNvCxnSpPr/>
              <p:nvPr/>
            </p:nvCxnSpPr>
            <p:spPr>
              <a:xfrm flipH="1">
                <a:off x="551951" y="2438396"/>
                <a:ext cx="0" cy="1312718"/>
              </a:xfrm>
              <a:prstGeom prst="line">
                <a:avLst/>
              </a:prstGeom>
              <a:ln w="76200" cmpd="thinThick">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flipH="1">
                <a:off x="2026321" y="2433950"/>
                <a:ext cx="0" cy="1317481"/>
              </a:xfrm>
              <a:prstGeom prst="line">
                <a:avLst/>
              </a:prstGeom>
              <a:ln w="38100" cmpd="sng">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grpSp>
    </p:spTree>
  </p:cSld>
  <p:clrMapOvr>
    <a:masterClrMapping/>
  </p:clrMapOvr>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4" name="图示 3"/>
          <p:cNvGraphicFramePr/>
          <p:nvPr/>
        </p:nvGraphicFramePr>
        <p:xfrm>
          <a:off x="2380615" y="1526540"/>
          <a:ext cx="6996430" cy="4031615"/>
        </p:xfrm>
        <a:graphic>
          <a:graphicData uri="http://schemas.openxmlformats.org/drawingml/2006/diagram">
            <dgm:relIds xmlns:dgm="http://schemas.openxmlformats.org/drawingml/2006/diagram" r:dm="rId4" r:lo="rId5" r:qs="rId6" r:cs="rId7"/>
          </a:graphicData>
        </a:graphic>
      </p:graphicFrame>
      <p:sp>
        <p:nvSpPr>
          <p:cNvPr id="5" name="文本框 4"/>
          <p:cNvSpPr txBox="1"/>
          <p:nvPr/>
        </p:nvSpPr>
        <p:spPr>
          <a:xfrm>
            <a:off x="321310" y="382270"/>
            <a:ext cx="2316480" cy="706755"/>
          </a:xfrm>
          <a:prstGeom prst="rect">
            <a:avLst/>
          </a:prstGeom>
          <a:noFill/>
        </p:spPr>
        <p:txBody>
          <a:bodyPr wrap="square" rtlCol="0">
            <a:spAutoFit/>
          </a:bodyPr>
          <a:lstStyle/>
          <a:p>
            <a:r>
              <a:rPr lang="zh-CN" altLang="zh-CN" sz="4000" b="1">
                <a:solidFill>
                  <a:srgbClr val="C00000"/>
                </a:solidFill>
              </a:rPr>
              <a:t>主要内容</a:t>
            </a:r>
          </a:p>
        </p:txBody>
      </p:sp>
      <p:cxnSp>
        <p:nvCxnSpPr>
          <p:cNvPr id="6" name="直接连接符 5"/>
          <p:cNvCxnSpPr/>
          <p:nvPr/>
        </p:nvCxnSpPr>
        <p:spPr>
          <a:xfrm flipV="1">
            <a:off x="-4127" y="1186180"/>
            <a:ext cx="2967355" cy="5715"/>
          </a:xfrm>
          <a:prstGeom prst="line">
            <a:avLst/>
          </a:prstGeom>
          <a:ln w="60325" cmpd="thickThin">
            <a:solidFill>
              <a:schemeClr val="tx1"/>
            </a:solidFill>
            <a:prstDash val="solid"/>
          </a:ln>
        </p:spPr>
        <p:style>
          <a:lnRef idx="1">
            <a:schemeClr val="accent1"/>
          </a:lnRef>
          <a:fillRef idx="0">
            <a:schemeClr val="accent1"/>
          </a:fillRef>
          <a:effectRef idx="0">
            <a:schemeClr val="accent1"/>
          </a:effectRef>
          <a:fontRef idx="minor">
            <a:schemeClr val="tx1"/>
          </a:fontRef>
        </p:style>
      </p:cxnSp>
    </p:spTree>
  </p:cSld>
  <p:clrMapOvr>
    <a:masterClrMapping/>
  </p:clrMapOvr>
  <p:transition/>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209550" y="205105"/>
            <a:ext cx="9427845" cy="583565"/>
          </a:xfrm>
          <a:prstGeom prst="rect">
            <a:avLst/>
          </a:prstGeom>
          <a:noFill/>
        </p:spPr>
        <p:txBody>
          <a:bodyPr wrap="square" rtlCol="0">
            <a:spAutoFit/>
          </a:bodyPr>
          <a:lstStyle/>
          <a:p>
            <a:r>
              <a:rPr lang="zh-CN" altLang="zh-CN" sz="3200" b="1">
                <a:solidFill>
                  <a:srgbClr val="C00000"/>
                </a:solidFill>
              </a:rPr>
              <a:t>帝国主义与世界大战的酝酿</a:t>
            </a:r>
            <a:r>
              <a:rPr lang="zh-CN" altLang="zh-CN" sz="1600" b="1">
                <a:solidFill>
                  <a:schemeClr val="tx2">
                    <a:lumMod val="75000"/>
                  </a:schemeClr>
                </a:solidFill>
              </a:rPr>
              <a:t>（帝国主义矛盾、两大军事集团、萨拉热窝事件</a:t>
            </a:r>
            <a:r>
              <a:rPr lang="zh-CN" altLang="en-US" sz="1600" b="1">
                <a:solidFill>
                  <a:schemeClr val="tx2">
                    <a:lumMod val="75000"/>
                  </a:schemeClr>
                </a:solidFill>
              </a:rPr>
              <a:t>）</a:t>
            </a:r>
          </a:p>
        </p:txBody>
      </p:sp>
      <p:cxnSp>
        <p:nvCxnSpPr>
          <p:cNvPr id="3" name="直接连接符 2"/>
          <p:cNvCxnSpPr/>
          <p:nvPr/>
        </p:nvCxnSpPr>
        <p:spPr>
          <a:xfrm>
            <a:off x="4445" y="848995"/>
            <a:ext cx="9832975" cy="29210"/>
          </a:xfrm>
          <a:prstGeom prst="line">
            <a:avLst/>
          </a:prstGeom>
          <a:ln w="60325" cmpd="thickThin">
            <a:solidFill>
              <a:schemeClr val="tx1"/>
            </a:solidFill>
            <a:prstDash val="solid"/>
          </a:ln>
        </p:spPr>
        <p:style>
          <a:lnRef idx="1">
            <a:schemeClr val="accent1"/>
          </a:lnRef>
          <a:fillRef idx="0">
            <a:schemeClr val="accent1"/>
          </a:fillRef>
          <a:effectRef idx="0">
            <a:schemeClr val="accent1"/>
          </a:effectRef>
          <a:fontRef idx="minor">
            <a:schemeClr val="tx1"/>
          </a:fontRef>
        </p:style>
      </p:cxnSp>
      <p:graphicFrame>
        <p:nvGraphicFramePr>
          <p:cNvPr id="9" name="Group 45"/>
          <p:cNvGraphicFramePr>
            <a:graphicFrameLocks noGrp="1"/>
          </p:cNvGraphicFramePr>
          <p:nvPr>
            <p:custDataLst>
              <p:tags r:id="rId3"/>
            </p:custDataLst>
          </p:nvPr>
        </p:nvGraphicFramePr>
        <p:xfrm>
          <a:off x="1819439" y="1444112"/>
          <a:ext cx="8321040" cy="3878072"/>
        </p:xfrm>
        <a:graphic>
          <a:graphicData uri="http://schemas.openxmlformats.org/drawingml/2006/table">
            <a:tbl>
              <a:tblPr/>
              <a:tblGrid>
                <a:gridCol w="4290060">
                  <a:extLst>
                    <a:ext uri="{9D8B030D-6E8A-4147-A177-3AD203B41FA5}">
                      <a16:colId xmlns="" xmlns:a16="http://schemas.microsoft.com/office/drawing/2014/main" val="20000"/>
                    </a:ext>
                  </a:extLst>
                </a:gridCol>
                <a:gridCol w="1007745">
                  <a:extLst>
                    <a:ext uri="{9D8B030D-6E8A-4147-A177-3AD203B41FA5}">
                      <a16:colId xmlns="" xmlns:a16="http://schemas.microsoft.com/office/drawing/2014/main" val="20001"/>
                    </a:ext>
                  </a:extLst>
                </a:gridCol>
                <a:gridCol w="1007745">
                  <a:extLst>
                    <a:ext uri="{9D8B030D-6E8A-4147-A177-3AD203B41FA5}">
                      <a16:colId xmlns="" xmlns:a16="http://schemas.microsoft.com/office/drawing/2014/main" val="20002"/>
                    </a:ext>
                  </a:extLst>
                </a:gridCol>
                <a:gridCol w="1007745">
                  <a:extLst>
                    <a:ext uri="{9D8B030D-6E8A-4147-A177-3AD203B41FA5}">
                      <a16:colId xmlns="" xmlns:a16="http://schemas.microsoft.com/office/drawing/2014/main" val="20003"/>
                    </a:ext>
                  </a:extLst>
                </a:gridCol>
                <a:gridCol w="1007745">
                  <a:extLst>
                    <a:ext uri="{9D8B030D-6E8A-4147-A177-3AD203B41FA5}">
                      <a16:colId xmlns="" xmlns:a16="http://schemas.microsoft.com/office/drawing/2014/main" val="20004"/>
                    </a:ext>
                  </a:extLst>
                </a:gridCol>
              </a:tblGrid>
              <a:tr h="797560">
                <a:tc gridSpan="5">
                  <a:txBody>
                    <a:bodyPr vert="horz" wrap="square"/>
                    <a:lstStyle/>
                    <a:p>
                      <a:pPr marR="0" lvl="0" indent="0" algn="ctr" defTabSz="914400" rtl="0" eaLnBrk="1" fontAlgn="base" latinLnBrk="0" hangingPunct="1">
                        <a:lnSpc>
                          <a:spcPct val="120000"/>
                        </a:lnSpc>
                        <a:spcBef>
                          <a:spcPct val="0"/>
                        </a:spcBef>
                        <a:spcAft>
                          <a:spcPct val="0"/>
                        </a:spcAft>
                        <a:buClr>
                          <a:schemeClr val="tx2"/>
                        </a:buClr>
                        <a:buSzTx/>
                        <a:buFontTx/>
                        <a:buNone/>
                      </a:pPr>
                      <a:r>
                        <a:rPr lang="en-US" altLang="zh-CN" sz="2000" b="1" spc="130">
                          <a:solidFill>
                            <a:srgbClr val="646464"/>
                          </a:solidFill>
                          <a:latin typeface="微软雅黑" panose="020b0503020204020204" pitchFamily="34" charset="-122"/>
                          <a:ea typeface="微软雅黑" panose="020b0503020204020204" pitchFamily="34" charset="-122"/>
                          <a:cs typeface="微软雅黑" panose="020b0503020204020204" pitchFamily="34" charset="-122"/>
                        </a:rPr>
                        <a:t>1870-1913欧美主要国家工业变化</a:t>
                      </a:r>
                    </a:p>
                  </a:txBody>
                  <a:tcPr marL="317500" marR="317500" marT="215900" marB="215900" anchor="ctr" horzOverflow="overflow">
                    <a:lnL w="9525">
                      <a:solidFill>
                        <a:srgbClr val="646464"/>
                      </a:solidFill>
                      <a:prstDash val="sysDash"/>
                    </a:lnL>
                    <a:lnR w="9525">
                      <a:solidFill>
                        <a:srgbClr val="646464"/>
                      </a:solidFill>
                      <a:prstDash val="sysDash"/>
                    </a:lnR>
                    <a:lnT w="9525">
                      <a:solidFill>
                        <a:srgbClr val="646464"/>
                      </a:solidFill>
                      <a:prstDash val="sysDash"/>
                    </a:lnT>
                    <a:lnB w="28575">
                      <a:solidFill>
                        <a:srgbClr val="646464"/>
                      </a:solidFill>
                      <a:prstDash val="solid"/>
                    </a:lnB>
                    <a:lnTlToBr>
                      <a:noFill/>
                    </a:lnTlToBr>
                    <a:lnBlToTr>
                      <a:noFill/>
                    </a:lnBlToTr>
                    <a:solidFill>
                      <a:srgbClr val="FFFFFF"/>
                    </a:solidFill>
                  </a:tcPr>
                </a:tc>
                <a:tc hMerge="1">
                  <a:txBody>
                    <a:bodyPr vert="horz" wrap="square"/>
                    <a:lstStyle/>
                    <a:p>
                      <a:endParaRPr lang="zh-CN"/>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9525">
                      <a:solidFill>
                        <a:srgbClr val="646464"/>
                      </a:solidFill>
                      <a:prstDash val="sysDash"/>
                    </a:lnT>
                    <a:lnB w="28575">
                      <a:solidFill>
                        <a:srgbClr val="646464"/>
                      </a:solidFill>
                      <a:prstDash val="solid"/>
                    </a:lnB>
                    <a:lnTlToBr>
                      <a:noFill/>
                    </a:lnTlToBr>
                    <a:lnBlToTr>
                      <a:noFill/>
                    </a:lnBlToTr>
                    <a:solidFill>
                      <a:schemeClr val="bg1"/>
                    </a:solidFill>
                  </a:tcPr>
                </a:tc>
                <a:tc hMerge="1">
                  <a:txBody>
                    <a:bodyPr vert="horz" wrap="square"/>
                    <a:lstStyle/>
                    <a:p>
                      <a:endParaRPr lang="zh-CN"/>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9525">
                      <a:solidFill>
                        <a:srgbClr val="646464"/>
                      </a:solidFill>
                      <a:prstDash val="sysDash"/>
                    </a:lnT>
                    <a:lnB w="28575">
                      <a:solidFill>
                        <a:srgbClr val="646464"/>
                      </a:solidFill>
                      <a:prstDash val="solid"/>
                    </a:lnB>
                    <a:lnTlToBr>
                      <a:noFill/>
                    </a:lnTlToBr>
                    <a:lnBlToTr>
                      <a:noFill/>
                    </a:lnBlToTr>
                    <a:solidFill>
                      <a:schemeClr val="bg1"/>
                    </a:solidFill>
                  </a:tcPr>
                </a:tc>
                <a:tc hMerge="1">
                  <a:txBody>
                    <a:bodyPr vert="horz" wrap="square"/>
                    <a:lstStyle/>
                    <a:p>
                      <a:endParaRPr lang="zh-CN"/>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9525">
                      <a:solidFill>
                        <a:srgbClr val="646464"/>
                      </a:solidFill>
                      <a:prstDash val="sysDash"/>
                    </a:lnT>
                    <a:lnB w="28575">
                      <a:solidFill>
                        <a:srgbClr val="646464"/>
                      </a:solidFill>
                      <a:prstDash val="solid"/>
                    </a:lnB>
                    <a:lnTlToBr>
                      <a:noFill/>
                    </a:lnTlToBr>
                    <a:lnBlToTr>
                      <a:noFill/>
                    </a:lnBlToTr>
                    <a:solidFill>
                      <a:schemeClr val="bg1"/>
                    </a:solidFill>
                  </a:tcPr>
                </a:tc>
                <a:tc hMerge="1">
                  <a:txBody>
                    <a:bodyPr vert="horz" wrap="square"/>
                    <a:lstStyle/>
                    <a:p>
                      <a:endParaRPr lang="zh-CN"/>
                    </a:p>
                  </a:txBody>
                  <a:tcPr anchor="ctr" horzOverflow="overflow">
                    <a:lnL w="12700" cap="flat" cmpd="sng" algn="ctr">
                      <a:solidFill>
                        <a:schemeClr val="tx1"/>
                      </a:solidFill>
                      <a:prstDash val="solid"/>
                      <a:round/>
                      <a:headEnd type="none" w="med" len="med"/>
                      <a:tailEnd type="none" w="med" len="med"/>
                    </a:lnL>
                    <a:lnR w="9525">
                      <a:solidFill>
                        <a:srgbClr val="646464"/>
                      </a:solidFill>
                      <a:prstDash val="sysDash"/>
                    </a:lnR>
                    <a:lnT w="9525">
                      <a:solidFill>
                        <a:srgbClr val="646464"/>
                      </a:solidFill>
                      <a:prstDash val="sysDash"/>
                    </a:lnT>
                    <a:lnB w="28575">
                      <a:solidFill>
                        <a:srgbClr val="646464"/>
                      </a:solidFill>
                      <a:prstDash val="solid"/>
                    </a:lnB>
                    <a:lnTlToBr>
                      <a:noFill/>
                    </a:lnTlToBr>
                    <a:lnBlToTr>
                      <a:noFill/>
                    </a:lnBlToTr>
                    <a:solidFill>
                      <a:schemeClr val="bg1"/>
                    </a:solidFill>
                  </a:tcPr>
                </a:tc>
                <a:extLst>
                  <a:ext uri="{0D108BD9-81ED-4DB2-BD59-A6C34878D82A}">
                    <a16:rowId xmlns="" xmlns:a16="http://schemas.microsoft.com/office/drawing/2014/main" val="10000"/>
                  </a:ext>
                </a:extLst>
              </a:tr>
              <a:tr h="797560">
                <a:tc>
                  <a:txBody>
                    <a:bodyPr vert="horz" wrap="square"/>
                    <a:lstStyle>
                      <a:lvl1pPr>
                        <a:spcBef>
                          <a:spcPct val="20000"/>
                        </a:spcBef>
                        <a:buClr>
                          <a:schemeClr val="tx2"/>
                        </a:buClr>
                        <a:defRPr kumimoji="1" sz="2800">
                          <a:solidFill>
                            <a:schemeClr val="tx1"/>
                          </a:solidFill>
                          <a:latin typeface="Times New Roman" panose="02020603050405020304" pitchFamily="18" charset="0"/>
                          <a:ea typeface="宋体" panose="02010600030101010101" pitchFamily="2" charset="-122"/>
                        </a:defRPr>
                      </a:lvl1pPr>
                      <a:lvl2pPr>
                        <a:spcBef>
                          <a:spcPct val="20000"/>
                        </a:spcBef>
                        <a:buClr>
                          <a:schemeClr val="tx2"/>
                        </a:buClr>
                        <a:defRPr kumimoji="1" sz="2400">
                          <a:solidFill>
                            <a:schemeClr val="tx1"/>
                          </a:solidFill>
                          <a:latin typeface="Times New Roman" panose="02020603050405020304" pitchFamily="18" charset="0"/>
                          <a:ea typeface="宋体" panose="02010600030101010101" pitchFamily="2" charset="-122"/>
                        </a:defRPr>
                      </a:lvl2pPr>
                      <a:lvl3pPr>
                        <a:spcBef>
                          <a:spcPct val="20000"/>
                        </a:spcBef>
                        <a:buClr>
                          <a:schemeClr val="tx2"/>
                        </a:buClr>
                        <a:defRPr kumimoji="1" sz="2000">
                          <a:solidFill>
                            <a:schemeClr val="tx1"/>
                          </a:solidFill>
                          <a:latin typeface="Times New Roman" panose="02020603050405020304" pitchFamily="18" charset="0"/>
                          <a:ea typeface="宋体" panose="02010600030101010101" pitchFamily="2" charset="-122"/>
                        </a:defRPr>
                      </a:lvl3pPr>
                      <a:lvl4pPr>
                        <a:spcBef>
                          <a:spcPct val="20000"/>
                        </a:spcBef>
                        <a:buClr>
                          <a:schemeClr val="tx2"/>
                        </a:buClr>
                        <a:defRPr kumimoji="1">
                          <a:solidFill>
                            <a:schemeClr val="tx1"/>
                          </a:solidFill>
                          <a:latin typeface="Times New Roman" panose="02020603050405020304" pitchFamily="18" charset="0"/>
                          <a:ea typeface="宋体" panose="02010600030101010101" pitchFamily="2" charset="-122"/>
                        </a:defRPr>
                      </a:lvl4pPr>
                      <a:lvl5pPr>
                        <a:spcBef>
                          <a:spcPct val="20000"/>
                        </a:spcBef>
                        <a:buClr>
                          <a:schemeClr val="tx2"/>
                        </a:buClr>
                        <a:defRPr kumimoji="1">
                          <a:solidFill>
                            <a:schemeClr val="tx1"/>
                          </a:solidFill>
                          <a:latin typeface="Times New Roman" panose="02020603050405020304" pitchFamily="18" charset="0"/>
                          <a:ea typeface="宋体" panose="02010600030101010101" pitchFamily="2" charset="-122"/>
                        </a:defRPr>
                      </a:lvl5pPr>
                      <a:lvl6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6pPr>
                      <a:lvl7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7pPr>
                      <a:lvl8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8pPr>
                      <a:lvl9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9pPr>
                    </a:lstStyle>
                    <a:p>
                      <a:pPr marR="0" lvl="0" indent="0" algn="ctr" defTabSz="914400" rtl="0" eaLnBrk="1" fontAlgn="base" latinLnBrk="0" hangingPunct="1">
                        <a:lnSpc>
                          <a:spcPct val="120000"/>
                        </a:lnSpc>
                        <a:spcBef>
                          <a:spcPct val="0"/>
                        </a:spcBef>
                        <a:spcAft>
                          <a:spcPct val="0"/>
                        </a:spcAft>
                        <a:buClr>
                          <a:schemeClr val="tx2"/>
                        </a:buClr>
                        <a:buSzTx/>
                        <a:buFontTx/>
                        <a:buNone/>
                      </a:pPr>
                      <a:r>
                        <a:rPr lang="zh-CN" altLang="en-US" sz="2000" b="1" spc="130">
                          <a:solidFill>
                            <a:srgbClr val="646464"/>
                          </a:solidFill>
                          <a:latin typeface="微软雅黑" panose="020b0503020204020204" pitchFamily="34" charset="-122"/>
                          <a:ea typeface="微软雅黑" panose="020b0503020204020204" pitchFamily="34" charset="-122"/>
                        </a:rPr>
                        <a:t>项　目</a:t>
                      </a:r>
                    </a:p>
                  </a:txBody>
                  <a:tcPr marL="317500" marR="317500" marT="215900" marB="215900" anchor="ctr" horzOverflow="overflow">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lnTlToBr>
                      <a:noFill/>
                    </a:lnTlToBr>
                    <a:lnBlToTr>
                      <a:noFill/>
                    </a:lnBlToTr>
                    <a:solidFill>
                      <a:srgbClr val="FFFFFF"/>
                    </a:solidFill>
                  </a:tcPr>
                </a:tc>
                <a:tc>
                  <a:txBody>
                    <a:bodyPr vert="horz" wrap="square"/>
                    <a:lstStyle>
                      <a:lvl1pPr>
                        <a:spcBef>
                          <a:spcPct val="20000"/>
                        </a:spcBef>
                        <a:buClr>
                          <a:schemeClr val="tx2"/>
                        </a:buClr>
                        <a:defRPr kumimoji="1" sz="2800">
                          <a:solidFill>
                            <a:schemeClr val="tx1"/>
                          </a:solidFill>
                          <a:latin typeface="Times New Roman" panose="02020603050405020304" pitchFamily="18" charset="0"/>
                          <a:ea typeface="宋体" panose="02010600030101010101" pitchFamily="2" charset="-122"/>
                        </a:defRPr>
                      </a:lvl1pPr>
                      <a:lvl2pPr>
                        <a:spcBef>
                          <a:spcPct val="20000"/>
                        </a:spcBef>
                        <a:buClr>
                          <a:schemeClr val="tx2"/>
                        </a:buClr>
                        <a:defRPr kumimoji="1" sz="2400">
                          <a:solidFill>
                            <a:schemeClr val="tx1"/>
                          </a:solidFill>
                          <a:latin typeface="Times New Roman" panose="02020603050405020304" pitchFamily="18" charset="0"/>
                          <a:ea typeface="宋体" panose="02010600030101010101" pitchFamily="2" charset="-122"/>
                        </a:defRPr>
                      </a:lvl2pPr>
                      <a:lvl3pPr>
                        <a:spcBef>
                          <a:spcPct val="20000"/>
                        </a:spcBef>
                        <a:buClr>
                          <a:schemeClr val="tx2"/>
                        </a:buClr>
                        <a:defRPr kumimoji="1" sz="2000">
                          <a:solidFill>
                            <a:schemeClr val="tx1"/>
                          </a:solidFill>
                          <a:latin typeface="Times New Roman" panose="02020603050405020304" pitchFamily="18" charset="0"/>
                          <a:ea typeface="宋体" panose="02010600030101010101" pitchFamily="2" charset="-122"/>
                        </a:defRPr>
                      </a:lvl3pPr>
                      <a:lvl4pPr>
                        <a:spcBef>
                          <a:spcPct val="20000"/>
                        </a:spcBef>
                        <a:buClr>
                          <a:schemeClr val="tx2"/>
                        </a:buClr>
                        <a:defRPr kumimoji="1">
                          <a:solidFill>
                            <a:schemeClr val="tx1"/>
                          </a:solidFill>
                          <a:latin typeface="Times New Roman" panose="02020603050405020304" pitchFamily="18" charset="0"/>
                          <a:ea typeface="宋体" panose="02010600030101010101" pitchFamily="2" charset="-122"/>
                        </a:defRPr>
                      </a:lvl4pPr>
                      <a:lvl5pPr>
                        <a:spcBef>
                          <a:spcPct val="20000"/>
                        </a:spcBef>
                        <a:buClr>
                          <a:schemeClr val="tx2"/>
                        </a:buClr>
                        <a:defRPr kumimoji="1">
                          <a:solidFill>
                            <a:schemeClr val="tx1"/>
                          </a:solidFill>
                          <a:latin typeface="Times New Roman" panose="02020603050405020304" pitchFamily="18" charset="0"/>
                          <a:ea typeface="宋体" panose="02010600030101010101" pitchFamily="2" charset="-122"/>
                        </a:defRPr>
                      </a:lvl5pPr>
                      <a:lvl6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6pPr>
                      <a:lvl7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7pPr>
                      <a:lvl8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8pPr>
                      <a:lvl9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9pPr>
                    </a:lstStyle>
                    <a:p>
                      <a:pPr marR="0" lvl="0" indent="0" algn="ctr" defTabSz="914400" rtl="0" eaLnBrk="1" fontAlgn="base" latinLnBrk="0" hangingPunct="1">
                        <a:lnSpc>
                          <a:spcPct val="120000"/>
                        </a:lnSpc>
                        <a:spcBef>
                          <a:spcPct val="0"/>
                        </a:spcBef>
                        <a:spcAft>
                          <a:spcPct val="0"/>
                        </a:spcAft>
                        <a:buClr>
                          <a:schemeClr val="tx2"/>
                        </a:buClr>
                        <a:buSzTx/>
                        <a:buFontTx/>
                        <a:buNone/>
                      </a:pPr>
                      <a:r>
                        <a:rPr lang="zh-CN" altLang="en-US" sz="2000" b="1" spc="130">
                          <a:solidFill>
                            <a:srgbClr val="646464"/>
                          </a:solidFill>
                          <a:latin typeface="微软雅黑" panose="020b0503020204020204" pitchFamily="34" charset="-122"/>
                          <a:ea typeface="微软雅黑" panose="020b0503020204020204" pitchFamily="34" charset="-122"/>
                        </a:rPr>
                        <a:t>英</a:t>
                      </a:r>
                    </a:p>
                  </a:txBody>
                  <a:tcPr marL="317500" marR="317500" marT="215900" marB="215900" anchor="ctr" horzOverflow="overflow">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lnTlToBr>
                      <a:noFill/>
                    </a:lnTlToBr>
                    <a:lnBlToTr>
                      <a:noFill/>
                    </a:lnBlToTr>
                    <a:solidFill>
                      <a:srgbClr val="FFFFFF"/>
                    </a:solidFill>
                  </a:tcPr>
                </a:tc>
                <a:tc>
                  <a:txBody>
                    <a:bodyPr vert="horz" wrap="square"/>
                    <a:lstStyle>
                      <a:lvl1pPr>
                        <a:spcBef>
                          <a:spcPct val="20000"/>
                        </a:spcBef>
                        <a:buClr>
                          <a:schemeClr val="tx2"/>
                        </a:buClr>
                        <a:defRPr kumimoji="1" sz="2800">
                          <a:solidFill>
                            <a:schemeClr val="tx1"/>
                          </a:solidFill>
                          <a:latin typeface="Times New Roman" panose="02020603050405020304" pitchFamily="18" charset="0"/>
                          <a:ea typeface="宋体" panose="02010600030101010101" pitchFamily="2" charset="-122"/>
                        </a:defRPr>
                      </a:lvl1pPr>
                      <a:lvl2pPr>
                        <a:spcBef>
                          <a:spcPct val="20000"/>
                        </a:spcBef>
                        <a:buClr>
                          <a:schemeClr val="tx2"/>
                        </a:buClr>
                        <a:defRPr kumimoji="1" sz="2400">
                          <a:solidFill>
                            <a:schemeClr val="tx1"/>
                          </a:solidFill>
                          <a:latin typeface="Times New Roman" panose="02020603050405020304" pitchFamily="18" charset="0"/>
                          <a:ea typeface="宋体" panose="02010600030101010101" pitchFamily="2" charset="-122"/>
                        </a:defRPr>
                      </a:lvl2pPr>
                      <a:lvl3pPr>
                        <a:spcBef>
                          <a:spcPct val="20000"/>
                        </a:spcBef>
                        <a:buClr>
                          <a:schemeClr val="tx2"/>
                        </a:buClr>
                        <a:defRPr kumimoji="1" sz="2000">
                          <a:solidFill>
                            <a:schemeClr val="tx1"/>
                          </a:solidFill>
                          <a:latin typeface="Times New Roman" panose="02020603050405020304" pitchFamily="18" charset="0"/>
                          <a:ea typeface="宋体" panose="02010600030101010101" pitchFamily="2" charset="-122"/>
                        </a:defRPr>
                      </a:lvl3pPr>
                      <a:lvl4pPr>
                        <a:spcBef>
                          <a:spcPct val="20000"/>
                        </a:spcBef>
                        <a:buClr>
                          <a:schemeClr val="tx2"/>
                        </a:buClr>
                        <a:defRPr kumimoji="1">
                          <a:solidFill>
                            <a:schemeClr val="tx1"/>
                          </a:solidFill>
                          <a:latin typeface="Times New Roman" panose="02020603050405020304" pitchFamily="18" charset="0"/>
                          <a:ea typeface="宋体" panose="02010600030101010101" pitchFamily="2" charset="-122"/>
                        </a:defRPr>
                      </a:lvl4pPr>
                      <a:lvl5pPr>
                        <a:spcBef>
                          <a:spcPct val="20000"/>
                        </a:spcBef>
                        <a:buClr>
                          <a:schemeClr val="tx2"/>
                        </a:buClr>
                        <a:defRPr kumimoji="1">
                          <a:solidFill>
                            <a:schemeClr val="tx1"/>
                          </a:solidFill>
                          <a:latin typeface="Times New Roman" panose="02020603050405020304" pitchFamily="18" charset="0"/>
                          <a:ea typeface="宋体" panose="02010600030101010101" pitchFamily="2" charset="-122"/>
                        </a:defRPr>
                      </a:lvl5pPr>
                      <a:lvl6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6pPr>
                      <a:lvl7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7pPr>
                      <a:lvl8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8pPr>
                      <a:lvl9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9pPr>
                    </a:lstStyle>
                    <a:p>
                      <a:pPr marR="0" lvl="0" indent="0" algn="ctr" defTabSz="914400" rtl="0" eaLnBrk="1" fontAlgn="base" latinLnBrk="0" hangingPunct="1">
                        <a:lnSpc>
                          <a:spcPct val="120000"/>
                        </a:lnSpc>
                        <a:spcBef>
                          <a:spcPct val="0"/>
                        </a:spcBef>
                        <a:spcAft>
                          <a:spcPct val="0"/>
                        </a:spcAft>
                        <a:buClr>
                          <a:schemeClr val="tx2"/>
                        </a:buClr>
                        <a:buSzTx/>
                        <a:buFontTx/>
                        <a:buNone/>
                      </a:pPr>
                      <a:r>
                        <a:rPr lang="zh-CN" altLang="en-US" sz="2000" b="1" spc="130">
                          <a:solidFill>
                            <a:srgbClr val="646464"/>
                          </a:solidFill>
                          <a:latin typeface="微软雅黑" panose="020b0503020204020204" pitchFamily="34" charset="-122"/>
                          <a:ea typeface="微软雅黑" panose="020b0503020204020204" pitchFamily="34" charset="-122"/>
                        </a:rPr>
                        <a:t>德</a:t>
                      </a:r>
                    </a:p>
                  </a:txBody>
                  <a:tcPr marL="317500" marR="317500" marT="215900" marB="215900" anchor="ctr" horzOverflow="overflow">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lnTlToBr>
                      <a:noFill/>
                    </a:lnTlToBr>
                    <a:lnBlToTr>
                      <a:noFill/>
                    </a:lnBlToTr>
                    <a:solidFill>
                      <a:srgbClr val="FFFFFF"/>
                    </a:solidFill>
                  </a:tcPr>
                </a:tc>
                <a:tc>
                  <a:txBody>
                    <a:bodyPr vert="horz" wrap="square"/>
                    <a:lstStyle>
                      <a:lvl1pPr>
                        <a:spcBef>
                          <a:spcPct val="20000"/>
                        </a:spcBef>
                        <a:buClr>
                          <a:schemeClr val="tx2"/>
                        </a:buClr>
                        <a:defRPr kumimoji="1" sz="2800">
                          <a:solidFill>
                            <a:schemeClr val="tx1"/>
                          </a:solidFill>
                          <a:latin typeface="Times New Roman" panose="02020603050405020304" pitchFamily="18" charset="0"/>
                          <a:ea typeface="宋体" panose="02010600030101010101" pitchFamily="2" charset="-122"/>
                        </a:defRPr>
                      </a:lvl1pPr>
                      <a:lvl2pPr>
                        <a:spcBef>
                          <a:spcPct val="20000"/>
                        </a:spcBef>
                        <a:buClr>
                          <a:schemeClr val="tx2"/>
                        </a:buClr>
                        <a:defRPr kumimoji="1" sz="2400">
                          <a:solidFill>
                            <a:schemeClr val="tx1"/>
                          </a:solidFill>
                          <a:latin typeface="Times New Roman" panose="02020603050405020304" pitchFamily="18" charset="0"/>
                          <a:ea typeface="宋体" panose="02010600030101010101" pitchFamily="2" charset="-122"/>
                        </a:defRPr>
                      </a:lvl2pPr>
                      <a:lvl3pPr>
                        <a:spcBef>
                          <a:spcPct val="20000"/>
                        </a:spcBef>
                        <a:buClr>
                          <a:schemeClr val="tx2"/>
                        </a:buClr>
                        <a:defRPr kumimoji="1" sz="2000">
                          <a:solidFill>
                            <a:schemeClr val="tx1"/>
                          </a:solidFill>
                          <a:latin typeface="Times New Roman" panose="02020603050405020304" pitchFamily="18" charset="0"/>
                          <a:ea typeface="宋体" panose="02010600030101010101" pitchFamily="2" charset="-122"/>
                        </a:defRPr>
                      </a:lvl3pPr>
                      <a:lvl4pPr>
                        <a:spcBef>
                          <a:spcPct val="20000"/>
                        </a:spcBef>
                        <a:buClr>
                          <a:schemeClr val="tx2"/>
                        </a:buClr>
                        <a:defRPr kumimoji="1">
                          <a:solidFill>
                            <a:schemeClr val="tx1"/>
                          </a:solidFill>
                          <a:latin typeface="Times New Roman" panose="02020603050405020304" pitchFamily="18" charset="0"/>
                          <a:ea typeface="宋体" panose="02010600030101010101" pitchFamily="2" charset="-122"/>
                        </a:defRPr>
                      </a:lvl4pPr>
                      <a:lvl5pPr>
                        <a:spcBef>
                          <a:spcPct val="20000"/>
                        </a:spcBef>
                        <a:buClr>
                          <a:schemeClr val="tx2"/>
                        </a:buClr>
                        <a:defRPr kumimoji="1">
                          <a:solidFill>
                            <a:schemeClr val="tx1"/>
                          </a:solidFill>
                          <a:latin typeface="Times New Roman" panose="02020603050405020304" pitchFamily="18" charset="0"/>
                          <a:ea typeface="宋体" panose="02010600030101010101" pitchFamily="2" charset="-122"/>
                        </a:defRPr>
                      </a:lvl5pPr>
                      <a:lvl6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6pPr>
                      <a:lvl7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7pPr>
                      <a:lvl8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8pPr>
                      <a:lvl9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9pPr>
                    </a:lstStyle>
                    <a:p>
                      <a:pPr marR="0" lvl="0" indent="0" algn="ctr" defTabSz="914400" rtl="0" eaLnBrk="1" fontAlgn="base" latinLnBrk="0" hangingPunct="1">
                        <a:lnSpc>
                          <a:spcPct val="120000"/>
                        </a:lnSpc>
                        <a:spcBef>
                          <a:spcPct val="0"/>
                        </a:spcBef>
                        <a:spcAft>
                          <a:spcPct val="0"/>
                        </a:spcAft>
                        <a:buClr>
                          <a:schemeClr val="tx2"/>
                        </a:buClr>
                        <a:buSzTx/>
                        <a:buFontTx/>
                        <a:buNone/>
                      </a:pPr>
                      <a:r>
                        <a:rPr lang="zh-CN" altLang="en-US" sz="2000" b="1" spc="130">
                          <a:solidFill>
                            <a:srgbClr val="646464"/>
                          </a:solidFill>
                          <a:latin typeface="微软雅黑" panose="020b0503020204020204" pitchFamily="34" charset="-122"/>
                          <a:ea typeface="微软雅黑" panose="020b0503020204020204" pitchFamily="34" charset="-122"/>
                        </a:rPr>
                        <a:t>法</a:t>
                      </a:r>
                    </a:p>
                  </a:txBody>
                  <a:tcPr marL="317500" marR="317500" marT="215900" marB="215900" anchor="ctr" horzOverflow="overflow">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lnTlToBr>
                      <a:noFill/>
                    </a:lnTlToBr>
                    <a:lnBlToTr>
                      <a:noFill/>
                    </a:lnBlToTr>
                    <a:solidFill>
                      <a:srgbClr val="FFFFFF"/>
                    </a:solidFill>
                  </a:tcPr>
                </a:tc>
                <a:tc>
                  <a:txBody>
                    <a:bodyPr vert="horz" wrap="square"/>
                    <a:lstStyle>
                      <a:lvl1pPr>
                        <a:spcBef>
                          <a:spcPct val="20000"/>
                        </a:spcBef>
                        <a:buClr>
                          <a:schemeClr val="tx2"/>
                        </a:buClr>
                        <a:defRPr kumimoji="1" sz="2800">
                          <a:solidFill>
                            <a:schemeClr val="tx1"/>
                          </a:solidFill>
                          <a:latin typeface="Times New Roman" panose="02020603050405020304" pitchFamily="18" charset="0"/>
                          <a:ea typeface="宋体" panose="02010600030101010101" pitchFamily="2" charset="-122"/>
                        </a:defRPr>
                      </a:lvl1pPr>
                      <a:lvl2pPr>
                        <a:spcBef>
                          <a:spcPct val="20000"/>
                        </a:spcBef>
                        <a:buClr>
                          <a:schemeClr val="tx2"/>
                        </a:buClr>
                        <a:defRPr kumimoji="1" sz="2400">
                          <a:solidFill>
                            <a:schemeClr val="tx1"/>
                          </a:solidFill>
                          <a:latin typeface="Times New Roman" panose="02020603050405020304" pitchFamily="18" charset="0"/>
                          <a:ea typeface="宋体" panose="02010600030101010101" pitchFamily="2" charset="-122"/>
                        </a:defRPr>
                      </a:lvl2pPr>
                      <a:lvl3pPr>
                        <a:spcBef>
                          <a:spcPct val="20000"/>
                        </a:spcBef>
                        <a:buClr>
                          <a:schemeClr val="tx2"/>
                        </a:buClr>
                        <a:defRPr kumimoji="1" sz="2000">
                          <a:solidFill>
                            <a:schemeClr val="tx1"/>
                          </a:solidFill>
                          <a:latin typeface="Times New Roman" panose="02020603050405020304" pitchFamily="18" charset="0"/>
                          <a:ea typeface="宋体" panose="02010600030101010101" pitchFamily="2" charset="-122"/>
                        </a:defRPr>
                      </a:lvl3pPr>
                      <a:lvl4pPr>
                        <a:spcBef>
                          <a:spcPct val="20000"/>
                        </a:spcBef>
                        <a:buClr>
                          <a:schemeClr val="tx2"/>
                        </a:buClr>
                        <a:defRPr kumimoji="1">
                          <a:solidFill>
                            <a:schemeClr val="tx1"/>
                          </a:solidFill>
                          <a:latin typeface="Times New Roman" panose="02020603050405020304" pitchFamily="18" charset="0"/>
                          <a:ea typeface="宋体" panose="02010600030101010101" pitchFamily="2" charset="-122"/>
                        </a:defRPr>
                      </a:lvl4pPr>
                      <a:lvl5pPr>
                        <a:spcBef>
                          <a:spcPct val="20000"/>
                        </a:spcBef>
                        <a:buClr>
                          <a:schemeClr val="tx2"/>
                        </a:buClr>
                        <a:defRPr kumimoji="1">
                          <a:solidFill>
                            <a:schemeClr val="tx1"/>
                          </a:solidFill>
                          <a:latin typeface="Times New Roman" panose="02020603050405020304" pitchFamily="18" charset="0"/>
                          <a:ea typeface="宋体" panose="02010600030101010101" pitchFamily="2" charset="-122"/>
                        </a:defRPr>
                      </a:lvl5pPr>
                      <a:lvl6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6pPr>
                      <a:lvl7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7pPr>
                      <a:lvl8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8pPr>
                      <a:lvl9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9pPr>
                    </a:lstStyle>
                    <a:p>
                      <a:pPr marR="0" lvl="0" indent="0" algn="ctr" defTabSz="914400" rtl="0" eaLnBrk="1" fontAlgn="base" latinLnBrk="0" hangingPunct="1">
                        <a:lnSpc>
                          <a:spcPct val="120000"/>
                        </a:lnSpc>
                        <a:spcBef>
                          <a:spcPct val="0"/>
                        </a:spcBef>
                        <a:spcAft>
                          <a:spcPct val="0"/>
                        </a:spcAft>
                        <a:buClr>
                          <a:schemeClr val="tx2"/>
                        </a:buClr>
                        <a:buSzTx/>
                        <a:buFontTx/>
                        <a:buNone/>
                      </a:pPr>
                      <a:r>
                        <a:rPr lang="zh-CN" altLang="en-US" sz="2000" b="1" spc="130">
                          <a:solidFill>
                            <a:srgbClr val="646464"/>
                          </a:solidFill>
                          <a:latin typeface="微软雅黑" panose="020b0503020204020204" pitchFamily="34" charset="-122"/>
                          <a:ea typeface="微软雅黑" panose="020b0503020204020204" pitchFamily="34" charset="-122"/>
                        </a:rPr>
                        <a:t>美</a:t>
                      </a:r>
                    </a:p>
                  </a:txBody>
                  <a:tcPr marL="317500" marR="317500" marT="215900" marB="215900" anchor="ctr" horzOverflow="overflow">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lnTlToBr>
                      <a:noFill/>
                    </a:lnTlToBr>
                    <a:lnBlToTr>
                      <a:noFill/>
                    </a:lnBlToTr>
                    <a:solidFill>
                      <a:srgbClr val="FFFFFF"/>
                    </a:solidFill>
                  </a:tcPr>
                </a:tc>
                <a:extLst>
                  <a:ext uri="{0D108BD9-81ED-4DB2-BD59-A6C34878D82A}">
                    <a16:rowId xmlns="" xmlns:a16="http://schemas.microsoft.com/office/drawing/2014/main" val="10001"/>
                  </a:ext>
                </a:extLst>
              </a:tr>
              <a:tr h="760730">
                <a:tc>
                  <a:txBody>
                    <a:bodyPr vert="horz" wrap="square"/>
                    <a:lstStyle>
                      <a:lvl1pPr>
                        <a:spcBef>
                          <a:spcPct val="20000"/>
                        </a:spcBef>
                        <a:buClr>
                          <a:schemeClr val="tx2"/>
                        </a:buClr>
                        <a:defRPr kumimoji="1" sz="2800">
                          <a:solidFill>
                            <a:schemeClr val="tx1"/>
                          </a:solidFill>
                          <a:latin typeface="Times New Roman" panose="02020603050405020304" pitchFamily="18" charset="0"/>
                          <a:ea typeface="宋体" panose="02010600030101010101" pitchFamily="2" charset="-122"/>
                        </a:defRPr>
                      </a:lvl1pPr>
                      <a:lvl2pPr>
                        <a:spcBef>
                          <a:spcPct val="20000"/>
                        </a:spcBef>
                        <a:buClr>
                          <a:schemeClr val="tx2"/>
                        </a:buClr>
                        <a:defRPr kumimoji="1" sz="2400">
                          <a:solidFill>
                            <a:schemeClr val="tx1"/>
                          </a:solidFill>
                          <a:latin typeface="Times New Roman" panose="02020603050405020304" pitchFamily="18" charset="0"/>
                          <a:ea typeface="宋体" panose="02010600030101010101" pitchFamily="2" charset="-122"/>
                        </a:defRPr>
                      </a:lvl2pPr>
                      <a:lvl3pPr>
                        <a:spcBef>
                          <a:spcPct val="20000"/>
                        </a:spcBef>
                        <a:buClr>
                          <a:schemeClr val="tx2"/>
                        </a:buClr>
                        <a:defRPr kumimoji="1" sz="2000">
                          <a:solidFill>
                            <a:schemeClr val="tx1"/>
                          </a:solidFill>
                          <a:latin typeface="Times New Roman" panose="02020603050405020304" pitchFamily="18" charset="0"/>
                          <a:ea typeface="宋体" panose="02010600030101010101" pitchFamily="2" charset="-122"/>
                        </a:defRPr>
                      </a:lvl3pPr>
                      <a:lvl4pPr>
                        <a:spcBef>
                          <a:spcPct val="20000"/>
                        </a:spcBef>
                        <a:buClr>
                          <a:schemeClr val="tx2"/>
                        </a:buClr>
                        <a:defRPr kumimoji="1">
                          <a:solidFill>
                            <a:schemeClr val="tx1"/>
                          </a:solidFill>
                          <a:latin typeface="Times New Roman" panose="02020603050405020304" pitchFamily="18" charset="0"/>
                          <a:ea typeface="宋体" panose="02010600030101010101" pitchFamily="2" charset="-122"/>
                        </a:defRPr>
                      </a:lvl4pPr>
                      <a:lvl5pPr>
                        <a:spcBef>
                          <a:spcPct val="20000"/>
                        </a:spcBef>
                        <a:buClr>
                          <a:schemeClr val="tx2"/>
                        </a:buClr>
                        <a:defRPr kumimoji="1">
                          <a:solidFill>
                            <a:schemeClr val="tx1"/>
                          </a:solidFill>
                          <a:latin typeface="Times New Roman" panose="02020603050405020304" pitchFamily="18" charset="0"/>
                          <a:ea typeface="宋体" panose="02010600030101010101" pitchFamily="2" charset="-122"/>
                        </a:defRPr>
                      </a:lvl5pPr>
                      <a:lvl6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6pPr>
                      <a:lvl7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7pPr>
                      <a:lvl8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8pPr>
                      <a:lvl9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9pPr>
                    </a:lstStyle>
                    <a:p>
                      <a:pPr marR="0" lvl="0" indent="0" algn="ctr" defTabSz="914400" rtl="0" eaLnBrk="1" fontAlgn="base" latinLnBrk="0" hangingPunct="1">
                        <a:lnSpc>
                          <a:spcPct val="120000"/>
                        </a:lnSpc>
                        <a:spcBef>
                          <a:spcPct val="0"/>
                        </a:spcBef>
                        <a:spcAft>
                          <a:spcPct val="0"/>
                        </a:spcAft>
                        <a:buClr>
                          <a:schemeClr val="tx2"/>
                        </a:buClr>
                        <a:buSzTx/>
                        <a:buFontTx/>
                        <a:buNone/>
                      </a:pPr>
                      <a:r>
                        <a:rPr lang="en-US" altLang="zh-CN" sz="1800" b="0" spc="130">
                          <a:solidFill>
                            <a:srgbClr val="646464"/>
                          </a:solidFill>
                          <a:latin typeface="微软雅黑" panose="020b0503020204020204" pitchFamily="34" charset="-122"/>
                          <a:ea typeface="微软雅黑" panose="020b0503020204020204" pitchFamily="34" charset="-122"/>
                          <a:cs typeface="微软雅黑" panose="020b0503020204020204" pitchFamily="34" charset="-122"/>
                        </a:rPr>
                        <a:t>1870年工业产量所占位次</a:t>
                      </a:r>
                    </a:p>
                  </a:txBody>
                  <a:tcPr marL="317500" marR="317500" marT="215900" marB="215900" anchor="ctr" horzOverflow="overflow">
                    <a:lnL w="9525">
                      <a:solidFill>
                        <a:srgbClr val="646464"/>
                      </a:solidFill>
                      <a:prstDash val="sysDash"/>
                    </a:lnL>
                    <a:lnR w="9525">
                      <a:solidFill>
                        <a:srgbClr val="646464"/>
                      </a:solidFill>
                      <a:prstDash val="sysDash"/>
                    </a:lnR>
                    <a:lnT w="28575">
                      <a:solidFill>
                        <a:srgbClr val="646464"/>
                      </a:solidFill>
                      <a:prstDash val="solid"/>
                    </a:lnT>
                    <a:lnB w="9525">
                      <a:solidFill>
                        <a:srgbClr val="646464"/>
                      </a:solidFill>
                      <a:prstDash val="sysDash"/>
                    </a:lnB>
                    <a:lnTlToBr>
                      <a:noFill/>
                    </a:lnTlToBr>
                    <a:lnBlToTr>
                      <a:noFill/>
                    </a:lnBlToTr>
                    <a:solidFill>
                      <a:srgbClr val="FFFFFF"/>
                    </a:solidFill>
                  </a:tcPr>
                </a:tc>
                <a:tc>
                  <a:txBody>
                    <a:bodyPr vert="horz" wrap="square"/>
                    <a:lstStyle>
                      <a:lvl1pPr>
                        <a:spcBef>
                          <a:spcPct val="20000"/>
                        </a:spcBef>
                        <a:buClr>
                          <a:schemeClr val="tx2"/>
                        </a:buClr>
                        <a:defRPr kumimoji="1" sz="2800">
                          <a:solidFill>
                            <a:schemeClr val="tx1"/>
                          </a:solidFill>
                          <a:latin typeface="Times New Roman" panose="02020603050405020304" pitchFamily="18" charset="0"/>
                          <a:ea typeface="宋体" panose="02010600030101010101" pitchFamily="2" charset="-122"/>
                        </a:defRPr>
                      </a:lvl1pPr>
                      <a:lvl2pPr>
                        <a:spcBef>
                          <a:spcPct val="20000"/>
                        </a:spcBef>
                        <a:buClr>
                          <a:schemeClr val="tx2"/>
                        </a:buClr>
                        <a:defRPr kumimoji="1" sz="2400">
                          <a:solidFill>
                            <a:schemeClr val="tx1"/>
                          </a:solidFill>
                          <a:latin typeface="Times New Roman" panose="02020603050405020304" pitchFamily="18" charset="0"/>
                          <a:ea typeface="宋体" panose="02010600030101010101" pitchFamily="2" charset="-122"/>
                        </a:defRPr>
                      </a:lvl2pPr>
                      <a:lvl3pPr>
                        <a:spcBef>
                          <a:spcPct val="20000"/>
                        </a:spcBef>
                        <a:buClr>
                          <a:schemeClr val="tx2"/>
                        </a:buClr>
                        <a:defRPr kumimoji="1" sz="2000">
                          <a:solidFill>
                            <a:schemeClr val="tx1"/>
                          </a:solidFill>
                          <a:latin typeface="Times New Roman" panose="02020603050405020304" pitchFamily="18" charset="0"/>
                          <a:ea typeface="宋体" panose="02010600030101010101" pitchFamily="2" charset="-122"/>
                        </a:defRPr>
                      </a:lvl3pPr>
                      <a:lvl4pPr>
                        <a:spcBef>
                          <a:spcPct val="20000"/>
                        </a:spcBef>
                        <a:buClr>
                          <a:schemeClr val="tx2"/>
                        </a:buClr>
                        <a:defRPr kumimoji="1">
                          <a:solidFill>
                            <a:schemeClr val="tx1"/>
                          </a:solidFill>
                          <a:latin typeface="Times New Roman" panose="02020603050405020304" pitchFamily="18" charset="0"/>
                          <a:ea typeface="宋体" panose="02010600030101010101" pitchFamily="2" charset="-122"/>
                        </a:defRPr>
                      </a:lvl4pPr>
                      <a:lvl5pPr>
                        <a:spcBef>
                          <a:spcPct val="20000"/>
                        </a:spcBef>
                        <a:buClr>
                          <a:schemeClr val="tx2"/>
                        </a:buClr>
                        <a:defRPr kumimoji="1">
                          <a:solidFill>
                            <a:schemeClr val="tx1"/>
                          </a:solidFill>
                          <a:latin typeface="Times New Roman" panose="02020603050405020304" pitchFamily="18" charset="0"/>
                          <a:ea typeface="宋体" panose="02010600030101010101" pitchFamily="2" charset="-122"/>
                        </a:defRPr>
                      </a:lvl5pPr>
                      <a:lvl6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6pPr>
                      <a:lvl7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7pPr>
                      <a:lvl8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8pPr>
                      <a:lvl9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9pPr>
                    </a:lstStyle>
                    <a:p>
                      <a:pPr marR="0" lvl="0" indent="0" algn="ctr" defTabSz="914400" rtl="0" eaLnBrk="1" fontAlgn="base" latinLnBrk="0" hangingPunct="1">
                        <a:lnSpc>
                          <a:spcPct val="120000"/>
                        </a:lnSpc>
                        <a:spcBef>
                          <a:spcPct val="0"/>
                        </a:spcBef>
                        <a:spcAft>
                          <a:spcPct val="0"/>
                        </a:spcAft>
                        <a:buClr>
                          <a:schemeClr val="tx2"/>
                        </a:buClr>
                        <a:buSzTx/>
                        <a:buFontTx/>
                        <a:buNone/>
                      </a:pPr>
                      <a:r>
                        <a:rPr lang="en-US" altLang="zh-CN" sz="1800" b="0" spc="130">
                          <a:solidFill>
                            <a:srgbClr val="404040"/>
                          </a:solidFill>
                          <a:latin typeface="微软雅黑" panose="020b0503020204020204" pitchFamily="34" charset="-122"/>
                          <a:ea typeface="微软雅黑" panose="020b0503020204020204" pitchFamily="34" charset="-122"/>
                        </a:rPr>
                        <a:t>1</a:t>
                      </a:r>
                    </a:p>
                  </a:txBody>
                  <a:tcPr marL="317500" marR="317500" marT="215900" marB="215900" anchor="ctr" horzOverflow="overflow">
                    <a:lnL w="9525">
                      <a:solidFill>
                        <a:srgbClr val="646464"/>
                      </a:solidFill>
                      <a:prstDash val="sysDash"/>
                    </a:lnL>
                    <a:lnR w="9525">
                      <a:solidFill>
                        <a:srgbClr val="646464"/>
                      </a:solidFill>
                      <a:prstDash val="sysDash"/>
                    </a:lnR>
                    <a:lnT w="28575">
                      <a:solidFill>
                        <a:srgbClr val="646464"/>
                      </a:solidFill>
                      <a:prstDash val="solid"/>
                    </a:lnT>
                    <a:lnB w="9525">
                      <a:solidFill>
                        <a:srgbClr val="646464"/>
                      </a:solidFill>
                      <a:prstDash val="sysDash"/>
                    </a:lnB>
                    <a:lnTlToBr>
                      <a:noFill/>
                    </a:lnTlToBr>
                    <a:lnBlToTr>
                      <a:noFill/>
                    </a:lnBlToTr>
                    <a:solidFill>
                      <a:srgbClr val="FFFFFF"/>
                    </a:solidFill>
                  </a:tcPr>
                </a:tc>
                <a:tc>
                  <a:txBody>
                    <a:bodyPr vert="horz" wrap="square"/>
                    <a:lstStyle>
                      <a:lvl1pPr>
                        <a:spcBef>
                          <a:spcPct val="20000"/>
                        </a:spcBef>
                        <a:buClr>
                          <a:schemeClr val="tx2"/>
                        </a:buClr>
                        <a:defRPr kumimoji="1" sz="2800">
                          <a:solidFill>
                            <a:schemeClr val="tx1"/>
                          </a:solidFill>
                          <a:latin typeface="Times New Roman" panose="02020603050405020304" pitchFamily="18" charset="0"/>
                          <a:ea typeface="宋体" panose="02010600030101010101" pitchFamily="2" charset="-122"/>
                        </a:defRPr>
                      </a:lvl1pPr>
                      <a:lvl2pPr>
                        <a:spcBef>
                          <a:spcPct val="20000"/>
                        </a:spcBef>
                        <a:buClr>
                          <a:schemeClr val="tx2"/>
                        </a:buClr>
                        <a:defRPr kumimoji="1" sz="2400">
                          <a:solidFill>
                            <a:schemeClr val="tx1"/>
                          </a:solidFill>
                          <a:latin typeface="Times New Roman" panose="02020603050405020304" pitchFamily="18" charset="0"/>
                          <a:ea typeface="宋体" panose="02010600030101010101" pitchFamily="2" charset="-122"/>
                        </a:defRPr>
                      </a:lvl2pPr>
                      <a:lvl3pPr>
                        <a:spcBef>
                          <a:spcPct val="20000"/>
                        </a:spcBef>
                        <a:buClr>
                          <a:schemeClr val="tx2"/>
                        </a:buClr>
                        <a:defRPr kumimoji="1" sz="2000">
                          <a:solidFill>
                            <a:schemeClr val="tx1"/>
                          </a:solidFill>
                          <a:latin typeface="Times New Roman" panose="02020603050405020304" pitchFamily="18" charset="0"/>
                          <a:ea typeface="宋体" panose="02010600030101010101" pitchFamily="2" charset="-122"/>
                        </a:defRPr>
                      </a:lvl3pPr>
                      <a:lvl4pPr>
                        <a:spcBef>
                          <a:spcPct val="20000"/>
                        </a:spcBef>
                        <a:buClr>
                          <a:schemeClr val="tx2"/>
                        </a:buClr>
                        <a:defRPr kumimoji="1">
                          <a:solidFill>
                            <a:schemeClr val="tx1"/>
                          </a:solidFill>
                          <a:latin typeface="Times New Roman" panose="02020603050405020304" pitchFamily="18" charset="0"/>
                          <a:ea typeface="宋体" panose="02010600030101010101" pitchFamily="2" charset="-122"/>
                        </a:defRPr>
                      </a:lvl4pPr>
                      <a:lvl5pPr>
                        <a:spcBef>
                          <a:spcPct val="20000"/>
                        </a:spcBef>
                        <a:buClr>
                          <a:schemeClr val="tx2"/>
                        </a:buClr>
                        <a:defRPr kumimoji="1">
                          <a:solidFill>
                            <a:schemeClr val="tx1"/>
                          </a:solidFill>
                          <a:latin typeface="Times New Roman" panose="02020603050405020304" pitchFamily="18" charset="0"/>
                          <a:ea typeface="宋体" panose="02010600030101010101" pitchFamily="2" charset="-122"/>
                        </a:defRPr>
                      </a:lvl5pPr>
                      <a:lvl6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6pPr>
                      <a:lvl7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7pPr>
                      <a:lvl8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8pPr>
                      <a:lvl9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9pPr>
                    </a:lstStyle>
                    <a:p>
                      <a:pPr marR="0" lvl="0" indent="0" algn="ctr" defTabSz="914400" rtl="0" eaLnBrk="1" fontAlgn="base" latinLnBrk="0" hangingPunct="1">
                        <a:lnSpc>
                          <a:spcPct val="120000"/>
                        </a:lnSpc>
                        <a:spcBef>
                          <a:spcPct val="0"/>
                        </a:spcBef>
                        <a:spcAft>
                          <a:spcPct val="0"/>
                        </a:spcAft>
                        <a:buClr>
                          <a:schemeClr val="tx2"/>
                        </a:buClr>
                        <a:buSzTx/>
                        <a:buFontTx/>
                        <a:buNone/>
                      </a:pPr>
                      <a:r>
                        <a:rPr lang="en-US" altLang="zh-CN" sz="1800" b="0" spc="130">
                          <a:solidFill>
                            <a:srgbClr val="404040"/>
                          </a:solidFill>
                          <a:latin typeface="微软雅黑" panose="020b0503020204020204" pitchFamily="34" charset="-122"/>
                          <a:ea typeface="微软雅黑" panose="020b0503020204020204" pitchFamily="34" charset="-122"/>
                        </a:rPr>
                        <a:t>3</a:t>
                      </a:r>
                    </a:p>
                  </a:txBody>
                  <a:tcPr marL="317500" marR="317500" marT="215900" marB="215900" anchor="ctr" horzOverflow="overflow">
                    <a:lnL w="9525">
                      <a:solidFill>
                        <a:srgbClr val="646464"/>
                      </a:solidFill>
                      <a:prstDash val="sysDash"/>
                    </a:lnL>
                    <a:lnR w="9525">
                      <a:solidFill>
                        <a:srgbClr val="646464"/>
                      </a:solidFill>
                      <a:prstDash val="sysDash"/>
                    </a:lnR>
                    <a:lnT w="28575">
                      <a:solidFill>
                        <a:srgbClr val="646464"/>
                      </a:solidFill>
                      <a:prstDash val="solid"/>
                    </a:lnT>
                    <a:lnB w="9525">
                      <a:solidFill>
                        <a:srgbClr val="646464"/>
                      </a:solidFill>
                      <a:prstDash val="sysDash"/>
                    </a:lnB>
                    <a:lnTlToBr>
                      <a:noFill/>
                    </a:lnTlToBr>
                    <a:lnBlToTr>
                      <a:noFill/>
                    </a:lnBlToTr>
                    <a:solidFill>
                      <a:srgbClr val="FFFFFF"/>
                    </a:solidFill>
                  </a:tcPr>
                </a:tc>
                <a:tc>
                  <a:txBody>
                    <a:bodyPr vert="horz" wrap="square"/>
                    <a:lstStyle>
                      <a:lvl1pPr>
                        <a:spcBef>
                          <a:spcPct val="20000"/>
                        </a:spcBef>
                        <a:buClr>
                          <a:schemeClr val="tx2"/>
                        </a:buClr>
                        <a:defRPr kumimoji="1" sz="2800">
                          <a:solidFill>
                            <a:schemeClr val="tx1"/>
                          </a:solidFill>
                          <a:latin typeface="Times New Roman" panose="02020603050405020304" pitchFamily="18" charset="0"/>
                          <a:ea typeface="宋体" panose="02010600030101010101" pitchFamily="2" charset="-122"/>
                        </a:defRPr>
                      </a:lvl1pPr>
                      <a:lvl2pPr>
                        <a:spcBef>
                          <a:spcPct val="20000"/>
                        </a:spcBef>
                        <a:buClr>
                          <a:schemeClr val="tx2"/>
                        </a:buClr>
                        <a:defRPr kumimoji="1" sz="2400">
                          <a:solidFill>
                            <a:schemeClr val="tx1"/>
                          </a:solidFill>
                          <a:latin typeface="Times New Roman" panose="02020603050405020304" pitchFamily="18" charset="0"/>
                          <a:ea typeface="宋体" panose="02010600030101010101" pitchFamily="2" charset="-122"/>
                        </a:defRPr>
                      </a:lvl2pPr>
                      <a:lvl3pPr>
                        <a:spcBef>
                          <a:spcPct val="20000"/>
                        </a:spcBef>
                        <a:buClr>
                          <a:schemeClr val="tx2"/>
                        </a:buClr>
                        <a:defRPr kumimoji="1" sz="2000">
                          <a:solidFill>
                            <a:schemeClr val="tx1"/>
                          </a:solidFill>
                          <a:latin typeface="Times New Roman" panose="02020603050405020304" pitchFamily="18" charset="0"/>
                          <a:ea typeface="宋体" panose="02010600030101010101" pitchFamily="2" charset="-122"/>
                        </a:defRPr>
                      </a:lvl3pPr>
                      <a:lvl4pPr>
                        <a:spcBef>
                          <a:spcPct val="20000"/>
                        </a:spcBef>
                        <a:buClr>
                          <a:schemeClr val="tx2"/>
                        </a:buClr>
                        <a:defRPr kumimoji="1">
                          <a:solidFill>
                            <a:schemeClr val="tx1"/>
                          </a:solidFill>
                          <a:latin typeface="Times New Roman" panose="02020603050405020304" pitchFamily="18" charset="0"/>
                          <a:ea typeface="宋体" panose="02010600030101010101" pitchFamily="2" charset="-122"/>
                        </a:defRPr>
                      </a:lvl4pPr>
                      <a:lvl5pPr>
                        <a:spcBef>
                          <a:spcPct val="20000"/>
                        </a:spcBef>
                        <a:buClr>
                          <a:schemeClr val="tx2"/>
                        </a:buClr>
                        <a:defRPr kumimoji="1">
                          <a:solidFill>
                            <a:schemeClr val="tx1"/>
                          </a:solidFill>
                          <a:latin typeface="Times New Roman" panose="02020603050405020304" pitchFamily="18" charset="0"/>
                          <a:ea typeface="宋体" panose="02010600030101010101" pitchFamily="2" charset="-122"/>
                        </a:defRPr>
                      </a:lvl5pPr>
                      <a:lvl6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6pPr>
                      <a:lvl7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7pPr>
                      <a:lvl8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8pPr>
                      <a:lvl9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9pPr>
                    </a:lstStyle>
                    <a:p>
                      <a:pPr marR="0" lvl="0" indent="0" algn="ctr" defTabSz="914400" rtl="0" eaLnBrk="1" fontAlgn="base" latinLnBrk="0" hangingPunct="1">
                        <a:lnSpc>
                          <a:spcPct val="120000"/>
                        </a:lnSpc>
                        <a:spcBef>
                          <a:spcPct val="0"/>
                        </a:spcBef>
                        <a:spcAft>
                          <a:spcPct val="0"/>
                        </a:spcAft>
                        <a:buClr>
                          <a:schemeClr val="tx2"/>
                        </a:buClr>
                        <a:buSzTx/>
                        <a:buFontTx/>
                        <a:buNone/>
                      </a:pPr>
                      <a:r>
                        <a:rPr lang="en-US" altLang="zh-CN" sz="1800" b="0" spc="130">
                          <a:solidFill>
                            <a:srgbClr val="404040"/>
                          </a:solidFill>
                          <a:latin typeface="微软雅黑" panose="020b0503020204020204" pitchFamily="34" charset="-122"/>
                          <a:ea typeface="微软雅黑" panose="020b0503020204020204" pitchFamily="34" charset="-122"/>
                        </a:rPr>
                        <a:t>2</a:t>
                      </a:r>
                    </a:p>
                  </a:txBody>
                  <a:tcPr marL="317500" marR="317500" marT="215900" marB="215900" anchor="ctr" horzOverflow="overflow">
                    <a:lnL w="9525">
                      <a:solidFill>
                        <a:srgbClr val="646464"/>
                      </a:solidFill>
                      <a:prstDash val="sysDash"/>
                    </a:lnL>
                    <a:lnR w="9525">
                      <a:solidFill>
                        <a:srgbClr val="646464"/>
                      </a:solidFill>
                      <a:prstDash val="sysDash"/>
                    </a:lnR>
                    <a:lnT w="28575">
                      <a:solidFill>
                        <a:srgbClr val="646464"/>
                      </a:solidFill>
                      <a:prstDash val="solid"/>
                    </a:lnT>
                    <a:lnB w="9525">
                      <a:solidFill>
                        <a:srgbClr val="646464"/>
                      </a:solidFill>
                      <a:prstDash val="sysDash"/>
                    </a:lnB>
                    <a:lnTlToBr>
                      <a:noFill/>
                    </a:lnTlToBr>
                    <a:lnBlToTr>
                      <a:noFill/>
                    </a:lnBlToTr>
                    <a:solidFill>
                      <a:srgbClr val="FFFFFF"/>
                    </a:solidFill>
                  </a:tcPr>
                </a:tc>
                <a:tc>
                  <a:txBody>
                    <a:bodyPr vert="horz" wrap="square"/>
                    <a:lstStyle>
                      <a:lvl1pPr>
                        <a:spcBef>
                          <a:spcPct val="20000"/>
                        </a:spcBef>
                        <a:buClr>
                          <a:schemeClr val="tx2"/>
                        </a:buClr>
                        <a:defRPr kumimoji="1" sz="2800">
                          <a:solidFill>
                            <a:schemeClr val="tx1"/>
                          </a:solidFill>
                          <a:latin typeface="Times New Roman" panose="02020603050405020304" pitchFamily="18" charset="0"/>
                          <a:ea typeface="宋体" panose="02010600030101010101" pitchFamily="2" charset="-122"/>
                        </a:defRPr>
                      </a:lvl1pPr>
                      <a:lvl2pPr>
                        <a:spcBef>
                          <a:spcPct val="20000"/>
                        </a:spcBef>
                        <a:buClr>
                          <a:schemeClr val="tx2"/>
                        </a:buClr>
                        <a:defRPr kumimoji="1" sz="2400">
                          <a:solidFill>
                            <a:schemeClr val="tx1"/>
                          </a:solidFill>
                          <a:latin typeface="Times New Roman" panose="02020603050405020304" pitchFamily="18" charset="0"/>
                          <a:ea typeface="宋体" panose="02010600030101010101" pitchFamily="2" charset="-122"/>
                        </a:defRPr>
                      </a:lvl2pPr>
                      <a:lvl3pPr>
                        <a:spcBef>
                          <a:spcPct val="20000"/>
                        </a:spcBef>
                        <a:buClr>
                          <a:schemeClr val="tx2"/>
                        </a:buClr>
                        <a:defRPr kumimoji="1" sz="2000">
                          <a:solidFill>
                            <a:schemeClr val="tx1"/>
                          </a:solidFill>
                          <a:latin typeface="Times New Roman" panose="02020603050405020304" pitchFamily="18" charset="0"/>
                          <a:ea typeface="宋体" panose="02010600030101010101" pitchFamily="2" charset="-122"/>
                        </a:defRPr>
                      </a:lvl3pPr>
                      <a:lvl4pPr>
                        <a:spcBef>
                          <a:spcPct val="20000"/>
                        </a:spcBef>
                        <a:buClr>
                          <a:schemeClr val="tx2"/>
                        </a:buClr>
                        <a:defRPr kumimoji="1">
                          <a:solidFill>
                            <a:schemeClr val="tx1"/>
                          </a:solidFill>
                          <a:latin typeface="Times New Roman" panose="02020603050405020304" pitchFamily="18" charset="0"/>
                          <a:ea typeface="宋体" panose="02010600030101010101" pitchFamily="2" charset="-122"/>
                        </a:defRPr>
                      </a:lvl4pPr>
                      <a:lvl5pPr>
                        <a:spcBef>
                          <a:spcPct val="20000"/>
                        </a:spcBef>
                        <a:buClr>
                          <a:schemeClr val="tx2"/>
                        </a:buClr>
                        <a:defRPr kumimoji="1">
                          <a:solidFill>
                            <a:schemeClr val="tx1"/>
                          </a:solidFill>
                          <a:latin typeface="Times New Roman" panose="02020603050405020304" pitchFamily="18" charset="0"/>
                          <a:ea typeface="宋体" panose="02010600030101010101" pitchFamily="2" charset="-122"/>
                        </a:defRPr>
                      </a:lvl5pPr>
                      <a:lvl6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6pPr>
                      <a:lvl7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7pPr>
                      <a:lvl8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8pPr>
                      <a:lvl9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9pPr>
                    </a:lstStyle>
                    <a:p>
                      <a:pPr marR="0" lvl="0" indent="0" algn="ctr" defTabSz="914400" rtl="0" eaLnBrk="1" fontAlgn="base" latinLnBrk="0" hangingPunct="1">
                        <a:lnSpc>
                          <a:spcPct val="120000"/>
                        </a:lnSpc>
                        <a:spcBef>
                          <a:spcPct val="0"/>
                        </a:spcBef>
                        <a:spcAft>
                          <a:spcPct val="0"/>
                        </a:spcAft>
                        <a:buClr>
                          <a:schemeClr val="tx2"/>
                        </a:buClr>
                        <a:buSzTx/>
                        <a:buFontTx/>
                        <a:buNone/>
                      </a:pPr>
                      <a:r>
                        <a:rPr lang="en-US" altLang="zh-CN" sz="1800" b="0" spc="130">
                          <a:solidFill>
                            <a:srgbClr val="404040"/>
                          </a:solidFill>
                          <a:latin typeface="微软雅黑" panose="020b0503020204020204" pitchFamily="34" charset="-122"/>
                          <a:ea typeface="微软雅黑" panose="020b0503020204020204" pitchFamily="34" charset="-122"/>
                        </a:rPr>
                        <a:t>4</a:t>
                      </a:r>
                    </a:p>
                  </a:txBody>
                  <a:tcPr marL="317500" marR="317500" marT="215900" marB="215900" anchor="ctr" horzOverflow="overflow">
                    <a:lnL w="9525">
                      <a:solidFill>
                        <a:srgbClr val="646464"/>
                      </a:solidFill>
                      <a:prstDash val="sysDash"/>
                    </a:lnL>
                    <a:lnR w="9525">
                      <a:solidFill>
                        <a:srgbClr val="646464"/>
                      </a:solidFill>
                      <a:prstDash val="sysDash"/>
                    </a:lnR>
                    <a:lnT w="28575">
                      <a:solidFill>
                        <a:srgbClr val="646464"/>
                      </a:solidFill>
                      <a:prstDash val="solid"/>
                    </a:lnT>
                    <a:lnB w="9525">
                      <a:solidFill>
                        <a:srgbClr val="646464"/>
                      </a:solidFill>
                      <a:prstDash val="sysDash"/>
                    </a:lnB>
                    <a:lnTlToBr>
                      <a:noFill/>
                    </a:lnTlToBr>
                    <a:lnBlToTr>
                      <a:noFill/>
                    </a:lnBlToTr>
                    <a:solidFill>
                      <a:srgbClr val="FFFFFF"/>
                    </a:solidFill>
                  </a:tcPr>
                </a:tc>
                <a:extLst>
                  <a:ext uri="{0D108BD9-81ED-4DB2-BD59-A6C34878D82A}">
                    <a16:rowId xmlns="" xmlns:a16="http://schemas.microsoft.com/office/drawing/2014/main" val="10002"/>
                  </a:ext>
                </a:extLst>
              </a:tr>
              <a:tr h="760730">
                <a:tc>
                  <a:txBody>
                    <a:bodyPr vert="horz" wrap="square"/>
                    <a:lstStyle>
                      <a:lvl1pPr>
                        <a:spcBef>
                          <a:spcPct val="20000"/>
                        </a:spcBef>
                        <a:buClr>
                          <a:schemeClr val="tx2"/>
                        </a:buClr>
                        <a:defRPr kumimoji="1" sz="2800">
                          <a:solidFill>
                            <a:schemeClr val="tx1"/>
                          </a:solidFill>
                          <a:latin typeface="Times New Roman" panose="02020603050405020304" pitchFamily="18" charset="0"/>
                          <a:ea typeface="宋体" panose="02010600030101010101" pitchFamily="2" charset="-122"/>
                        </a:defRPr>
                      </a:lvl1pPr>
                      <a:lvl2pPr>
                        <a:spcBef>
                          <a:spcPct val="20000"/>
                        </a:spcBef>
                        <a:buClr>
                          <a:schemeClr val="tx2"/>
                        </a:buClr>
                        <a:defRPr kumimoji="1" sz="2400">
                          <a:solidFill>
                            <a:schemeClr val="tx1"/>
                          </a:solidFill>
                          <a:latin typeface="Times New Roman" panose="02020603050405020304" pitchFamily="18" charset="0"/>
                          <a:ea typeface="宋体" panose="02010600030101010101" pitchFamily="2" charset="-122"/>
                        </a:defRPr>
                      </a:lvl2pPr>
                      <a:lvl3pPr>
                        <a:spcBef>
                          <a:spcPct val="20000"/>
                        </a:spcBef>
                        <a:buClr>
                          <a:schemeClr val="tx2"/>
                        </a:buClr>
                        <a:defRPr kumimoji="1" sz="2000">
                          <a:solidFill>
                            <a:schemeClr val="tx1"/>
                          </a:solidFill>
                          <a:latin typeface="Times New Roman" panose="02020603050405020304" pitchFamily="18" charset="0"/>
                          <a:ea typeface="宋体" panose="02010600030101010101" pitchFamily="2" charset="-122"/>
                        </a:defRPr>
                      </a:lvl3pPr>
                      <a:lvl4pPr>
                        <a:spcBef>
                          <a:spcPct val="20000"/>
                        </a:spcBef>
                        <a:buClr>
                          <a:schemeClr val="tx2"/>
                        </a:buClr>
                        <a:defRPr kumimoji="1">
                          <a:solidFill>
                            <a:schemeClr val="tx1"/>
                          </a:solidFill>
                          <a:latin typeface="Times New Roman" panose="02020603050405020304" pitchFamily="18" charset="0"/>
                          <a:ea typeface="宋体" panose="02010600030101010101" pitchFamily="2" charset="-122"/>
                        </a:defRPr>
                      </a:lvl4pPr>
                      <a:lvl5pPr>
                        <a:spcBef>
                          <a:spcPct val="20000"/>
                        </a:spcBef>
                        <a:buClr>
                          <a:schemeClr val="tx2"/>
                        </a:buClr>
                        <a:defRPr kumimoji="1">
                          <a:solidFill>
                            <a:schemeClr val="tx1"/>
                          </a:solidFill>
                          <a:latin typeface="Times New Roman" panose="02020603050405020304" pitchFamily="18" charset="0"/>
                          <a:ea typeface="宋体" panose="02010600030101010101" pitchFamily="2" charset="-122"/>
                        </a:defRPr>
                      </a:lvl5pPr>
                      <a:lvl6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6pPr>
                      <a:lvl7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7pPr>
                      <a:lvl8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8pPr>
                      <a:lvl9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9pPr>
                    </a:lstStyle>
                    <a:p>
                      <a:pPr marR="0" lvl="0" indent="0" algn="ctr" defTabSz="914400" rtl="0" eaLnBrk="1" fontAlgn="base" latinLnBrk="0" hangingPunct="1">
                        <a:lnSpc>
                          <a:spcPct val="120000"/>
                        </a:lnSpc>
                        <a:spcBef>
                          <a:spcPct val="0"/>
                        </a:spcBef>
                        <a:spcAft>
                          <a:spcPct val="0"/>
                        </a:spcAft>
                        <a:buClr>
                          <a:schemeClr val="tx2"/>
                        </a:buClr>
                        <a:buSzTx/>
                        <a:buFontTx/>
                        <a:buNone/>
                      </a:pPr>
                      <a:r>
                        <a:rPr lang="en-US" altLang="zh-CN" sz="1800" b="0" spc="130">
                          <a:solidFill>
                            <a:srgbClr val="646464"/>
                          </a:solidFill>
                          <a:latin typeface="微软雅黑" panose="020b0503020204020204" pitchFamily="34" charset="-122"/>
                          <a:ea typeface="微软雅黑" panose="020b0503020204020204" pitchFamily="34" charset="-122"/>
                          <a:cs typeface="微软雅黑" panose="020b0503020204020204" pitchFamily="34" charset="-122"/>
                        </a:rPr>
                        <a:t>1870－1913年工业增速（倍数）</a:t>
                      </a:r>
                    </a:p>
                  </a:txBody>
                  <a:tcPr marL="317500" marR="317500" marT="215900" marB="215900" anchor="ctr" horzOverflow="overflow">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lnTlToBr>
                      <a:noFill/>
                    </a:lnTlToBr>
                    <a:lnBlToTr>
                      <a:noFill/>
                    </a:lnBlToTr>
                    <a:solidFill>
                      <a:srgbClr val="FFFFFF"/>
                    </a:solidFill>
                  </a:tcPr>
                </a:tc>
                <a:tc>
                  <a:txBody>
                    <a:bodyPr vert="horz" wrap="square"/>
                    <a:lstStyle>
                      <a:lvl1pPr>
                        <a:spcBef>
                          <a:spcPct val="20000"/>
                        </a:spcBef>
                        <a:buClr>
                          <a:schemeClr val="tx2"/>
                        </a:buClr>
                        <a:defRPr kumimoji="1" sz="2800">
                          <a:solidFill>
                            <a:schemeClr val="tx1"/>
                          </a:solidFill>
                          <a:latin typeface="Times New Roman" panose="02020603050405020304" pitchFamily="18" charset="0"/>
                          <a:ea typeface="宋体" panose="02010600030101010101" pitchFamily="2" charset="-122"/>
                        </a:defRPr>
                      </a:lvl1pPr>
                      <a:lvl2pPr>
                        <a:spcBef>
                          <a:spcPct val="20000"/>
                        </a:spcBef>
                        <a:buClr>
                          <a:schemeClr val="tx2"/>
                        </a:buClr>
                        <a:defRPr kumimoji="1" sz="2400">
                          <a:solidFill>
                            <a:schemeClr val="tx1"/>
                          </a:solidFill>
                          <a:latin typeface="Times New Roman" panose="02020603050405020304" pitchFamily="18" charset="0"/>
                          <a:ea typeface="宋体" panose="02010600030101010101" pitchFamily="2" charset="-122"/>
                        </a:defRPr>
                      </a:lvl2pPr>
                      <a:lvl3pPr>
                        <a:spcBef>
                          <a:spcPct val="20000"/>
                        </a:spcBef>
                        <a:buClr>
                          <a:schemeClr val="tx2"/>
                        </a:buClr>
                        <a:defRPr kumimoji="1" sz="2000">
                          <a:solidFill>
                            <a:schemeClr val="tx1"/>
                          </a:solidFill>
                          <a:latin typeface="Times New Roman" panose="02020603050405020304" pitchFamily="18" charset="0"/>
                          <a:ea typeface="宋体" panose="02010600030101010101" pitchFamily="2" charset="-122"/>
                        </a:defRPr>
                      </a:lvl3pPr>
                      <a:lvl4pPr>
                        <a:spcBef>
                          <a:spcPct val="20000"/>
                        </a:spcBef>
                        <a:buClr>
                          <a:schemeClr val="tx2"/>
                        </a:buClr>
                        <a:defRPr kumimoji="1">
                          <a:solidFill>
                            <a:schemeClr val="tx1"/>
                          </a:solidFill>
                          <a:latin typeface="Times New Roman" panose="02020603050405020304" pitchFamily="18" charset="0"/>
                          <a:ea typeface="宋体" panose="02010600030101010101" pitchFamily="2" charset="-122"/>
                        </a:defRPr>
                      </a:lvl4pPr>
                      <a:lvl5pPr>
                        <a:spcBef>
                          <a:spcPct val="20000"/>
                        </a:spcBef>
                        <a:buClr>
                          <a:schemeClr val="tx2"/>
                        </a:buClr>
                        <a:defRPr kumimoji="1">
                          <a:solidFill>
                            <a:schemeClr val="tx1"/>
                          </a:solidFill>
                          <a:latin typeface="Times New Roman" panose="02020603050405020304" pitchFamily="18" charset="0"/>
                          <a:ea typeface="宋体" panose="02010600030101010101" pitchFamily="2" charset="-122"/>
                        </a:defRPr>
                      </a:lvl5pPr>
                      <a:lvl6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6pPr>
                      <a:lvl7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7pPr>
                      <a:lvl8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8pPr>
                      <a:lvl9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9pPr>
                    </a:lstStyle>
                    <a:p>
                      <a:pPr marR="0" lvl="0" indent="0" algn="ctr" defTabSz="914400" rtl="0" eaLnBrk="1" fontAlgn="base" latinLnBrk="0" hangingPunct="1">
                        <a:lnSpc>
                          <a:spcPct val="120000"/>
                        </a:lnSpc>
                        <a:spcBef>
                          <a:spcPct val="0"/>
                        </a:spcBef>
                        <a:spcAft>
                          <a:spcPct val="0"/>
                        </a:spcAft>
                        <a:buClr>
                          <a:schemeClr val="tx2"/>
                        </a:buClr>
                        <a:buSzTx/>
                        <a:buFontTx/>
                        <a:buNone/>
                      </a:pPr>
                      <a:r>
                        <a:rPr lang="en-US" altLang="zh-CN" sz="1800" b="0" spc="130">
                          <a:solidFill>
                            <a:srgbClr val="404040"/>
                          </a:solidFill>
                          <a:latin typeface="微软雅黑" panose="020b0503020204020204" pitchFamily="34" charset="-122"/>
                          <a:ea typeface="微软雅黑" panose="020b0503020204020204" pitchFamily="34" charset="-122"/>
                        </a:rPr>
                        <a:t>1.3</a:t>
                      </a:r>
                    </a:p>
                  </a:txBody>
                  <a:tcPr marL="317500" marR="317500" marT="215900" marB="215900" anchor="ctr" horzOverflow="overflow">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lnTlToBr>
                      <a:noFill/>
                    </a:lnTlToBr>
                    <a:lnBlToTr>
                      <a:noFill/>
                    </a:lnBlToTr>
                    <a:solidFill>
                      <a:srgbClr val="FFFFFF"/>
                    </a:solidFill>
                  </a:tcPr>
                </a:tc>
                <a:tc>
                  <a:txBody>
                    <a:bodyPr vert="horz" wrap="square"/>
                    <a:lstStyle>
                      <a:lvl1pPr>
                        <a:spcBef>
                          <a:spcPct val="20000"/>
                        </a:spcBef>
                        <a:buClr>
                          <a:schemeClr val="tx2"/>
                        </a:buClr>
                        <a:defRPr kumimoji="1" sz="2800">
                          <a:solidFill>
                            <a:schemeClr val="tx1"/>
                          </a:solidFill>
                          <a:latin typeface="Times New Roman" panose="02020603050405020304" pitchFamily="18" charset="0"/>
                          <a:ea typeface="宋体" panose="02010600030101010101" pitchFamily="2" charset="-122"/>
                        </a:defRPr>
                      </a:lvl1pPr>
                      <a:lvl2pPr>
                        <a:spcBef>
                          <a:spcPct val="20000"/>
                        </a:spcBef>
                        <a:buClr>
                          <a:schemeClr val="tx2"/>
                        </a:buClr>
                        <a:defRPr kumimoji="1" sz="2400">
                          <a:solidFill>
                            <a:schemeClr val="tx1"/>
                          </a:solidFill>
                          <a:latin typeface="Times New Roman" panose="02020603050405020304" pitchFamily="18" charset="0"/>
                          <a:ea typeface="宋体" panose="02010600030101010101" pitchFamily="2" charset="-122"/>
                        </a:defRPr>
                      </a:lvl2pPr>
                      <a:lvl3pPr>
                        <a:spcBef>
                          <a:spcPct val="20000"/>
                        </a:spcBef>
                        <a:buClr>
                          <a:schemeClr val="tx2"/>
                        </a:buClr>
                        <a:defRPr kumimoji="1" sz="2000">
                          <a:solidFill>
                            <a:schemeClr val="tx1"/>
                          </a:solidFill>
                          <a:latin typeface="Times New Roman" panose="02020603050405020304" pitchFamily="18" charset="0"/>
                          <a:ea typeface="宋体" panose="02010600030101010101" pitchFamily="2" charset="-122"/>
                        </a:defRPr>
                      </a:lvl3pPr>
                      <a:lvl4pPr>
                        <a:spcBef>
                          <a:spcPct val="20000"/>
                        </a:spcBef>
                        <a:buClr>
                          <a:schemeClr val="tx2"/>
                        </a:buClr>
                        <a:defRPr kumimoji="1">
                          <a:solidFill>
                            <a:schemeClr val="tx1"/>
                          </a:solidFill>
                          <a:latin typeface="Times New Roman" panose="02020603050405020304" pitchFamily="18" charset="0"/>
                          <a:ea typeface="宋体" panose="02010600030101010101" pitchFamily="2" charset="-122"/>
                        </a:defRPr>
                      </a:lvl4pPr>
                      <a:lvl5pPr>
                        <a:spcBef>
                          <a:spcPct val="20000"/>
                        </a:spcBef>
                        <a:buClr>
                          <a:schemeClr val="tx2"/>
                        </a:buClr>
                        <a:defRPr kumimoji="1">
                          <a:solidFill>
                            <a:schemeClr val="tx1"/>
                          </a:solidFill>
                          <a:latin typeface="Times New Roman" panose="02020603050405020304" pitchFamily="18" charset="0"/>
                          <a:ea typeface="宋体" panose="02010600030101010101" pitchFamily="2" charset="-122"/>
                        </a:defRPr>
                      </a:lvl5pPr>
                      <a:lvl6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6pPr>
                      <a:lvl7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7pPr>
                      <a:lvl8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8pPr>
                      <a:lvl9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9pPr>
                    </a:lstStyle>
                    <a:p>
                      <a:pPr marR="0" lvl="0" indent="0" algn="ctr" defTabSz="914400" rtl="0" eaLnBrk="1" fontAlgn="base" latinLnBrk="0" hangingPunct="1">
                        <a:lnSpc>
                          <a:spcPct val="120000"/>
                        </a:lnSpc>
                        <a:spcBef>
                          <a:spcPct val="0"/>
                        </a:spcBef>
                        <a:spcAft>
                          <a:spcPct val="0"/>
                        </a:spcAft>
                        <a:buClr>
                          <a:schemeClr val="tx2"/>
                        </a:buClr>
                        <a:buSzTx/>
                        <a:buFontTx/>
                        <a:buNone/>
                      </a:pPr>
                      <a:r>
                        <a:rPr lang="en-US" altLang="zh-CN" sz="1800" b="0" spc="130">
                          <a:solidFill>
                            <a:srgbClr val="404040"/>
                          </a:solidFill>
                          <a:latin typeface="微软雅黑" panose="020b0503020204020204" pitchFamily="34" charset="-122"/>
                          <a:ea typeface="微软雅黑" panose="020b0503020204020204" pitchFamily="34" charset="-122"/>
                        </a:rPr>
                        <a:t>4.6</a:t>
                      </a:r>
                    </a:p>
                  </a:txBody>
                  <a:tcPr marL="317500" marR="317500" marT="215900" marB="215900" anchor="ctr" horzOverflow="overflow">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lnTlToBr>
                      <a:noFill/>
                    </a:lnTlToBr>
                    <a:lnBlToTr>
                      <a:noFill/>
                    </a:lnBlToTr>
                    <a:solidFill>
                      <a:srgbClr val="FFFFFF"/>
                    </a:solidFill>
                  </a:tcPr>
                </a:tc>
                <a:tc>
                  <a:txBody>
                    <a:bodyPr vert="horz" wrap="square"/>
                    <a:lstStyle>
                      <a:lvl1pPr>
                        <a:spcBef>
                          <a:spcPct val="20000"/>
                        </a:spcBef>
                        <a:buClr>
                          <a:schemeClr val="tx2"/>
                        </a:buClr>
                        <a:defRPr kumimoji="1" sz="2800">
                          <a:solidFill>
                            <a:schemeClr val="tx1"/>
                          </a:solidFill>
                          <a:latin typeface="Times New Roman" panose="02020603050405020304" pitchFamily="18" charset="0"/>
                          <a:ea typeface="宋体" panose="02010600030101010101" pitchFamily="2" charset="-122"/>
                        </a:defRPr>
                      </a:lvl1pPr>
                      <a:lvl2pPr>
                        <a:spcBef>
                          <a:spcPct val="20000"/>
                        </a:spcBef>
                        <a:buClr>
                          <a:schemeClr val="tx2"/>
                        </a:buClr>
                        <a:defRPr kumimoji="1" sz="2400">
                          <a:solidFill>
                            <a:schemeClr val="tx1"/>
                          </a:solidFill>
                          <a:latin typeface="Times New Roman" panose="02020603050405020304" pitchFamily="18" charset="0"/>
                          <a:ea typeface="宋体" panose="02010600030101010101" pitchFamily="2" charset="-122"/>
                        </a:defRPr>
                      </a:lvl2pPr>
                      <a:lvl3pPr>
                        <a:spcBef>
                          <a:spcPct val="20000"/>
                        </a:spcBef>
                        <a:buClr>
                          <a:schemeClr val="tx2"/>
                        </a:buClr>
                        <a:defRPr kumimoji="1" sz="2000">
                          <a:solidFill>
                            <a:schemeClr val="tx1"/>
                          </a:solidFill>
                          <a:latin typeface="Times New Roman" panose="02020603050405020304" pitchFamily="18" charset="0"/>
                          <a:ea typeface="宋体" panose="02010600030101010101" pitchFamily="2" charset="-122"/>
                        </a:defRPr>
                      </a:lvl3pPr>
                      <a:lvl4pPr>
                        <a:spcBef>
                          <a:spcPct val="20000"/>
                        </a:spcBef>
                        <a:buClr>
                          <a:schemeClr val="tx2"/>
                        </a:buClr>
                        <a:defRPr kumimoji="1">
                          <a:solidFill>
                            <a:schemeClr val="tx1"/>
                          </a:solidFill>
                          <a:latin typeface="Times New Roman" panose="02020603050405020304" pitchFamily="18" charset="0"/>
                          <a:ea typeface="宋体" panose="02010600030101010101" pitchFamily="2" charset="-122"/>
                        </a:defRPr>
                      </a:lvl4pPr>
                      <a:lvl5pPr>
                        <a:spcBef>
                          <a:spcPct val="20000"/>
                        </a:spcBef>
                        <a:buClr>
                          <a:schemeClr val="tx2"/>
                        </a:buClr>
                        <a:defRPr kumimoji="1">
                          <a:solidFill>
                            <a:schemeClr val="tx1"/>
                          </a:solidFill>
                          <a:latin typeface="Times New Roman" panose="02020603050405020304" pitchFamily="18" charset="0"/>
                          <a:ea typeface="宋体" panose="02010600030101010101" pitchFamily="2" charset="-122"/>
                        </a:defRPr>
                      </a:lvl5pPr>
                      <a:lvl6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6pPr>
                      <a:lvl7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7pPr>
                      <a:lvl8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8pPr>
                      <a:lvl9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9pPr>
                    </a:lstStyle>
                    <a:p>
                      <a:pPr marR="0" lvl="0" indent="0" algn="ctr" defTabSz="914400" rtl="0" eaLnBrk="1" fontAlgn="base" latinLnBrk="0" hangingPunct="1">
                        <a:lnSpc>
                          <a:spcPct val="120000"/>
                        </a:lnSpc>
                        <a:spcBef>
                          <a:spcPct val="0"/>
                        </a:spcBef>
                        <a:spcAft>
                          <a:spcPct val="0"/>
                        </a:spcAft>
                        <a:buClr>
                          <a:schemeClr val="tx2"/>
                        </a:buClr>
                        <a:buSzTx/>
                        <a:buFontTx/>
                        <a:buNone/>
                      </a:pPr>
                      <a:r>
                        <a:rPr lang="en-US" altLang="zh-CN" sz="1800" b="0" spc="130">
                          <a:solidFill>
                            <a:srgbClr val="404040"/>
                          </a:solidFill>
                          <a:latin typeface="微软雅黑" panose="020b0503020204020204" pitchFamily="34" charset="-122"/>
                          <a:ea typeface="微软雅黑" panose="020b0503020204020204" pitchFamily="34" charset="-122"/>
                        </a:rPr>
                        <a:t>1.9</a:t>
                      </a:r>
                    </a:p>
                  </a:txBody>
                  <a:tcPr marL="317500" marR="317500" marT="215900" marB="215900" anchor="ctr" horzOverflow="overflow">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lnTlToBr>
                      <a:noFill/>
                    </a:lnTlToBr>
                    <a:lnBlToTr>
                      <a:noFill/>
                    </a:lnBlToTr>
                    <a:solidFill>
                      <a:srgbClr val="FFFFFF"/>
                    </a:solidFill>
                  </a:tcPr>
                </a:tc>
                <a:tc>
                  <a:txBody>
                    <a:bodyPr vert="horz" wrap="square"/>
                    <a:lstStyle>
                      <a:lvl1pPr>
                        <a:spcBef>
                          <a:spcPct val="20000"/>
                        </a:spcBef>
                        <a:buClr>
                          <a:schemeClr val="tx2"/>
                        </a:buClr>
                        <a:defRPr kumimoji="1" sz="2800">
                          <a:solidFill>
                            <a:schemeClr val="tx1"/>
                          </a:solidFill>
                          <a:latin typeface="Times New Roman" panose="02020603050405020304" pitchFamily="18" charset="0"/>
                          <a:ea typeface="宋体" panose="02010600030101010101" pitchFamily="2" charset="-122"/>
                        </a:defRPr>
                      </a:lvl1pPr>
                      <a:lvl2pPr>
                        <a:spcBef>
                          <a:spcPct val="20000"/>
                        </a:spcBef>
                        <a:buClr>
                          <a:schemeClr val="tx2"/>
                        </a:buClr>
                        <a:defRPr kumimoji="1" sz="2400">
                          <a:solidFill>
                            <a:schemeClr val="tx1"/>
                          </a:solidFill>
                          <a:latin typeface="Times New Roman" panose="02020603050405020304" pitchFamily="18" charset="0"/>
                          <a:ea typeface="宋体" panose="02010600030101010101" pitchFamily="2" charset="-122"/>
                        </a:defRPr>
                      </a:lvl2pPr>
                      <a:lvl3pPr>
                        <a:spcBef>
                          <a:spcPct val="20000"/>
                        </a:spcBef>
                        <a:buClr>
                          <a:schemeClr val="tx2"/>
                        </a:buClr>
                        <a:defRPr kumimoji="1" sz="2000">
                          <a:solidFill>
                            <a:schemeClr val="tx1"/>
                          </a:solidFill>
                          <a:latin typeface="Times New Roman" panose="02020603050405020304" pitchFamily="18" charset="0"/>
                          <a:ea typeface="宋体" panose="02010600030101010101" pitchFamily="2" charset="-122"/>
                        </a:defRPr>
                      </a:lvl3pPr>
                      <a:lvl4pPr>
                        <a:spcBef>
                          <a:spcPct val="20000"/>
                        </a:spcBef>
                        <a:buClr>
                          <a:schemeClr val="tx2"/>
                        </a:buClr>
                        <a:defRPr kumimoji="1">
                          <a:solidFill>
                            <a:schemeClr val="tx1"/>
                          </a:solidFill>
                          <a:latin typeface="Times New Roman" panose="02020603050405020304" pitchFamily="18" charset="0"/>
                          <a:ea typeface="宋体" panose="02010600030101010101" pitchFamily="2" charset="-122"/>
                        </a:defRPr>
                      </a:lvl4pPr>
                      <a:lvl5pPr>
                        <a:spcBef>
                          <a:spcPct val="20000"/>
                        </a:spcBef>
                        <a:buClr>
                          <a:schemeClr val="tx2"/>
                        </a:buClr>
                        <a:defRPr kumimoji="1">
                          <a:solidFill>
                            <a:schemeClr val="tx1"/>
                          </a:solidFill>
                          <a:latin typeface="Times New Roman" panose="02020603050405020304" pitchFamily="18" charset="0"/>
                          <a:ea typeface="宋体" panose="02010600030101010101" pitchFamily="2" charset="-122"/>
                        </a:defRPr>
                      </a:lvl5pPr>
                      <a:lvl6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6pPr>
                      <a:lvl7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7pPr>
                      <a:lvl8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8pPr>
                      <a:lvl9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9pPr>
                    </a:lstStyle>
                    <a:p>
                      <a:pPr marR="0" lvl="0" indent="0" algn="ctr" defTabSz="914400" rtl="0" eaLnBrk="1" fontAlgn="base" latinLnBrk="0" hangingPunct="1">
                        <a:lnSpc>
                          <a:spcPct val="120000"/>
                        </a:lnSpc>
                        <a:spcBef>
                          <a:spcPct val="0"/>
                        </a:spcBef>
                        <a:spcAft>
                          <a:spcPct val="0"/>
                        </a:spcAft>
                        <a:buClr>
                          <a:schemeClr val="tx2"/>
                        </a:buClr>
                        <a:buSzTx/>
                        <a:buFontTx/>
                        <a:buNone/>
                      </a:pPr>
                      <a:r>
                        <a:rPr lang="en-US" altLang="zh-CN" sz="1800" b="0" spc="130">
                          <a:solidFill>
                            <a:srgbClr val="404040"/>
                          </a:solidFill>
                          <a:latin typeface="微软雅黑" panose="020b0503020204020204" pitchFamily="34" charset="-122"/>
                          <a:ea typeface="微软雅黑" panose="020b0503020204020204" pitchFamily="34" charset="-122"/>
                        </a:rPr>
                        <a:t>8.1</a:t>
                      </a:r>
                    </a:p>
                  </a:txBody>
                  <a:tcPr marL="317500" marR="317500" marT="215900" marB="215900" anchor="ctr" horzOverflow="overflow">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lnTlToBr>
                      <a:noFill/>
                    </a:lnTlToBr>
                    <a:lnBlToTr>
                      <a:noFill/>
                    </a:lnBlToTr>
                    <a:solidFill>
                      <a:srgbClr val="FFFFFF"/>
                    </a:solidFill>
                  </a:tcPr>
                </a:tc>
                <a:extLst>
                  <a:ext uri="{0D108BD9-81ED-4DB2-BD59-A6C34878D82A}">
                    <a16:rowId xmlns="" xmlns:a16="http://schemas.microsoft.com/office/drawing/2014/main" val="10003"/>
                  </a:ext>
                </a:extLst>
              </a:tr>
              <a:tr h="760730">
                <a:tc>
                  <a:txBody>
                    <a:bodyPr vert="horz" wrap="square"/>
                    <a:lstStyle>
                      <a:lvl1pPr>
                        <a:spcBef>
                          <a:spcPct val="20000"/>
                        </a:spcBef>
                        <a:buClr>
                          <a:schemeClr val="tx2"/>
                        </a:buClr>
                        <a:defRPr kumimoji="1" sz="2800">
                          <a:solidFill>
                            <a:schemeClr val="tx1"/>
                          </a:solidFill>
                          <a:latin typeface="Times New Roman" panose="02020603050405020304" pitchFamily="18" charset="0"/>
                          <a:ea typeface="宋体" panose="02010600030101010101" pitchFamily="2" charset="-122"/>
                        </a:defRPr>
                      </a:lvl1pPr>
                      <a:lvl2pPr>
                        <a:spcBef>
                          <a:spcPct val="20000"/>
                        </a:spcBef>
                        <a:buClr>
                          <a:schemeClr val="tx2"/>
                        </a:buClr>
                        <a:defRPr kumimoji="1" sz="2400">
                          <a:solidFill>
                            <a:schemeClr val="tx1"/>
                          </a:solidFill>
                          <a:latin typeface="Times New Roman" panose="02020603050405020304" pitchFamily="18" charset="0"/>
                          <a:ea typeface="宋体" panose="02010600030101010101" pitchFamily="2" charset="-122"/>
                        </a:defRPr>
                      </a:lvl2pPr>
                      <a:lvl3pPr>
                        <a:spcBef>
                          <a:spcPct val="20000"/>
                        </a:spcBef>
                        <a:buClr>
                          <a:schemeClr val="tx2"/>
                        </a:buClr>
                        <a:defRPr kumimoji="1" sz="2000">
                          <a:solidFill>
                            <a:schemeClr val="tx1"/>
                          </a:solidFill>
                          <a:latin typeface="Times New Roman" panose="02020603050405020304" pitchFamily="18" charset="0"/>
                          <a:ea typeface="宋体" panose="02010600030101010101" pitchFamily="2" charset="-122"/>
                        </a:defRPr>
                      </a:lvl3pPr>
                      <a:lvl4pPr>
                        <a:spcBef>
                          <a:spcPct val="20000"/>
                        </a:spcBef>
                        <a:buClr>
                          <a:schemeClr val="tx2"/>
                        </a:buClr>
                        <a:defRPr kumimoji="1">
                          <a:solidFill>
                            <a:schemeClr val="tx1"/>
                          </a:solidFill>
                          <a:latin typeface="Times New Roman" panose="02020603050405020304" pitchFamily="18" charset="0"/>
                          <a:ea typeface="宋体" panose="02010600030101010101" pitchFamily="2" charset="-122"/>
                        </a:defRPr>
                      </a:lvl4pPr>
                      <a:lvl5pPr>
                        <a:spcBef>
                          <a:spcPct val="20000"/>
                        </a:spcBef>
                        <a:buClr>
                          <a:schemeClr val="tx2"/>
                        </a:buClr>
                        <a:defRPr kumimoji="1">
                          <a:solidFill>
                            <a:schemeClr val="tx1"/>
                          </a:solidFill>
                          <a:latin typeface="Times New Roman" panose="02020603050405020304" pitchFamily="18" charset="0"/>
                          <a:ea typeface="宋体" panose="02010600030101010101" pitchFamily="2" charset="-122"/>
                        </a:defRPr>
                      </a:lvl5pPr>
                      <a:lvl6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6pPr>
                      <a:lvl7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7pPr>
                      <a:lvl8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8pPr>
                      <a:lvl9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9pPr>
                    </a:lstStyle>
                    <a:p>
                      <a:pPr marR="0" lvl="0" indent="0" algn="ctr" defTabSz="914400" rtl="0" eaLnBrk="1" fontAlgn="base" latinLnBrk="0" hangingPunct="1">
                        <a:lnSpc>
                          <a:spcPct val="120000"/>
                        </a:lnSpc>
                        <a:spcBef>
                          <a:spcPct val="0"/>
                        </a:spcBef>
                        <a:spcAft>
                          <a:spcPct val="0"/>
                        </a:spcAft>
                        <a:buClr>
                          <a:schemeClr val="tx2"/>
                        </a:buClr>
                        <a:buSzTx/>
                        <a:buFontTx/>
                        <a:buNone/>
                      </a:pPr>
                      <a:r>
                        <a:rPr lang="en-US" altLang="zh-CN" sz="1800" b="0" spc="130">
                          <a:solidFill>
                            <a:srgbClr val="646464"/>
                          </a:solidFill>
                          <a:latin typeface="微软雅黑" panose="020b0503020204020204" pitchFamily="34" charset="-122"/>
                          <a:ea typeface="微软雅黑" panose="020b0503020204020204" pitchFamily="34" charset="-122"/>
                          <a:cs typeface="微软雅黑" panose="020b0503020204020204" pitchFamily="34" charset="-122"/>
                        </a:rPr>
                        <a:t>1913年工业产量所占位次</a:t>
                      </a:r>
                    </a:p>
                  </a:txBody>
                  <a:tcPr marL="317500" marR="317500" marT="215900" marB="215900" anchor="ctr" horzOverflow="overflow">
                    <a:lnL w="9525">
                      <a:solidFill>
                        <a:srgbClr val="646464"/>
                      </a:solidFill>
                      <a:prstDash val="sysDash"/>
                    </a:lnL>
                    <a:lnR w="9525">
                      <a:solidFill>
                        <a:srgbClr val="646464"/>
                      </a:solidFill>
                      <a:prstDash val="sysDash"/>
                    </a:lnR>
                    <a:lnT w="9525">
                      <a:solidFill>
                        <a:srgbClr val="646464"/>
                      </a:solidFill>
                      <a:prstDash val="sysDash"/>
                    </a:lnT>
                    <a:lnB w="28575">
                      <a:solidFill>
                        <a:srgbClr val="646464"/>
                      </a:solidFill>
                      <a:prstDash val="solid"/>
                    </a:lnB>
                    <a:lnTlToBr>
                      <a:noFill/>
                    </a:lnTlToBr>
                    <a:lnBlToTr>
                      <a:noFill/>
                    </a:lnBlToTr>
                    <a:solidFill>
                      <a:srgbClr val="FFFFFF"/>
                    </a:solidFill>
                  </a:tcPr>
                </a:tc>
                <a:tc>
                  <a:txBody>
                    <a:bodyPr vert="horz" wrap="square"/>
                    <a:lstStyle>
                      <a:lvl1pPr>
                        <a:spcBef>
                          <a:spcPct val="20000"/>
                        </a:spcBef>
                        <a:buClr>
                          <a:schemeClr val="tx2"/>
                        </a:buClr>
                        <a:defRPr kumimoji="1" sz="2800">
                          <a:solidFill>
                            <a:schemeClr val="tx1"/>
                          </a:solidFill>
                          <a:latin typeface="Times New Roman" panose="02020603050405020304" pitchFamily="18" charset="0"/>
                          <a:ea typeface="宋体" panose="02010600030101010101" pitchFamily="2" charset="-122"/>
                        </a:defRPr>
                      </a:lvl1pPr>
                      <a:lvl2pPr>
                        <a:spcBef>
                          <a:spcPct val="20000"/>
                        </a:spcBef>
                        <a:buClr>
                          <a:schemeClr val="tx2"/>
                        </a:buClr>
                        <a:defRPr kumimoji="1" sz="2400">
                          <a:solidFill>
                            <a:schemeClr val="tx1"/>
                          </a:solidFill>
                          <a:latin typeface="Times New Roman" panose="02020603050405020304" pitchFamily="18" charset="0"/>
                          <a:ea typeface="宋体" panose="02010600030101010101" pitchFamily="2" charset="-122"/>
                        </a:defRPr>
                      </a:lvl2pPr>
                      <a:lvl3pPr>
                        <a:spcBef>
                          <a:spcPct val="20000"/>
                        </a:spcBef>
                        <a:buClr>
                          <a:schemeClr val="tx2"/>
                        </a:buClr>
                        <a:defRPr kumimoji="1" sz="2000">
                          <a:solidFill>
                            <a:schemeClr val="tx1"/>
                          </a:solidFill>
                          <a:latin typeface="Times New Roman" panose="02020603050405020304" pitchFamily="18" charset="0"/>
                          <a:ea typeface="宋体" panose="02010600030101010101" pitchFamily="2" charset="-122"/>
                        </a:defRPr>
                      </a:lvl3pPr>
                      <a:lvl4pPr>
                        <a:spcBef>
                          <a:spcPct val="20000"/>
                        </a:spcBef>
                        <a:buClr>
                          <a:schemeClr val="tx2"/>
                        </a:buClr>
                        <a:defRPr kumimoji="1">
                          <a:solidFill>
                            <a:schemeClr val="tx1"/>
                          </a:solidFill>
                          <a:latin typeface="Times New Roman" panose="02020603050405020304" pitchFamily="18" charset="0"/>
                          <a:ea typeface="宋体" panose="02010600030101010101" pitchFamily="2" charset="-122"/>
                        </a:defRPr>
                      </a:lvl4pPr>
                      <a:lvl5pPr>
                        <a:spcBef>
                          <a:spcPct val="20000"/>
                        </a:spcBef>
                        <a:buClr>
                          <a:schemeClr val="tx2"/>
                        </a:buClr>
                        <a:defRPr kumimoji="1">
                          <a:solidFill>
                            <a:schemeClr val="tx1"/>
                          </a:solidFill>
                          <a:latin typeface="Times New Roman" panose="02020603050405020304" pitchFamily="18" charset="0"/>
                          <a:ea typeface="宋体" panose="02010600030101010101" pitchFamily="2" charset="-122"/>
                        </a:defRPr>
                      </a:lvl5pPr>
                      <a:lvl6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6pPr>
                      <a:lvl7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7pPr>
                      <a:lvl8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8pPr>
                      <a:lvl9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9pPr>
                    </a:lstStyle>
                    <a:p>
                      <a:pPr marR="0" lvl="0" indent="0" algn="ctr" defTabSz="914400" rtl="0" eaLnBrk="1" fontAlgn="base" latinLnBrk="0" hangingPunct="1">
                        <a:lnSpc>
                          <a:spcPct val="120000"/>
                        </a:lnSpc>
                        <a:spcBef>
                          <a:spcPct val="0"/>
                        </a:spcBef>
                        <a:spcAft>
                          <a:spcPct val="0"/>
                        </a:spcAft>
                        <a:buClr>
                          <a:schemeClr val="tx2"/>
                        </a:buClr>
                        <a:buSzTx/>
                        <a:buFontTx/>
                        <a:buNone/>
                      </a:pPr>
                      <a:r>
                        <a:rPr lang="en-US" altLang="zh-CN" sz="1800" b="0" spc="130">
                          <a:solidFill>
                            <a:srgbClr val="404040"/>
                          </a:solidFill>
                          <a:latin typeface="微软雅黑" panose="020b0503020204020204" pitchFamily="34" charset="-122"/>
                          <a:ea typeface="微软雅黑" panose="020b0503020204020204" pitchFamily="34" charset="-122"/>
                        </a:rPr>
                        <a:t>3</a:t>
                      </a:r>
                    </a:p>
                  </a:txBody>
                  <a:tcPr marL="317500" marR="317500" marT="215900" marB="215900" anchor="ctr" horzOverflow="overflow">
                    <a:lnL w="9525">
                      <a:solidFill>
                        <a:srgbClr val="646464"/>
                      </a:solidFill>
                      <a:prstDash val="sysDash"/>
                    </a:lnL>
                    <a:lnR w="9525">
                      <a:solidFill>
                        <a:srgbClr val="646464"/>
                      </a:solidFill>
                      <a:prstDash val="sysDash"/>
                    </a:lnR>
                    <a:lnT w="9525">
                      <a:solidFill>
                        <a:srgbClr val="646464"/>
                      </a:solidFill>
                      <a:prstDash val="sysDash"/>
                    </a:lnT>
                    <a:lnB w="28575">
                      <a:solidFill>
                        <a:srgbClr val="646464"/>
                      </a:solidFill>
                      <a:prstDash val="solid"/>
                    </a:lnB>
                    <a:lnTlToBr>
                      <a:noFill/>
                    </a:lnTlToBr>
                    <a:lnBlToTr>
                      <a:noFill/>
                    </a:lnBlToTr>
                    <a:solidFill>
                      <a:srgbClr val="FFFFFF"/>
                    </a:solidFill>
                  </a:tcPr>
                </a:tc>
                <a:tc>
                  <a:txBody>
                    <a:bodyPr vert="horz" wrap="square"/>
                    <a:lstStyle>
                      <a:lvl1pPr>
                        <a:spcBef>
                          <a:spcPct val="20000"/>
                        </a:spcBef>
                        <a:buClr>
                          <a:schemeClr val="tx2"/>
                        </a:buClr>
                        <a:defRPr kumimoji="1" sz="2800">
                          <a:solidFill>
                            <a:schemeClr val="tx1"/>
                          </a:solidFill>
                          <a:latin typeface="Times New Roman" panose="02020603050405020304" pitchFamily="18" charset="0"/>
                          <a:ea typeface="宋体" panose="02010600030101010101" pitchFamily="2" charset="-122"/>
                        </a:defRPr>
                      </a:lvl1pPr>
                      <a:lvl2pPr>
                        <a:spcBef>
                          <a:spcPct val="20000"/>
                        </a:spcBef>
                        <a:buClr>
                          <a:schemeClr val="tx2"/>
                        </a:buClr>
                        <a:defRPr kumimoji="1" sz="2400">
                          <a:solidFill>
                            <a:schemeClr val="tx1"/>
                          </a:solidFill>
                          <a:latin typeface="Times New Roman" panose="02020603050405020304" pitchFamily="18" charset="0"/>
                          <a:ea typeface="宋体" panose="02010600030101010101" pitchFamily="2" charset="-122"/>
                        </a:defRPr>
                      </a:lvl2pPr>
                      <a:lvl3pPr>
                        <a:spcBef>
                          <a:spcPct val="20000"/>
                        </a:spcBef>
                        <a:buClr>
                          <a:schemeClr val="tx2"/>
                        </a:buClr>
                        <a:defRPr kumimoji="1" sz="2000">
                          <a:solidFill>
                            <a:schemeClr val="tx1"/>
                          </a:solidFill>
                          <a:latin typeface="Times New Roman" panose="02020603050405020304" pitchFamily="18" charset="0"/>
                          <a:ea typeface="宋体" panose="02010600030101010101" pitchFamily="2" charset="-122"/>
                        </a:defRPr>
                      </a:lvl3pPr>
                      <a:lvl4pPr>
                        <a:spcBef>
                          <a:spcPct val="20000"/>
                        </a:spcBef>
                        <a:buClr>
                          <a:schemeClr val="tx2"/>
                        </a:buClr>
                        <a:defRPr kumimoji="1">
                          <a:solidFill>
                            <a:schemeClr val="tx1"/>
                          </a:solidFill>
                          <a:latin typeface="Times New Roman" panose="02020603050405020304" pitchFamily="18" charset="0"/>
                          <a:ea typeface="宋体" panose="02010600030101010101" pitchFamily="2" charset="-122"/>
                        </a:defRPr>
                      </a:lvl4pPr>
                      <a:lvl5pPr>
                        <a:spcBef>
                          <a:spcPct val="20000"/>
                        </a:spcBef>
                        <a:buClr>
                          <a:schemeClr val="tx2"/>
                        </a:buClr>
                        <a:defRPr kumimoji="1">
                          <a:solidFill>
                            <a:schemeClr val="tx1"/>
                          </a:solidFill>
                          <a:latin typeface="Times New Roman" panose="02020603050405020304" pitchFamily="18" charset="0"/>
                          <a:ea typeface="宋体" panose="02010600030101010101" pitchFamily="2" charset="-122"/>
                        </a:defRPr>
                      </a:lvl5pPr>
                      <a:lvl6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6pPr>
                      <a:lvl7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7pPr>
                      <a:lvl8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8pPr>
                      <a:lvl9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9pPr>
                    </a:lstStyle>
                    <a:p>
                      <a:pPr marR="0" lvl="0" indent="0" algn="ctr" defTabSz="914400" rtl="0" eaLnBrk="1" fontAlgn="base" latinLnBrk="0" hangingPunct="1">
                        <a:lnSpc>
                          <a:spcPct val="120000"/>
                        </a:lnSpc>
                        <a:spcBef>
                          <a:spcPct val="0"/>
                        </a:spcBef>
                        <a:spcAft>
                          <a:spcPct val="0"/>
                        </a:spcAft>
                        <a:buClr>
                          <a:schemeClr val="tx2"/>
                        </a:buClr>
                        <a:buSzTx/>
                        <a:buFontTx/>
                        <a:buNone/>
                      </a:pPr>
                      <a:r>
                        <a:rPr lang="en-US" altLang="zh-CN" sz="1800" b="0" spc="130">
                          <a:solidFill>
                            <a:srgbClr val="404040"/>
                          </a:solidFill>
                          <a:latin typeface="微软雅黑" panose="020b0503020204020204" pitchFamily="34" charset="-122"/>
                          <a:ea typeface="微软雅黑" panose="020b0503020204020204" pitchFamily="34" charset="-122"/>
                        </a:rPr>
                        <a:t>2</a:t>
                      </a:r>
                    </a:p>
                  </a:txBody>
                  <a:tcPr marL="317500" marR="317500" marT="215900" marB="215900" anchor="ctr" horzOverflow="overflow">
                    <a:lnL w="9525">
                      <a:solidFill>
                        <a:srgbClr val="646464"/>
                      </a:solidFill>
                      <a:prstDash val="sysDash"/>
                    </a:lnL>
                    <a:lnR w="9525">
                      <a:solidFill>
                        <a:srgbClr val="646464"/>
                      </a:solidFill>
                      <a:prstDash val="sysDash"/>
                    </a:lnR>
                    <a:lnT w="9525">
                      <a:solidFill>
                        <a:srgbClr val="646464"/>
                      </a:solidFill>
                      <a:prstDash val="sysDash"/>
                    </a:lnT>
                    <a:lnB w="28575">
                      <a:solidFill>
                        <a:srgbClr val="646464"/>
                      </a:solidFill>
                      <a:prstDash val="solid"/>
                    </a:lnB>
                    <a:lnTlToBr>
                      <a:noFill/>
                    </a:lnTlToBr>
                    <a:lnBlToTr>
                      <a:noFill/>
                    </a:lnBlToTr>
                    <a:solidFill>
                      <a:srgbClr val="FFFFFF"/>
                    </a:solidFill>
                  </a:tcPr>
                </a:tc>
                <a:tc>
                  <a:txBody>
                    <a:bodyPr vert="horz" wrap="square"/>
                    <a:lstStyle>
                      <a:lvl1pPr>
                        <a:spcBef>
                          <a:spcPct val="20000"/>
                        </a:spcBef>
                        <a:buClr>
                          <a:schemeClr val="tx2"/>
                        </a:buClr>
                        <a:defRPr kumimoji="1" sz="2800">
                          <a:solidFill>
                            <a:schemeClr val="tx1"/>
                          </a:solidFill>
                          <a:latin typeface="Times New Roman" panose="02020603050405020304" pitchFamily="18" charset="0"/>
                          <a:ea typeface="宋体" panose="02010600030101010101" pitchFamily="2" charset="-122"/>
                        </a:defRPr>
                      </a:lvl1pPr>
                      <a:lvl2pPr>
                        <a:spcBef>
                          <a:spcPct val="20000"/>
                        </a:spcBef>
                        <a:buClr>
                          <a:schemeClr val="tx2"/>
                        </a:buClr>
                        <a:defRPr kumimoji="1" sz="2400">
                          <a:solidFill>
                            <a:schemeClr val="tx1"/>
                          </a:solidFill>
                          <a:latin typeface="Times New Roman" panose="02020603050405020304" pitchFamily="18" charset="0"/>
                          <a:ea typeface="宋体" panose="02010600030101010101" pitchFamily="2" charset="-122"/>
                        </a:defRPr>
                      </a:lvl2pPr>
                      <a:lvl3pPr>
                        <a:spcBef>
                          <a:spcPct val="20000"/>
                        </a:spcBef>
                        <a:buClr>
                          <a:schemeClr val="tx2"/>
                        </a:buClr>
                        <a:defRPr kumimoji="1" sz="2000">
                          <a:solidFill>
                            <a:schemeClr val="tx1"/>
                          </a:solidFill>
                          <a:latin typeface="Times New Roman" panose="02020603050405020304" pitchFamily="18" charset="0"/>
                          <a:ea typeface="宋体" panose="02010600030101010101" pitchFamily="2" charset="-122"/>
                        </a:defRPr>
                      </a:lvl3pPr>
                      <a:lvl4pPr>
                        <a:spcBef>
                          <a:spcPct val="20000"/>
                        </a:spcBef>
                        <a:buClr>
                          <a:schemeClr val="tx2"/>
                        </a:buClr>
                        <a:defRPr kumimoji="1">
                          <a:solidFill>
                            <a:schemeClr val="tx1"/>
                          </a:solidFill>
                          <a:latin typeface="Times New Roman" panose="02020603050405020304" pitchFamily="18" charset="0"/>
                          <a:ea typeface="宋体" panose="02010600030101010101" pitchFamily="2" charset="-122"/>
                        </a:defRPr>
                      </a:lvl4pPr>
                      <a:lvl5pPr>
                        <a:spcBef>
                          <a:spcPct val="20000"/>
                        </a:spcBef>
                        <a:buClr>
                          <a:schemeClr val="tx2"/>
                        </a:buClr>
                        <a:defRPr kumimoji="1">
                          <a:solidFill>
                            <a:schemeClr val="tx1"/>
                          </a:solidFill>
                          <a:latin typeface="Times New Roman" panose="02020603050405020304" pitchFamily="18" charset="0"/>
                          <a:ea typeface="宋体" panose="02010600030101010101" pitchFamily="2" charset="-122"/>
                        </a:defRPr>
                      </a:lvl5pPr>
                      <a:lvl6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6pPr>
                      <a:lvl7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7pPr>
                      <a:lvl8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8pPr>
                      <a:lvl9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9pPr>
                    </a:lstStyle>
                    <a:p>
                      <a:pPr marR="0" lvl="0" indent="0" algn="ctr" defTabSz="914400" rtl="0" eaLnBrk="1" fontAlgn="base" latinLnBrk="0" hangingPunct="1">
                        <a:lnSpc>
                          <a:spcPct val="120000"/>
                        </a:lnSpc>
                        <a:spcBef>
                          <a:spcPct val="0"/>
                        </a:spcBef>
                        <a:spcAft>
                          <a:spcPct val="0"/>
                        </a:spcAft>
                        <a:buClr>
                          <a:schemeClr val="tx2"/>
                        </a:buClr>
                        <a:buSzTx/>
                        <a:buFontTx/>
                        <a:buNone/>
                      </a:pPr>
                      <a:r>
                        <a:rPr lang="en-US" altLang="zh-CN" sz="1800" b="0" spc="130">
                          <a:solidFill>
                            <a:srgbClr val="404040"/>
                          </a:solidFill>
                          <a:latin typeface="微软雅黑" panose="020b0503020204020204" pitchFamily="34" charset="-122"/>
                          <a:ea typeface="微软雅黑" panose="020b0503020204020204" pitchFamily="34" charset="-122"/>
                        </a:rPr>
                        <a:t>4</a:t>
                      </a:r>
                    </a:p>
                  </a:txBody>
                  <a:tcPr marL="317500" marR="317500" marT="215900" marB="215900" anchor="ctr" horzOverflow="overflow">
                    <a:lnL w="9525">
                      <a:solidFill>
                        <a:srgbClr val="646464"/>
                      </a:solidFill>
                      <a:prstDash val="sysDash"/>
                    </a:lnL>
                    <a:lnR w="9525">
                      <a:solidFill>
                        <a:srgbClr val="646464"/>
                      </a:solidFill>
                      <a:prstDash val="sysDash"/>
                    </a:lnR>
                    <a:lnT w="9525">
                      <a:solidFill>
                        <a:srgbClr val="646464"/>
                      </a:solidFill>
                      <a:prstDash val="sysDash"/>
                    </a:lnT>
                    <a:lnB w="28575">
                      <a:solidFill>
                        <a:srgbClr val="646464"/>
                      </a:solidFill>
                      <a:prstDash val="solid"/>
                    </a:lnB>
                    <a:lnTlToBr>
                      <a:noFill/>
                    </a:lnTlToBr>
                    <a:lnBlToTr>
                      <a:noFill/>
                    </a:lnBlToTr>
                    <a:solidFill>
                      <a:srgbClr val="FFFFFF"/>
                    </a:solidFill>
                  </a:tcPr>
                </a:tc>
                <a:tc>
                  <a:txBody>
                    <a:bodyPr vert="horz" wrap="square"/>
                    <a:lstStyle>
                      <a:lvl1pPr>
                        <a:spcBef>
                          <a:spcPct val="20000"/>
                        </a:spcBef>
                        <a:buClr>
                          <a:schemeClr val="tx2"/>
                        </a:buClr>
                        <a:defRPr kumimoji="1" sz="2800">
                          <a:solidFill>
                            <a:schemeClr val="tx1"/>
                          </a:solidFill>
                          <a:latin typeface="Times New Roman" panose="02020603050405020304" pitchFamily="18" charset="0"/>
                          <a:ea typeface="宋体" panose="02010600030101010101" pitchFamily="2" charset="-122"/>
                        </a:defRPr>
                      </a:lvl1pPr>
                      <a:lvl2pPr>
                        <a:spcBef>
                          <a:spcPct val="20000"/>
                        </a:spcBef>
                        <a:buClr>
                          <a:schemeClr val="tx2"/>
                        </a:buClr>
                        <a:defRPr kumimoji="1" sz="2400">
                          <a:solidFill>
                            <a:schemeClr val="tx1"/>
                          </a:solidFill>
                          <a:latin typeface="Times New Roman" panose="02020603050405020304" pitchFamily="18" charset="0"/>
                          <a:ea typeface="宋体" panose="02010600030101010101" pitchFamily="2" charset="-122"/>
                        </a:defRPr>
                      </a:lvl2pPr>
                      <a:lvl3pPr>
                        <a:spcBef>
                          <a:spcPct val="20000"/>
                        </a:spcBef>
                        <a:buClr>
                          <a:schemeClr val="tx2"/>
                        </a:buClr>
                        <a:defRPr kumimoji="1" sz="2000">
                          <a:solidFill>
                            <a:schemeClr val="tx1"/>
                          </a:solidFill>
                          <a:latin typeface="Times New Roman" panose="02020603050405020304" pitchFamily="18" charset="0"/>
                          <a:ea typeface="宋体" panose="02010600030101010101" pitchFamily="2" charset="-122"/>
                        </a:defRPr>
                      </a:lvl3pPr>
                      <a:lvl4pPr>
                        <a:spcBef>
                          <a:spcPct val="20000"/>
                        </a:spcBef>
                        <a:buClr>
                          <a:schemeClr val="tx2"/>
                        </a:buClr>
                        <a:defRPr kumimoji="1">
                          <a:solidFill>
                            <a:schemeClr val="tx1"/>
                          </a:solidFill>
                          <a:latin typeface="Times New Roman" panose="02020603050405020304" pitchFamily="18" charset="0"/>
                          <a:ea typeface="宋体" panose="02010600030101010101" pitchFamily="2" charset="-122"/>
                        </a:defRPr>
                      </a:lvl4pPr>
                      <a:lvl5pPr>
                        <a:spcBef>
                          <a:spcPct val="20000"/>
                        </a:spcBef>
                        <a:buClr>
                          <a:schemeClr val="tx2"/>
                        </a:buClr>
                        <a:defRPr kumimoji="1">
                          <a:solidFill>
                            <a:schemeClr val="tx1"/>
                          </a:solidFill>
                          <a:latin typeface="Times New Roman" panose="02020603050405020304" pitchFamily="18" charset="0"/>
                          <a:ea typeface="宋体" panose="02010600030101010101" pitchFamily="2" charset="-122"/>
                        </a:defRPr>
                      </a:lvl5pPr>
                      <a:lvl6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6pPr>
                      <a:lvl7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7pPr>
                      <a:lvl8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8pPr>
                      <a:lvl9pPr fontAlgn="base">
                        <a:spcBef>
                          <a:spcPct val="20000"/>
                        </a:spcBef>
                        <a:spcAft>
                          <a:spcPct val="0"/>
                        </a:spcAft>
                        <a:buClr>
                          <a:schemeClr val="tx2"/>
                        </a:buClr>
                        <a:defRPr kumimoji="1">
                          <a:solidFill>
                            <a:schemeClr val="tx1"/>
                          </a:solidFill>
                          <a:latin typeface="Times New Roman" panose="02020603050405020304" pitchFamily="18" charset="0"/>
                          <a:ea typeface="宋体" panose="02010600030101010101" pitchFamily="2" charset="-122"/>
                        </a:defRPr>
                      </a:lvl9pPr>
                    </a:lstStyle>
                    <a:p>
                      <a:pPr marR="0" lvl="0" indent="0" algn="ctr" defTabSz="914400" rtl="0" eaLnBrk="1" fontAlgn="base" latinLnBrk="0" hangingPunct="1">
                        <a:lnSpc>
                          <a:spcPct val="120000"/>
                        </a:lnSpc>
                        <a:spcBef>
                          <a:spcPct val="0"/>
                        </a:spcBef>
                        <a:spcAft>
                          <a:spcPct val="0"/>
                        </a:spcAft>
                        <a:buClr>
                          <a:schemeClr val="tx2"/>
                        </a:buClr>
                        <a:buSzTx/>
                        <a:buFontTx/>
                        <a:buNone/>
                      </a:pPr>
                      <a:r>
                        <a:rPr lang="en-US" altLang="zh-CN" sz="1800" b="0" spc="130">
                          <a:solidFill>
                            <a:srgbClr val="404040"/>
                          </a:solidFill>
                          <a:latin typeface="微软雅黑" panose="020b0503020204020204" pitchFamily="34" charset="-122"/>
                          <a:ea typeface="微软雅黑" panose="020b0503020204020204" pitchFamily="34" charset="-122"/>
                        </a:rPr>
                        <a:t>1</a:t>
                      </a:r>
                    </a:p>
                  </a:txBody>
                  <a:tcPr marL="317500" marR="317500" marT="215900" marB="215900" anchor="ctr" horzOverflow="overflow">
                    <a:lnL w="9525">
                      <a:solidFill>
                        <a:srgbClr val="646464"/>
                      </a:solidFill>
                      <a:prstDash val="sysDash"/>
                    </a:lnL>
                    <a:lnR w="9525">
                      <a:solidFill>
                        <a:srgbClr val="646464"/>
                      </a:solidFill>
                      <a:prstDash val="sysDash"/>
                    </a:lnR>
                    <a:lnT w="9525">
                      <a:solidFill>
                        <a:srgbClr val="646464"/>
                      </a:solidFill>
                      <a:prstDash val="sysDash"/>
                    </a:lnT>
                    <a:lnB w="28575">
                      <a:solidFill>
                        <a:srgbClr val="646464"/>
                      </a:solidFill>
                      <a:prstDash val="solid"/>
                    </a:lnB>
                    <a:lnTlToBr>
                      <a:noFill/>
                    </a:lnTlToBr>
                    <a:lnBlToTr>
                      <a:noFill/>
                    </a:lnBlToTr>
                    <a:solidFill>
                      <a:srgbClr val="FFFFFF"/>
                    </a:solidFill>
                  </a:tcPr>
                </a:tc>
                <a:extLst>
                  <a:ext uri="{0D108BD9-81ED-4DB2-BD59-A6C34878D82A}">
                    <a16:rowId xmlns="" xmlns:a16="http://schemas.microsoft.com/office/drawing/2014/main" val="10004"/>
                  </a:ext>
                </a:extLst>
              </a:tr>
            </a:tbl>
          </a:graphicData>
        </a:graphic>
      </p:graphicFrame>
    </p:spTree>
  </p:cSld>
  <p:clrMapOvr>
    <a:masterClrMapping/>
  </p:clrMapOvr>
  <p:transition/>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209550" y="205105"/>
            <a:ext cx="9427845" cy="583565"/>
          </a:xfrm>
          <a:prstGeom prst="rect">
            <a:avLst/>
          </a:prstGeom>
          <a:noFill/>
        </p:spPr>
        <p:txBody>
          <a:bodyPr wrap="square" rtlCol="0">
            <a:spAutoFit/>
          </a:bodyPr>
          <a:lstStyle/>
          <a:p>
            <a:r>
              <a:rPr lang="zh-CN" altLang="zh-CN" sz="3200" b="1">
                <a:solidFill>
                  <a:srgbClr val="C00000"/>
                </a:solidFill>
              </a:rPr>
              <a:t>帝国主义与世界大战的酝酿</a:t>
            </a:r>
            <a:r>
              <a:rPr lang="zh-CN" altLang="zh-CN" sz="1600" b="1">
                <a:solidFill>
                  <a:schemeClr val="tx2">
                    <a:lumMod val="75000"/>
                  </a:schemeClr>
                </a:solidFill>
              </a:rPr>
              <a:t>（帝国主义矛盾、两大军事集团、萨拉热窝事件</a:t>
            </a:r>
            <a:r>
              <a:rPr lang="zh-CN" altLang="en-US" sz="1600" b="1">
                <a:solidFill>
                  <a:schemeClr val="tx2">
                    <a:lumMod val="75000"/>
                  </a:schemeClr>
                </a:solidFill>
              </a:rPr>
              <a:t>）</a:t>
            </a:r>
          </a:p>
        </p:txBody>
      </p:sp>
      <p:cxnSp>
        <p:nvCxnSpPr>
          <p:cNvPr id="3" name="直接连接符 2"/>
          <p:cNvCxnSpPr/>
          <p:nvPr/>
        </p:nvCxnSpPr>
        <p:spPr>
          <a:xfrm>
            <a:off x="4445" y="848995"/>
            <a:ext cx="9832975" cy="29210"/>
          </a:xfrm>
          <a:prstGeom prst="line">
            <a:avLst/>
          </a:prstGeom>
          <a:ln w="60325" cmpd="thickThin">
            <a:solidFill>
              <a:schemeClr val="tx1"/>
            </a:solidFill>
            <a:prstDash val="solid"/>
          </a:ln>
        </p:spPr>
        <p:style>
          <a:lnRef idx="1">
            <a:schemeClr val="accent1"/>
          </a:lnRef>
          <a:fillRef idx="0">
            <a:schemeClr val="accent1"/>
          </a:fillRef>
          <a:effectRef idx="0">
            <a:schemeClr val="accent1"/>
          </a:effectRef>
          <a:fontRef idx="minor">
            <a:schemeClr val="tx1"/>
          </a:fontRef>
        </p:style>
      </p:cxnSp>
      <p:graphicFrame>
        <p:nvGraphicFramePr>
          <p:cNvPr id="7" name="表格 6"/>
          <p:cNvGraphicFramePr>
            <a:graphicFrameLocks noGrp="1"/>
          </p:cNvGraphicFramePr>
          <p:nvPr>
            <p:custDataLst>
              <p:tags r:id="rId3"/>
            </p:custDataLst>
          </p:nvPr>
        </p:nvGraphicFramePr>
        <p:xfrm>
          <a:off x="424693" y="1212101"/>
          <a:ext cx="11296015" cy="4781550"/>
        </p:xfrm>
        <a:graphic>
          <a:graphicData uri="http://schemas.openxmlformats.org/drawingml/2006/table">
            <a:tbl>
              <a:tblPr firstRow="1" bandRow="1">
                <a:tableStyleId>{5C22544A-7EE6-4342-B048-85BDC9FD1C3A}</a:tableStyleId>
              </a:tblPr>
              <a:tblGrid>
                <a:gridCol w="1845310">
                  <a:extLst>
                    <a:ext uri="{9D8B030D-6E8A-4147-A177-3AD203B41FA5}">
                      <a16:colId xmlns="" xmlns:a16="http://schemas.microsoft.com/office/drawing/2014/main" val="20000"/>
                    </a:ext>
                  </a:extLst>
                </a:gridCol>
                <a:gridCol w="1594485">
                  <a:extLst>
                    <a:ext uri="{9D8B030D-6E8A-4147-A177-3AD203B41FA5}">
                      <a16:colId xmlns="" xmlns:a16="http://schemas.microsoft.com/office/drawing/2014/main" val="20001"/>
                    </a:ext>
                  </a:extLst>
                </a:gridCol>
                <a:gridCol w="1400175">
                  <a:extLst>
                    <a:ext uri="{9D8B030D-6E8A-4147-A177-3AD203B41FA5}">
                      <a16:colId xmlns="" xmlns:a16="http://schemas.microsoft.com/office/drawing/2014/main" val="20002"/>
                    </a:ext>
                  </a:extLst>
                </a:gridCol>
                <a:gridCol w="1619250">
                  <a:extLst>
                    <a:ext uri="{9D8B030D-6E8A-4147-A177-3AD203B41FA5}">
                      <a16:colId xmlns="" xmlns:a16="http://schemas.microsoft.com/office/drawing/2014/main" val="20003"/>
                    </a:ext>
                  </a:extLst>
                </a:gridCol>
                <a:gridCol w="1607185">
                  <a:extLst>
                    <a:ext uri="{9D8B030D-6E8A-4147-A177-3AD203B41FA5}">
                      <a16:colId xmlns="" xmlns:a16="http://schemas.microsoft.com/office/drawing/2014/main" val="20004"/>
                    </a:ext>
                  </a:extLst>
                </a:gridCol>
                <a:gridCol w="1601470">
                  <a:extLst>
                    <a:ext uri="{9D8B030D-6E8A-4147-A177-3AD203B41FA5}">
                      <a16:colId xmlns="" xmlns:a16="http://schemas.microsoft.com/office/drawing/2014/main" val="20005"/>
                    </a:ext>
                  </a:extLst>
                </a:gridCol>
                <a:gridCol w="1628140">
                  <a:extLst>
                    <a:ext uri="{9D8B030D-6E8A-4147-A177-3AD203B41FA5}">
                      <a16:colId xmlns="" xmlns:a16="http://schemas.microsoft.com/office/drawing/2014/main" val="20006"/>
                    </a:ext>
                  </a:extLst>
                </a:gridCol>
              </a:tblGrid>
              <a:tr h="614045">
                <a:tc gridSpan="7">
                  <a:txBody>
                    <a:bodyPr vert="horz" wrap="square"/>
                    <a:lstStyle/>
                    <a:p>
                      <a:pPr indent="0" algn="ctr">
                        <a:lnSpc>
                          <a:spcPct val="120000"/>
                        </a:lnSpc>
                        <a:spcBef>
                          <a:spcPct val="0"/>
                        </a:spcBef>
                        <a:spcAft>
                          <a:spcPct val="0"/>
                        </a:spcAft>
                        <a:buNone/>
                      </a:pPr>
                      <a:r>
                        <a:rPr lang="en-US" altLang="zh-CN" sz="1900" b="1" spc="130">
                          <a:solidFill>
                            <a:srgbClr val="646464"/>
                          </a:solidFill>
                          <a:latin typeface="微软雅黑" panose="020b0503020204020204" pitchFamily="34" charset="-122"/>
                          <a:ea typeface="微软雅黑" panose="020b0503020204020204" pitchFamily="34" charset="-122"/>
                          <a:cs typeface="微软雅黑" panose="020b0503020204020204" pitchFamily="34" charset="-122"/>
                        </a:rPr>
                        <a:t>1913-1914年主要列强政治、经济对比表</a:t>
                      </a:r>
                    </a:p>
                  </a:txBody>
                  <a:tcPr marL="215900" marR="215900" marT="133350" marB="133350" anchor="ctr">
                    <a:lnL w="9525">
                      <a:solidFill>
                        <a:srgbClr val="646464"/>
                      </a:solidFill>
                      <a:prstDash val="sysDash"/>
                    </a:lnL>
                    <a:lnR w="9525">
                      <a:solidFill>
                        <a:srgbClr val="646464"/>
                      </a:solidFill>
                      <a:prstDash val="sysDash"/>
                    </a:lnR>
                    <a:lnT w="9525">
                      <a:solidFill>
                        <a:srgbClr val="646464"/>
                      </a:solidFill>
                      <a:prstDash val="sysDash"/>
                    </a:lnT>
                    <a:lnB w="28575">
                      <a:solidFill>
                        <a:srgbClr val="646464"/>
                      </a:solidFill>
                      <a:prstDash val="solid"/>
                    </a:lnB>
                    <a:solidFill>
                      <a:srgbClr val="FFFFFF"/>
                    </a:solidFill>
                  </a:tcPr>
                </a:tc>
                <a:tc hMerge="1">
                  <a:txBody>
                    <a:bodyPr vert="horz" wrap="square"/>
                    <a:lstStyle/>
                    <a:p>
                      <a:endParaRPr lang="zh-CN"/>
                    </a:p>
                  </a:txBody>
                  <a:tcPr>
                    <a:lnL w="12700" cmpd="sng">
                      <a:solidFill>
                        <a:schemeClr val="tx1"/>
                      </a:solidFill>
                      <a:prstDash val="solid"/>
                    </a:lnL>
                    <a:lnR w="12700" cmpd="sng">
                      <a:solidFill>
                        <a:schemeClr val="tx1"/>
                      </a:solidFill>
                      <a:prstDash val="solid"/>
                    </a:lnR>
                    <a:lnT w="9525">
                      <a:solidFill>
                        <a:srgbClr val="646464"/>
                      </a:solidFill>
                      <a:prstDash val="sysDash"/>
                    </a:lnT>
                    <a:lnB w="28575">
                      <a:solidFill>
                        <a:srgbClr val="646464"/>
                      </a:solidFill>
                      <a:prstDash val="solid"/>
                    </a:lnB>
                    <a:solidFill>
                      <a:schemeClr val="bg1"/>
                    </a:solidFill>
                  </a:tcPr>
                </a:tc>
                <a:tc hMerge="1">
                  <a:txBody>
                    <a:bodyPr vert="horz" wrap="square"/>
                    <a:lstStyle/>
                    <a:p>
                      <a:endParaRPr lang="zh-CN"/>
                    </a:p>
                  </a:txBody>
                  <a:tcPr>
                    <a:lnL w="12700" cmpd="sng">
                      <a:solidFill>
                        <a:schemeClr val="tx1"/>
                      </a:solidFill>
                      <a:prstDash val="solid"/>
                    </a:lnL>
                    <a:lnR w="12700" cmpd="sng">
                      <a:solidFill>
                        <a:schemeClr val="tx1"/>
                      </a:solidFill>
                      <a:prstDash val="solid"/>
                    </a:lnR>
                    <a:lnT w="9525">
                      <a:solidFill>
                        <a:srgbClr val="646464"/>
                      </a:solidFill>
                      <a:prstDash val="sysDash"/>
                    </a:lnT>
                    <a:lnB w="28575">
                      <a:solidFill>
                        <a:srgbClr val="646464"/>
                      </a:solidFill>
                      <a:prstDash val="solid"/>
                    </a:lnB>
                    <a:solidFill>
                      <a:schemeClr val="bg1"/>
                    </a:solidFill>
                  </a:tcPr>
                </a:tc>
                <a:tc hMerge="1">
                  <a:txBody>
                    <a:bodyPr vert="horz" wrap="square"/>
                    <a:lstStyle/>
                    <a:p>
                      <a:endParaRPr lang="zh-CN"/>
                    </a:p>
                  </a:txBody>
                  <a:tcPr>
                    <a:lnL w="12700" cmpd="sng">
                      <a:solidFill>
                        <a:schemeClr val="tx1"/>
                      </a:solidFill>
                      <a:prstDash val="solid"/>
                    </a:lnL>
                    <a:lnR w="12700" cmpd="sng">
                      <a:solidFill>
                        <a:schemeClr val="tx1"/>
                      </a:solidFill>
                      <a:prstDash val="solid"/>
                    </a:lnR>
                    <a:lnT w="9525">
                      <a:solidFill>
                        <a:srgbClr val="646464"/>
                      </a:solidFill>
                      <a:prstDash val="sysDash"/>
                    </a:lnT>
                    <a:lnB w="28575">
                      <a:solidFill>
                        <a:srgbClr val="646464"/>
                      </a:solidFill>
                      <a:prstDash val="solid"/>
                    </a:lnB>
                    <a:solidFill>
                      <a:schemeClr val="bg1"/>
                    </a:solidFill>
                  </a:tcPr>
                </a:tc>
                <a:tc hMerge="1">
                  <a:txBody>
                    <a:bodyPr vert="horz" wrap="square"/>
                    <a:lstStyle/>
                    <a:p>
                      <a:endParaRPr lang="zh-CN"/>
                    </a:p>
                  </a:txBody>
                  <a:tcPr>
                    <a:lnL w="12700" cmpd="sng">
                      <a:solidFill>
                        <a:schemeClr val="tx1"/>
                      </a:solidFill>
                      <a:prstDash val="solid"/>
                    </a:lnL>
                    <a:lnR w="12700" cmpd="sng">
                      <a:solidFill>
                        <a:schemeClr val="tx1"/>
                      </a:solidFill>
                      <a:prstDash val="solid"/>
                    </a:lnR>
                    <a:lnT w="9525">
                      <a:solidFill>
                        <a:srgbClr val="646464"/>
                      </a:solidFill>
                      <a:prstDash val="sysDash"/>
                    </a:lnT>
                    <a:lnB w="28575">
                      <a:solidFill>
                        <a:srgbClr val="646464"/>
                      </a:solidFill>
                      <a:prstDash val="solid"/>
                    </a:lnB>
                    <a:solidFill>
                      <a:schemeClr val="bg1"/>
                    </a:solidFill>
                  </a:tcPr>
                </a:tc>
                <a:tc hMerge="1">
                  <a:txBody>
                    <a:bodyPr vert="horz" wrap="square"/>
                    <a:lstStyle/>
                    <a:p>
                      <a:endParaRPr lang="zh-CN"/>
                    </a:p>
                  </a:txBody>
                  <a:tcPr>
                    <a:lnL w="12700" cmpd="sng">
                      <a:solidFill>
                        <a:schemeClr val="tx1"/>
                      </a:solidFill>
                      <a:prstDash val="solid"/>
                    </a:lnL>
                    <a:lnR w="12700" cmpd="sng">
                      <a:solidFill>
                        <a:schemeClr val="tx1"/>
                      </a:solidFill>
                      <a:prstDash val="solid"/>
                    </a:lnR>
                    <a:lnT w="9525">
                      <a:solidFill>
                        <a:srgbClr val="646464"/>
                      </a:solidFill>
                      <a:prstDash val="sysDash"/>
                    </a:lnT>
                    <a:lnB w="28575">
                      <a:solidFill>
                        <a:srgbClr val="646464"/>
                      </a:solidFill>
                      <a:prstDash val="solid"/>
                    </a:lnB>
                    <a:solidFill>
                      <a:schemeClr val="bg1"/>
                    </a:solidFill>
                  </a:tcPr>
                </a:tc>
                <a:tc hMerge="1">
                  <a:txBody>
                    <a:bodyPr vert="horz" wrap="square"/>
                    <a:lstStyle/>
                    <a:p>
                      <a:endParaRPr lang="zh-CN"/>
                    </a:p>
                  </a:txBody>
                  <a:tcPr>
                    <a:lnL w="12700" cmpd="sng">
                      <a:solidFill>
                        <a:schemeClr val="tx1"/>
                      </a:solidFill>
                      <a:prstDash val="solid"/>
                    </a:lnL>
                    <a:lnR w="9525">
                      <a:solidFill>
                        <a:srgbClr val="646464"/>
                      </a:solidFill>
                      <a:prstDash val="sysDash"/>
                    </a:lnR>
                    <a:lnT w="9525">
                      <a:solidFill>
                        <a:srgbClr val="646464"/>
                      </a:solidFill>
                      <a:prstDash val="sysDash"/>
                    </a:lnT>
                    <a:lnB w="28575">
                      <a:solidFill>
                        <a:srgbClr val="646464"/>
                      </a:solidFill>
                      <a:prstDash val="solid"/>
                    </a:lnB>
                    <a:solidFill>
                      <a:schemeClr val="bg1"/>
                    </a:solidFill>
                  </a:tcPr>
                </a:tc>
                <a:extLst>
                  <a:ext uri="{0D108BD9-81ED-4DB2-BD59-A6C34878D82A}">
                    <a16:rowId xmlns="" xmlns:a16="http://schemas.microsoft.com/office/drawing/2014/main" val="10000"/>
                  </a:ext>
                </a:extLst>
              </a:tr>
              <a:tr h="614045">
                <a:tc>
                  <a:txBody>
                    <a:bodyPr vert="horz" wrap="square"/>
                    <a:lstStyle/>
                    <a:p>
                      <a:pPr indent="0" algn="ctr">
                        <a:lnSpc>
                          <a:spcPct val="120000"/>
                        </a:lnSpc>
                        <a:spcBef>
                          <a:spcPct val="0"/>
                        </a:spcBef>
                        <a:spcAft>
                          <a:spcPct val="0"/>
                        </a:spcAft>
                        <a:buNone/>
                      </a:pPr>
                      <a:r>
                        <a:rPr lang="zh-CN" altLang="zh-CN" sz="1900" b="1" spc="130">
                          <a:solidFill>
                            <a:srgbClr val="646464"/>
                          </a:solidFill>
                          <a:latin typeface="微软雅黑" panose="020b0503020204020204" pitchFamily="34" charset="-122"/>
                          <a:ea typeface="微软雅黑" panose="020b0503020204020204" pitchFamily="34" charset="-122"/>
                        </a:rPr>
                        <a:t>国家</a:t>
                      </a:r>
                    </a:p>
                  </a:txBody>
                  <a:tcPr marL="215900" marR="215900" marT="133350" marB="133350" anchor="ctr">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solidFill>
                      <a:srgbClr val="FFFFFF"/>
                    </a:solidFill>
                  </a:tcPr>
                </a:tc>
                <a:tc>
                  <a:txBody>
                    <a:bodyPr vert="horz" wrap="square"/>
                    <a:lstStyle/>
                    <a:p>
                      <a:pPr indent="0" algn="ctr">
                        <a:lnSpc>
                          <a:spcPct val="120000"/>
                        </a:lnSpc>
                        <a:spcBef>
                          <a:spcPct val="0"/>
                        </a:spcBef>
                        <a:spcAft>
                          <a:spcPct val="0"/>
                        </a:spcAft>
                        <a:buNone/>
                      </a:pPr>
                      <a:r>
                        <a:rPr lang="zh-CN" altLang="en-US" sz="1900" b="1" spc="130">
                          <a:solidFill>
                            <a:srgbClr val="646464"/>
                          </a:solidFill>
                          <a:latin typeface="微软雅黑" panose="020b0503020204020204" pitchFamily="34" charset="-122"/>
                          <a:ea typeface="微软雅黑" panose="020b0503020204020204" pitchFamily="34" charset="-122"/>
                        </a:rPr>
                        <a:t>英国</a:t>
                      </a:r>
                    </a:p>
                  </a:txBody>
                  <a:tcPr marL="215900" marR="215900" marT="133350" marB="133350" anchor="ctr">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solidFill>
                      <a:srgbClr val="FFFFFF"/>
                    </a:solidFill>
                  </a:tcPr>
                </a:tc>
                <a:tc>
                  <a:txBody>
                    <a:bodyPr vert="horz" wrap="square"/>
                    <a:lstStyle/>
                    <a:p>
                      <a:pPr indent="0" algn="ctr">
                        <a:lnSpc>
                          <a:spcPct val="120000"/>
                        </a:lnSpc>
                        <a:spcBef>
                          <a:spcPct val="0"/>
                        </a:spcBef>
                        <a:spcAft>
                          <a:spcPct val="0"/>
                        </a:spcAft>
                        <a:buNone/>
                      </a:pPr>
                      <a:r>
                        <a:rPr lang="zh-CN" altLang="en-US" sz="1900" b="1" spc="130">
                          <a:solidFill>
                            <a:srgbClr val="646464"/>
                          </a:solidFill>
                          <a:latin typeface="微软雅黑" panose="020b0503020204020204" pitchFamily="34" charset="-122"/>
                          <a:ea typeface="微软雅黑" panose="020b0503020204020204" pitchFamily="34" charset="-122"/>
                        </a:rPr>
                        <a:t>沙俄</a:t>
                      </a:r>
                    </a:p>
                  </a:txBody>
                  <a:tcPr marL="215900" marR="215900" marT="133350" marB="133350" anchor="ctr">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solidFill>
                      <a:srgbClr val="FFFFFF"/>
                    </a:solidFill>
                  </a:tcPr>
                </a:tc>
                <a:tc>
                  <a:txBody>
                    <a:bodyPr vert="horz" wrap="square"/>
                    <a:lstStyle/>
                    <a:p>
                      <a:pPr indent="0" algn="ctr">
                        <a:lnSpc>
                          <a:spcPct val="120000"/>
                        </a:lnSpc>
                        <a:spcBef>
                          <a:spcPct val="0"/>
                        </a:spcBef>
                        <a:spcAft>
                          <a:spcPct val="0"/>
                        </a:spcAft>
                        <a:buNone/>
                      </a:pPr>
                      <a:r>
                        <a:rPr lang="zh-CN" altLang="en-US" sz="1900" b="1" spc="130">
                          <a:solidFill>
                            <a:srgbClr val="646464"/>
                          </a:solidFill>
                          <a:latin typeface="微软雅黑" panose="020b0503020204020204" pitchFamily="34" charset="-122"/>
                          <a:ea typeface="微软雅黑" panose="020b0503020204020204" pitchFamily="34" charset="-122"/>
                        </a:rPr>
                        <a:t>法国</a:t>
                      </a:r>
                    </a:p>
                  </a:txBody>
                  <a:tcPr marL="215900" marR="215900" marT="133350" marB="133350" anchor="ctr">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solidFill>
                      <a:srgbClr val="FFFFFF"/>
                    </a:solidFill>
                  </a:tcPr>
                </a:tc>
                <a:tc>
                  <a:txBody>
                    <a:bodyPr vert="horz" wrap="square"/>
                    <a:lstStyle/>
                    <a:p>
                      <a:pPr indent="0" algn="ctr">
                        <a:lnSpc>
                          <a:spcPct val="120000"/>
                        </a:lnSpc>
                        <a:spcBef>
                          <a:spcPct val="0"/>
                        </a:spcBef>
                        <a:spcAft>
                          <a:spcPct val="0"/>
                        </a:spcAft>
                        <a:buNone/>
                      </a:pPr>
                      <a:r>
                        <a:rPr lang="zh-CN" altLang="en-US" sz="1900" b="1" spc="130">
                          <a:solidFill>
                            <a:srgbClr val="646464"/>
                          </a:solidFill>
                          <a:latin typeface="微软雅黑" panose="020b0503020204020204" pitchFamily="34" charset="-122"/>
                          <a:ea typeface="微软雅黑" panose="020b0503020204020204" pitchFamily="34" charset="-122"/>
                        </a:rPr>
                        <a:t>德国</a:t>
                      </a:r>
                    </a:p>
                  </a:txBody>
                  <a:tcPr marL="215900" marR="215900" marT="133350" marB="133350" anchor="ctr">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solidFill>
                      <a:srgbClr val="FFFFFF"/>
                    </a:solidFill>
                  </a:tcPr>
                </a:tc>
                <a:tc>
                  <a:txBody>
                    <a:bodyPr vert="horz" wrap="square"/>
                    <a:lstStyle/>
                    <a:p>
                      <a:pPr indent="0" algn="ctr">
                        <a:lnSpc>
                          <a:spcPct val="120000"/>
                        </a:lnSpc>
                        <a:spcBef>
                          <a:spcPct val="0"/>
                        </a:spcBef>
                        <a:spcAft>
                          <a:spcPct val="0"/>
                        </a:spcAft>
                        <a:buNone/>
                      </a:pPr>
                      <a:r>
                        <a:rPr lang="zh-CN" altLang="en-US" sz="1900" b="1" spc="130">
                          <a:solidFill>
                            <a:srgbClr val="646464"/>
                          </a:solidFill>
                          <a:latin typeface="微软雅黑" panose="020b0503020204020204" pitchFamily="34" charset="-122"/>
                          <a:ea typeface="微软雅黑" panose="020b0503020204020204" pitchFamily="34" charset="-122"/>
                        </a:rPr>
                        <a:t>日本</a:t>
                      </a:r>
                    </a:p>
                  </a:txBody>
                  <a:tcPr marL="215900" marR="215900" marT="133350" marB="133350" anchor="ctr">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solidFill>
                      <a:srgbClr val="FFFFFF"/>
                    </a:solidFill>
                  </a:tcPr>
                </a:tc>
                <a:tc>
                  <a:txBody>
                    <a:bodyPr vert="horz" wrap="square"/>
                    <a:lstStyle/>
                    <a:p>
                      <a:pPr indent="0" algn="ctr">
                        <a:lnSpc>
                          <a:spcPct val="120000"/>
                        </a:lnSpc>
                        <a:spcBef>
                          <a:spcPct val="0"/>
                        </a:spcBef>
                        <a:spcAft>
                          <a:spcPct val="0"/>
                        </a:spcAft>
                        <a:buNone/>
                      </a:pPr>
                      <a:r>
                        <a:rPr lang="zh-CN" altLang="en-US" sz="1900" b="1" spc="130">
                          <a:solidFill>
                            <a:srgbClr val="646464"/>
                          </a:solidFill>
                          <a:latin typeface="微软雅黑" panose="020b0503020204020204" pitchFamily="34" charset="-122"/>
                          <a:ea typeface="微软雅黑" panose="020b0503020204020204" pitchFamily="34" charset="-122"/>
                        </a:rPr>
                        <a:t>美国</a:t>
                      </a:r>
                    </a:p>
                  </a:txBody>
                  <a:tcPr marL="215900" marR="215900" marT="133350" marB="133350" anchor="ctr">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solidFill>
                      <a:srgbClr val="FFFFFF"/>
                    </a:solidFill>
                  </a:tcPr>
                </a:tc>
                <a:extLst>
                  <a:ext uri="{0D108BD9-81ED-4DB2-BD59-A6C34878D82A}">
                    <a16:rowId xmlns="" xmlns:a16="http://schemas.microsoft.com/office/drawing/2014/main" val="10001"/>
                  </a:ext>
                </a:extLst>
              </a:tr>
              <a:tr h="887730">
                <a:tc>
                  <a:txBody>
                    <a:bodyPr vert="horz" wrap="square"/>
                    <a:lstStyle/>
                    <a:p>
                      <a:pPr indent="0" algn="ctr">
                        <a:lnSpc>
                          <a:spcPct val="120000"/>
                        </a:lnSpc>
                        <a:spcBef>
                          <a:spcPct val="0"/>
                        </a:spcBef>
                        <a:spcAft>
                          <a:spcPct val="0"/>
                        </a:spcAft>
                        <a:buNone/>
                      </a:pPr>
                      <a:r>
                        <a:rPr lang="zh-CN" altLang="en-US" sz="1700" b="0" spc="130">
                          <a:solidFill>
                            <a:srgbClr val="646464"/>
                          </a:solidFill>
                          <a:latin typeface="微软雅黑" panose="020b0503020204020204" pitchFamily="34" charset="-122"/>
                          <a:ea typeface="微软雅黑" panose="020b0503020204020204" pitchFamily="34" charset="-122"/>
                        </a:rPr>
                        <a:t>政治制度</a:t>
                      </a:r>
                    </a:p>
                  </a:txBody>
                  <a:tcPr marL="215900" marR="215900" marT="133350" marB="133350" anchor="ctr">
                    <a:lnL w="9525">
                      <a:solidFill>
                        <a:srgbClr val="646464"/>
                      </a:solidFill>
                      <a:prstDash val="sysDash"/>
                    </a:lnL>
                    <a:lnR w="9525">
                      <a:solidFill>
                        <a:srgbClr val="646464"/>
                      </a:solidFill>
                      <a:prstDash val="sysDash"/>
                    </a:lnR>
                    <a:lnT w="28575">
                      <a:solidFill>
                        <a:srgbClr val="646464"/>
                      </a:solidFill>
                      <a:prstDash val="solid"/>
                    </a:lnT>
                    <a:lnB w="9525">
                      <a:solidFill>
                        <a:srgbClr val="646464"/>
                      </a:solidFill>
                      <a:prstDash val="sysDash"/>
                    </a:lnB>
                    <a:solidFill>
                      <a:srgbClr val="FFFFFF"/>
                    </a:solidFill>
                  </a:tcPr>
                </a:tc>
                <a:tc>
                  <a:txBody>
                    <a:bodyPr vert="horz" wrap="square"/>
                    <a:lstStyle/>
                    <a:p>
                      <a:pPr indent="0" algn="ctr">
                        <a:lnSpc>
                          <a:spcPct val="120000"/>
                        </a:lnSpc>
                        <a:spcBef>
                          <a:spcPct val="0"/>
                        </a:spcBef>
                        <a:spcAft>
                          <a:spcPct val="0"/>
                        </a:spcAft>
                        <a:buNone/>
                      </a:pPr>
                      <a:r>
                        <a:rPr lang="zh-CN" altLang="en-US" sz="1700" b="0" spc="130">
                          <a:solidFill>
                            <a:srgbClr val="404040"/>
                          </a:solidFill>
                          <a:latin typeface="微软雅黑" panose="020b0503020204020204" pitchFamily="34" charset="-122"/>
                          <a:ea typeface="微软雅黑" panose="020b0503020204020204" pitchFamily="34" charset="-122"/>
                        </a:rPr>
                        <a:t>君主立宪制</a:t>
                      </a:r>
                    </a:p>
                  </a:txBody>
                  <a:tcPr marL="215900" marR="215900" marT="133350" marB="133350" anchor="ctr">
                    <a:lnL w="9525">
                      <a:solidFill>
                        <a:srgbClr val="646464"/>
                      </a:solidFill>
                      <a:prstDash val="sysDash"/>
                    </a:lnL>
                    <a:lnR w="9525">
                      <a:solidFill>
                        <a:srgbClr val="646464"/>
                      </a:solidFill>
                      <a:prstDash val="sysDash"/>
                    </a:lnR>
                    <a:lnT w="28575">
                      <a:solidFill>
                        <a:srgbClr val="646464"/>
                      </a:solidFill>
                      <a:prstDash val="solid"/>
                    </a:lnT>
                    <a:lnB w="9525">
                      <a:solidFill>
                        <a:srgbClr val="646464"/>
                      </a:solidFill>
                      <a:prstDash val="sysDash"/>
                    </a:lnB>
                    <a:solidFill>
                      <a:srgbClr val="FFFFFF"/>
                    </a:solidFill>
                  </a:tcPr>
                </a:tc>
                <a:tc>
                  <a:txBody>
                    <a:bodyPr vert="horz" wrap="square"/>
                    <a:lstStyle/>
                    <a:p>
                      <a:pPr indent="0" algn="ctr">
                        <a:lnSpc>
                          <a:spcPct val="120000"/>
                        </a:lnSpc>
                        <a:spcBef>
                          <a:spcPct val="0"/>
                        </a:spcBef>
                        <a:spcAft>
                          <a:spcPct val="0"/>
                        </a:spcAft>
                        <a:buNone/>
                      </a:pPr>
                      <a:r>
                        <a:rPr lang="zh-CN" altLang="en-US" sz="1700" b="0" spc="130">
                          <a:solidFill>
                            <a:srgbClr val="404040"/>
                          </a:solidFill>
                          <a:latin typeface="微软雅黑" panose="020b0503020204020204" pitchFamily="34" charset="-122"/>
                          <a:ea typeface="微软雅黑" panose="020b0503020204020204" pitchFamily="34" charset="-122"/>
                        </a:rPr>
                        <a:t>沙皇专制</a:t>
                      </a:r>
                    </a:p>
                  </a:txBody>
                  <a:tcPr marL="215900" marR="215900" marT="133350" marB="133350" anchor="ctr">
                    <a:lnL w="9525">
                      <a:solidFill>
                        <a:srgbClr val="646464"/>
                      </a:solidFill>
                      <a:prstDash val="sysDash"/>
                    </a:lnL>
                    <a:lnR w="9525">
                      <a:solidFill>
                        <a:srgbClr val="646464"/>
                      </a:solidFill>
                      <a:prstDash val="sysDash"/>
                    </a:lnR>
                    <a:lnT w="28575">
                      <a:solidFill>
                        <a:srgbClr val="646464"/>
                      </a:solidFill>
                      <a:prstDash val="solid"/>
                    </a:lnT>
                    <a:lnB w="9525">
                      <a:solidFill>
                        <a:srgbClr val="646464"/>
                      </a:solidFill>
                      <a:prstDash val="sysDash"/>
                    </a:lnB>
                    <a:solidFill>
                      <a:srgbClr val="FFFFFF"/>
                    </a:solidFill>
                  </a:tcPr>
                </a:tc>
                <a:tc>
                  <a:txBody>
                    <a:bodyPr vert="horz" wrap="square"/>
                    <a:lstStyle/>
                    <a:p>
                      <a:pPr indent="0" algn="ctr">
                        <a:lnSpc>
                          <a:spcPct val="120000"/>
                        </a:lnSpc>
                        <a:spcBef>
                          <a:spcPct val="0"/>
                        </a:spcBef>
                        <a:spcAft>
                          <a:spcPct val="0"/>
                        </a:spcAft>
                        <a:buNone/>
                      </a:pPr>
                      <a:r>
                        <a:rPr lang="zh-CN" altLang="en-US" sz="1700" b="0" spc="130">
                          <a:solidFill>
                            <a:srgbClr val="404040"/>
                          </a:solidFill>
                          <a:latin typeface="微软雅黑" panose="020b0503020204020204" pitchFamily="34" charset="-122"/>
                          <a:ea typeface="微软雅黑" panose="020b0503020204020204" pitchFamily="34" charset="-122"/>
                        </a:rPr>
                        <a:t>民主共和制</a:t>
                      </a:r>
                    </a:p>
                  </a:txBody>
                  <a:tcPr marL="215900" marR="215900" marT="133350" marB="133350" anchor="ctr">
                    <a:lnL w="9525">
                      <a:solidFill>
                        <a:srgbClr val="646464"/>
                      </a:solidFill>
                      <a:prstDash val="sysDash"/>
                    </a:lnL>
                    <a:lnR w="9525">
                      <a:solidFill>
                        <a:srgbClr val="646464"/>
                      </a:solidFill>
                      <a:prstDash val="sysDash"/>
                    </a:lnR>
                    <a:lnT w="28575">
                      <a:solidFill>
                        <a:srgbClr val="646464"/>
                      </a:solidFill>
                      <a:prstDash val="solid"/>
                    </a:lnT>
                    <a:lnB w="9525">
                      <a:solidFill>
                        <a:srgbClr val="646464"/>
                      </a:solidFill>
                      <a:prstDash val="sysDash"/>
                    </a:lnB>
                    <a:solidFill>
                      <a:srgbClr val="FFFFFF"/>
                    </a:solidFill>
                  </a:tcPr>
                </a:tc>
                <a:tc>
                  <a:txBody>
                    <a:bodyPr vert="horz" wrap="square"/>
                    <a:lstStyle/>
                    <a:p>
                      <a:pPr indent="0" algn="ctr">
                        <a:lnSpc>
                          <a:spcPct val="120000"/>
                        </a:lnSpc>
                        <a:spcBef>
                          <a:spcPct val="0"/>
                        </a:spcBef>
                        <a:spcAft>
                          <a:spcPct val="0"/>
                        </a:spcAft>
                        <a:buNone/>
                      </a:pPr>
                      <a:r>
                        <a:rPr lang="zh-CN" altLang="en-US" sz="1700" b="0" spc="130">
                          <a:solidFill>
                            <a:srgbClr val="404040"/>
                          </a:solidFill>
                          <a:latin typeface="微软雅黑" panose="020b0503020204020204" pitchFamily="34" charset="-122"/>
                          <a:ea typeface="微软雅黑" panose="020b0503020204020204" pitchFamily="34" charset="-122"/>
                        </a:rPr>
                        <a:t>君主立宪制</a:t>
                      </a:r>
                    </a:p>
                  </a:txBody>
                  <a:tcPr marL="215900" marR="215900" marT="133350" marB="133350" anchor="ctr">
                    <a:lnL w="9525">
                      <a:solidFill>
                        <a:srgbClr val="646464"/>
                      </a:solidFill>
                      <a:prstDash val="sysDash"/>
                    </a:lnL>
                    <a:lnR w="9525">
                      <a:solidFill>
                        <a:srgbClr val="646464"/>
                      </a:solidFill>
                      <a:prstDash val="sysDash"/>
                    </a:lnR>
                    <a:lnT w="28575">
                      <a:solidFill>
                        <a:srgbClr val="646464"/>
                      </a:solidFill>
                      <a:prstDash val="solid"/>
                    </a:lnT>
                    <a:lnB w="9525">
                      <a:solidFill>
                        <a:srgbClr val="646464"/>
                      </a:solidFill>
                      <a:prstDash val="sysDash"/>
                    </a:lnB>
                    <a:solidFill>
                      <a:srgbClr val="FFFFFF"/>
                    </a:solidFill>
                  </a:tcPr>
                </a:tc>
                <a:tc>
                  <a:txBody>
                    <a:bodyPr vert="horz" wrap="square"/>
                    <a:lstStyle/>
                    <a:p>
                      <a:pPr indent="0" algn="ctr">
                        <a:lnSpc>
                          <a:spcPct val="120000"/>
                        </a:lnSpc>
                        <a:spcBef>
                          <a:spcPct val="0"/>
                        </a:spcBef>
                        <a:spcAft>
                          <a:spcPct val="0"/>
                        </a:spcAft>
                        <a:buNone/>
                      </a:pPr>
                      <a:r>
                        <a:rPr lang="zh-CN" altLang="en-US" sz="1700" b="0" spc="130">
                          <a:solidFill>
                            <a:srgbClr val="404040"/>
                          </a:solidFill>
                          <a:latin typeface="微软雅黑" panose="020b0503020204020204" pitchFamily="34" charset="-122"/>
                          <a:ea typeface="微软雅黑" panose="020b0503020204020204" pitchFamily="34" charset="-122"/>
                        </a:rPr>
                        <a:t>君主立宪制</a:t>
                      </a:r>
                    </a:p>
                  </a:txBody>
                  <a:tcPr marL="215900" marR="215900" marT="133350" marB="133350" anchor="ctr">
                    <a:lnL w="9525">
                      <a:solidFill>
                        <a:srgbClr val="646464"/>
                      </a:solidFill>
                      <a:prstDash val="sysDash"/>
                    </a:lnL>
                    <a:lnR w="9525">
                      <a:solidFill>
                        <a:srgbClr val="646464"/>
                      </a:solidFill>
                      <a:prstDash val="sysDash"/>
                    </a:lnR>
                    <a:lnT w="28575">
                      <a:solidFill>
                        <a:srgbClr val="646464"/>
                      </a:solidFill>
                      <a:prstDash val="solid"/>
                    </a:lnT>
                    <a:lnB w="9525">
                      <a:solidFill>
                        <a:srgbClr val="646464"/>
                      </a:solidFill>
                      <a:prstDash val="sysDash"/>
                    </a:lnB>
                    <a:solidFill>
                      <a:srgbClr val="FFFFFF"/>
                    </a:solidFill>
                  </a:tcPr>
                </a:tc>
                <a:tc>
                  <a:txBody>
                    <a:bodyPr vert="horz" wrap="square"/>
                    <a:lstStyle/>
                    <a:p>
                      <a:pPr indent="0" algn="ctr">
                        <a:lnSpc>
                          <a:spcPct val="120000"/>
                        </a:lnSpc>
                        <a:spcBef>
                          <a:spcPct val="0"/>
                        </a:spcBef>
                        <a:spcAft>
                          <a:spcPct val="0"/>
                        </a:spcAft>
                        <a:buNone/>
                      </a:pPr>
                      <a:r>
                        <a:rPr lang="zh-CN" altLang="en-US" sz="1700" b="0" spc="130">
                          <a:solidFill>
                            <a:srgbClr val="404040"/>
                          </a:solidFill>
                          <a:latin typeface="微软雅黑" panose="020b0503020204020204" pitchFamily="34" charset="-122"/>
                          <a:ea typeface="微软雅黑" panose="020b0503020204020204" pitchFamily="34" charset="-122"/>
                        </a:rPr>
                        <a:t>民主共和制</a:t>
                      </a:r>
                    </a:p>
                  </a:txBody>
                  <a:tcPr marL="215900" marR="215900" marT="133350" marB="133350" anchor="ctr">
                    <a:lnL w="9525">
                      <a:solidFill>
                        <a:srgbClr val="646464"/>
                      </a:solidFill>
                      <a:prstDash val="sysDash"/>
                    </a:lnL>
                    <a:lnR w="9525">
                      <a:solidFill>
                        <a:srgbClr val="646464"/>
                      </a:solidFill>
                      <a:prstDash val="sysDash"/>
                    </a:lnR>
                    <a:lnT w="28575">
                      <a:solidFill>
                        <a:srgbClr val="646464"/>
                      </a:solidFill>
                      <a:prstDash val="solid"/>
                    </a:lnT>
                    <a:lnB w="9525">
                      <a:solidFill>
                        <a:srgbClr val="646464"/>
                      </a:solidFill>
                      <a:prstDash val="sysDash"/>
                    </a:lnB>
                    <a:solidFill>
                      <a:srgbClr val="FFFFFF"/>
                    </a:solidFill>
                  </a:tcPr>
                </a:tc>
                <a:extLst>
                  <a:ext uri="{0D108BD9-81ED-4DB2-BD59-A6C34878D82A}">
                    <a16:rowId xmlns="" xmlns:a16="http://schemas.microsoft.com/office/drawing/2014/main" val="10002"/>
                  </a:ext>
                </a:extLst>
              </a:tr>
              <a:tr h="887730">
                <a:tc>
                  <a:txBody>
                    <a:bodyPr vert="horz" wrap="square"/>
                    <a:lstStyle/>
                    <a:p>
                      <a:pPr indent="0" algn="ctr">
                        <a:lnSpc>
                          <a:spcPct val="120000"/>
                        </a:lnSpc>
                        <a:spcBef>
                          <a:spcPct val="0"/>
                        </a:spcBef>
                        <a:spcAft>
                          <a:spcPct val="0"/>
                        </a:spcAft>
                        <a:buNone/>
                      </a:pPr>
                      <a:r>
                        <a:rPr lang="zh-CN" altLang="en-US" sz="1700" b="0" spc="130">
                          <a:solidFill>
                            <a:srgbClr val="646464"/>
                          </a:solidFill>
                          <a:latin typeface="微软雅黑" panose="020b0503020204020204" pitchFamily="34" charset="-122"/>
                          <a:ea typeface="微软雅黑" panose="020b0503020204020204" pitchFamily="34" charset="-122"/>
                          <a:cs typeface="微软雅黑" panose="020b0503020204020204" pitchFamily="34" charset="-122"/>
                        </a:rPr>
                        <a:t>占世界工业总产量（%）</a:t>
                      </a:r>
                    </a:p>
                  </a:txBody>
                  <a:tcPr marL="215900" marR="215900" marT="133350" marB="1333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c>
                  <a:txBody>
                    <a:bodyPr vert="horz" wrap="square"/>
                    <a:lstStyle/>
                    <a:p>
                      <a:pPr indent="0" algn="ctr">
                        <a:lnSpc>
                          <a:spcPct val="120000"/>
                        </a:lnSpc>
                        <a:spcBef>
                          <a:spcPct val="0"/>
                        </a:spcBef>
                        <a:spcAft>
                          <a:spcPct val="0"/>
                        </a:spcAft>
                        <a:buNone/>
                      </a:pPr>
                      <a:r>
                        <a:rPr lang="en-US" altLang="zh-CN" sz="1700" b="0" spc="130">
                          <a:solidFill>
                            <a:srgbClr val="404040"/>
                          </a:solidFill>
                          <a:latin typeface="微软雅黑" panose="020b0503020204020204" pitchFamily="34" charset="-122"/>
                          <a:ea typeface="微软雅黑" panose="020b0503020204020204" pitchFamily="34" charset="-122"/>
                        </a:rPr>
                        <a:t>14</a:t>
                      </a:r>
                    </a:p>
                  </a:txBody>
                  <a:tcPr marL="215900" marR="215900" marT="133350" marB="1333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c>
                  <a:txBody>
                    <a:bodyPr vert="horz" wrap="square"/>
                    <a:lstStyle/>
                    <a:p>
                      <a:pPr indent="0" algn="ctr">
                        <a:lnSpc>
                          <a:spcPct val="120000"/>
                        </a:lnSpc>
                        <a:spcBef>
                          <a:spcPct val="0"/>
                        </a:spcBef>
                        <a:spcAft>
                          <a:spcPct val="0"/>
                        </a:spcAft>
                        <a:buNone/>
                      </a:pPr>
                      <a:r>
                        <a:rPr lang="en-US" altLang="zh-CN" sz="1700" b="0" spc="130">
                          <a:solidFill>
                            <a:srgbClr val="404040"/>
                          </a:solidFill>
                          <a:latin typeface="微软雅黑" panose="020b0503020204020204" pitchFamily="34" charset="-122"/>
                          <a:ea typeface="微软雅黑" panose="020b0503020204020204" pitchFamily="34" charset="-122"/>
                        </a:rPr>
                        <a:t>2.6</a:t>
                      </a:r>
                    </a:p>
                  </a:txBody>
                  <a:tcPr marL="215900" marR="215900" marT="133350" marB="1333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c>
                  <a:txBody>
                    <a:bodyPr vert="horz" wrap="square"/>
                    <a:lstStyle/>
                    <a:p>
                      <a:pPr indent="0" algn="ctr">
                        <a:lnSpc>
                          <a:spcPct val="120000"/>
                        </a:lnSpc>
                        <a:spcBef>
                          <a:spcPct val="0"/>
                        </a:spcBef>
                        <a:spcAft>
                          <a:spcPct val="0"/>
                        </a:spcAft>
                        <a:buNone/>
                      </a:pPr>
                      <a:r>
                        <a:rPr lang="en-US" altLang="zh-CN" sz="1700" b="0" spc="130">
                          <a:solidFill>
                            <a:srgbClr val="404040"/>
                          </a:solidFill>
                          <a:latin typeface="微软雅黑" panose="020b0503020204020204" pitchFamily="34" charset="-122"/>
                          <a:ea typeface="微软雅黑" panose="020b0503020204020204" pitchFamily="34" charset="-122"/>
                        </a:rPr>
                        <a:t>6</a:t>
                      </a:r>
                    </a:p>
                  </a:txBody>
                  <a:tcPr marL="215900" marR="215900" marT="133350" marB="1333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c>
                  <a:txBody>
                    <a:bodyPr vert="horz" wrap="square"/>
                    <a:lstStyle/>
                    <a:p>
                      <a:pPr indent="0" algn="ctr">
                        <a:lnSpc>
                          <a:spcPct val="120000"/>
                        </a:lnSpc>
                        <a:spcBef>
                          <a:spcPct val="0"/>
                        </a:spcBef>
                        <a:spcAft>
                          <a:spcPct val="0"/>
                        </a:spcAft>
                        <a:buNone/>
                      </a:pPr>
                      <a:r>
                        <a:rPr lang="en-US" altLang="zh-CN" sz="1700" b="0" spc="130">
                          <a:solidFill>
                            <a:srgbClr val="404040"/>
                          </a:solidFill>
                          <a:latin typeface="微软雅黑" panose="020b0503020204020204" pitchFamily="34" charset="-122"/>
                          <a:ea typeface="微软雅黑" panose="020b0503020204020204" pitchFamily="34" charset="-122"/>
                        </a:rPr>
                        <a:t>16</a:t>
                      </a:r>
                    </a:p>
                  </a:txBody>
                  <a:tcPr marL="215900" marR="215900" marT="133350" marB="1333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c>
                  <a:txBody>
                    <a:bodyPr vert="horz" wrap="square"/>
                    <a:lstStyle/>
                    <a:p>
                      <a:pPr indent="0" algn="ctr">
                        <a:lnSpc>
                          <a:spcPct val="120000"/>
                        </a:lnSpc>
                        <a:spcBef>
                          <a:spcPct val="0"/>
                        </a:spcBef>
                        <a:spcAft>
                          <a:spcPct val="0"/>
                        </a:spcAft>
                        <a:buNone/>
                      </a:pPr>
                      <a:r>
                        <a:rPr lang="en-US" altLang="zh-CN" sz="1700" b="0" spc="130">
                          <a:solidFill>
                            <a:srgbClr val="404040"/>
                          </a:solidFill>
                          <a:latin typeface="微软雅黑" panose="020b0503020204020204" pitchFamily="34" charset="-122"/>
                          <a:ea typeface="微软雅黑" panose="020b0503020204020204" pitchFamily="34" charset="-122"/>
                        </a:rPr>
                        <a:t>1</a:t>
                      </a:r>
                    </a:p>
                  </a:txBody>
                  <a:tcPr marL="215900" marR="215900" marT="133350" marB="1333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c>
                  <a:txBody>
                    <a:bodyPr vert="horz" wrap="square"/>
                    <a:lstStyle/>
                    <a:p>
                      <a:pPr indent="0" algn="ctr">
                        <a:lnSpc>
                          <a:spcPct val="120000"/>
                        </a:lnSpc>
                        <a:spcBef>
                          <a:spcPct val="0"/>
                        </a:spcBef>
                        <a:spcAft>
                          <a:spcPct val="0"/>
                        </a:spcAft>
                        <a:buNone/>
                      </a:pPr>
                      <a:r>
                        <a:rPr lang="en-US" altLang="zh-CN" sz="1700" b="0" spc="130">
                          <a:solidFill>
                            <a:srgbClr val="404040"/>
                          </a:solidFill>
                          <a:latin typeface="微软雅黑" panose="020b0503020204020204" pitchFamily="34" charset="-122"/>
                          <a:ea typeface="微软雅黑" panose="020b0503020204020204" pitchFamily="34" charset="-122"/>
                        </a:rPr>
                        <a:t>38</a:t>
                      </a:r>
                    </a:p>
                  </a:txBody>
                  <a:tcPr marL="215900" marR="215900" marT="133350" marB="1333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extLst>
                  <a:ext uri="{0D108BD9-81ED-4DB2-BD59-A6C34878D82A}">
                    <a16:rowId xmlns="" xmlns:a16="http://schemas.microsoft.com/office/drawing/2014/main" val="10003"/>
                  </a:ext>
                </a:extLst>
              </a:tr>
              <a:tr h="887730">
                <a:tc>
                  <a:txBody>
                    <a:bodyPr vert="horz" wrap="square"/>
                    <a:lstStyle/>
                    <a:p>
                      <a:pPr indent="0" algn="ctr">
                        <a:lnSpc>
                          <a:spcPct val="120000"/>
                        </a:lnSpc>
                        <a:spcBef>
                          <a:spcPct val="0"/>
                        </a:spcBef>
                        <a:spcAft>
                          <a:spcPct val="0"/>
                        </a:spcAft>
                        <a:buNone/>
                      </a:pPr>
                      <a:r>
                        <a:rPr lang="zh-CN" altLang="en-US" sz="1700" b="0" spc="130">
                          <a:solidFill>
                            <a:srgbClr val="646464"/>
                          </a:solidFill>
                          <a:latin typeface="微软雅黑" panose="020b0503020204020204" pitchFamily="34" charset="-122"/>
                          <a:ea typeface="微软雅黑" panose="020b0503020204020204" pitchFamily="34" charset="-122"/>
                        </a:rPr>
                        <a:t>殖民地面积</a:t>
                      </a:r>
                    </a:p>
                    <a:p>
                      <a:pPr indent="0" algn="ctr">
                        <a:lnSpc>
                          <a:spcPct val="120000"/>
                        </a:lnSpc>
                        <a:spcBef>
                          <a:spcPct val="0"/>
                        </a:spcBef>
                        <a:spcAft>
                          <a:spcPct val="0"/>
                        </a:spcAft>
                        <a:buNone/>
                      </a:pPr>
                      <a:r>
                        <a:rPr lang="zh-CN" altLang="en-US" sz="1700" b="0" spc="130">
                          <a:solidFill>
                            <a:srgbClr val="646464"/>
                          </a:solidFill>
                          <a:latin typeface="微软雅黑" panose="020b0503020204020204" pitchFamily="34" charset="-122"/>
                          <a:ea typeface="微软雅黑" panose="020b0503020204020204" pitchFamily="34" charset="-122"/>
                        </a:rPr>
                        <a:t>（万平方米）</a:t>
                      </a:r>
                    </a:p>
                  </a:txBody>
                  <a:tcPr marL="215900" marR="215900" marT="133350" marB="1333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c>
                  <a:txBody>
                    <a:bodyPr vert="horz" wrap="square"/>
                    <a:lstStyle/>
                    <a:p>
                      <a:pPr indent="0" algn="ctr">
                        <a:lnSpc>
                          <a:spcPct val="120000"/>
                        </a:lnSpc>
                        <a:spcBef>
                          <a:spcPct val="0"/>
                        </a:spcBef>
                        <a:spcAft>
                          <a:spcPct val="0"/>
                        </a:spcAft>
                        <a:buNone/>
                      </a:pPr>
                      <a:r>
                        <a:rPr lang="en-US" altLang="zh-CN" sz="1700" b="0" spc="130">
                          <a:solidFill>
                            <a:srgbClr val="404040"/>
                          </a:solidFill>
                          <a:latin typeface="微软雅黑" panose="020b0503020204020204" pitchFamily="34" charset="-122"/>
                          <a:ea typeface="微软雅黑" panose="020b0503020204020204" pitchFamily="34" charset="-122"/>
                        </a:rPr>
                        <a:t>3350</a:t>
                      </a:r>
                    </a:p>
                  </a:txBody>
                  <a:tcPr marL="215900" marR="215900" marT="133350" marB="1333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c>
                  <a:txBody>
                    <a:bodyPr vert="horz" wrap="square"/>
                    <a:lstStyle/>
                    <a:p>
                      <a:pPr indent="0" algn="ctr">
                        <a:lnSpc>
                          <a:spcPct val="120000"/>
                        </a:lnSpc>
                        <a:spcBef>
                          <a:spcPct val="0"/>
                        </a:spcBef>
                        <a:spcAft>
                          <a:spcPct val="0"/>
                        </a:spcAft>
                        <a:buNone/>
                      </a:pPr>
                      <a:r>
                        <a:rPr lang="en-US" altLang="zh-CN" sz="1700" b="0" spc="130">
                          <a:solidFill>
                            <a:srgbClr val="404040"/>
                          </a:solidFill>
                          <a:latin typeface="微软雅黑" panose="020b0503020204020204" pitchFamily="34" charset="-122"/>
                          <a:ea typeface="微软雅黑" panose="020b0503020204020204" pitchFamily="34" charset="-122"/>
                        </a:rPr>
                        <a:t>1740</a:t>
                      </a:r>
                    </a:p>
                  </a:txBody>
                  <a:tcPr marL="215900" marR="215900" marT="133350" marB="1333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c>
                  <a:txBody>
                    <a:bodyPr vert="horz" wrap="square"/>
                    <a:lstStyle/>
                    <a:p>
                      <a:pPr indent="0" algn="ctr">
                        <a:lnSpc>
                          <a:spcPct val="120000"/>
                        </a:lnSpc>
                        <a:spcBef>
                          <a:spcPct val="0"/>
                        </a:spcBef>
                        <a:spcAft>
                          <a:spcPct val="0"/>
                        </a:spcAft>
                        <a:buNone/>
                      </a:pPr>
                      <a:r>
                        <a:rPr lang="en-US" altLang="zh-CN" sz="1700" b="0" spc="130">
                          <a:solidFill>
                            <a:srgbClr val="404040"/>
                          </a:solidFill>
                          <a:latin typeface="微软雅黑" panose="020b0503020204020204" pitchFamily="34" charset="-122"/>
                          <a:ea typeface="微软雅黑" panose="020b0503020204020204" pitchFamily="34" charset="-122"/>
                        </a:rPr>
                        <a:t>1060</a:t>
                      </a:r>
                    </a:p>
                  </a:txBody>
                  <a:tcPr marL="215900" marR="215900" marT="133350" marB="1333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c>
                  <a:txBody>
                    <a:bodyPr vert="horz" wrap="square"/>
                    <a:lstStyle/>
                    <a:p>
                      <a:pPr indent="0" algn="ctr">
                        <a:lnSpc>
                          <a:spcPct val="120000"/>
                        </a:lnSpc>
                        <a:spcBef>
                          <a:spcPct val="0"/>
                        </a:spcBef>
                        <a:spcAft>
                          <a:spcPct val="0"/>
                        </a:spcAft>
                        <a:buNone/>
                      </a:pPr>
                      <a:r>
                        <a:rPr lang="en-US" altLang="zh-CN" sz="1700" b="0" spc="130">
                          <a:solidFill>
                            <a:srgbClr val="404040"/>
                          </a:solidFill>
                          <a:latin typeface="微软雅黑" panose="020b0503020204020204" pitchFamily="34" charset="-122"/>
                          <a:ea typeface="微软雅黑" panose="020b0503020204020204" pitchFamily="34" charset="-122"/>
                        </a:rPr>
                        <a:t>290</a:t>
                      </a:r>
                    </a:p>
                  </a:txBody>
                  <a:tcPr marL="215900" marR="215900" marT="133350" marB="1333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c>
                  <a:txBody>
                    <a:bodyPr vert="horz" wrap="square"/>
                    <a:lstStyle/>
                    <a:p>
                      <a:pPr indent="0" algn="ctr">
                        <a:lnSpc>
                          <a:spcPct val="120000"/>
                        </a:lnSpc>
                        <a:spcBef>
                          <a:spcPct val="0"/>
                        </a:spcBef>
                        <a:spcAft>
                          <a:spcPct val="0"/>
                        </a:spcAft>
                        <a:buNone/>
                      </a:pPr>
                      <a:r>
                        <a:rPr lang="en-US" altLang="zh-CN" sz="1700" b="0" spc="130">
                          <a:solidFill>
                            <a:srgbClr val="404040"/>
                          </a:solidFill>
                          <a:latin typeface="微软雅黑" panose="020b0503020204020204" pitchFamily="34" charset="-122"/>
                          <a:ea typeface="微软雅黑" panose="020b0503020204020204" pitchFamily="34" charset="-122"/>
                        </a:rPr>
                        <a:t>30</a:t>
                      </a:r>
                    </a:p>
                  </a:txBody>
                  <a:tcPr marL="215900" marR="215900" marT="133350" marB="1333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c>
                  <a:txBody>
                    <a:bodyPr vert="horz" wrap="square"/>
                    <a:lstStyle/>
                    <a:p>
                      <a:pPr indent="0" algn="ctr">
                        <a:lnSpc>
                          <a:spcPct val="120000"/>
                        </a:lnSpc>
                        <a:spcBef>
                          <a:spcPct val="0"/>
                        </a:spcBef>
                        <a:spcAft>
                          <a:spcPct val="0"/>
                        </a:spcAft>
                        <a:buNone/>
                      </a:pPr>
                      <a:r>
                        <a:rPr lang="en-US" altLang="zh-CN" sz="1700" b="0" spc="130">
                          <a:solidFill>
                            <a:srgbClr val="404040"/>
                          </a:solidFill>
                          <a:latin typeface="微软雅黑" panose="020b0503020204020204" pitchFamily="34" charset="-122"/>
                          <a:ea typeface="微软雅黑" panose="020b0503020204020204" pitchFamily="34" charset="-122"/>
                        </a:rPr>
                        <a:t>30</a:t>
                      </a:r>
                    </a:p>
                  </a:txBody>
                  <a:tcPr marL="215900" marR="215900" marT="133350" marB="1333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extLst>
                  <a:ext uri="{0D108BD9-81ED-4DB2-BD59-A6C34878D82A}">
                    <a16:rowId xmlns="" xmlns:a16="http://schemas.microsoft.com/office/drawing/2014/main" val="10004"/>
                  </a:ext>
                </a:extLst>
              </a:tr>
              <a:tr h="577215">
                <a:tc>
                  <a:txBody>
                    <a:bodyPr vert="horz" wrap="square"/>
                    <a:lstStyle/>
                    <a:p>
                      <a:pPr indent="0" algn="ctr">
                        <a:lnSpc>
                          <a:spcPct val="120000"/>
                        </a:lnSpc>
                        <a:spcBef>
                          <a:spcPct val="0"/>
                        </a:spcBef>
                        <a:spcAft>
                          <a:spcPct val="0"/>
                        </a:spcAft>
                        <a:buNone/>
                      </a:pPr>
                      <a:r>
                        <a:rPr lang="zh-CN" altLang="en-US" sz="1700" b="0" spc="130">
                          <a:solidFill>
                            <a:srgbClr val="646464"/>
                          </a:solidFill>
                          <a:latin typeface="微软雅黑" panose="020b0503020204020204" pitchFamily="34" charset="-122"/>
                          <a:ea typeface="微软雅黑" panose="020b0503020204020204" pitchFamily="34" charset="-122"/>
                        </a:rPr>
                        <a:t>殖民地人口</a:t>
                      </a:r>
                    </a:p>
                    <a:p>
                      <a:pPr indent="0" algn="ctr">
                        <a:lnSpc>
                          <a:spcPct val="120000"/>
                        </a:lnSpc>
                        <a:spcBef>
                          <a:spcPct val="0"/>
                        </a:spcBef>
                        <a:spcAft>
                          <a:spcPct val="0"/>
                        </a:spcAft>
                        <a:buNone/>
                      </a:pPr>
                      <a:r>
                        <a:rPr lang="zh-CN" altLang="en-US" sz="1700" b="0" spc="130">
                          <a:solidFill>
                            <a:srgbClr val="646464"/>
                          </a:solidFill>
                          <a:latin typeface="微软雅黑" panose="020b0503020204020204" pitchFamily="34" charset="-122"/>
                          <a:ea typeface="微软雅黑" panose="020b0503020204020204" pitchFamily="34" charset="-122"/>
                        </a:rPr>
                        <a:t>（万人）</a:t>
                      </a:r>
                    </a:p>
                  </a:txBody>
                  <a:tcPr marL="215900" marR="215900" marT="133350" marB="133350" anchor="ctr">
                    <a:lnL w="9525">
                      <a:solidFill>
                        <a:srgbClr val="646464"/>
                      </a:solidFill>
                      <a:prstDash val="sysDash"/>
                    </a:lnL>
                    <a:lnR w="9525">
                      <a:solidFill>
                        <a:srgbClr val="646464"/>
                      </a:solidFill>
                      <a:prstDash val="sysDash"/>
                    </a:lnR>
                    <a:lnT w="9525">
                      <a:solidFill>
                        <a:srgbClr val="646464"/>
                      </a:solidFill>
                      <a:prstDash val="sysDash"/>
                    </a:lnT>
                    <a:lnB w="28575">
                      <a:solidFill>
                        <a:srgbClr val="646464"/>
                      </a:solidFill>
                      <a:prstDash val="solid"/>
                    </a:lnB>
                    <a:solidFill>
                      <a:srgbClr val="FFFFFF"/>
                    </a:solidFill>
                  </a:tcPr>
                </a:tc>
                <a:tc>
                  <a:txBody>
                    <a:bodyPr vert="horz" wrap="square"/>
                    <a:lstStyle/>
                    <a:p>
                      <a:pPr indent="0" algn="ctr">
                        <a:lnSpc>
                          <a:spcPct val="120000"/>
                        </a:lnSpc>
                        <a:spcBef>
                          <a:spcPct val="0"/>
                        </a:spcBef>
                        <a:spcAft>
                          <a:spcPct val="0"/>
                        </a:spcAft>
                        <a:buNone/>
                      </a:pPr>
                      <a:r>
                        <a:rPr lang="en-US" altLang="zh-CN" sz="1700" b="0" spc="130">
                          <a:solidFill>
                            <a:srgbClr val="404040"/>
                          </a:solidFill>
                          <a:latin typeface="微软雅黑" panose="020b0503020204020204" pitchFamily="34" charset="-122"/>
                          <a:ea typeface="微软雅黑" panose="020b0503020204020204" pitchFamily="34" charset="-122"/>
                        </a:rPr>
                        <a:t>39350</a:t>
                      </a:r>
                    </a:p>
                  </a:txBody>
                  <a:tcPr marL="215900" marR="215900" marT="133350" marB="133350" anchor="ctr">
                    <a:lnL w="9525">
                      <a:solidFill>
                        <a:srgbClr val="646464"/>
                      </a:solidFill>
                      <a:prstDash val="sysDash"/>
                    </a:lnL>
                    <a:lnR w="9525">
                      <a:solidFill>
                        <a:srgbClr val="646464"/>
                      </a:solidFill>
                      <a:prstDash val="sysDash"/>
                    </a:lnR>
                    <a:lnT w="9525">
                      <a:solidFill>
                        <a:srgbClr val="646464"/>
                      </a:solidFill>
                      <a:prstDash val="sysDash"/>
                    </a:lnT>
                    <a:lnB w="28575">
                      <a:solidFill>
                        <a:srgbClr val="646464"/>
                      </a:solidFill>
                      <a:prstDash val="solid"/>
                    </a:lnB>
                    <a:solidFill>
                      <a:srgbClr val="FFFFFF"/>
                    </a:solidFill>
                  </a:tcPr>
                </a:tc>
                <a:tc>
                  <a:txBody>
                    <a:bodyPr vert="horz" wrap="square"/>
                    <a:lstStyle/>
                    <a:p>
                      <a:pPr indent="0" algn="ctr">
                        <a:lnSpc>
                          <a:spcPct val="120000"/>
                        </a:lnSpc>
                        <a:spcBef>
                          <a:spcPct val="0"/>
                        </a:spcBef>
                        <a:spcAft>
                          <a:spcPct val="0"/>
                        </a:spcAft>
                        <a:buNone/>
                      </a:pPr>
                      <a:r>
                        <a:rPr lang="en-US" altLang="zh-CN" sz="1700" b="0" spc="130">
                          <a:solidFill>
                            <a:srgbClr val="404040"/>
                          </a:solidFill>
                          <a:latin typeface="微软雅黑" panose="020b0503020204020204" pitchFamily="34" charset="-122"/>
                          <a:ea typeface="微软雅黑" panose="020b0503020204020204" pitchFamily="34" charset="-122"/>
                        </a:rPr>
                        <a:t>3320</a:t>
                      </a:r>
                    </a:p>
                  </a:txBody>
                  <a:tcPr marL="215900" marR="215900" marT="133350" marB="133350" anchor="ctr">
                    <a:lnL w="9525">
                      <a:solidFill>
                        <a:srgbClr val="646464"/>
                      </a:solidFill>
                      <a:prstDash val="sysDash"/>
                    </a:lnL>
                    <a:lnR w="9525">
                      <a:solidFill>
                        <a:srgbClr val="646464"/>
                      </a:solidFill>
                      <a:prstDash val="sysDash"/>
                    </a:lnR>
                    <a:lnT w="9525">
                      <a:solidFill>
                        <a:srgbClr val="646464"/>
                      </a:solidFill>
                      <a:prstDash val="sysDash"/>
                    </a:lnT>
                    <a:lnB w="28575">
                      <a:solidFill>
                        <a:srgbClr val="646464"/>
                      </a:solidFill>
                      <a:prstDash val="solid"/>
                    </a:lnB>
                    <a:solidFill>
                      <a:srgbClr val="FFFFFF"/>
                    </a:solidFill>
                  </a:tcPr>
                </a:tc>
                <a:tc>
                  <a:txBody>
                    <a:bodyPr vert="horz" wrap="square"/>
                    <a:lstStyle/>
                    <a:p>
                      <a:pPr indent="0" algn="ctr">
                        <a:lnSpc>
                          <a:spcPct val="120000"/>
                        </a:lnSpc>
                        <a:spcBef>
                          <a:spcPct val="0"/>
                        </a:spcBef>
                        <a:spcAft>
                          <a:spcPct val="0"/>
                        </a:spcAft>
                        <a:buNone/>
                      </a:pPr>
                      <a:r>
                        <a:rPr lang="en-US" altLang="zh-CN" sz="1700" b="0" spc="130">
                          <a:solidFill>
                            <a:srgbClr val="404040"/>
                          </a:solidFill>
                          <a:latin typeface="微软雅黑" panose="020b0503020204020204" pitchFamily="34" charset="-122"/>
                          <a:ea typeface="微软雅黑" panose="020b0503020204020204" pitchFamily="34" charset="-122"/>
                        </a:rPr>
                        <a:t>5550</a:t>
                      </a:r>
                    </a:p>
                  </a:txBody>
                  <a:tcPr marL="215900" marR="215900" marT="133350" marB="133350" anchor="ctr">
                    <a:lnL w="9525">
                      <a:solidFill>
                        <a:srgbClr val="646464"/>
                      </a:solidFill>
                      <a:prstDash val="sysDash"/>
                    </a:lnL>
                    <a:lnR w="9525">
                      <a:solidFill>
                        <a:srgbClr val="646464"/>
                      </a:solidFill>
                      <a:prstDash val="sysDash"/>
                    </a:lnR>
                    <a:lnT w="9525">
                      <a:solidFill>
                        <a:srgbClr val="646464"/>
                      </a:solidFill>
                      <a:prstDash val="sysDash"/>
                    </a:lnT>
                    <a:lnB w="28575">
                      <a:solidFill>
                        <a:srgbClr val="646464"/>
                      </a:solidFill>
                      <a:prstDash val="solid"/>
                    </a:lnB>
                    <a:solidFill>
                      <a:srgbClr val="FFFFFF"/>
                    </a:solidFill>
                  </a:tcPr>
                </a:tc>
                <a:tc>
                  <a:txBody>
                    <a:bodyPr vert="horz" wrap="square"/>
                    <a:lstStyle/>
                    <a:p>
                      <a:pPr indent="0" algn="ctr">
                        <a:lnSpc>
                          <a:spcPct val="120000"/>
                        </a:lnSpc>
                        <a:spcBef>
                          <a:spcPct val="0"/>
                        </a:spcBef>
                        <a:spcAft>
                          <a:spcPct val="0"/>
                        </a:spcAft>
                        <a:buNone/>
                      </a:pPr>
                      <a:r>
                        <a:rPr lang="en-US" altLang="zh-CN" sz="1700" b="0" spc="130">
                          <a:solidFill>
                            <a:srgbClr val="404040"/>
                          </a:solidFill>
                          <a:latin typeface="微软雅黑" panose="020b0503020204020204" pitchFamily="34" charset="-122"/>
                          <a:ea typeface="微软雅黑" panose="020b0503020204020204" pitchFamily="34" charset="-122"/>
                        </a:rPr>
                        <a:t>1230</a:t>
                      </a:r>
                    </a:p>
                  </a:txBody>
                  <a:tcPr marL="215900" marR="215900" marT="133350" marB="133350" anchor="ctr">
                    <a:lnL w="9525">
                      <a:solidFill>
                        <a:srgbClr val="646464"/>
                      </a:solidFill>
                      <a:prstDash val="sysDash"/>
                    </a:lnL>
                    <a:lnR w="9525">
                      <a:solidFill>
                        <a:srgbClr val="646464"/>
                      </a:solidFill>
                      <a:prstDash val="sysDash"/>
                    </a:lnR>
                    <a:lnT w="9525">
                      <a:solidFill>
                        <a:srgbClr val="646464"/>
                      </a:solidFill>
                      <a:prstDash val="sysDash"/>
                    </a:lnT>
                    <a:lnB w="28575">
                      <a:solidFill>
                        <a:srgbClr val="646464"/>
                      </a:solidFill>
                      <a:prstDash val="solid"/>
                    </a:lnB>
                    <a:solidFill>
                      <a:srgbClr val="FFFFFF"/>
                    </a:solidFill>
                  </a:tcPr>
                </a:tc>
                <a:tc>
                  <a:txBody>
                    <a:bodyPr vert="horz" wrap="square"/>
                    <a:lstStyle/>
                    <a:p>
                      <a:pPr indent="0" algn="ctr">
                        <a:lnSpc>
                          <a:spcPct val="120000"/>
                        </a:lnSpc>
                        <a:spcBef>
                          <a:spcPct val="0"/>
                        </a:spcBef>
                        <a:spcAft>
                          <a:spcPct val="0"/>
                        </a:spcAft>
                        <a:buNone/>
                      </a:pPr>
                      <a:r>
                        <a:rPr lang="en-US" altLang="zh-CN" sz="1700" b="0" spc="130">
                          <a:solidFill>
                            <a:srgbClr val="404040"/>
                          </a:solidFill>
                          <a:latin typeface="微软雅黑" panose="020b0503020204020204" pitchFamily="34" charset="-122"/>
                          <a:ea typeface="微软雅黑" panose="020b0503020204020204" pitchFamily="34" charset="-122"/>
                        </a:rPr>
                        <a:t>1920</a:t>
                      </a:r>
                    </a:p>
                  </a:txBody>
                  <a:tcPr marL="215900" marR="215900" marT="133350" marB="133350" anchor="ctr">
                    <a:lnL w="9525">
                      <a:solidFill>
                        <a:srgbClr val="646464"/>
                      </a:solidFill>
                      <a:prstDash val="sysDash"/>
                    </a:lnL>
                    <a:lnR w="9525">
                      <a:solidFill>
                        <a:srgbClr val="646464"/>
                      </a:solidFill>
                      <a:prstDash val="sysDash"/>
                    </a:lnR>
                    <a:lnT w="9525">
                      <a:solidFill>
                        <a:srgbClr val="646464"/>
                      </a:solidFill>
                      <a:prstDash val="sysDash"/>
                    </a:lnT>
                    <a:lnB w="28575">
                      <a:solidFill>
                        <a:srgbClr val="646464"/>
                      </a:solidFill>
                      <a:prstDash val="solid"/>
                    </a:lnB>
                    <a:solidFill>
                      <a:srgbClr val="FFFFFF"/>
                    </a:solidFill>
                  </a:tcPr>
                </a:tc>
                <a:tc>
                  <a:txBody>
                    <a:bodyPr vert="horz" wrap="square"/>
                    <a:lstStyle/>
                    <a:p>
                      <a:pPr indent="0" algn="ctr">
                        <a:lnSpc>
                          <a:spcPct val="120000"/>
                        </a:lnSpc>
                        <a:spcBef>
                          <a:spcPct val="0"/>
                        </a:spcBef>
                        <a:spcAft>
                          <a:spcPct val="0"/>
                        </a:spcAft>
                        <a:buNone/>
                      </a:pPr>
                      <a:r>
                        <a:rPr lang="en-US" altLang="zh-CN" sz="1700" b="0" spc="130">
                          <a:solidFill>
                            <a:srgbClr val="404040"/>
                          </a:solidFill>
                          <a:latin typeface="微软雅黑" panose="020b0503020204020204" pitchFamily="34" charset="-122"/>
                          <a:ea typeface="微软雅黑" panose="020b0503020204020204" pitchFamily="34" charset="-122"/>
                        </a:rPr>
                        <a:t>970</a:t>
                      </a:r>
                    </a:p>
                  </a:txBody>
                  <a:tcPr marL="215900" marR="215900" marT="133350" marB="133350" anchor="ctr">
                    <a:lnL w="9525">
                      <a:solidFill>
                        <a:srgbClr val="646464"/>
                      </a:solidFill>
                      <a:prstDash val="sysDash"/>
                    </a:lnL>
                    <a:lnR w="9525">
                      <a:solidFill>
                        <a:srgbClr val="646464"/>
                      </a:solidFill>
                      <a:prstDash val="sysDash"/>
                    </a:lnR>
                    <a:lnT w="9525">
                      <a:solidFill>
                        <a:srgbClr val="646464"/>
                      </a:solidFill>
                      <a:prstDash val="sysDash"/>
                    </a:lnT>
                    <a:lnB w="28575">
                      <a:solidFill>
                        <a:srgbClr val="646464"/>
                      </a:solidFill>
                      <a:prstDash val="solid"/>
                    </a:lnB>
                    <a:solidFill>
                      <a:srgbClr val="FFFFFF"/>
                    </a:solidFill>
                  </a:tcPr>
                </a:tc>
                <a:extLst>
                  <a:ext uri="{0D108BD9-81ED-4DB2-BD59-A6C34878D82A}">
                    <a16:rowId xmlns="" xmlns:a16="http://schemas.microsoft.com/office/drawing/2014/main" val="10005"/>
                  </a:ext>
                </a:extLst>
              </a:tr>
            </a:tbl>
          </a:graphicData>
        </a:graphic>
      </p:graphicFrame>
    </p:spTree>
  </p:cSld>
  <p:clrMapOvr>
    <a:masterClrMapping/>
  </p:clrMapOvr>
  <p:transition/>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209550" y="205105"/>
            <a:ext cx="9427845" cy="583565"/>
          </a:xfrm>
          <a:prstGeom prst="rect">
            <a:avLst/>
          </a:prstGeom>
          <a:noFill/>
        </p:spPr>
        <p:txBody>
          <a:bodyPr wrap="square" rtlCol="0">
            <a:spAutoFit/>
          </a:bodyPr>
          <a:lstStyle/>
          <a:p>
            <a:r>
              <a:rPr lang="zh-CN" altLang="zh-CN" sz="3200" b="1">
                <a:solidFill>
                  <a:srgbClr val="C00000"/>
                </a:solidFill>
              </a:rPr>
              <a:t>帝国主义与世界大战的酝酿</a:t>
            </a:r>
            <a:r>
              <a:rPr lang="zh-CN" altLang="zh-CN" sz="1600" b="1">
                <a:solidFill>
                  <a:schemeClr val="tx2">
                    <a:lumMod val="75000"/>
                  </a:schemeClr>
                </a:solidFill>
              </a:rPr>
              <a:t>（帝国主义矛盾、两大军事集团、萨拉热窝事件</a:t>
            </a:r>
            <a:r>
              <a:rPr lang="zh-CN" altLang="en-US" sz="1600" b="1">
                <a:solidFill>
                  <a:schemeClr val="tx2">
                    <a:lumMod val="75000"/>
                  </a:schemeClr>
                </a:solidFill>
              </a:rPr>
              <a:t>）</a:t>
            </a:r>
          </a:p>
        </p:txBody>
      </p:sp>
      <p:cxnSp>
        <p:nvCxnSpPr>
          <p:cNvPr id="3" name="直接连接符 2"/>
          <p:cNvCxnSpPr/>
          <p:nvPr/>
        </p:nvCxnSpPr>
        <p:spPr>
          <a:xfrm>
            <a:off x="4445" y="848995"/>
            <a:ext cx="9832975" cy="29210"/>
          </a:xfrm>
          <a:prstGeom prst="line">
            <a:avLst/>
          </a:prstGeom>
          <a:ln w="60325" cmpd="thickThin">
            <a:solidFill>
              <a:schemeClr val="tx1"/>
            </a:solidFill>
            <a:prstDash val="solid"/>
          </a:ln>
        </p:spPr>
        <p:style>
          <a:lnRef idx="1">
            <a:schemeClr val="accent1"/>
          </a:lnRef>
          <a:fillRef idx="0">
            <a:schemeClr val="accent1"/>
          </a:fillRef>
          <a:effectRef idx="0">
            <a:schemeClr val="accent1"/>
          </a:effectRef>
          <a:fontRef idx="minor">
            <a:schemeClr val="tx1"/>
          </a:fontRef>
        </p:style>
      </p:cxnSp>
      <p:graphicFrame>
        <p:nvGraphicFramePr>
          <p:cNvPr id="12" name="表格 11"/>
          <p:cNvGraphicFramePr>
            <a:graphicFrameLocks noGrp="1"/>
          </p:cNvGraphicFramePr>
          <p:nvPr>
            <p:custDataLst>
              <p:tags r:id="rId3"/>
            </p:custDataLst>
          </p:nvPr>
        </p:nvGraphicFramePr>
        <p:xfrm>
          <a:off x="1061880" y="1057158"/>
          <a:ext cx="10097135" cy="5061077"/>
        </p:xfrm>
        <a:graphic>
          <a:graphicData uri="http://schemas.openxmlformats.org/drawingml/2006/table">
            <a:tbl>
              <a:tblPr firstRow="1" bandRow="1">
                <a:tableStyleId>{5C22544A-7EE6-4342-B048-85BDC9FD1C3A}</a:tableStyleId>
              </a:tblPr>
              <a:tblGrid>
                <a:gridCol w="1361440">
                  <a:extLst>
                    <a:ext uri="{9D8B030D-6E8A-4147-A177-3AD203B41FA5}">
                      <a16:colId xmlns="" xmlns:a16="http://schemas.microsoft.com/office/drawing/2014/main" val="20000"/>
                    </a:ext>
                  </a:extLst>
                </a:gridCol>
                <a:gridCol w="2207674">
                  <a:extLst>
                    <a:ext uri="{9D8B030D-6E8A-4147-A177-3AD203B41FA5}">
                      <a16:colId xmlns="" xmlns:a16="http://schemas.microsoft.com/office/drawing/2014/main" val="20001"/>
                    </a:ext>
                  </a:extLst>
                </a:gridCol>
                <a:gridCol w="2716751">
                  <a:extLst>
                    <a:ext uri="{9D8B030D-6E8A-4147-A177-3AD203B41FA5}">
                      <a16:colId xmlns="" xmlns:a16="http://schemas.microsoft.com/office/drawing/2014/main" val="20002"/>
                    </a:ext>
                  </a:extLst>
                </a:gridCol>
                <a:gridCol w="1038225">
                  <a:extLst>
                    <a:ext uri="{9D8B030D-6E8A-4147-A177-3AD203B41FA5}">
                      <a16:colId xmlns="" xmlns:a16="http://schemas.microsoft.com/office/drawing/2014/main" val="20003"/>
                    </a:ext>
                  </a:extLst>
                </a:gridCol>
                <a:gridCol w="2773045">
                  <a:extLst>
                    <a:ext uri="{9D8B030D-6E8A-4147-A177-3AD203B41FA5}">
                      <a16:colId xmlns="" xmlns:a16="http://schemas.microsoft.com/office/drawing/2014/main" val="20004"/>
                    </a:ext>
                  </a:extLst>
                </a:gridCol>
              </a:tblGrid>
              <a:tr h="666115">
                <a:tc gridSpan="5">
                  <a:txBody>
                    <a:bodyPr vert="horz" wrap="square"/>
                    <a:lstStyle/>
                    <a:p>
                      <a:pPr indent="0" algn="ctr">
                        <a:lnSpc>
                          <a:spcPct val="120000"/>
                        </a:lnSpc>
                        <a:spcBef>
                          <a:spcPct val="0"/>
                        </a:spcBef>
                        <a:spcAft>
                          <a:spcPct val="0"/>
                        </a:spcAft>
                        <a:buNone/>
                      </a:pPr>
                      <a:r>
                        <a:rPr lang="zh-CN" altLang="en-US" sz="1900" b="1" spc="130">
                          <a:solidFill>
                            <a:srgbClr val="646464"/>
                          </a:solidFill>
                          <a:latin typeface="微软雅黑" panose="020b0503020204020204" pitchFamily="34" charset="-122"/>
                          <a:ea typeface="微软雅黑" panose="020b0503020204020204" pitchFamily="34" charset="-122"/>
                        </a:rPr>
                        <a:t>两大军事集团的形成</a:t>
                      </a:r>
                    </a:p>
                  </a:txBody>
                  <a:tcPr marL="215900" marR="215900" marT="133350" marB="133350" anchor="ctr">
                    <a:lnL w="9525">
                      <a:solidFill>
                        <a:srgbClr val="646464"/>
                      </a:solidFill>
                      <a:prstDash val="sysDash"/>
                    </a:lnL>
                    <a:lnR w="9525">
                      <a:solidFill>
                        <a:srgbClr val="646464"/>
                      </a:solidFill>
                      <a:prstDash val="sysDash"/>
                    </a:lnR>
                    <a:lnT w="9525">
                      <a:solidFill>
                        <a:srgbClr val="646464"/>
                      </a:solidFill>
                      <a:prstDash val="sysDash"/>
                    </a:lnT>
                    <a:lnB w="28575">
                      <a:solidFill>
                        <a:srgbClr val="646464"/>
                      </a:solidFill>
                      <a:prstDash val="solid"/>
                    </a:lnB>
                    <a:solidFill>
                      <a:srgbClr val="FFFFFF"/>
                    </a:solidFill>
                  </a:tcPr>
                </a:tc>
                <a:tc hMerge="1">
                  <a:txBody>
                    <a:bodyPr vert="horz" wrap="square"/>
                    <a:lstStyle/>
                    <a:p>
                      <a:endParaRPr lang="zh-CN"/>
                    </a:p>
                  </a:txBody>
                  <a:tcPr>
                    <a:lnL w="12700" cmpd="sng">
                      <a:solidFill>
                        <a:schemeClr val="tx1"/>
                      </a:solidFill>
                      <a:prstDash val="solid"/>
                    </a:lnL>
                    <a:lnR w="12700" cmpd="sng">
                      <a:solidFill>
                        <a:schemeClr val="tx1"/>
                      </a:solidFill>
                      <a:prstDash val="solid"/>
                    </a:lnR>
                    <a:lnT w="9525">
                      <a:solidFill>
                        <a:srgbClr val="646464"/>
                      </a:solidFill>
                      <a:prstDash val="sysDash"/>
                    </a:lnT>
                    <a:lnB w="28575">
                      <a:solidFill>
                        <a:srgbClr val="646464"/>
                      </a:solidFill>
                      <a:prstDash val="solid"/>
                    </a:lnB>
                    <a:solidFill>
                      <a:schemeClr val="bg1"/>
                    </a:solidFill>
                  </a:tcPr>
                </a:tc>
                <a:tc hMerge="1">
                  <a:txBody>
                    <a:bodyPr vert="horz" wrap="square"/>
                    <a:lstStyle/>
                    <a:p>
                      <a:endParaRPr lang="zh-CN"/>
                    </a:p>
                  </a:txBody>
                  <a:tcPr>
                    <a:lnL w="12700" cmpd="sng">
                      <a:solidFill>
                        <a:schemeClr val="tx1"/>
                      </a:solidFill>
                      <a:prstDash val="solid"/>
                    </a:lnL>
                    <a:lnR w="12700" cmpd="sng">
                      <a:solidFill>
                        <a:schemeClr val="tx1"/>
                      </a:solidFill>
                      <a:prstDash val="solid"/>
                    </a:lnR>
                    <a:lnT w="9525">
                      <a:solidFill>
                        <a:srgbClr val="646464"/>
                      </a:solidFill>
                      <a:prstDash val="sysDash"/>
                    </a:lnT>
                    <a:lnB w="28575">
                      <a:solidFill>
                        <a:srgbClr val="646464"/>
                      </a:solidFill>
                      <a:prstDash val="solid"/>
                    </a:lnB>
                    <a:solidFill>
                      <a:schemeClr val="bg1"/>
                    </a:solidFill>
                  </a:tcPr>
                </a:tc>
                <a:tc hMerge="1">
                  <a:txBody>
                    <a:bodyPr vert="horz" wrap="square"/>
                    <a:lstStyle/>
                    <a:p>
                      <a:endParaRPr lang="zh-CN"/>
                    </a:p>
                  </a:txBody>
                  <a:tcPr>
                    <a:lnL w="12700" cmpd="sng">
                      <a:solidFill>
                        <a:schemeClr val="tx1"/>
                      </a:solidFill>
                      <a:prstDash val="solid"/>
                    </a:lnL>
                    <a:lnR w="12700" cmpd="sng">
                      <a:solidFill>
                        <a:schemeClr val="tx1"/>
                      </a:solidFill>
                      <a:prstDash val="solid"/>
                    </a:lnR>
                    <a:lnT w="9525">
                      <a:solidFill>
                        <a:srgbClr val="646464"/>
                      </a:solidFill>
                      <a:prstDash val="sysDash"/>
                    </a:lnT>
                    <a:lnB w="28575">
                      <a:solidFill>
                        <a:srgbClr val="646464"/>
                      </a:solidFill>
                      <a:prstDash val="solid"/>
                    </a:lnB>
                    <a:solidFill>
                      <a:schemeClr val="bg1"/>
                    </a:solidFill>
                  </a:tcPr>
                </a:tc>
                <a:tc hMerge="1">
                  <a:txBody>
                    <a:bodyPr vert="horz" wrap="square"/>
                    <a:lstStyle/>
                    <a:p>
                      <a:endParaRPr lang="zh-CN"/>
                    </a:p>
                  </a:txBody>
                  <a:tcPr>
                    <a:lnL w="12700" cmpd="sng">
                      <a:solidFill>
                        <a:schemeClr val="tx1"/>
                      </a:solidFill>
                      <a:prstDash val="solid"/>
                    </a:lnL>
                    <a:lnR w="9525">
                      <a:solidFill>
                        <a:srgbClr val="646464"/>
                      </a:solidFill>
                      <a:prstDash val="sysDash"/>
                    </a:lnR>
                    <a:lnT w="9525">
                      <a:solidFill>
                        <a:srgbClr val="646464"/>
                      </a:solidFill>
                      <a:prstDash val="sysDash"/>
                    </a:lnT>
                    <a:lnB w="28575">
                      <a:solidFill>
                        <a:srgbClr val="646464"/>
                      </a:solidFill>
                      <a:prstDash val="solid"/>
                    </a:lnB>
                    <a:solidFill>
                      <a:schemeClr val="bg1"/>
                    </a:solidFill>
                  </a:tcPr>
                </a:tc>
                <a:extLst>
                  <a:ext uri="{0D108BD9-81ED-4DB2-BD59-A6C34878D82A}">
                    <a16:rowId xmlns="" xmlns:a16="http://schemas.microsoft.com/office/drawing/2014/main" val="10000"/>
                  </a:ext>
                </a:extLst>
              </a:tr>
              <a:tr h="665480">
                <a:tc>
                  <a:txBody>
                    <a:bodyPr vert="horz" wrap="square"/>
                    <a:lstStyle/>
                    <a:p>
                      <a:pPr indent="0" algn="ctr">
                        <a:lnSpc>
                          <a:spcPct val="120000"/>
                        </a:lnSpc>
                        <a:spcBef>
                          <a:spcPct val="0"/>
                        </a:spcBef>
                        <a:spcAft>
                          <a:spcPct val="0"/>
                        </a:spcAft>
                        <a:buNone/>
                      </a:pPr>
                      <a:r>
                        <a:rPr lang="zh-CN" altLang="en-US" sz="1900" b="1" spc="130">
                          <a:solidFill>
                            <a:srgbClr val="646464"/>
                          </a:solidFill>
                          <a:latin typeface="微软雅黑" panose="020b0503020204020204" pitchFamily="34" charset="-122"/>
                          <a:ea typeface="微软雅黑" panose="020b0503020204020204" pitchFamily="34" charset="-122"/>
                        </a:rPr>
                        <a:t>国家</a:t>
                      </a:r>
                    </a:p>
                  </a:txBody>
                  <a:tcPr marL="215900" marR="215900" marT="133350" marB="133350" anchor="ctr">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solidFill>
                      <a:srgbClr val="FFFFFF"/>
                    </a:solidFill>
                  </a:tcPr>
                </a:tc>
                <a:tc>
                  <a:txBody>
                    <a:bodyPr vert="horz" wrap="square"/>
                    <a:lstStyle/>
                    <a:p>
                      <a:pPr indent="0" algn="ctr">
                        <a:lnSpc>
                          <a:spcPct val="120000"/>
                        </a:lnSpc>
                        <a:spcBef>
                          <a:spcPct val="0"/>
                        </a:spcBef>
                        <a:spcAft>
                          <a:spcPct val="0"/>
                        </a:spcAft>
                        <a:buNone/>
                      </a:pPr>
                      <a:r>
                        <a:rPr lang="zh-CN" altLang="en-US" sz="1900" b="1" spc="130">
                          <a:solidFill>
                            <a:srgbClr val="646464"/>
                          </a:solidFill>
                          <a:latin typeface="微软雅黑" panose="020b0503020204020204" pitchFamily="34" charset="-122"/>
                          <a:ea typeface="微软雅黑" panose="020b0503020204020204" pitchFamily="34" charset="-122"/>
                        </a:rPr>
                        <a:t>矛盾</a:t>
                      </a:r>
                    </a:p>
                  </a:txBody>
                  <a:tcPr marL="215900" marR="215900" marT="133350" marB="133350" anchor="ctr">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solidFill>
                      <a:srgbClr val="FFFFFF"/>
                    </a:solidFill>
                  </a:tcPr>
                </a:tc>
                <a:tc>
                  <a:txBody>
                    <a:bodyPr vert="horz" wrap="square"/>
                    <a:lstStyle/>
                    <a:p>
                      <a:pPr indent="0" algn="ctr">
                        <a:lnSpc>
                          <a:spcPct val="120000"/>
                        </a:lnSpc>
                        <a:spcBef>
                          <a:spcPct val="0"/>
                        </a:spcBef>
                        <a:spcAft>
                          <a:spcPct val="0"/>
                        </a:spcAft>
                        <a:buNone/>
                      </a:pPr>
                      <a:r>
                        <a:rPr lang="zh-CN" altLang="en-US" sz="1900" b="1" spc="130">
                          <a:solidFill>
                            <a:srgbClr val="646464"/>
                          </a:solidFill>
                          <a:latin typeface="微软雅黑" panose="020b0503020204020204" pitchFamily="34" charset="-122"/>
                          <a:ea typeface="微软雅黑" panose="020b0503020204020204" pitchFamily="34" charset="-122"/>
                        </a:rPr>
                        <a:t>同盟国条约</a:t>
                      </a:r>
                    </a:p>
                  </a:txBody>
                  <a:tcPr marL="215900" marR="215900" marT="133350" marB="133350" anchor="ctr">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solidFill>
                      <a:srgbClr val="FFFFFF"/>
                    </a:solidFill>
                  </a:tcPr>
                </a:tc>
                <a:tc>
                  <a:txBody>
                    <a:bodyPr vert="horz" wrap="square"/>
                    <a:lstStyle/>
                    <a:p>
                      <a:pPr indent="0" algn="ctr">
                        <a:lnSpc>
                          <a:spcPct val="120000"/>
                        </a:lnSpc>
                        <a:spcBef>
                          <a:spcPct val="0"/>
                        </a:spcBef>
                        <a:spcAft>
                          <a:spcPct val="0"/>
                        </a:spcAft>
                        <a:buNone/>
                      </a:pPr>
                      <a:r>
                        <a:rPr lang="zh-CN" altLang="en-US" sz="1900" b="1" spc="130">
                          <a:solidFill>
                            <a:srgbClr val="646464"/>
                          </a:solidFill>
                          <a:latin typeface="微软雅黑" panose="020b0503020204020204" pitchFamily="34" charset="-122"/>
                          <a:ea typeface="微软雅黑" panose="020b0503020204020204" pitchFamily="34" charset="-122"/>
                        </a:rPr>
                        <a:t>国家</a:t>
                      </a:r>
                    </a:p>
                  </a:txBody>
                  <a:tcPr marL="215900" marR="215900" marT="133350" marB="133350" anchor="ctr">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solidFill>
                      <a:srgbClr val="FFFFFF"/>
                    </a:solidFill>
                  </a:tcPr>
                </a:tc>
                <a:tc>
                  <a:txBody>
                    <a:bodyPr vert="horz" wrap="square"/>
                    <a:lstStyle/>
                    <a:p>
                      <a:pPr indent="0" algn="ctr">
                        <a:lnSpc>
                          <a:spcPct val="120000"/>
                        </a:lnSpc>
                        <a:spcBef>
                          <a:spcPct val="0"/>
                        </a:spcBef>
                        <a:spcAft>
                          <a:spcPct val="0"/>
                        </a:spcAft>
                        <a:buNone/>
                      </a:pPr>
                      <a:r>
                        <a:rPr lang="zh-CN" altLang="en-US" sz="1900" b="1" spc="130">
                          <a:solidFill>
                            <a:srgbClr val="646464"/>
                          </a:solidFill>
                          <a:latin typeface="微软雅黑" panose="020b0503020204020204" pitchFamily="34" charset="-122"/>
                          <a:ea typeface="微软雅黑" panose="020b0503020204020204" pitchFamily="34" charset="-122"/>
                        </a:rPr>
                        <a:t>协约国条约</a:t>
                      </a:r>
                    </a:p>
                  </a:txBody>
                  <a:tcPr marL="215900" marR="215900" marT="133350" marB="133350" anchor="ctr">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solidFill>
                      <a:srgbClr val="FFFFFF"/>
                    </a:solidFill>
                  </a:tcPr>
                </a:tc>
                <a:extLst>
                  <a:ext uri="{0D108BD9-81ED-4DB2-BD59-A6C34878D82A}">
                    <a16:rowId xmlns="" xmlns:a16="http://schemas.microsoft.com/office/drawing/2014/main" val="10001"/>
                  </a:ext>
                </a:extLst>
              </a:tr>
              <a:tr h="626110">
                <a:tc>
                  <a:txBody>
                    <a:bodyPr vert="horz" wrap="square"/>
                    <a:lstStyle/>
                    <a:p>
                      <a:pPr indent="0" algn="ctr">
                        <a:lnSpc>
                          <a:spcPct val="120000"/>
                        </a:lnSpc>
                        <a:spcBef>
                          <a:spcPct val="0"/>
                        </a:spcBef>
                        <a:spcAft>
                          <a:spcPct val="0"/>
                        </a:spcAft>
                        <a:buNone/>
                      </a:pPr>
                      <a:r>
                        <a:rPr lang="zh-CN" altLang="en-US" sz="1700" b="0" spc="130">
                          <a:solidFill>
                            <a:srgbClr val="646464"/>
                          </a:solidFill>
                          <a:latin typeface="微软雅黑" panose="020b0503020204020204" pitchFamily="34" charset="-122"/>
                          <a:ea typeface="微软雅黑" panose="020b0503020204020204" pitchFamily="34" charset="-122"/>
                        </a:rPr>
                        <a:t>奥匈帝国</a:t>
                      </a:r>
                    </a:p>
                  </a:txBody>
                  <a:tcPr marL="215900" marR="215900" marT="133350" marB="133350" anchor="ctr">
                    <a:lnL w="9525">
                      <a:solidFill>
                        <a:srgbClr val="646464"/>
                      </a:solidFill>
                      <a:prstDash val="sysDash"/>
                    </a:lnL>
                    <a:lnR w="9525">
                      <a:solidFill>
                        <a:srgbClr val="646464"/>
                      </a:solidFill>
                      <a:prstDash val="sysDash"/>
                    </a:lnR>
                    <a:lnT w="28575">
                      <a:solidFill>
                        <a:srgbClr val="646464"/>
                      </a:solidFill>
                      <a:prstDash val="solid"/>
                    </a:lnT>
                    <a:lnB w="9525">
                      <a:solidFill>
                        <a:srgbClr val="646464"/>
                      </a:solidFill>
                      <a:prstDash val="sysDash"/>
                    </a:lnB>
                    <a:solidFill>
                      <a:srgbClr val="FFFFFF"/>
                    </a:solidFill>
                  </a:tcPr>
                </a:tc>
                <a:tc>
                  <a:txBody>
                    <a:bodyPr vert="horz" wrap="square"/>
                    <a:lstStyle/>
                    <a:p>
                      <a:pPr indent="0" algn="ctr">
                        <a:lnSpc>
                          <a:spcPct val="120000"/>
                        </a:lnSpc>
                        <a:spcBef>
                          <a:spcPct val="0"/>
                        </a:spcBef>
                        <a:spcAft>
                          <a:spcPct val="0"/>
                        </a:spcAft>
                        <a:buNone/>
                      </a:pPr>
                      <a:r>
                        <a:rPr lang="zh-CN" altLang="en-US" sz="1700" b="0" spc="130">
                          <a:solidFill>
                            <a:srgbClr val="404040"/>
                          </a:solidFill>
                          <a:latin typeface="微软雅黑" panose="020b0503020204020204" pitchFamily="34" charset="-122"/>
                          <a:ea typeface="微软雅黑" panose="020b0503020204020204" pitchFamily="34" charset="-122"/>
                        </a:rPr>
                        <a:t>巴尔干半岛</a:t>
                      </a:r>
                    </a:p>
                  </a:txBody>
                  <a:tcPr marL="215900" marR="215900" marT="133350" marB="133350" anchor="ctr">
                    <a:lnL w="9525">
                      <a:solidFill>
                        <a:srgbClr val="646464"/>
                      </a:solidFill>
                      <a:prstDash val="sysDash"/>
                    </a:lnL>
                    <a:lnR w="9525">
                      <a:solidFill>
                        <a:srgbClr val="646464"/>
                      </a:solidFill>
                      <a:prstDash val="sysDash"/>
                    </a:lnR>
                    <a:lnT w="28575">
                      <a:solidFill>
                        <a:srgbClr val="646464"/>
                      </a:solidFill>
                      <a:prstDash val="solid"/>
                    </a:lnT>
                    <a:lnB w="9525">
                      <a:solidFill>
                        <a:srgbClr val="646464"/>
                      </a:solidFill>
                      <a:prstDash val="sysDash"/>
                    </a:lnB>
                    <a:solidFill>
                      <a:srgbClr val="FFFFFF"/>
                    </a:solidFill>
                  </a:tcPr>
                </a:tc>
                <a:tc rowSpan="2">
                  <a:txBody>
                    <a:bodyPr vert="horz" wrap="square"/>
                    <a:lstStyle/>
                    <a:p>
                      <a:pPr indent="0" algn="l">
                        <a:lnSpc>
                          <a:spcPct val="120000"/>
                        </a:lnSpc>
                        <a:spcBef>
                          <a:spcPct val="0"/>
                        </a:spcBef>
                        <a:spcAft>
                          <a:spcPct val="0"/>
                        </a:spcAft>
                        <a:buNone/>
                      </a:pPr>
                      <a:r>
                        <a:rPr lang="en-US" altLang="zh-CN" sz="1700" b="0" spc="130">
                          <a:solidFill>
                            <a:srgbClr val="404040"/>
                          </a:solidFill>
                          <a:latin typeface="微软雅黑" panose="020b0503020204020204" pitchFamily="34" charset="-122"/>
                          <a:ea typeface="微软雅黑" panose="020b0503020204020204" pitchFamily="34" charset="-122"/>
                          <a:cs typeface="微软雅黑" panose="020b0503020204020204" pitchFamily="34" charset="-122"/>
                        </a:rPr>
                        <a:t>1879年德奥签订军事</a:t>
                      </a:r>
                    </a:p>
                    <a:p>
                      <a:pPr indent="0" algn="l">
                        <a:lnSpc>
                          <a:spcPct val="120000"/>
                        </a:lnSpc>
                        <a:spcBef>
                          <a:spcPct val="0"/>
                        </a:spcBef>
                        <a:spcAft>
                          <a:spcPct val="0"/>
                        </a:spcAft>
                        <a:buNone/>
                      </a:pPr>
                      <a:r>
                        <a:rPr lang="en-US" altLang="zh-CN" sz="1700" b="0" spc="130">
                          <a:solidFill>
                            <a:srgbClr val="404040"/>
                          </a:solidFill>
                          <a:latin typeface="微软雅黑" panose="020b0503020204020204" pitchFamily="34" charset="-122"/>
                          <a:ea typeface="微软雅黑" panose="020b0503020204020204" pitchFamily="34" charset="-122"/>
                          <a:cs typeface="微软雅黑" panose="020b0503020204020204" pitchFamily="34" charset="-122"/>
                        </a:rPr>
                        <a:t>同盟条约</a:t>
                      </a:r>
                    </a:p>
                  </a:txBody>
                  <a:tcPr marL="215900" marR="215900" marT="133350" marB="133350" anchor="ctr">
                    <a:lnL w="9525">
                      <a:solidFill>
                        <a:srgbClr val="646464"/>
                      </a:solidFill>
                      <a:prstDash val="sysDash"/>
                    </a:lnL>
                    <a:lnR w="9525">
                      <a:solidFill>
                        <a:srgbClr val="646464"/>
                      </a:solidFill>
                      <a:prstDash val="sysDash"/>
                    </a:lnR>
                    <a:lnT w="28575">
                      <a:solidFill>
                        <a:srgbClr val="646464"/>
                      </a:solidFill>
                      <a:prstDash val="solid"/>
                    </a:lnT>
                    <a:lnB w="9525">
                      <a:solidFill>
                        <a:srgbClr val="646464"/>
                      </a:solidFill>
                      <a:prstDash val="sysDash"/>
                    </a:lnB>
                    <a:solidFill>
                      <a:srgbClr val="FFFFFF"/>
                    </a:solidFill>
                  </a:tcPr>
                </a:tc>
                <a:tc rowSpan="2">
                  <a:txBody>
                    <a:bodyPr vert="horz" wrap="square"/>
                    <a:lstStyle/>
                    <a:p>
                      <a:pPr indent="0" algn="ctr">
                        <a:lnSpc>
                          <a:spcPct val="120000"/>
                        </a:lnSpc>
                        <a:spcBef>
                          <a:spcPct val="0"/>
                        </a:spcBef>
                        <a:spcAft>
                          <a:spcPct val="0"/>
                        </a:spcAft>
                        <a:buNone/>
                      </a:pPr>
                      <a:r>
                        <a:rPr lang="zh-CN" altLang="en-US" sz="1700" b="0" spc="130">
                          <a:solidFill>
                            <a:srgbClr val="404040"/>
                          </a:solidFill>
                          <a:latin typeface="微软雅黑" panose="020b0503020204020204" pitchFamily="34" charset="-122"/>
                          <a:ea typeface="微软雅黑" panose="020b0503020204020204" pitchFamily="34" charset="-122"/>
                        </a:rPr>
                        <a:t>俄国</a:t>
                      </a:r>
                    </a:p>
                  </a:txBody>
                  <a:tcPr marL="215900" marR="215900" marT="133350" marB="133350" anchor="ctr">
                    <a:lnL w="9525">
                      <a:solidFill>
                        <a:srgbClr val="646464"/>
                      </a:solidFill>
                      <a:prstDash val="sysDash"/>
                    </a:lnL>
                    <a:lnR w="9525">
                      <a:solidFill>
                        <a:srgbClr val="646464"/>
                      </a:solidFill>
                      <a:prstDash val="sysDash"/>
                    </a:lnR>
                    <a:lnT w="28575">
                      <a:solidFill>
                        <a:srgbClr val="646464"/>
                      </a:solidFill>
                      <a:prstDash val="solid"/>
                    </a:lnT>
                    <a:lnB w="9525">
                      <a:solidFill>
                        <a:srgbClr val="646464"/>
                      </a:solidFill>
                      <a:prstDash val="sysDash"/>
                    </a:lnB>
                    <a:solidFill>
                      <a:srgbClr val="FFFFFF"/>
                    </a:solidFill>
                  </a:tcPr>
                </a:tc>
                <a:tc rowSpan="4">
                  <a:txBody>
                    <a:bodyPr vert="horz" wrap="square"/>
                    <a:lstStyle/>
                    <a:p>
                      <a:pPr indent="0" algn="ctr">
                        <a:lnSpc>
                          <a:spcPct val="120000"/>
                        </a:lnSpc>
                        <a:spcBef>
                          <a:spcPct val="0"/>
                        </a:spcBef>
                        <a:spcAft>
                          <a:spcPct val="0"/>
                        </a:spcAft>
                        <a:buNone/>
                      </a:pPr>
                      <a:r>
                        <a:rPr lang="en-US" altLang="zh-CN" sz="1700" b="0" spc="130">
                          <a:solidFill>
                            <a:srgbClr val="404040"/>
                          </a:solidFill>
                          <a:latin typeface="微软雅黑" panose="020b0503020204020204" pitchFamily="34" charset="-122"/>
                          <a:ea typeface="微软雅黑" panose="020b0503020204020204" pitchFamily="34" charset="-122"/>
                          <a:cs typeface="微软雅黑" panose="020b0503020204020204" pitchFamily="34" charset="-122"/>
                        </a:rPr>
                        <a:t>1894年法俄签订协约同盟成立</a:t>
                      </a:r>
                    </a:p>
                  </a:txBody>
                  <a:tcPr marL="215900" marR="215900" marT="133350" marB="133350" anchor="ctr">
                    <a:lnL w="9525">
                      <a:solidFill>
                        <a:srgbClr val="646464"/>
                      </a:solidFill>
                      <a:prstDash val="sysDash"/>
                    </a:lnL>
                    <a:lnR w="9525">
                      <a:solidFill>
                        <a:srgbClr val="646464"/>
                      </a:solidFill>
                      <a:prstDash val="sysDash"/>
                    </a:lnR>
                    <a:lnT w="28575">
                      <a:solidFill>
                        <a:srgbClr val="646464"/>
                      </a:solidFill>
                      <a:prstDash val="solid"/>
                    </a:lnT>
                    <a:lnB w="9525">
                      <a:solidFill>
                        <a:srgbClr val="646464"/>
                      </a:solidFill>
                      <a:prstDash val="sysDash"/>
                    </a:lnB>
                    <a:solidFill>
                      <a:srgbClr val="FFFFFF"/>
                    </a:solidFill>
                  </a:tcPr>
                </a:tc>
                <a:extLst>
                  <a:ext uri="{0D108BD9-81ED-4DB2-BD59-A6C34878D82A}">
                    <a16:rowId xmlns="" xmlns:a16="http://schemas.microsoft.com/office/drawing/2014/main" val="10002"/>
                  </a:ext>
                </a:extLst>
              </a:tr>
              <a:tr h="626110">
                <a:tc>
                  <a:txBody>
                    <a:bodyPr vert="horz" wrap="square"/>
                    <a:lstStyle/>
                    <a:p>
                      <a:pPr indent="0" algn="ctr">
                        <a:lnSpc>
                          <a:spcPct val="120000"/>
                        </a:lnSpc>
                        <a:spcBef>
                          <a:spcPct val="0"/>
                        </a:spcBef>
                        <a:spcAft>
                          <a:spcPct val="0"/>
                        </a:spcAft>
                        <a:buNone/>
                      </a:pPr>
                      <a:r>
                        <a:rPr lang="zh-CN" altLang="en-US" sz="1700" b="0" spc="130">
                          <a:solidFill>
                            <a:srgbClr val="646464"/>
                          </a:solidFill>
                          <a:latin typeface="微软雅黑" panose="020b0503020204020204" pitchFamily="34" charset="-122"/>
                          <a:ea typeface="微软雅黑" panose="020b0503020204020204" pitchFamily="34" charset="-122"/>
                        </a:rPr>
                        <a:t>德国</a:t>
                      </a:r>
                    </a:p>
                  </a:txBody>
                  <a:tcPr marL="215900" marR="215900" marT="133350" marB="1333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c>
                  <a:txBody>
                    <a:bodyPr vert="horz" wrap="square"/>
                    <a:lstStyle/>
                    <a:p>
                      <a:pPr indent="0" algn="ctr">
                        <a:lnSpc>
                          <a:spcPct val="120000"/>
                        </a:lnSpc>
                        <a:spcBef>
                          <a:spcPct val="0"/>
                        </a:spcBef>
                        <a:spcAft>
                          <a:spcPct val="0"/>
                        </a:spcAft>
                        <a:buNone/>
                      </a:pPr>
                      <a:r>
                        <a:rPr lang="zh-CN" altLang="en-US" sz="1700" b="0" spc="130">
                          <a:solidFill>
                            <a:srgbClr val="404040"/>
                          </a:solidFill>
                          <a:latin typeface="微软雅黑" panose="020b0503020204020204" pitchFamily="34" charset="-122"/>
                          <a:ea typeface="微软雅黑" panose="020b0503020204020204" pitchFamily="34" charset="-122"/>
                        </a:rPr>
                        <a:t>贸易摩擦</a:t>
                      </a:r>
                    </a:p>
                  </a:txBody>
                  <a:tcPr marL="215900" marR="215900" marT="133350" marB="1333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c vMerge="1">
                  <a:txBody>
                    <a:bodyPr vert="horz" wrap="square"/>
                    <a:lstStyle/>
                    <a:p>
                      <a:endParaRPr lang="zh-CN"/>
                    </a:p>
                  </a:txBody>
                  <a:tcPr anchor="ctr">
                    <a:lnL w="9525">
                      <a:solidFill>
                        <a:srgbClr val="646464"/>
                      </a:solidFill>
                      <a:prstDash val="sysDash"/>
                    </a:lnL>
                    <a:lnR w="9525">
                      <a:solidFill>
                        <a:srgbClr val="646464"/>
                      </a:solidFill>
                      <a:prstDash val="sysDash"/>
                    </a:lnR>
                    <a:lnT w="12700" cmpd="sng">
                      <a:solidFill>
                        <a:schemeClr val="tx1"/>
                      </a:solidFill>
                      <a:prstDash val="solid"/>
                    </a:lnT>
                    <a:lnB w="9525">
                      <a:solidFill>
                        <a:srgbClr val="646464"/>
                      </a:solidFill>
                      <a:prstDash val="sysDash"/>
                    </a:lnB>
                    <a:solidFill>
                      <a:schemeClr val="bg1"/>
                    </a:solidFill>
                  </a:tcPr>
                </a:tc>
                <a:tc vMerge="1">
                  <a:txBody>
                    <a:bodyPr vert="horz" wrap="square"/>
                    <a:lstStyle/>
                    <a:p>
                      <a:endParaRPr lang="zh-CN"/>
                    </a:p>
                  </a:txBody>
                  <a:tcPr anchor="ctr">
                    <a:lnL w="9525">
                      <a:solidFill>
                        <a:srgbClr val="646464"/>
                      </a:solidFill>
                      <a:prstDash val="sysDash"/>
                    </a:lnL>
                    <a:lnR w="9525">
                      <a:solidFill>
                        <a:srgbClr val="646464"/>
                      </a:solidFill>
                      <a:prstDash val="sysDash"/>
                    </a:lnR>
                    <a:lnT w="12700" cmpd="sng">
                      <a:solidFill>
                        <a:schemeClr val="tx1"/>
                      </a:solidFill>
                      <a:prstDash val="solid"/>
                    </a:lnT>
                    <a:lnB w="9525">
                      <a:solidFill>
                        <a:srgbClr val="646464"/>
                      </a:solidFill>
                      <a:prstDash val="sysDash"/>
                    </a:lnB>
                    <a:solidFill>
                      <a:schemeClr val="bg1"/>
                    </a:solidFill>
                  </a:tcPr>
                </a:tc>
                <a:tc vMerge="1">
                  <a:txBody>
                    <a:bodyPr vert="horz" wrap="square"/>
                    <a:lstStyle/>
                    <a:p>
                      <a:endParaRPr lang="zh-CN"/>
                    </a:p>
                  </a:txBody>
                  <a:tcPr anchor="ctr">
                    <a:lnL w="9525">
                      <a:solidFill>
                        <a:srgbClr val="646464"/>
                      </a:solidFill>
                      <a:prstDash val="sysDash"/>
                    </a:lnL>
                    <a:lnR w="9525">
                      <a:solidFill>
                        <a:srgbClr val="646464"/>
                      </a:solidFill>
                      <a:prstDash val="sysDash"/>
                    </a:lnR>
                    <a:lnT w="12700" cmpd="sng">
                      <a:solidFill>
                        <a:schemeClr val="tx1"/>
                      </a:solidFill>
                      <a:prstDash val="solid"/>
                    </a:lnT>
                    <a:lnB w="12700" cmpd="sng">
                      <a:solidFill>
                        <a:schemeClr val="tx1"/>
                      </a:solidFill>
                      <a:prstDash val="solid"/>
                    </a:lnB>
                    <a:solidFill>
                      <a:schemeClr val="bg1"/>
                    </a:solidFill>
                  </a:tcPr>
                </a:tc>
                <a:extLst>
                  <a:ext uri="{0D108BD9-81ED-4DB2-BD59-A6C34878D82A}">
                    <a16:rowId xmlns="" xmlns:a16="http://schemas.microsoft.com/office/drawing/2014/main" val="10003"/>
                  </a:ext>
                </a:extLst>
              </a:tr>
              <a:tr h="626110">
                <a:tc>
                  <a:txBody>
                    <a:bodyPr vert="horz" wrap="square"/>
                    <a:lstStyle/>
                    <a:p>
                      <a:pPr indent="0" algn="ctr">
                        <a:lnSpc>
                          <a:spcPct val="120000"/>
                        </a:lnSpc>
                        <a:spcBef>
                          <a:spcPct val="0"/>
                        </a:spcBef>
                        <a:spcAft>
                          <a:spcPct val="0"/>
                        </a:spcAft>
                        <a:buNone/>
                      </a:pPr>
                      <a:r>
                        <a:rPr lang="zh-CN" altLang="en-US" sz="1700" b="0" spc="130">
                          <a:solidFill>
                            <a:srgbClr val="646464"/>
                          </a:solidFill>
                          <a:latin typeface="微软雅黑" panose="020b0503020204020204" pitchFamily="34" charset="-122"/>
                          <a:ea typeface="微软雅黑" panose="020b0503020204020204" pitchFamily="34" charset="-122"/>
                        </a:rPr>
                        <a:t>德国</a:t>
                      </a:r>
                    </a:p>
                  </a:txBody>
                  <a:tcPr marL="215900" marR="215900" marT="133350" marB="1333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c>
                  <a:txBody>
                    <a:bodyPr vert="horz" wrap="square"/>
                    <a:lstStyle/>
                    <a:p>
                      <a:pPr indent="0" algn="ctr">
                        <a:lnSpc>
                          <a:spcPct val="120000"/>
                        </a:lnSpc>
                        <a:spcBef>
                          <a:spcPct val="0"/>
                        </a:spcBef>
                        <a:spcAft>
                          <a:spcPct val="0"/>
                        </a:spcAft>
                        <a:buNone/>
                      </a:pPr>
                      <a:r>
                        <a:rPr lang="zh-CN" altLang="en-US" sz="1700" b="0" spc="130">
                          <a:solidFill>
                            <a:srgbClr val="404040"/>
                          </a:solidFill>
                          <a:latin typeface="微软雅黑" panose="020b0503020204020204" pitchFamily="34" charset="-122"/>
                          <a:ea typeface="微软雅黑" panose="020b0503020204020204" pitchFamily="34" charset="-122"/>
                        </a:rPr>
                        <a:t>阿尔萨斯、洛林</a:t>
                      </a:r>
                    </a:p>
                  </a:txBody>
                  <a:tcPr marL="215900" marR="215900" marT="133350" marB="1333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c rowSpan="2">
                  <a:txBody>
                    <a:bodyPr vert="horz" wrap="square"/>
                    <a:lstStyle/>
                    <a:p>
                      <a:pPr indent="0" algn="l">
                        <a:lnSpc>
                          <a:spcPct val="120000"/>
                        </a:lnSpc>
                        <a:spcBef>
                          <a:spcPct val="0"/>
                        </a:spcBef>
                        <a:spcAft>
                          <a:spcPct val="0"/>
                        </a:spcAft>
                        <a:buNone/>
                      </a:pPr>
                      <a:r>
                        <a:rPr lang="en-US" altLang="zh-CN" sz="1700" b="0" spc="130">
                          <a:solidFill>
                            <a:srgbClr val="404040"/>
                          </a:solidFill>
                          <a:latin typeface="微软雅黑" panose="020b0503020204020204" pitchFamily="34" charset="-122"/>
                          <a:ea typeface="微软雅黑" panose="020b0503020204020204" pitchFamily="34" charset="-122"/>
                          <a:cs typeface="微软雅黑" panose="020b0503020204020204" pitchFamily="34" charset="-122"/>
                        </a:rPr>
                        <a:t>1882年意大利同德奥签订同盟条约</a:t>
                      </a:r>
                    </a:p>
                  </a:txBody>
                  <a:tcPr marL="215900" marR="215900" marT="133350" marB="1333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c rowSpan="2">
                  <a:txBody>
                    <a:bodyPr vert="horz" wrap="square"/>
                    <a:lstStyle/>
                    <a:p>
                      <a:pPr indent="0" algn="ctr">
                        <a:lnSpc>
                          <a:spcPct val="120000"/>
                        </a:lnSpc>
                        <a:spcBef>
                          <a:spcPct val="0"/>
                        </a:spcBef>
                        <a:spcAft>
                          <a:spcPct val="0"/>
                        </a:spcAft>
                        <a:buNone/>
                      </a:pPr>
                      <a:r>
                        <a:rPr lang="zh-CN" altLang="en-US" sz="1700" b="0" spc="130">
                          <a:solidFill>
                            <a:srgbClr val="404040"/>
                          </a:solidFill>
                          <a:latin typeface="微软雅黑" panose="020b0503020204020204" pitchFamily="34" charset="-122"/>
                          <a:ea typeface="微软雅黑" panose="020b0503020204020204" pitchFamily="34" charset="-122"/>
                        </a:rPr>
                        <a:t>法国</a:t>
                      </a:r>
                    </a:p>
                  </a:txBody>
                  <a:tcPr marL="215900" marR="215900" marT="133350" marB="1333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c vMerge="1">
                  <a:txBody>
                    <a:bodyPr vert="horz" wrap="square"/>
                    <a:lstStyle/>
                    <a:p>
                      <a:endParaRPr lang="zh-CN"/>
                    </a:p>
                  </a:txBody>
                  <a:tcPr anchor="ctr">
                    <a:lnL w="9525">
                      <a:solidFill>
                        <a:srgbClr val="646464"/>
                      </a:solidFill>
                      <a:prstDash val="sysDash"/>
                    </a:lnL>
                    <a:lnR w="9525">
                      <a:solidFill>
                        <a:srgbClr val="646464"/>
                      </a:solidFill>
                      <a:prstDash val="sysDash"/>
                    </a:lnR>
                    <a:lnT w="12700" cmpd="sng">
                      <a:solidFill>
                        <a:schemeClr val="tx1"/>
                      </a:solidFill>
                      <a:prstDash val="solid"/>
                    </a:lnT>
                    <a:lnB w="12700" cmpd="sng">
                      <a:solidFill>
                        <a:schemeClr val="tx1"/>
                      </a:solidFill>
                      <a:prstDash val="solid"/>
                    </a:lnB>
                    <a:solidFill>
                      <a:schemeClr val="bg1"/>
                    </a:solidFill>
                  </a:tcPr>
                </a:tc>
                <a:extLst>
                  <a:ext uri="{0D108BD9-81ED-4DB2-BD59-A6C34878D82A}">
                    <a16:rowId xmlns="" xmlns:a16="http://schemas.microsoft.com/office/drawing/2014/main" val="10004"/>
                  </a:ext>
                </a:extLst>
              </a:tr>
              <a:tr h="626110">
                <a:tc>
                  <a:txBody>
                    <a:bodyPr vert="horz" wrap="square"/>
                    <a:lstStyle/>
                    <a:p>
                      <a:pPr indent="0" algn="ctr">
                        <a:lnSpc>
                          <a:spcPct val="120000"/>
                        </a:lnSpc>
                        <a:spcBef>
                          <a:spcPct val="0"/>
                        </a:spcBef>
                        <a:spcAft>
                          <a:spcPct val="0"/>
                        </a:spcAft>
                        <a:buNone/>
                      </a:pPr>
                      <a:r>
                        <a:rPr lang="zh-CN" altLang="en-US" sz="1700" b="0" spc="130">
                          <a:solidFill>
                            <a:srgbClr val="646464"/>
                          </a:solidFill>
                          <a:latin typeface="微软雅黑" panose="020b0503020204020204" pitchFamily="34" charset="-122"/>
                          <a:ea typeface="微软雅黑" panose="020b0503020204020204" pitchFamily="34" charset="-122"/>
                        </a:rPr>
                        <a:t>意大利</a:t>
                      </a:r>
                    </a:p>
                  </a:txBody>
                  <a:tcPr marL="215900" marR="215900" marT="133350" marB="1333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c>
                  <a:txBody>
                    <a:bodyPr vert="horz" wrap="square"/>
                    <a:lstStyle/>
                    <a:p>
                      <a:pPr indent="0" algn="ctr">
                        <a:lnSpc>
                          <a:spcPct val="120000"/>
                        </a:lnSpc>
                        <a:spcBef>
                          <a:spcPct val="0"/>
                        </a:spcBef>
                        <a:spcAft>
                          <a:spcPct val="0"/>
                        </a:spcAft>
                        <a:buNone/>
                      </a:pPr>
                      <a:r>
                        <a:rPr lang="zh-CN" altLang="en-US" sz="1700" b="0" spc="130">
                          <a:solidFill>
                            <a:srgbClr val="404040"/>
                          </a:solidFill>
                          <a:latin typeface="微软雅黑" panose="020b0503020204020204" pitchFamily="34" charset="-122"/>
                          <a:ea typeface="微软雅黑" panose="020b0503020204020204" pitchFamily="34" charset="-122"/>
                        </a:rPr>
                        <a:t>北非突尼斯问题</a:t>
                      </a:r>
                    </a:p>
                  </a:txBody>
                  <a:tcPr marL="215900" marR="215900" marT="133350" marB="1333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c vMerge="1">
                  <a:txBody>
                    <a:bodyPr vert="horz" wrap="square"/>
                    <a:lstStyle/>
                    <a:p>
                      <a:endParaRPr lang="zh-CN"/>
                    </a:p>
                  </a:txBody>
                  <a:tcPr anchor="ctr">
                    <a:lnL w="9525">
                      <a:solidFill>
                        <a:srgbClr val="646464"/>
                      </a:solidFill>
                      <a:prstDash val="sysDash"/>
                    </a:lnL>
                    <a:lnR w="9525">
                      <a:solidFill>
                        <a:srgbClr val="646464"/>
                      </a:solidFill>
                      <a:prstDash val="sysDash"/>
                    </a:lnR>
                    <a:lnT w="12700" cmpd="sng">
                      <a:solidFill>
                        <a:schemeClr val="tx1"/>
                      </a:solidFill>
                      <a:prstDash val="solid"/>
                    </a:lnT>
                    <a:lnB w="9525">
                      <a:solidFill>
                        <a:srgbClr val="646464"/>
                      </a:solidFill>
                      <a:prstDash val="sysDash"/>
                    </a:lnB>
                    <a:solidFill>
                      <a:schemeClr val="bg1"/>
                    </a:solidFill>
                  </a:tcPr>
                </a:tc>
                <a:tc vMerge="1">
                  <a:txBody>
                    <a:bodyPr vert="horz" wrap="square"/>
                    <a:lstStyle/>
                    <a:p>
                      <a:endParaRPr lang="zh-CN"/>
                    </a:p>
                  </a:txBody>
                  <a:tcPr anchor="ctr">
                    <a:lnL w="9525">
                      <a:solidFill>
                        <a:srgbClr val="646464"/>
                      </a:solidFill>
                      <a:prstDash val="sysDash"/>
                    </a:lnL>
                    <a:lnR w="9525">
                      <a:solidFill>
                        <a:srgbClr val="646464"/>
                      </a:solidFill>
                      <a:prstDash val="sysDash"/>
                    </a:lnR>
                    <a:lnT w="12700" cmpd="sng">
                      <a:solidFill>
                        <a:schemeClr val="tx1"/>
                      </a:solidFill>
                      <a:prstDash val="solid"/>
                    </a:lnT>
                    <a:lnB w="9525">
                      <a:solidFill>
                        <a:srgbClr val="646464"/>
                      </a:solidFill>
                      <a:prstDash val="sysDash"/>
                    </a:lnB>
                    <a:solidFill>
                      <a:schemeClr val="bg1"/>
                    </a:solidFill>
                  </a:tcPr>
                </a:tc>
                <a:tc vMerge="1">
                  <a:txBody>
                    <a:bodyPr vert="horz" wrap="square"/>
                    <a:lstStyle/>
                    <a:p>
                      <a:endParaRPr lang="zh-CN"/>
                    </a:p>
                  </a:txBody>
                  <a:tcPr anchor="ctr">
                    <a:lnL w="9525">
                      <a:solidFill>
                        <a:srgbClr val="646464"/>
                      </a:solidFill>
                      <a:prstDash val="sysDash"/>
                    </a:lnL>
                    <a:lnR w="9525">
                      <a:solidFill>
                        <a:srgbClr val="646464"/>
                      </a:solidFill>
                      <a:prstDash val="sysDash"/>
                    </a:lnR>
                    <a:lnT w="12700" cmpd="sng">
                      <a:solidFill>
                        <a:schemeClr val="tx1"/>
                      </a:solidFill>
                      <a:prstDash val="solid"/>
                    </a:lnT>
                    <a:lnB w="9525">
                      <a:solidFill>
                        <a:srgbClr val="646464"/>
                      </a:solidFill>
                      <a:prstDash val="sysDash"/>
                    </a:lnB>
                    <a:solidFill>
                      <a:schemeClr val="bg1"/>
                    </a:solidFill>
                  </a:tcPr>
                </a:tc>
                <a:extLst>
                  <a:ext uri="{0D108BD9-81ED-4DB2-BD59-A6C34878D82A}">
                    <a16:rowId xmlns="" xmlns:a16="http://schemas.microsoft.com/office/drawing/2014/main" val="10005"/>
                  </a:ext>
                </a:extLst>
              </a:tr>
              <a:tr h="962660">
                <a:tc>
                  <a:txBody>
                    <a:bodyPr vert="horz" wrap="square"/>
                    <a:lstStyle/>
                    <a:p>
                      <a:pPr indent="0" algn="ctr">
                        <a:lnSpc>
                          <a:spcPct val="120000"/>
                        </a:lnSpc>
                        <a:spcBef>
                          <a:spcPct val="0"/>
                        </a:spcBef>
                        <a:spcAft>
                          <a:spcPct val="0"/>
                        </a:spcAft>
                        <a:buNone/>
                      </a:pPr>
                      <a:r>
                        <a:rPr lang="zh-CN" altLang="en-US" sz="1700" b="0" spc="130">
                          <a:solidFill>
                            <a:srgbClr val="646464"/>
                          </a:solidFill>
                          <a:latin typeface="微软雅黑" panose="020b0503020204020204" pitchFamily="34" charset="-122"/>
                          <a:ea typeface="微软雅黑" panose="020b0503020204020204" pitchFamily="34" charset="-122"/>
                        </a:rPr>
                        <a:t>德国</a:t>
                      </a:r>
                    </a:p>
                  </a:txBody>
                  <a:tcPr marL="215900" marR="215900" marT="133350" marB="133350" anchor="ctr">
                    <a:lnL w="9525">
                      <a:solidFill>
                        <a:srgbClr val="646464"/>
                      </a:solidFill>
                      <a:prstDash val="sysDash"/>
                    </a:lnL>
                    <a:lnR w="9525">
                      <a:solidFill>
                        <a:srgbClr val="646464"/>
                      </a:solidFill>
                      <a:prstDash val="sysDash"/>
                    </a:lnR>
                    <a:lnT w="9525">
                      <a:solidFill>
                        <a:srgbClr val="646464"/>
                      </a:solidFill>
                      <a:prstDash val="sysDash"/>
                    </a:lnT>
                    <a:lnB w="28575">
                      <a:solidFill>
                        <a:srgbClr val="646464"/>
                      </a:solidFill>
                      <a:prstDash val="solid"/>
                    </a:lnB>
                    <a:solidFill>
                      <a:srgbClr val="FFFFFF"/>
                    </a:solidFill>
                  </a:tcPr>
                </a:tc>
                <a:tc gridSpan="2">
                  <a:txBody>
                    <a:bodyPr vert="horz" wrap="square"/>
                    <a:lstStyle/>
                    <a:p>
                      <a:pPr indent="0" algn="ctr">
                        <a:lnSpc>
                          <a:spcPct val="120000"/>
                        </a:lnSpc>
                        <a:spcBef>
                          <a:spcPct val="0"/>
                        </a:spcBef>
                        <a:spcAft>
                          <a:spcPct val="0"/>
                        </a:spcAft>
                        <a:buNone/>
                      </a:pPr>
                      <a:r>
                        <a:rPr lang="zh-CN" altLang="en-US" sz="1700" b="0" spc="130">
                          <a:solidFill>
                            <a:srgbClr val="404040"/>
                          </a:solidFill>
                          <a:latin typeface="微软雅黑" panose="020b0503020204020204" pitchFamily="34" charset="-122"/>
                          <a:ea typeface="微软雅黑" panose="020b0503020204020204" pitchFamily="34" charset="-122"/>
                        </a:rPr>
                        <a:t>争夺欧洲和世界霸权</a:t>
                      </a:r>
                    </a:p>
                  </a:txBody>
                  <a:tcPr marL="215900" marR="215900" marT="133350" marB="133350" anchor="ctr">
                    <a:lnL w="9525">
                      <a:solidFill>
                        <a:srgbClr val="646464"/>
                      </a:solidFill>
                      <a:prstDash val="sysDash"/>
                    </a:lnL>
                    <a:lnR w="9525">
                      <a:solidFill>
                        <a:srgbClr val="646464"/>
                      </a:solidFill>
                      <a:prstDash val="sysDash"/>
                    </a:lnR>
                    <a:lnT w="9525">
                      <a:solidFill>
                        <a:srgbClr val="646464"/>
                      </a:solidFill>
                      <a:prstDash val="sysDash"/>
                    </a:lnT>
                    <a:lnB w="28575">
                      <a:solidFill>
                        <a:srgbClr val="646464"/>
                      </a:solidFill>
                      <a:prstDash val="solid"/>
                    </a:lnB>
                    <a:solidFill>
                      <a:srgbClr val="FFFFFF"/>
                    </a:solidFill>
                  </a:tcPr>
                </a:tc>
                <a:tc hMerge="1">
                  <a:txBody>
                    <a:bodyPr vert="horz" wrap="square"/>
                    <a:lstStyle/>
                    <a:p>
                      <a:endParaRPr lang="zh-CN"/>
                    </a:p>
                  </a:txBody>
                  <a:tcPr anchor="ctr">
                    <a:lnL w="12700" cmpd="sng">
                      <a:solidFill>
                        <a:schemeClr val="tx1"/>
                      </a:solidFill>
                      <a:prstDash val="solid"/>
                    </a:lnL>
                    <a:lnR w="9525">
                      <a:solidFill>
                        <a:srgbClr val="646464"/>
                      </a:solidFill>
                      <a:prstDash val="sysDash"/>
                    </a:lnR>
                    <a:lnT w="9525">
                      <a:solidFill>
                        <a:srgbClr val="646464"/>
                      </a:solidFill>
                      <a:prstDash val="sysDash"/>
                    </a:lnT>
                    <a:lnB w="28575">
                      <a:solidFill>
                        <a:srgbClr val="646464"/>
                      </a:solidFill>
                      <a:prstDash val="solid"/>
                    </a:lnB>
                    <a:solidFill>
                      <a:schemeClr val="bg1"/>
                    </a:solidFill>
                  </a:tcPr>
                </a:tc>
                <a:tc>
                  <a:txBody>
                    <a:bodyPr vert="horz" wrap="square"/>
                    <a:lstStyle/>
                    <a:p>
                      <a:pPr indent="0" algn="ctr">
                        <a:lnSpc>
                          <a:spcPct val="120000"/>
                        </a:lnSpc>
                        <a:spcBef>
                          <a:spcPct val="0"/>
                        </a:spcBef>
                        <a:spcAft>
                          <a:spcPct val="0"/>
                        </a:spcAft>
                        <a:buNone/>
                      </a:pPr>
                      <a:r>
                        <a:rPr lang="zh-CN" altLang="en-US" sz="1700" b="0" spc="130">
                          <a:solidFill>
                            <a:srgbClr val="404040"/>
                          </a:solidFill>
                          <a:latin typeface="微软雅黑" panose="020b0503020204020204" pitchFamily="34" charset="-122"/>
                          <a:ea typeface="微软雅黑" panose="020b0503020204020204" pitchFamily="34" charset="-122"/>
                        </a:rPr>
                        <a:t>英国</a:t>
                      </a:r>
                    </a:p>
                  </a:txBody>
                  <a:tcPr marL="215900" marR="215900" marT="133350" marB="133350" anchor="ctr">
                    <a:lnL w="9525">
                      <a:solidFill>
                        <a:srgbClr val="646464"/>
                      </a:solidFill>
                      <a:prstDash val="sysDash"/>
                    </a:lnL>
                    <a:lnR w="9525">
                      <a:solidFill>
                        <a:srgbClr val="646464"/>
                      </a:solidFill>
                      <a:prstDash val="sysDash"/>
                    </a:lnR>
                    <a:lnT w="9525">
                      <a:solidFill>
                        <a:srgbClr val="646464"/>
                      </a:solidFill>
                      <a:prstDash val="sysDash"/>
                    </a:lnT>
                    <a:lnB w="28575">
                      <a:solidFill>
                        <a:srgbClr val="646464"/>
                      </a:solidFill>
                      <a:prstDash val="solid"/>
                    </a:lnB>
                    <a:solidFill>
                      <a:srgbClr val="FFFFFF"/>
                    </a:solidFill>
                  </a:tcPr>
                </a:tc>
                <a:tc>
                  <a:txBody>
                    <a:bodyPr vert="horz" wrap="square"/>
                    <a:lstStyle/>
                    <a:p>
                      <a:pPr indent="0" algn="ctr">
                        <a:lnSpc>
                          <a:spcPct val="120000"/>
                        </a:lnSpc>
                        <a:spcBef>
                          <a:spcPct val="0"/>
                        </a:spcBef>
                        <a:spcAft>
                          <a:spcPct val="0"/>
                        </a:spcAft>
                        <a:buNone/>
                      </a:pPr>
                      <a:r>
                        <a:rPr lang="en-US" altLang="zh-CN" sz="1700" b="0" spc="130">
                          <a:solidFill>
                            <a:srgbClr val="404040"/>
                          </a:solidFill>
                          <a:latin typeface="微软雅黑" panose="020b0503020204020204" pitchFamily="34" charset="-122"/>
                          <a:ea typeface="微软雅黑" panose="020b0503020204020204" pitchFamily="34" charset="-122"/>
                          <a:cs typeface="微软雅黑" panose="020b0503020204020204" pitchFamily="34" charset="-122"/>
                        </a:rPr>
                        <a:t>1904年英法签订协约</a:t>
                      </a:r>
                    </a:p>
                    <a:p>
                      <a:pPr indent="0" algn="ctr">
                        <a:lnSpc>
                          <a:spcPct val="120000"/>
                        </a:lnSpc>
                        <a:spcBef>
                          <a:spcPct val="0"/>
                        </a:spcBef>
                        <a:spcAft>
                          <a:spcPct val="0"/>
                        </a:spcAft>
                        <a:buNone/>
                      </a:pPr>
                      <a:r>
                        <a:rPr lang="en-US" altLang="zh-CN" sz="1700" b="0" spc="130">
                          <a:solidFill>
                            <a:srgbClr val="404040"/>
                          </a:solidFill>
                          <a:latin typeface="微软雅黑" panose="020b0503020204020204" pitchFamily="34" charset="-122"/>
                          <a:ea typeface="微软雅黑" panose="020b0503020204020204" pitchFamily="34" charset="-122"/>
                          <a:cs typeface="微软雅黑" panose="020b0503020204020204" pitchFamily="34" charset="-122"/>
                        </a:rPr>
                        <a:t>1907年英俄签订协约</a:t>
                      </a:r>
                    </a:p>
                  </a:txBody>
                  <a:tcPr marL="215900" marR="215900" marT="133350" marB="133350" anchor="ctr">
                    <a:lnL w="9525">
                      <a:solidFill>
                        <a:srgbClr val="646464"/>
                      </a:solidFill>
                      <a:prstDash val="sysDash"/>
                    </a:lnL>
                    <a:lnR w="9525">
                      <a:solidFill>
                        <a:srgbClr val="646464"/>
                      </a:solidFill>
                      <a:prstDash val="sysDash"/>
                    </a:lnR>
                    <a:lnT w="9525">
                      <a:solidFill>
                        <a:srgbClr val="646464"/>
                      </a:solidFill>
                      <a:prstDash val="sysDash"/>
                    </a:lnT>
                    <a:lnB w="28575">
                      <a:solidFill>
                        <a:srgbClr val="646464"/>
                      </a:solidFill>
                      <a:prstDash val="solid"/>
                    </a:lnB>
                    <a:solidFill>
                      <a:srgbClr val="FFFFFF"/>
                    </a:solidFill>
                  </a:tcPr>
                </a:tc>
                <a:extLst>
                  <a:ext uri="{0D108BD9-81ED-4DB2-BD59-A6C34878D82A}">
                    <a16:rowId xmlns="" xmlns:a16="http://schemas.microsoft.com/office/drawing/2014/main" val="10006"/>
                  </a:ext>
                </a:extLst>
              </a:tr>
            </a:tbl>
          </a:graphicData>
        </a:graphic>
      </p:graphicFrame>
    </p:spTree>
  </p:cSld>
  <p:clrMapOvr>
    <a:masterClrMapping/>
  </p:clrMapOvr>
  <p:transition/>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209550" y="205105"/>
            <a:ext cx="9427845" cy="583565"/>
          </a:xfrm>
          <a:prstGeom prst="rect">
            <a:avLst/>
          </a:prstGeom>
          <a:noFill/>
        </p:spPr>
        <p:txBody>
          <a:bodyPr wrap="square" rtlCol="0">
            <a:spAutoFit/>
          </a:bodyPr>
          <a:lstStyle/>
          <a:p>
            <a:r>
              <a:rPr lang="zh-CN" altLang="zh-CN" sz="3200" b="1">
                <a:solidFill>
                  <a:srgbClr val="C00000"/>
                </a:solidFill>
              </a:rPr>
              <a:t>帝国主义与世界大战的酝酿</a:t>
            </a:r>
            <a:r>
              <a:rPr lang="zh-CN" altLang="zh-CN" sz="1600" b="1">
                <a:solidFill>
                  <a:schemeClr val="tx2">
                    <a:lumMod val="75000"/>
                  </a:schemeClr>
                </a:solidFill>
              </a:rPr>
              <a:t>（帝国主义矛盾、两大军事集团、萨拉热窝事件</a:t>
            </a:r>
            <a:r>
              <a:rPr lang="zh-CN" altLang="en-US" sz="1600" b="1">
                <a:solidFill>
                  <a:schemeClr val="tx2">
                    <a:lumMod val="75000"/>
                  </a:schemeClr>
                </a:solidFill>
              </a:rPr>
              <a:t>）</a:t>
            </a:r>
          </a:p>
        </p:txBody>
      </p:sp>
      <p:cxnSp>
        <p:nvCxnSpPr>
          <p:cNvPr id="3" name="直接连接符 2"/>
          <p:cNvCxnSpPr/>
          <p:nvPr/>
        </p:nvCxnSpPr>
        <p:spPr>
          <a:xfrm>
            <a:off x="4445" y="848995"/>
            <a:ext cx="9832975" cy="29210"/>
          </a:xfrm>
          <a:prstGeom prst="line">
            <a:avLst/>
          </a:prstGeom>
          <a:ln w="60325" cmpd="thickThin">
            <a:solidFill>
              <a:schemeClr val="tx1"/>
            </a:solidFill>
            <a:prstDash val="solid"/>
          </a:ln>
        </p:spPr>
        <p:style>
          <a:lnRef idx="1">
            <a:schemeClr val="accent1"/>
          </a:lnRef>
          <a:fillRef idx="0">
            <a:schemeClr val="accent1"/>
          </a:fillRef>
          <a:effectRef idx="0">
            <a:schemeClr val="accent1"/>
          </a:effectRef>
          <a:fontRef idx="minor">
            <a:schemeClr val="tx1"/>
          </a:fontRef>
        </p:style>
      </p:cxnSp>
      <p:pic>
        <p:nvPicPr>
          <p:cNvPr id="7" name="图片 6"/>
          <p:cNvPicPr>
            <a:picLocks noChangeAspect="1"/>
          </p:cNvPicPr>
          <p:nvPr/>
        </p:nvPicPr>
        <p:blipFill>
          <a:blip r:embed="rId3">
            <a:extLst>
              <a:ext uri="{28A0092B-C50C-407E-A947-70E740481C1C}">
                <a14:useLocalDpi xmlns:a14="http://schemas.microsoft.com/office/drawing/2010/main" val="0"/>
              </a:ext>
            </a:extLst>
          </a:blip>
          <a:srcRect l="402" t="962" r="289" b="1259"/>
          <a:stretch>
            <a:fillRect/>
          </a:stretch>
        </p:blipFill>
        <p:spPr>
          <a:xfrm>
            <a:off x="767072" y="1377290"/>
            <a:ext cx="5929180" cy="4391985"/>
          </a:xfrm>
          <a:prstGeom prst="rect">
            <a:avLst/>
          </a:prstGeom>
          <a:ln>
            <a:noFill/>
          </a:ln>
          <a:effectLst>
            <a:outerShdw blurRad="190500" algn="tl" rotWithShape="0">
              <a:srgbClr val="000000">
                <a:alpha val="70000"/>
              </a:srgbClr>
            </a:outerShdw>
          </a:effectLst>
        </p:spPr>
      </p:pic>
      <p:pic>
        <p:nvPicPr>
          <p:cNvPr id="9" name="图片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408643" y="1156622"/>
            <a:ext cx="3818784" cy="4320000"/>
          </a:xfrm>
          <a:prstGeom prst="rect">
            <a:avLst/>
          </a:prstGeom>
          <a:ln>
            <a:noFill/>
          </a:ln>
          <a:effectLst>
            <a:outerShdw blurRad="190500" algn="tl" rotWithShape="0">
              <a:srgbClr val="000000">
                <a:alpha val="70000"/>
              </a:srgbClr>
            </a:outerShdw>
          </a:effectLst>
        </p:spPr>
      </p:pic>
      <p:sp>
        <p:nvSpPr>
          <p:cNvPr id="10" name="文本框 9"/>
          <p:cNvSpPr txBox="1"/>
          <p:nvPr/>
        </p:nvSpPr>
        <p:spPr>
          <a:xfrm>
            <a:off x="7461295" y="5724525"/>
            <a:ext cx="3713480" cy="398780"/>
          </a:xfrm>
          <a:prstGeom prst="rect">
            <a:avLst/>
          </a:prstGeom>
          <a:noFill/>
        </p:spPr>
        <p:txBody>
          <a:bodyPr wrap="square" rtlCol="0">
            <a:spAutoFit/>
          </a:bodyPr>
          <a:lstStyle/>
          <a:p>
            <a:r>
              <a:rPr lang="zh-CN" altLang="en-US" sz="2000" b="1"/>
              <a:t>普林西普刺杀皇储裴迪南大公</a:t>
            </a:r>
          </a:p>
        </p:txBody>
      </p:sp>
    </p:spTree>
  </p:cSld>
  <p:clrMapOvr>
    <a:masterClrMapping/>
  </p:clrMapOvr>
  <p:transition/>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209550" y="205105"/>
            <a:ext cx="9427845" cy="583565"/>
          </a:xfrm>
          <a:prstGeom prst="rect">
            <a:avLst/>
          </a:prstGeom>
          <a:noFill/>
        </p:spPr>
        <p:txBody>
          <a:bodyPr wrap="square" rtlCol="0">
            <a:spAutoFit/>
          </a:bodyPr>
          <a:lstStyle/>
          <a:p>
            <a:r>
              <a:rPr lang="zh-CN" altLang="zh-CN" sz="3200" b="1">
                <a:solidFill>
                  <a:srgbClr val="C00000"/>
                </a:solidFill>
              </a:rPr>
              <a:t>帝国主义与世界大战的酝酿</a:t>
            </a:r>
            <a:r>
              <a:rPr lang="zh-CN" altLang="zh-CN" sz="1600" b="1">
                <a:solidFill>
                  <a:schemeClr val="tx2">
                    <a:lumMod val="75000"/>
                  </a:schemeClr>
                </a:solidFill>
              </a:rPr>
              <a:t>（帝国主义矛盾、两大军事集团、萨拉热窝事件</a:t>
            </a:r>
            <a:r>
              <a:rPr lang="zh-CN" altLang="en-US" sz="1600" b="1">
                <a:solidFill>
                  <a:schemeClr val="tx2">
                    <a:lumMod val="75000"/>
                  </a:schemeClr>
                </a:solidFill>
              </a:rPr>
              <a:t>）</a:t>
            </a:r>
          </a:p>
        </p:txBody>
      </p:sp>
      <p:cxnSp>
        <p:nvCxnSpPr>
          <p:cNvPr id="3" name="直接连接符 2"/>
          <p:cNvCxnSpPr/>
          <p:nvPr/>
        </p:nvCxnSpPr>
        <p:spPr>
          <a:xfrm>
            <a:off x="4445" y="848995"/>
            <a:ext cx="9832975" cy="29210"/>
          </a:xfrm>
          <a:prstGeom prst="line">
            <a:avLst/>
          </a:prstGeom>
          <a:ln w="60325" cmpd="thickThin">
            <a:solidFill>
              <a:schemeClr val="tx1"/>
            </a:solidFill>
            <a:prstDash val="solid"/>
          </a:ln>
        </p:spPr>
        <p:style>
          <a:lnRef idx="1">
            <a:schemeClr val="accent1"/>
          </a:lnRef>
          <a:fillRef idx="0">
            <a:schemeClr val="accent1"/>
          </a:fillRef>
          <a:effectRef idx="0">
            <a:schemeClr val="accent1"/>
          </a:effectRef>
          <a:fontRef idx="minor">
            <a:schemeClr val="tx1"/>
          </a:fontRef>
        </p:style>
      </p:cxnSp>
      <p:sp>
        <p:nvSpPr>
          <p:cNvPr id="11" name="文本框 10"/>
          <p:cNvSpPr txBox="1"/>
          <p:nvPr/>
        </p:nvSpPr>
        <p:spPr>
          <a:xfrm>
            <a:off x="483504" y="1567180"/>
            <a:ext cx="6142990" cy="4246245"/>
          </a:xfrm>
          <a:prstGeom prst="rect">
            <a:avLst/>
          </a:prstGeom>
          <a:ln w="28575" cmpd="sng">
            <a:solidFill>
              <a:schemeClr val="tx1"/>
            </a:solidFill>
            <a:prstDash val="solid"/>
          </a:ln>
        </p:spPr>
        <p:style>
          <a:lnRef idx="2">
            <a:schemeClr val="dk1"/>
          </a:lnRef>
          <a:fillRef idx="1">
            <a:schemeClr val="lt1"/>
          </a:fillRef>
          <a:effectRef idx="0">
            <a:schemeClr val="dk1"/>
          </a:effectRef>
          <a:fontRef idx="minor">
            <a:schemeClr val="dk1"/>
          </a:fontRef>
        </p:style>
        <p:txBody>
          <a:bodyPr wrap="square" rtlCol="0" anchor="t">
            <a:spAutoFit/>
          </a:bodyPr>
          <a:lstStyle/>
          <a:p>
            <a:pPr algn="ctr">
              <a:lnSpc>
                <a:spcPct val="125000"/>
              </a:lnSpc>
              <a:spcBef>
                <a:spcPct val="0"/>
              </a:spcBef>
              <a:spcAft>
                <a:spcPct val="0"/>
              </a:spcAft>
            </a:pPr>
            <a:r>
              <a:rPr lang="zh-CN" altLang="en-US" sz="2400" b="1">
                <a:latin typeface="+mn-ea"/>
                <a:cs typeface="+mn-ea"/>
              </a:rPr>
              <a:t>第一次世界大战爆发的原因</a:t>
            </a:r>
          </a:p>
          <a:p>
            <a:pPr>
              <a:lnSpc>
                <a:spcPct val="125000"/>
              </a:lnSpc>
              <a:spcBef>
                <a:spcPct val="0"/>
              </a:spcBef>
              <a:spcAft>
                <a:spcPct val="0"/>
              </a:spcAft>
            </a:pPr>
            <a:r>
              <a:rPr lang="en-US" altLang="zh-CN" sz="2400">
                <a:latin typeface="+mn-ea"/>
                <a:cs typeface="+mn-ea"/>
              </a:rPr>
              <a:t>1.</a:t>
            </a:r>
            <a:r>
              <a:rPr lang="zh-CN" altLang="en-US" sz="2400" b="1">
                <a:solidFill>
                  <a:srgbClr val="C00000"/>
                </a:solidFill>
                <a:latin typeface="+mn-ea"/>
                <a:cs typeface="+mn-ea"/>
              </a:rPr>
              <a:t>根本原因：</a:t>
            </a:r>
            <a:endParaRPr lang="zh-CN" altLang="en-US" sz="2400">
              <a:latin typeface="+mn-ea"/>
              <a:cs typeface="+mn-ea"/>
            </a:endParaRPr>
          </a:p>
          <a:p>
            <a:pPr>
              <a:lnSpc>
                <a:spcPct val="125000"/>
              </a:lnSpc>
              <a:spcBef>
                <a:spcPct val="0"/>
              </a:spcBef>
              <a:spcAft>
                <a:spcPct val="0"/>
              </a:spcAft>
            </a:pPr>
            <a:r>
              <a:rPr lang="zh-CN" altLang="en-US" sz="2400">
                <a:latin typeface="+mn-ea"/>
                <a:cs typeface="+mn-ea"/>
              </a:rPr>
              <a:t>  资本主义国家之间政治经济发展的不平衡</a:t>
            </a:r>
          </a:p>
          <a:p>
            <a:pPr>
              <a:lnSpc>
                <a:spcPct val="125000"/>
              </a:lnSpc>
              <a:spcBef>
                <a:spcPct val="0"/>
              </a:spcBef>
              <a:spcAft>
                <a:spcPct val="0"/>
              </a:spcAft>
            </a:pPr>
            <a:r>
              <a:rPr lang="en-US" altLang="zh-CN" sz="2400">
                <a:latin typeface="+mn-ea"/>
                <a:cs typeface="+mn-ea"/>
              </a:rPr>
              <a:t>2.</a:t>
            </a:r>
            <a:r>
              <a:rPr lang="zh-CN" altLang="en-US" sz="2400" b="1">
                <a:solidFill>
                  <a:srgbClr val="C00000"/>
                </a:solidFill>
                <a:latin typeface="+mn-ea"/>
                <a:cs typeface="+mn-ea"/>
              </a:rPr>
              <a:t>导火线</a:t>
            </a:r>
            <a:r>
              <a:rPr lang="zh-CN" altLang="en-US" sz="2400">
                <a:latin typeface="+mn-ea"/>
                <a:cs typeface="+mn-ea"/>
              </a:rPr>
              <a:t>(直接原因)：</a:t>
            </a:r>
          </a:p>
          <a:p>
            <a:pPr>
              <a:lnSpc>
                <a:spcPct val="125000"/>
              </a:lnSpc>
              <a:spcBef>
                <a:spcPct val="0"/>
              </a:spcBef>
              <a:spcAft>
                <a:spcPct val="0"/>
              </a:spcAft>
            </a:pPr>
            <a:r>
              <a:rPr lang="zh-CN" altLang="en-US" sz="2400">
                <a:latin typeface="+mn-ea"/>
                <a:cs typeface="+mn-ea"/>
              </a:rPr>
              <a:t>  萨拉热窝事件</a:t>
            </a:r>
          </a:p>
          <a:p>
            <a:pPr>
              <a:lnSpc>
                <a:spcPct val="125000"/>
              </a:lnSpc>
              <a:spcBef>
                <a:spcPct val="0"/>
              </a:spcBef>
              <a:spcAft>
                <a:spcPct val="0"/>
              </a:spcAft>
            </a:pPr>
            <a:r>
              <a:rPr lang="en-US" altLang="zh-CN" sz="2400">
                <a:latin typeface="+mn-ea"/>
                <a:cs typeface="+mn-ea"/>
              </a:rPr>
              <a:t>3.</a:t>
            </a:r>
            <a:r>
              <a:rPr lang="zh-CN" altLang="en-US" sz="2400" b="1">
                <a:solidFill>
                  <a:srgbClr val="C00000"/>
                </a:solidFill>
                <a:latin typeface="+mn-ea"/>
                <a:cs typeface="+mn-ea"/>
              </a:rPr>
              <a:t>意识形态上</a:t>
            </a:r>
            <a:r>
              <a:rPr lang="zh-CN" altLang="en-US" sz="2400">
                <a:latin typeface="+mn-ea"/>
                <a:cs typeface="+mn-ea"/>
              </a:rPr>
              <a:t>：</a:t>
            </a:r>
          </a:p>
          <a:p>
            <a:pPr>
              <a:lnSpc>
                <a:spcPct val="125000"/>
              </a:lnSpc>
              <a:spcBef>
                <a:spcPct val="0"/>
              </a:spcBef>
              <a:spcAft>
                <a:spcPct val="0"/>
              </a:spcAft>
            </a:pPr>
            <a:r>
              <a:rPr lang="zh-CN" altLang="en-US" sz="2400">
                <a:latin typeface="+mn-ea"/>
                <a:cs typeface="+mn-ea"/>
              </a:rPr>
              <a:t>  军国主义和极端民族主义的泛滥</a:t>
            </a:r>
          </a:p>
          <a:p>
            <a:pPr>
              <a:lnSpc>
                <a:spcPct val="125000"/>
              </a:lnSpc>
              <a:spcBef>
                <a:spcPct val="0"/>
              </a:spcBef>
              <a:spcAft>
                <a:spcPct val="0"/>
              </a:spcAft>
            </a:pPr>
            <a:r>
              <a:rPr lang="en-US" altLang="zh-CN" sz="2400">
                <a:latin typeface="+mn-ea"/>
                <a:cs typeface="+mn-ea"/>
              </a:rPr>
              <a:t>4.</a:t>
            </a:r>
            <a:r>
              <a:rPr lang="zh-CN" altLang="en-US" sz="2400" b="1">
                <a:solidFill>
                  <a:srgbClr val="C00000"/>
                </a:solidFill>
                <a:latin typeface="+mn-ea"/>
                <a:cs typeface="+mn-ea"/>
              </a:rPr>
              <a:t>军事上</a:t>
            </a:r>
            <a:r>
              <a:rPr lang="zh-CN" altLang="en-US" sz="2400">
                <a:latin typeface="+mn-ea"/>
                <a:cs typeface="+mn-ea"/>
              </a:rPr>
              <a:t>：</a:t>
            </a:r>
          </a:p>
          <a:p>
            <a:pPr>
              <a:lnSpc>
                <a:spcPct val="125000"/>
              </a:lnSpc>
              <a:spcBef>
                <a:spcPct val="0"/>
              </a:spcBef>
              <a:spcAft>
                <a:spcPct val="0"/>
              </a:spcAft>
            </a:pPr>
            <a:r>
              <a:rPr lang="zh-CN" altLang="en-US" sz="2400">
                <a:latin typeface="+mn-ea"/>
                <a:cs typeface="+mn-ea"/>
              </a:rPr>
              <a:t>  两大军事集团的推动</a:t>
            </a:r>
          </a:p>
        </p:txBody>
      </p:sp>
      <p:sp>
        <p:nvSpPr>
          <p:cNvPr id="12" name="文本框 11"/>
          <p:cNvSpPr txBox="1"/>
          <p:nvPr/>
        </p:nvSpPr>
        <p:spPr>
          <a:xfrm>
            <a:off x="6933834" y="2105660"/>
            <a:ext cx="4815205" cy="3169285"/>
          </a:xfrm>
          <a:prstGeom prst="rect">
            <a:avLst/>
          </a:prstGeom>
          <a:noFill/>
          <a:ln w="28575" cmpd="sng">
            <a:solidFill>
              <a:schemeClr val="tx1"/>
            </a:solidFill>
            <a:prstDash val="solid"/>
          </a:ln>
        </p:spPr>
        <p:style>
          <a:lnRef idx="2">
            <a:schemeClr val="dk1"/>
          </a:lnRef>
          <a:fillRef idx="1">
            <a:schemeClr val="lt1"/>
          </a:fillRef>
          <a:effectRef idx="0">
            <a:schemeClr val="dk1"/>
          </a:effectRef>
          <a:fontRef idx="minor">
            <a:schemeClr val="dk1"/>
          </a:fontRef>
        </p:style>
        <p:txBody>
          <a:bodyPr wrap="square" rtlCol="0" anchor="t">
            <a:spAutoFit/>
          </a:bodyPr>
          <a:lstStyle/>
          <a:p>
            <a:pPr algn="l">
              <a:lnSpc>
                <a:spcPct val="125000"/>
              </a:lnSpc>
              <a:spcBef>
                <a:spcPct val="0"/>
              </a:spcBef>
              <a:spcAft>
                <a:spcPct val="0"/>
              </a:spcAft>
            </a:pPr>
            <a:r>
              <a:rPr lang="zh-CN" altLang="en-US" sz="2000" b="1">
                <a:latin typeface="+mn-ea"/>
                <a:cs typeface="+mn-ea"/>
              </a:rPr>
              <a:t>史料阅读</a:t>
            </a:r>
          </a:p>
          <a:p>
            <a:pPr algn="l">
              <a:lnSpc>
                <a:spcPct val="125000"/>
              </a:lnSpc>
              <a:spcBef>
                <a:spcPct val="0"/>
              </a:spcBef>
              <a:spcAft>
                <a:spcPct val="0"/>
              </a:spcAft>
            </a:pPr>
            <a:r>
              <a:rPr lang="zh-CN" altLang="en-US" sz="2000" b="1">
                <a:latin typeface="+mn-ea"/>
                <a:cs typeface="+mn-ea"/>
              </a:rPr>
              <a:t>    帝国主义是发展到垄断组织和金融资本的统治已经确立、资本输出具有突出意义、国际托拉斯开始瓜分世界、一些最大的资本主义国家已经把世界全部领土瓜分完毕这一阶段的资本主义。</a:t>
            </a:r>
          </a:p>
          <a:p>
            <a:pPr algn="l">
              <a:lnSpc>
                <a:spcPct val="125000"/>
              </a:lnSpc>
              <a:spcBef>
                <a:spcPct val="0"/>
              </a:spcBef>
              <a:spcAft>
                <a:spcPct val="0"/>
              </a:spcAft>
            </a:pPr>
            <a:r>
              <a:rPr lang="en-US" altLang="zh-CN" sz="2000" b="1">
                <a:latin typeface="+mn-ea"/>
                <a:cs typeface="+mn-ea"/>
              </a:rPr>
              <a:t>      ——[</a:t>
            </a:r>
            <a:r>
              <a:rPr lang="zh-CN" altLang="en-US" sz="2000" b="1">
                <a:latin typeface="+mn-ea"/>
                <a:cs typeface="+mn-ea"/>
              </a:rPr>
              <a:t>苏</a:t>
            </a:r>
            <a:r>
              <a:rPr lang="en-US" altLang="zh-CN" sz="2000" b="1">
                <a:latin typeface="+mn-ea"/>
                <a:cs typeface="+mn-ea"/>
              </a:rPr>
              <a:t>]</a:t>
            </a:r>
            <a:r>
              <a:rPr lang="zh-CN" altLang="en-US" sz="2000" b="1">
                <a:latin typeface="+mn-ea"/>
                <a:cs typeface="+mn-ea"/>
              </a:rPr>
              <a:t>列宁《帝国主义是资本主义的最高阶段》，《列宁文集》第二卷</a:t>
            </a:r>
          </a:p>
        </p:txBody>
      </p:sp>
    </p:spTree>
  </p:cSld>
  <p:clrMapOvr>
    <a:masterClrMapping/>
  </p:clrMapOvr>
  <p:transition/>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249555" y="290830"/>
            <a:ext cx="9427845" cy="583565"/>
          </a:xfrm>
          <a:prstGeom prst="rect">
            <a:avLst/>
          </a:prstGeom>
          <a:noFill/>
        </p:spPr>
        <p:txBody>
          <a:bodyPr wrap="square" rtlCol="0">
            <a:spAutoFit/>
          </a:bodyPr>
          <a:lstStyle/>
          <a:p>
            <a:r>
              <a:rPr lang="zh-CN" altLang="zh-CN" sz="3200" b="1">
                <a:solidFill>
                  <a:srgbClr val="C00000"/>
                </a:solidFill>
              </a:rPr>
              <a:t>第一次世界大战</a:t>
            </a:r>
            <a:r>
              <a:rPr lang="zh-CN" altLang="zh-CN" sz="1600" b="1">
                <a:solidFill>
                  <a:schemeClr val="tx2">
                    <a:lumMod val="75000"/>
                  </a:schemeClr>
                </a:solidFill>
              </a:rPr>
              <a:t>（三条战线、主要过程</a:t>
            </a:r>
            <a:r>
              <a:rPr lang="zh-CN" altLang="en-US" sz="1600" b="1">
                <a:solidFill>
                  <a:schemeClr val="tx2">
                    <a:lumMod val="75000"/>
                  </a:schemeClr>
                </a:solidFill>
              </a:rPr>
              <a:t>）</a:t>
            </a:r>
          </a:p>
        </p:txBody>
      </p:sp>
      <p:cxnSp>
        <p:nvCxnSpPr>
          <p:cNvPr id="3" name="直接连接符 2"/>
          <p:cNvCxnSpPr/>
          <p:nvPr/>
        </p:nvCxnSpPr>
        <p:spPr>
          <a:xfrm>
            <a:off x="4445" y="848995"/>
            <a:ext cx="5554980" cy="25400"/>
          </a:xfrm>
          <a:prstGeom prst="line">
            <a:avLst/>
          </a:prstGeom>
          <a:ln w="60325" cmpd="thickThin">
            <a:solidFill>
              <a:schemeClr val="tx1"/>
            </a:solidFill>
            <a:prstDash val="solid"/>
          </a:ln>
        </p:spPr>
        <p:style>
          <a:lnRef idx="1">
            <a:schemeClr val="accent1"/>
          </a:lnRef>
          <a:fillRef idx="0">
            <a:schemeClr val="accent1"/>
          </a:fillRef>
          <a:effectRef idx="0">
            <a:schemeClr val="accent1"/>
          </a:effectRef>
          <a:fontRef idx="minor">
            <a:schemeClr val="tx1"/>
          </a:fontRef>
        </p:style>
      </p:cxnSp>
      <p:graphicFrame>
        <p:nvGraphicFramePr>
          <p:cNvPr id="9" name="表格 8"/>
          <p:cNvGraphicFramePr>
            <a:graphicFrameLocks noGrp="1"/>
          </p:cNvGraphicFramePr>
          <p:nvPr>
            <p:custDataLst>
              <p:tags r:id="rId3"/>
            </p:custDataLst>
          </p:nvPr>
        </p:nvGraphicFramePr>
        <p:xfrm>
          <a:off x="441284" y="1026937"/>
          <a:ext cx="11330305" cy="5095748"/>
        </p:xfrm>
        <a:graphic>
          <a:graphicData uri="http://schemas.openxmlformats.org/drawingml/2006/table">
            <a:tbl>
              <a:tblPr firstRow="1" bandRow="1">
                <a:tableStyleId>{616DA210-FB5B-4158-B5E0-FEB733F419BA}</a:tableStyleId>
              </a:tblPr>
              <a:tblGrid>
                <a:gridCol w="1250315">
                  <a:extLst>
                    <a:ext uri="{9D8B030D-6E8A-4147-A177-3AD203B41FA5}">
                      <a16:colId xmlns="" xmlns:a16="http://schemas.microsoft.com/office/drawing/2014/main" val="20000"/>
                    </a:ext>
                  </a:extLst>
                </a:gridCol>
                <a:gridCol w="1285875">
                  <a:extLst>
                    <a:ext uri="{9D8B030D-6E8A-4147-A177-3AD203B41FA5}">
                      <a16:colId xmlns="" xmlns:a16="http://schemas.microsoft.com/office/drawing/2014/main" val="20001"/>
                    </a:ext>
                  </a:extLst>
                </a:gridCol>
                <a:gridCol w="1323975">
                  <a:extLst>
                    <a:ext uri="{9D8B030D-6E8A-4147-A177-3AD203B41FA5}">
                      <a16:colId xmlns="" xmlns:a16="http://schemas.microsoft.com/office/drawing/2014/main" val="20002"/>
                    </a:ext>
                  </a:extLst>
                </a:gridCol>
                <a:gridCol w="1456055">
                  <a:extLst>
                    <a:ext uri="{9D8B030D-6E8A-4147-A177-3AD203B41FA5}">
                      <a16:colId xmlns="" xmlns:a16="http://schemas.microsoft.com/office/drawing/2014/main" val="20003"/>
                    </a:ext>
                  </a:extLst>
                </a:gridCol>
                <a:gridCol w="3796030">
                  <a:extLst>
                    <a:ext uri="{9D8B030D-6E8A-4147-A177-3AD203B41FA5}">
                      <a16:colId xmlns="" xmlns:a16="http://schemas.microsoft.com/office/drawing/2014/main" val="20004"/>
                    </a:ext>
                  </a:extLst>
                </a:gridCol>
                <a:gridCol w="1151890">
                  <a:extLst>
                    <a:ext uri="{9D8B030D-6E8A-4147-A177-3AD203B41FA5}">
                      <a16:colId xmlns="" xmlns:a16="http://schemas.microsoft.com/office/drawing/2014/main" val="20005"/>
                    </a:ext>
                  </a:extLst>
                </a:gridCol>
                <a:gridCol w="1066165">
                  <a:extLst>
                    <a:ext uri="{9D8B030D-6E8A-4147-A177-3AD203B41FA5}">
                      <a16:colId xmlns="" xmlns:a16="http://schemas.microsoft.com/office/drawing/2014/main" val="20006"/>
                    </a:ext>
                  </a:extLst>
                </a:gridCol>
              </a:tblGrid>
              <a:tr h="544830">
                <a:tc rowSpan="2">
                  <a:txBody>
                    <a:bodyPr vert="horz" wrap="square"/>
                    <a:lstStyle>
                      <a:defPPr>
                        <a:defRPr lang="en-US" b="1">
                          <a:solidFill>
                            <a:schemeClr val="tx1"/>
                          </a:solidFill>
                        </a:defRPr>
                      </a:defPPr>
                      <a:lvl1pPr marL="0" algn="l" defTabSz="914400" rtl="0" eaLnBrk="1" latinLnBrk="0" hangingPunct="1">
                        <a:defRPr sz="1800" b="1" kern="1200">
                          <a:solidFill>
                            <a:schemeClr val="tx1"/>
                          </a:solidFill>
                          <a:latin typeface="+mn-lt"/>
                          <a:ea typeface="+mn-ea"/>
                          <a:cs typeface="+mn-cs"/>
                        </a:defRPr>
                      </a:lvl1pPr>
                      <a:lvl2pPr marL="457200" algn="l" defTabSz="914400" rtl="0" eaLnBrk="1" latinLnBrk="0" hangingPunct="1">
                        <a:defRPr sz="1800" b="1" kern="1200">
                          <a:solidFill>
                            <a:schemeClr val="tx1"/>
                          </a:solidFill>
                          <a:latin typeface="+mn-lt"/>
                          <a:ea typeface="+mn-ea"/>
                          <a:cs typeface="+mn-cs"/>
                        </a:defRPr>
                      </a:lvl2pPr>
                      <a:lvl3pPr marL="914400" algn="l" defTabSz="914400" rtl="0" eaLnBrk="1" latinLnBrk="0" hangingPunct="1">
                        <a:defRPr sz="1800" b="1" kern="1200">
                          <a:solidFill>
                            <a:schemeClr val="tx1"/>
                          </a:solidFill>
                          <a:latin typeface="+mn-lt"/>
                          <a:ea typeface="+mn-ea"/>
                          <a:cs typeface="+mn-cs"/>
                        </a:defRPr>
                      </a:lvl3pPr>
                      <a:lvl4pPr marL="1371600" algn="l" defTabSz="914400" rtl="0" eaLnBrk="1" latinLnBrk="0" hangingPunct="1">
                        <a:defRPr sz="1800" b="1" kern="1200">
                          <a:solidFill>
                            <a:schemeClr val="tx1"/>
                          </a:solidFill>
                          <a:latin typeface="+mn-lt"/>
                          <a:ea typeface="+mn-ea"/>
                          <a:cs typeface="+mn-cs"/>
                        </a:defRPr>
                      </a:lvl4pPr>
                      <a:lvl5pPr marL="1828800" algn="l" defTabSz="914400" rtl="0" eaLnBrk="1" latinLnBrk="0" hangingPunct="1">
                        <a:defRPr sz="1800" b="1" kern="1200">
                          <a:solidFill>
                            <a:schemeClr val="tx1"/>
                          </a:solidFill>
                          <a:latin typeface="+mn-lt"/>
                          <a:ea typeface="+mn-ea"/>
                          <a:cs typeface="+mn-cs"/>
                        </a:defRPr>
                      </a:lvl5pPr>
                      <a:lvl6pPr marL="2286000" algn="l" defTabSz="914400" rtl="0" eaLnBrk="1" latinLnBrk="0" hangingPunct="1">
                        <a:defRPr sz="1800" b="1" kern="1200">
                          <a:solidFill>
                            <a:schemeClr val="tx1"/>
                          </a:solidFill>
                          <a:latin typeface="+mn-lt"/>
                          <a:ea typeface="+mn-ea"/>
                          <a:cs typeface="+mn-cs"/>
                        </a:defRPr>
                      </a:lvl6pPr>
                      <a:lvl7pPr marL="2743200" algn="l" defTabSz="914400" rtl="0" eaLnBrk="1" latinLnBrk="0" hangingPunct="1">
                        <a:defRPr sz="1800" b="1" kern="1200">
                          <a:solidFill>
                            <a:schemeClr val="tx1"/>
                          </a:solidFill>
                          <a:latin typeface="+mn-lt"/>
                          <a:ea typeface="+mn-ea"/>
                          <a:cs typeface="+mn-cs"/>
                        </a:defRPr>
                      </a:lvl7pPr>
                      <a:lvl8pPr marL="3200400" algn="l" defTabSz="914400" rtl="0" eaLnBrk="1" latinLnBrk="0" hangingPunct="1">
                        <a:defRPr sz="1800" b="1" kern="1200">
                          <a:solidFill>
                            <a:schemeClr val="tx1"/>
                          </a:solidFill>
                          <a:latin typeface="+mn-lt"/>
                          <a:ea typeface="+mn-ea"/>
                          <a:cs typeface="+mn-cs"/>
                        </a:defRPr>
                      </a:lvl8pPr>
                      <a:lvl9pPr marL="3657600" algn="l" defTabSz="914400" rtl="0" eaLnBrk="1" latinLnBrk="0" hangingPunct="1">
                        <a:defRPr sz="1800" b="1" kern="1200">
                          <a:solidFill>
                            <a:schemeClr val="tx1"/>
                          </a:solidFill>
                          <a:latin typeface="+mn-lt"/>
                          <a:ea typeface="+mn-ea"/>
                          <a:cs typeface="+mn-cs"/>
                        </a:defRPr>
                      </a:lvl9pPr>
                    </a:lstStyle>
                    <a:p>
                      <a:pPr indent="0" algn="ctr">
                        <a:lnSpc>
                          <a:spcPct val="120000"/>
                        </a:lnSpc>
                        <a:spcBef>
                          <a:spcPct val="0"/>
                        </a:spcBef>
                        <a:spcAft>
                          <a:spcPct val="0"/>
                        </a:spcAft>
                      </a:pPr>
                      <a:r>
                        <a:rPr lang="zh-CN" altLang="en-US" sz="1800" b="1" spc="130">
                          <a:solidFill>
                            <a:srgbClr val="646464"/>
                          </a:solidFill>
                          <a:latin typeface="微软雅黑" panose="020b0503020204020204" pitchFamily="34" charset="-122"/>
                          <a:ea typeface="微软雅黑" panose="020b0503020204020204" pitchFamily="34" charset="-122"/>
                        </a:rPr>
                        <a:t>阶段</a:t>
                      </a:r>
                    </a:p>
                  </a:txBody>
                  <a:tcPr marL="177800" marR="177800" marT="107950" marB="107950" anchor="ctr">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solidFill>
                      <a:srgbClr val="FFFFFF"/>
                    </a:solidFill>
                  </a:tcPr>
                </a:tc>
                <a:tc rowSpan="2" gridSpan="2">
                  <a:txBody>
                    <a:bodyPr vert="horz" wrap="square"/>
                    <a:lstStyle>
                      <a:defPPr>
                        <a:defRPr lang="en-US" b="1">
                          <a:solidFill>
                            <a:schemeClr val="tx1"/>
                          </a:solidFill>
                        </a:defRPr>
                      </a:defPPr>
                      <a:lvl1pPr marL="0" algn="l" defTabSz="914400" rtl="0" eaLnBrk="1" latinLnBrk="0" hangingPunct="1">
                        <a:defRPr sz="1800" b="1" kern="1200">
                          <a:solidFill>
                            <a:schemeClr val="tx1"/>
                          </a:solidFill>
                          <a:latin typeface="+mn-lt"/>
                          <a:ea typeface="+mn-ea"/>
                          <a:cs typeface="+mn-cs"/>
                        </a:defRPr>
                      </a:lvl1pPr>
                      <a:lvl2pPr marL="457200" algn="l" defTabSz="914400" rtl="0" eaLnBrk="1" latinLnBrk="0" hangingPunct="1">
                        <a:defRPr sz="1800" b="1" kern="1200">
                          <a:solidFill>
                            <a:schemeClr val="tx1"/>
                          </a:solidFill>
                          <a:latin typeface="+mn-lt"/>
                          <a:ea typeface="+mn-ea"/>
                          <a:cs typeface="+mn-cs"/>
                        </a:defRPr>
                      </a:lvl2pPr>
                      <a:lvl3pPr marL="914400" algn="l" defTabSz="914400" rtl="0" eaLnBrk="1" latinLnBrk="0" hangingPunct="1">
                        <a:defRPr sz="1800" b="1" kern="1200">
                          <a:solidFill>
                            <a:schemeClr val="tx1"/>
                          </a:solidFill>
                          <a:latin typeface="+mn-lt"/>
                          <a:ea typeface="+mn-ea"/>
                          <a:cs typeface="+mn-cs"/>
                        </a:defRPr>
                      </a:lvl3pPr>
                      <a:lvl4pPr marL="1371600" algn="l" defTabSz="914400" rtl="0" eaLnBrk="1" latinLnBrk="0" hangingPunct="1">
                        <a:defRPr sz="1800" b="1" kern="1200">
                          <a:solidFill>
                            <a:schemeClr val="tx1"/>
                          </a:solidFill>
                          <a:latin typeface="+mn-lt"/>
                          <a:ea typeface="+mn-ea"/>
                          <a:cs typeface="+mn-cs"/>
                        </a:defRPr>
                      </a:lvl4pPr>
                      <a:lvl5pPr marL="1828800" algn="l" defTabSz="914400" rtl="0" eaLnBrk="1" latinLnBrk="0" hangingPunct="1">
                        <a:defRPr sz="1800" b="1" kern="1200">
                          <a:solidFill>
                            <a:schemeClr val="tx1"/>
                          </a:solidFill>
                          <a:latin typeface="+mn-lt"/>
                          <a:ea typeface="+mn-ea"/>
                          <a:cs typeface="+mn-cs"/>
                        </a:defRPr>
                      </a:lvl5pPr>
                      <a:lvl6pPr marL="2286000" algn="l" defTabSz="914400" rtl="0" eaLnBrk="1" latinLnBrk="0" hangingPunct="1">
                        <a:defRPr sz="1800" b="1" kern="1200">
                          <a:solidFill>
                            <a:schemeClr val="tx1"/>
                          </a:solidFill>
                          <a:latin typeface="+mn-lt"/>
                          <a:ea typeface="+mn-ea"/>
                          <a:cs typeface="+mn-cs"/>
                        </a:defRPr>
                      </a:lvl6pPr>
                      <a:lvl7pPr marL="2743200" algn="l" defTabSz="914400" rtl="0" eaLnBrk="1" latinLnBrk="0" hangingPunct="1">
                        <a:defRPr sz="1800" b="1" kern="1200">
                          <a:solidFill>
                            <a:schemeClr val="tx1"/>
                          </a:solidFill>
                          <a:latin typeface="+mn-lt"/>
                          <a:ea typeface="+mn-ea"/>
                          <a:cs typeface="+mn-cs"/>
                        </a:defRPr>
                      </a:lvl7pPr>
                      <a:lvl8pPr marL="3200400" algn="l" defTabSz="914400" rtl="0" eaLnBrk="1" latinLnBrk="0" hangingPunct="1">
                        <a:defRPr sz="1800" b="1" kern="1200">
                          <a:solidFill>
                            <a:schemeClr val="tx1"/>
                          </a:solidFill>
                          <a:latin typeface="+mn-lt"/>
                          <a:ea typeface="+mn-ea"/>
                          <a:cs typeface="+mn-cs"/>
                        </a:defRPr>
                      </a:lvl8pPr>
                      <a:lvl9pPr marL="3657600" algn="l" defTabSz="914400" rtl="0" eaLnBrk="1" latinLnBrk="0" hangingPunct="1">
                        <a:defRPr sz="1800" b="1" kern="1200">
                          <a:solidFill>
                            <a:schemeClr val="tx1"/>
                          </a:solidFill>
                          <a:latin typeface="+mn-lt"/>
                          <a:ea typeface="+mn-ea"/>
                          <a:cs typeface="+mn-cs"/>
                        </a:defRPr>
                      </a:lvl9pPr>
                    </a:lstStyle>
                    <a:p>
                      <a:pPr indent="0" algn="ctr">
                        <a:lnSpc>
                          <a:spcPct val="120000"/>
                        </a:lnSpc>
                        <a:spcBef>
                          <a:spcPct val="0"/>
                        </a:spcBef>
                        <a:spcAft>
                          <a:spcPct val="0"/>
                        </a:spcAft>
                      </a:pPr>
                      <a:r>
                        <a:rPr lang="zh-CN" altLang="en-US" sz="1800" b="1" spc="130">
                          <a:solidFill>
                            <a:srgbClr val="646464"/>
                          </a:solidFill>
                          <a:latin typeface="微软雅黑" panose="020b0503020204020204" pitchFamily="34" charset="-122"/>
                          <a:ea typeface="微软雅黑" panose="020b0503020204020204" pitchFamily="34" charset="-122"/>
                          <a:cs typeface="微软雅黑" panose="020b0503020204020204" pitchFamily="34" charset="-122"/>
                        </a:rPr>
                        <a:t>第一阶段</a:t>
                      </a:r>
                    </a:p>
                    <a:p>
                      <a:pPr indent="0" algn="ctr">
                        <a:lnSpc>
                          <a:spcPct val="120000"/>
                        </a:lnSpc>
                        <a:spcBef>
                          <a:spcPct val="0"/>
                        </a:spcBef>
                        <a:spcAft>
                          <a:spcPct val="0"/>
                        </a:spcAft>
                      </a:pPr>
                      <a:r>
                        <a:rPr lang="zh-CN" altLang="en-US" sz="1800" b="1" spc="130">
                          <a:solidFill>
                            <a:srgbClr val="646464"/>
                          </a:solidFill>
                          <a:latin typeface="微软雅黑" panose="020b0503020204020204" pitchFamily="34" charset="-122"/>
                          <a:ea typeface="微软雅黑" panose="020b0503020204020204" pitchFamily="34" charset="-122"/>
                          <a:cs typeface="微软雅黑" panose="020b0503020204020204" pitchFamily="34" charset="-122"/>
                        </a:rPr>
                        <a:t>（1914年）</a:t>
                      </a:r>
                    </a:p>
                  </a:txBody>
                  <a:tcPr marL="177800" marR="177800" marT="107950" marB="107950" anchor="ctr">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solidFill>
                      <a:srgbClr val="FFFFFF"/>
                    </a:solidFill>
                  </a:tcPr>
                </a:tc>
                <a:tc rowSpan="2" hMerge="1">
                  <a:txBody>
                    <a:bodyPr vert="horz" wrap="square"/>
                    <a:lstStyle/>
                    <a:p>
                      <a:endParaRPr lang="zh-CN"/>
                    </a:p>
                  </a:txBody>
                  <a:tcPr anchor="ctr">
                    <a:lnR w="9525">
                      <a:solidFill>
                        <a:srgbClr val="646464"/>
                      </a:solidFill>
                      <a:prstDash val="sysDash"/>
                    </a:lnR>
                    <a:lnT w="28575">
                      <a:solidFill>
                        <a:srgbClr val="646464"/>
                      </a:solidFill>
                      <a:prstDash val="solid"/>
                    </a:lnT>
                    <a:solidFill>
                      <a:schemeClr val="bg1"/>
                    </a:solidFill>
                  </a:tcPr>
                </a:tc>
                <a:tc rowSpan="2" gridSpan="2">
                  <a:txBody>
                    <a:bodyPr vert="horz" wrap="square"/>
                    <a:lstStyle>
                      <a:defPPr>
                        <a:defRPr lang="en-US" b="1">
                          <a:solidFill>
                            <a:schemeClr val="tx1"/>
                          </a:solidFill>
                        </a:defRPr>
                      </a:defPPr>
                      <a:lvl1pPr marL="0" algn="l" defTabSz="914400" rtl="0" eaLnBrk="1" latinLnBrk="0" hangingPunct="1">
                        <a:defRPr sz="1800" b="1" kern="1200">
                          <a:solidFill>
                            <a:schemeClr val="tx1"/>
                          </a:solidFill>
                          <a:latin typeface="+mn-lt"/>
                          <a:ea typeface="+mn-ea"/>
                          <a:cs typeface="+mn-cs"/>
                        </a:defRPr>
                      </a:lvl1pPr>
                      <a:lvl2pPr marL="457200" algn="l" defTabSz="914400" rtl="0" eaLnBrk="1" latinLnBrk="0" hangingPunct="1">
                        <a:defRPr sz="1800" b="1" kern="1200">
                          <a:solidFill>
                            <a:schemeClr val="tx1"/>
                          </a:solidFill>
                          <a:latin typeface="+mn-lt"/>
                          <a:ea typeface="+mn-ea"/>
                          <a:cs typeface="+mn-cs"/>
                        </a:defRPr>
                      </a:lvl2pPr>
                      <a:lvl3pPr marL="914400" algn="l" defTabSz="914400" rtl="0" eaLnBrk="1" latinLnBrk="0" hangingPunct="1">
                        <a:defRPr sz="1800" b="1" kern="1200">
                          <a:solidFill>
                            <a:schemeClr val="tx1"/>
                          </a:solidFill>
                          <a:latin typeface="+mn-lt"/>
                          <a:ea typeface="+mn-ea"/>
                          <a:cs typeface="+mn-cs"/>
                        </a:defRPr>
                      </a:lvl3pPr>
                      <a:lvl4pPr marL="1371600" algn="l" defTabSz="914400" rtl="0" eaLnBrk="1" latinLnBrk="0" hangingPunct="1">
                        <a:defRPr sz="1800" b="1" kern="1200">
                          <a:solidFill>
                            <a:schemeClr val="tx1"/>
                          </a:solidFill>
                          <a:latin typeface="+mn-lt"/>
                          <a:ea typeface="+mn-ea"/>
                          <a:cs typeface="+mn-cs"/>
                        </a:defRPr>
                      </a:lvl4pPr>
                      <a:lvl5pPr marL="1828800" algn="l" defTabSz="914400" rtl="0" eaLnBrk="1" latinLnBrk="0" hangingPunct="1">
                        <a:defRPr sz="1800" b="1" kern="1200">
                          <a:solidFill>
                            <a:schemeClr val="tx1"/>
                          </a:solidFill>
                          <a:latin typeface="+mn-lt"/>
                          <a:ea typeface="+mn-ea"/>
                          <a:cs typeface="+mn-cs"/>
                        </a:defRPr>
                      </a:lvl5pPr>
                      <a:lvl6pPr marL="2286000" algn="l" defTabSz="914400" rtl="0" eaLnBrk="1" latinLnBrk="0" hangingPunct="1">
                        <a:defRPr sz="1800" b="1" kern="1200">
                          <a:solidFill>
                            <a:schemeClr val="tx1"/>
                          </a:solidFill>
                          <a:latin typeface="+mn-lt"/>
                          <a:ea typeface="+mn-ea"/>
                          <a:cs typeface="+mn-cs"/>
                        </a:defRPr>
                      </a:lvl6pPr>
                      <a:lvl7pPr marL="2743200" algn="l" defTabSz="914400" rtl="0" eaLnBrk="1" latinLnBrk="0" hangingPunct="1">
                        <a:defRPr sz="1800" b="1" kern="1200">
                          <a:solidFill>
                            <a:schemeClr val="tx1"/>
                          </a:solidFill>
                          <a:latin typeface="+mn-lt"/>
                          <a:ea typeface="+mn-ea"/>
                          <a:cs typeface="+mn-cs"/>
                        </a:defRPr>
                      </a:lvl7pPr>
                      <a:lvl8pPr marL="3200400" algn="l" defTabSz="914400" rtl="0" eaLnBrk="1" latinLnBrk="0" hangingPunct="1">
                        <a:defRPr sz="1800" b="1" kern="1200">
                          <a:solidFill>
                            <a:schemeClr val="tx1"/>
                          </a:solidFill>
                          <a:latin typeface="+mn-lt"/>
                          <a:ea typeface="+mn-ea"/>
                          <a:cs typeface="+mn-cs"/>
                        </a:defRPr>
                      </a:lvl8pPr>
                      <a:lvl9pPr marL="3657600" algn="l" defTabSz="914400" rtl="0" eaLnBrk="1" latinLnBrk="0" hangingPunct="1">
                        <a:defRPr sz="1800" b="1" kern="1200">
                          <a:solidFill>
                            <a:schemeClr val="tx1"/>
                          </a:solidFill>
                          <a:latin typeface="+mn-lt"/>
                          <a:ea typeface="+mn-ea"/>
                          <a:cs typeface="+mn-cs"/>
                        </a:defRPr>
                      </a:lvl9pPr>
                    </a:lstStyle>
                    <a:p>
                      <a:pPr indent="0" algn="ctr">
                        <a:lnSpc>
                          <a:spcPct val="120000"/>
                        </a:lnSpc>
                        <a:spcBef>
                          <a:spcPct val="0"/>
                        </a:spcBef>
                        <a:spcAft>
                          <a:spcPct val="0"/>
                        </a:spcAft>
                      </a:pPr>
                      <a:r>
                        <a:rPr lang="zh-CN" altLang="en-US" sz="1800" b="1" spc="130">
                          <a:solidFill>
                            <a:srgbClr val="646464"/>
                          </a:solidFill>
                          <a:latin typeface="微软雅黑" panose="020b0503020204020204" pitchFamily="34" charset="-122"/>
                          <a:ea typeface="微软雅黑" panose="020b0503020204020204" pitchFamily="34" charset="-122"/>
                          <a:cs typeface="微软雅黑" panose="020b0503020204020204" pitchFamily="34" charset="-122"/>
                        </a:rPr>
                        <a:t>第二阶段（1915-1916）</a:t>
                      </a:r>
                    </a:p>
                  </a:txBody>
                  <a:tcPr marL="177800" marR="177800" marT="107950" marB="107950" anchor="ctr">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solidFill>
                      <a:srgbClr val="FFFFFF"/>
                    </a:solidFill>
                  </a:tcPr>
                </a:tc>
                <a:tc rowSpan="2" hMerge="1">
                  <a:txBody>
                    <a:bodyPr vert="horz" wrap="square"/>
                    <a:lstStyle/>
                    <a:p>
                      <a:endParaRPr lang="zh-CN"/>
                    </a:p>
                  </a:txBody>
                  <a:tcPr anchor="ctr">
                    <a:lnR w="9525">
                      <a:solidFill>
                        <a:srgbClr val="646464"/>
                      </a:solidFill>
                      <a:prstDash val="sysDash"/>
                    </a:lnR>
                    <a:lnT w="28575">
                      <a:solidFill>
                        <a:srgbClr val="646464"/>
                      </a:solidFill>
                      <a:prstDash val="solid"/>
                    </a:lnT>
                    <a:solidFill>
                      <a:schemeClr val="bg1"/>
                    </a:solidFill>
                  </a:tcPr>
                </a:tc>
                <a:tc gridSpan="2">
                  <a:txBody>
                    <a:bodyPr vert="horz" wrap="square"/>
                    <a:lstStyle/>
                    <a:p>
                      <a:pPr indent="0" algn="ctr">
                        <a:lnSpc>
                          <a:spcPct val="120000"/>
                        </a:lnSpc>
                        <a:spcBef>
                          <a:spcPct val="0"/>
                        </a:spcBef>
                        <a:spcAft>
                          <a:spcPct val="0"/>
                        </a:spcAft>
                        <a:buNone/>
                      </a:pPr>
                      <a:r>
                        <a:rPr lang="zh-CN" altLang="en-US" sz="1800" b="1" spc="130">
                          <a:solidFill>
                            <a:srgbClr val="646464"/>
                          </a:solidFill>
                          <a:latin typeface="微软雅黑" panose="020b0503020204020204" pitchFamily="34" charset="-122"/>
                          <a:ea typeface="微软雅黑" panose="020b0503020204020204" pitchFamily="34" charset="-122"/>
                        </a:rPr>
                        <a:t>第三阶段</a:t>
                      </a:r>
                    </a:p>
                  </a:txBody>
                  <a:tcPr marL="177800" marR="177800" marT="107950" marB="107950" anchor="ctr">
                    <a:lnL w="9525">
                      <a:solidFill>
                        <a:srgbClr val="646464"/>
                      </a:solidFill>
                      <a:prstDash val="sysDash"/>
                    </a:lnL>
                    <a:lnR w="9525">
                      <a:solidFill>
                        <a:srgbClr val="646464"/>
                      </a:solidFill>
                      <a:prstDash val="sysDash"/>
                    </a:lnR>
                    <a:lnT w="28575">
                      <a:solidFill>
                        <a:srgbClr val="646464"/>
                      </a:solidFill>
                      <a:prstDash val="solid"/>
                    </a:lnT>
                    <a:lnB w="9525">
                      <a:solidFill>
                        <a:srgbClr val="646464"/>
                      </a:solidFill>
                      <a:prstDash val="sysDash"/>
                    </a:lnB>
                    <a:solidFill>
                      <a:srgbClr val="FFFFFF"/>
                    </a:solidFill>
                  </a:tcPr>
                </a:tc>
                <a:tc hMerge="1">
                  <a:txBody>
                    <a:bodyPr vert="horz" wrap="square"/>
                    <a:lstStyle/>
                    <a:p>
                      <a:endParaRPr lang="zh-CN"/>
                    </a:p>
                  </a:txBody>
                  <a:tcPr anchor="ctr">
                    <a:lnR w="9525">
                      <a:solidFill>
                        <a:srgbClr val="646464"/>
                      </a:solidFill>
                      <a:prstDash val="sysDash"/>
                    </a:lnR>
                    <a:lnT w="28575">
                      <a:solidFill>
                        <a:srgbClr val="646464"/>
                      </a:solidFill>
                      <a:prstDash val="solid"/>
                    </a:lnT>
                    <a:lnB w="9525">
                      <a:solidFill>
                        <a:srgbClr val="646464"/>
                      </a:solidFill>
                      <a:prstDash val="sysDash"/>
                    </a:lnB>
                    <a:solidFill>
                      <a:schemeClr val="bg1"/>
                    </a:solidFill>
                  </a:tcPr>
                </a:tc>
                <a:extLst>
                  <a:ext uri="{0D108BD9-81ED-4DB2-BD59-A6C34878D82A}">
                    <a16:rowId xmlns="" xmlns:a16="http://schemas.microsoft.com/office/drawing/2014/main" val="10000"/>
                  </a:ext>
                </a:extLst>
              </a:tr>
              <a:tr h="544830">
                <a:tc vMerge="1">
                  <a:txBody>
                    <a:bodyPr vert="horz" wrap="square"/>
                    <a:lstStyle/>
                    <a:p>
                      <a:endParaRPr lang="zh-CN"/>
                    </a:p>
                  </a:txBody>
                  <a:tcPr anchor="ctr">
                    <a:lnL w="9525">
                      <a:solidFill>
                        <a:srgbClr val="646464"/>
                      </a:solidFill>
                      <a:prstDash val="sysDash"/>
                    </a:lnL>
                    <a:lnR w="9525">
                      <a:solidFill>
                        <a:srgbClr val="646464"/>
                      </a:solidFill>
                      <a:prstDash val="sysDash"/>
                    </a:lnR>
                    <a:lnB w="28575">
                      <a:solidFill>
                        <a:srgbClr val="646464"/>
                      </a:solidFill>
                      <a:prstDash val="solid"/>
                    </a:lnB>
                    <a:solidFill>
                      <a:schemeClr val="bg1"/>
                    </a:solidFill>
                  </a:tcPr>
                </a:tc>
                <a:tc gridSpan="2" vMerge="1">
                  <a:txBody>
                    <a:bodyPr vert="horz" wrap="square"/>
                    <a:lstStyle/>
                    <a:p>
                      <a:endParaRPr lang="zh-CN"/>
                    </a:p>
                  </a:txBody>
                  <a:tcPr anchor="ctr">
                    <a:lnL w="9525">
                      <a:solidFill>
                        <a:srgbClr val="646464"/>
                      </a:solidFill>
                      <a:prstDash val="sysDash"/>
                    </a:lnL>
                    <a:lnB w="28575">
                      <a:solidFill>
                        <a:srgbClr val="646464"/>
                      </a:solidFill>
                      <a:prstDash val="solid"/>
                    </a:lnB>
                    <a:solidFill>
                      <a:schemeClr val="bg1"/>
                    </a:solidFill>
                  </a:tcPr>
                </a:tc>
                <a:tc hMerge="1" vMerge="1">
                  <a:txBody>
                    <a:bodyPr vert="horz" wrap="square"/>
                    <a:lstStyle/>
                    <a:p>
                      <a:endParaRPr lang="zh-CN"/>
                    </a:p>
                  </a:txBody>
                  <a:tcPr anchor="ctr">
                    <a:lnR w="9525">
                      <a:solidFill>
                        <a:srgbClr val="646464"/>
                      </a:solidFill>
                      <a:prstDash val="sysDash"/>
                    </a:lnR>
                    <a:lnB w="28575">
                      <a:solidFill>
                        <a:srgbClr val="646464"/>
                      </a:solidFill>
                      <a:prstDash val="solid"/>
                    </a:lnB>
                    <a:solidFill>
                      <a:schemeClr val="bg1"/>
                    </a:solidFill>
                  </a:tcPr>
                </a:tc>
                <a:tc gridSpan="2" vMerge="1">
                  <a:txBody>
                    <a:bodyPr vert="horz" wrap="square"/>
                    <a:lstStyle/>
                    <a:p>
                      <a:endParaRPr lang="zh-CN"/>
                    </a:p>
                  </a:txBody>
                  <a:tcPr anchor="ctr">
                    <a:lnL w="9525">
                      <a:solidFill>
                        <a:srgbClr val="646464"/>
                      </a:solidFill>
                      <a:prstDash val="sysDash"/>
                    </a:lnL>
                    <a:lnB w="28575">
                      <a:solidFill>
                        <a:srgbClr val="646464"/>
                      </a:solidFill>
                      <a:prstDash val="solid"/>
                    </a:lnB>
                    <a:solidFill>
                      <a:schemeClr val="bg1"/>
                    </a:solidFill>
                  </a:tcPr>
                </a:tc>
                <a:tc hMerge="1" vMerge="1">
                  <a:txBody>
                    <a:bodyPr vert="horz" wrap="square"/>
                    <a:lstStyle/>
                    <a:p>
                      <a:endParaRPr lang="zh-CN"/>
                    </a:p>
                  </a:txBody>
                  <a:tcPr anchor="ctr">
                    <a:lnR w="9525">
                      <a:solidFill>
                        <a:srgbClr val="646464"/>
                      </a:solidFill>
                      <a:prstDash val="sysDash"/>
                    </a:lnR>
                    <a:lnB w="28575">
                      <a:solidFill>
                        <a:srgbClr val="646464"/>
                      </a:solidFill>
                      <a:prstDash val="solid"/>
                    </a:lnB>
                    <a:solidFill>
                      <a:schemeClr val="bg1"/>
                    </a:solidFill>
                  </a:tcPr>
                </a:tc>
                <a:tc>
                  <a:txBody>
                    <a:bodyPr vert="horz" wrap="square"/>
                    <a:lstStyle/>
                    <a:p>
                      <a:pPr indent="0" algn="ctr">
                        <a:lnSpc>
                          <a:spcPct val="120000"/>
                        </a:lnSpc>
                        <a:spcBef>
                          <a:spcPct val="0"/>
                        </a:spcBef>
                        <a:spcAft>
                          <a:spcPct val="0"/>
                        </a:spcAft>
                        <a:buNone/>
                      </a:pPr>
                      <a:r>
                        <a:rPr lang="en-US" altLang="zh-CN" sz="1800" b="1" spc="130">
                          <a:solidFill>
                            <a:srgbClr val="646464"/>
                          </a:solidFill>
                          <a:latin typeface="微软雅黑" panose="020b0503020204020204" pitchFamily="34" charset="-122"/>
                          <a:ea typeface="微软雅黑" panose="020b0503020204020204" pitchFamily="34" charset="-122"/>
                        </a:rPr>
                        <a:t>1917</a:t>
                      </a:r>
                    </a:p>
                  </a:txBody>
                  <a:tcPr marL="177800" marR="177800" marT="107950" marB="107950" anchor="ctr">
                    <a:lnL w="9525">
                      <a:solidFill>
                        <a:srgbClr val="646464"/>
                      </a:solidFill>
                      <a:prstDash val="sysDash"/>
                    </a:lnL>
                    <a:lnR w="9525">
                      <a:solidFill>
                        <a:srgbClr val="646464"/>
                      </a:solidFill>
                      <a:prstDash val="sysDash"/>
                    </a:lnR>
                    <a:lnT w="9525">
                      <a:solidFill>
                        <a:srgbClr val="646464"/>
                      </a:solidFill>
                      <a:prstDash val="sysDash"/>
                    </a:lnT>
                    <a:lnB w="28575">
                      <a:solidFill>
                        <a:srgbClr val="646464"/>
                      </a:solidFill>
                      <a:prstDash val="solid"/>
                    </a:lnB>
                    <a:solidFill>
                      <a:srgbClr val="FFFFFF"/>
                    </a:solidFill>
                  </a:tcPr>
                </a:tc>
                <a:tc>
                  <a:txBody>
                    <a:bodyPr vert="horz" wrap="square"/>
                    <a:lstStyle/>
                    <a:p>
                      <a:pPr indent="0" algn="ctr">
                        <a:lnSpc>
                          <a:spcPct val="120000"/>
                        </a:lnSpc>
                        <a:spcBef>
                          <a:spcPct val="0"/>
                        </a:spcBef>
                        <a:spcAft>
                          <a:spcPct val="0"/>
                        </a:spcAft>
                        <a:buNone/>
                      </a:pPr>
                      <a:r>
                        <a:rPr lang="en-US" altLang="zh-CN" sz="1800" b="1" spc="130">
                          <a:solidFill>
                            <a:srgbClr val="646464"/>
                          </a:solidFill>
                          <a:latin typeface="微软雅黑" panose="020b0503020204020204" pitchFamily="34" charset="-122"/>
                          <a:ea typeface="微软雅黑" panose="020b0503020204020204" pitchFamily="34" charset="-122"/>
                        </a:rPr>
                        <a:t>1918</a:t>
                      </a:r>
                    </a:p>
                  </a:txBody>
                  <a:tcPr marL="177800" marR="177800" marT="107950" marB="107950" anchor="ctr">
                    <a:lnL w="9525">
                      <a:solidFill>
                        <a:srgbClr val="646464"/>
                      </a:solidFill>
                      <a:prstDash val="sysDash"/>
                    </a:lnL>
                    <a:lnR w="9525">
                      <a:solidFill>
                        <a:srgbClr val="646464"/>
                      </a:solidFill>
                      <a:prstDash val="sysDash"/>
                    </a:lnR>
                    <a:lnT w="9525">
                      <a:solidFill>
                        <a:srgbClr val="646464"/>
                      </a:solidFill>
                      <a:prstDash val="sysDash"/>
                    </a:lnT>
                    <a:lnB w="28575">
                      <a:solidFill>
                        <a:srgbClr val="646464"/>
                      </a:solidFill>
                      <a:prstDash val="solid"/>
                    </a:lnB>
                    <a:solidFill>
                      <a:srgbClr val="FFFFFF"/>
                    </a:solidFill>
                  </a:tcPr>
                </a:tc>
                <a:extLst>
                  <a:ext uri="{0D108BD9-81ED-4DB2-BD59-A6C34878D82A}">
                    <a16:rowId xmlns="" xmlns:a16="http://schemas.microsoft.com/office/drawing/2014/main" val="10001"/>
                  </a:ext>
                </a:extLst>
              </a:tr>
              <a:tr h="800100">
                <a:tc rowSpan="3">
                  <a:txBody>
                    <a:bodyPr vert="horz" wrap="square"/>
                    <a:lstStyle>
                      <a:defPPr>
                        <a:defRPr lang="en-US">
                          <a:solidFill>
                            <a:schemeClr val="tx1"/>
                          </a:solidFill>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lnSpc>
                          <a:spcPct val="120000"/>
                        </a:lnSpc>
                        <a:spcBef>
                          <a:spcPct val="0"/>
                        </a:spcBef>
                        <a:spcAft>
                          <a:spcPct val="0"/>
                        </a:spcAft>
                      </a:pPr>
                      <a:r>
                        <a:rPr lang="zh-CN" altLang="zh-CN" sz="1600" b="1" spc="120">
                          <a:solidFill>
                            <a:srgbClr val="C00000"/>
                          </a:solidFill>
                          <a:latin typeface="微软雅黑" panose="020b0503020204020204" pitchFamily="34" charset="-122"/>
                          <a:ea typeface="微软雅黑" panose="020b0503020204020204" pitchFamily="34" charset="-122"/>
                        </a:rPr>
                        <a:t>西线</a:t>
                      </a:r>
                    </a:p>
                    <a:p>
                      <a:pPr indent="0" algn="ctr">
                        <a:lnSpc>
                          <a:spcPct val="120000"/>
                        </a:lnSpc>
                        <a:spcBef>
                          <a:spcPct val="0"/>
                        </a:spcBef>
                        <a:spcAft>
                          <a:spcPct val="0"/>
                        </a:spcAft>
                      </a:pPr>
                      <a:r>
                        <a:rPr lang="zh-CN" altLang="zh-CN" sz="1600" b="1" spc="120">
                          <a:solidFill>
                            <a:srgbClr val="C00000"/>
                          </a:solidFill>
                          <a:latin typeface="微软雅黑" panose="020b0503020204020204" pitchFamily="34" charset="-122"/>
                          <a:ea typeface="微软雅黑" panose="020b0503020204020204" pitchFamily="34" charset="-122"/>
                        </a:rPr>
                        <a:t>英法—德</a:t>
                      </a:r>
                    </a:p>
                  </a:txBody>
                  <a:tcPr marL="177800" marR="177800" marT="107950" marB="107950" anchor="ctr">
                    <a:lnL w="9525">
                      <a:solidFill>
                        <a:srgbClr val="646464"/>
                      </a:solidFill>
                      <a:prstDash val="sysDash"/>
                    </a:lnL>
                    <a:lnR w="9525">
                      <a:solidFill>
                        <a:srgbClr val="646464"/>
                      </a:solidFill>
                      <a:prstDash val="sysDash"/>
                    </a:lnR>
                    <a:lnT w="28575">
                      <a:solidFill>
                        <a:srgbClr val="646464"/>
                      </a:solidFill>
                      <a:prstDash val="solid"/>
                    </a:lnT>
                    <a:lnB w="9525">
                      <a:solidFill>
                        <a:srgbClr val="646464"/>
                      </a:solidFill>
                      <a:prstDash val="sysDash"/>
                    </a:lnB>
                    <a:solidFill>
                      <a:srgbClr val="FFFFFF"/>
                    </a:solidFill>
                  </a:tcPr>
                </a:tc>
                <a:tc rowSpan="3">
                  <a:txBody>
                    <a:bodyPr vert="horz" wrap="square"/>
                    <a:lstStyle>
                      <a:defPPr>
                        <a:defRPr lang="en-US">
                          <a:solidFill>
                            <a:schemeClr val="tx1"/>
                          </a:solidFill>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lnSpc>
                          <a:spcPct val="120000"/>
                        </a:lnSpc>
                        <a:spcBef>
                          <a:spcPct val="0"/>
                        </a:spcBef>
                        <a:spcAft>
                          <a:spcPct val="0"/>
                        </a:spcAft>
                      </a:pPr>
                      <a:r>
                        <a:rPr lang="zh-CN" altLang="zh-CN" sz="1600" b="1" spc="120">
                          <a:solidFill>
                            <a:srgbClr val="C00000"/>
                          </a:solidFill>
                          <a:latin typeface="微软雅黑" panose="020b0503020204020204" pitchFamily="34" charset="-122"/>
                          <a:ea typeface="微软雅黑" panose="020b0503020204020204" pitchFamily="34" charset="-122"/>
                        </a:rPr>
                        <a:t>马恩河战役</a:t>
                      </a:r>
                    </a:p>
                  </a:txBody>
                  <a:tcPr marL="177800" marR="177800" marT="107950" marB="107950" anchor="ctr">
                    <a:lnL w="9525">
                      <a:solidFill>
                        <a:srgbClr val="646464"/>
                      </a:solidFill>
                      <a:prstDash val="sysDash"/>
                    </a:lnL>
                    <a:lnR w="9525">
                      <a:solidFill>
                        <a:srgbClr val="646464"/>
                      </a:solidFill>
                      <a:prstDash val="sysDash"/>
                    </a:lnR>
                    <a:lnT w="28575">
                      <a:solidFill>
                        <a:srgbClr val="646464"/>
                      </a:solidFill>
                      <a:prstDash val="solid"/>
                    </a:lnT>
                    <a:lnB w="9525">
                      <a:solidFill>
                        <a:srgbClr val="646464"/>
                      </a:solidFill>
                      <a:prstDash val="sysDash"/>
                    </a:lnB>
                    <a:solidFill>
                      <a:srgbClr val="FFFFFF"/>
                    </a:solidFill>
                  </a:tcPr>
                </a:tc>
                <a:tc rowSpan="3">
                  <a:txBody>
                    <a:bodyPr vert="horz" wrap="square"/>
                    <a:lstStyle/>
                    <a:p>
                      <a:pPr indent="0" algn="ctr">
                        <a:lnSpc>
                          <a:spcPct val="120000"/>
                        </a:lnSpc>
                        <a:spcBef>
                          <a:spcPct val="0"/>
                        </a:spcBef>
                        <a:spcAft>
                          <a:spcPct val="0"/>
                        </a:spcAft>
                        <a:buNone/>
                      </a:pPr>
                      <a:r>
                        <a:rPr lang="zh-CN" altLang="en-US" sz="1600" b="0" spc="120">
                          <a:solidFill>
                            <a:srgbClr val="404040"/>
                          </a:solidFill>
                          <a:latin typeface="微软雅黑" panose="020b0503020204020204" pitchFamily="34" charset="-122"/>
                          <a:ea typeface="微软雅黑" panose="020b0503020204020204" pitchFamily="34" charset="-122"/>
                        </a:rPr>
                        <a:t>标志着德国“速决战”破产</a:t>
                      </a:r>
                    </a:p>
                  </a:txBody>
                  <a:tcPr marL="177800" marR="177800" marT="107950" marB="107950" anchor="ctr">
                    <a:lnL w="9525">
                      <a:solidFill>
                        <a:srgbClr val="646464"/>
                      </a:solidFill>
                      <a:prstDash val="sysDash"/>
                    </a:lnL>
                    <a:lnR w="9525">
                      <a:solidFill>
                        <a:srgbClr val="646464"/>
                      </a:solidFill>
                      <a:prstDash val="sysDash"/>
                    </a:lnR>
                    <a:lnT w="28575">
                      <a:solidFill>
                        <a:srgbClr val="646464"/>
                      </a:solidFill>
                      <a:prstDash val="solid"/>
                    </a:lnT>
                    <a:lnB w="9525">
                      <a:solidFill>
                        <a:srgbClr val="646464"/>
                      </a:solidFill>
                      <a:prstDash val="sysDash"/>
                    </a:lnB>
                    <a:solidFill>
                      <a:srgbClr val="FFFFFF"/>
                    </a:solidFill>
                  </a:tcPr>
                </a:tc>
                <a:tc>
                  <a:txBody>
                    <a:bodyPr vert="horz" wrap="square"/>
                    <a:lstStyle>
                      <a:defPPr>
                        <a:defRPr lang="en-US">
                          <a:solidFill>
                            <a:schemeClr val="tx1"/>
                          </a:solidFill>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lnSpc>
                          <a:spcPct val="120000"/>
                        </a:lnSpc>
                        <a:spcBef>
                          <a:spcPct val="0"/>
                        </a:spcBef>
                        <a:spcAft>
                          <a:spcPct val="0"/>
                        </a:spcAft>
                      </a:pPr>
                      <a:r>
                        <a:rPr lang="zh-CN" altLang="zh-CN" sz="1600" b="1" spc="120">
                          <a:solidFill>
                            <a:srgbClr val="C00000"/>
                          </a:solidFill>
                          <a:latin typeface="微软雅黑" panose="020b0503020204020204" pitchFamily="34" charset="-122"/>
                          <a:ea typeface="微软雅黑" panose="020b0503020204020204" pitchFamily="34" charset="-122"/>
                        </a:rPr>
                        <a:t>凡尔登战役</a:t>
                      </a:r>
                    </a:p>
                  </a:txBody>
                  <a:tcPr marL="177800" marR="177800" marT="107950" marB="107950" anchor="ctr">
                    <a:lnL w="9525">
                      <a:solidFill>
                        <a:srgbClr val="646464"/>
                      </a:solidFill>
                      <a:prstDash val="sysDash"/>
                    </a:lnL>
                    <a:lnR w="9525">
                      <a:solidFill>
                        <a:srgbClr val="646464"/>
                      </a:solidFill>
                      <a:prstDash val="sysDash"/>
                    </a:lnR>
                    <a:lnT w="28575">
                      <a:solidFill>
                        <a:srgbClr val="646464"/>
                      </a:solidFill>
                      <a:prstDash val="solid"/>
                    </a:lnT>
                    <a:lnB w="9525">
                      <a:solidFill>
                        <a:srgbClr val="646464"/>
                      </a:solidFill>
                      <a:prstDash val="sysDash"/>
                    </a:lnB>
                    <a:solidFill>
                      <a:srgbClr val="FFFFFF"/>
                    </a:solidFill>
                  </a:tcPr>
                </a:tc>
                <a:tc>
                  <a:txBody>
                    <a:bodyPr vert="horz" wrap="square"/>
                    <a:lstStyle/>
                    <a:p>
                      <a:pPr indent="0" algn="ctr">
                        <a:lnSpc>
                          <a:spcPct val="120000"/>
                        </a:lnSpc>
                        <a:spcBef>
                          <a:spcPct val="0"/>
                        </a:spcBef>
                        <a:spcAft>
                          <a:spcPct val="0"/>
                        </a:spcAft>
                        <a:buNone/>
                      </a:pPr>
                      <a:r>
                        <a:rPr lang="zh-CN" altLang="zh-CN" sz="1600" b="0" spc="120">
                          <a:solidFill>
                            <a:srgbClr val="404040"/>
                          </a:solidFill>
                          <a:latin typeface="微软雅黑" panose="020b0503020204020204" pitchFamily="34" charset="-122"/>
                          <a:ea typeface="微软雅黑" panose="020b0503020204020204" pitchFamily="34" charset="-122"/>
                        </a:rPr>
                        <a:t>双方伤亡近</a:t>
                      </a:r>
                      <a:r>
                        <a:rPr lang="en-US" altLang="zh-CN" sz="1600" b="0" spc="120">
                          <a:solidFill>
                            <a:srgbClr val="404040"/>
                          </a:solidFill>
                          <a:latin typeface="微软雅黑" panose="020b0503020204020204" pitchFamily="34" charset="-122"/>
                          <a:ea typeface="微软雅黑" panose="020b0503020204020204" pitchFamily="34" charset="-122"/>
                        </a:rPr>
                        <a:t>70</a:t>
                      </a:r>
                      <a:r>
                        <a:rPr lang="zh-CN" altLang="zh-CN" sz="1600" b="0" spc="120">
                          <a:solidFill>
                            <a:srgbClr val="404040"/>
                          </a:solidFill>
                          <a:latin typeface="微软雅黑" panose="020b0503020204020204" pitchFamily="34" charset="-122"/>
                          <a:ea typeface="微软雅黑" panose="020b0503020204020204" pitchFamily="34" charset="-122"/>
                        </a:rPr>
                        <a:t>多万</a:t>
                      </a:r>
                      <a:r>
                        <a:rPr lang="en-US" altLang="zh-CN" sz="1600" b="0" spc="120">
                          <a:solidFill>
                            <a:srgbClr val="404040"/>
                          </a:solidFill>
                          <a:latin typeface="微软雅黑" panose="020b0503020204020204" pitchFamily="34" charset="-122"/>
                          <a:ea typeface="微软雅黑" panose="020b0503020204020204" pitchFamily="34" charset="-122"/>
                        </a:rPr>
                        <a:t>-</a:t>
                      </a:r>
                      <a:r>
                        <a:rPr lang="zh-CN" altLang="zh-CN" sz="1600" b="0" spc="120">
                          <a:solidFill>
                            <a:srgbClr val="404040"/>
                          </a:solidFill>
                          <a:latin typeface="微软雅黑" panose="020b0503020204020204" pitchFamily="34" charset="-122"/>
                          <a:ea typeface="微软雅黑" panose="020b0503020204020204" pitchFamily="34" charset="-122"/>
                        </a:rPr>
                        <a:t>凡尔登绞肉机</a:t>
                      </a:r>
                    </a:p>
                    <a:p>
                      <a:pPr indent="0" algn="ctr">
                        <a:lnSpc>
                          <a:spcPct val="120000"/>
                        </a:lnSpc>
                        <a:spcBef>
                          <a:spcPct val="0"/>
                        </a:spcBef>
                        <a:spcAft>
                          <a:spcPct val="0"/>
                        </a:spcAft>
                        <a:buNone/>
                      </a:pPr>
                      <a:r>
                        <a:rPr lang="zh-CN" altLang="en-US" sz="1600" b="0" spc="120">
                          <a:solidFill>
                            <a:srgbClr val="404040"/>
                          </a:solidFill>
                          <a:latin typeface="微软雅黑" panose="020b0503020204020204" pitchFamily="34" charset="-122"/>
                          <a:ea typeface="微软雅黑" panose="020b0503020204020204" pitchFamily="34" charset="-122"/>
                        </a:rPr>
                        <a:t>新式武器：</a:t>
                      </a:r>
                      <a:r>
                        <a:rPr lang="zh-CN" altLang="en-US" sz="1600" b="1" spc="120">
                          <a:solidFill>
                            <a:srgbClr val="C00000"/>
                          </a:solidFill>
                          <a:latin typeface="微软雅黑" panose="020b0503020204020204" pitchFamily="34" charset="-122"/>
                          <a:ea typeface="微软雅黑" panose="020b0503020204020204" pitchFamily="34" charset="-122"/>
                        </a:rPr>
                        <a:t>飞机、飞艇</a:t>
                      </a:r>
                    </a:p>
                  </a:txBody>
                  <a:tcPr marL="177800" marR="177800" marT="107950" marB="107950" anchor="ctr">
                    <a:lnL w="9525">
                      <a:solidFill>
                        <a:srgbClr val="646464"/>
                      </a:solidFill>
                      <a:prstDash val="sysDash"/>
                    </a:lnL>
                    <a:lnR w="9525">
                      <a:solidFill>
                        <a:srgbClr val="646464"/>
                      </a:solidFill>
                      <a:prstDash val="sysDash"/>
                    </a:lnR>
                    <a:lnT w="28575">
                      <a:solidFill>
                        <a:srgbClr val="646464"/>
                      </a:solidFill>
                      <a:prstDash val="solid"/>
                    </a:lnT>
                    <a:lnB w="9525">
                      <a:solidFill>
                        <a:srgbClr val="646464"/>
                      </a:solidFill>
                      <a:prstDash val="sysDash"/>
                    </a:lnB>
                    <a:solidFill>
                      <a:srgbClr val="FFFFFF"/>
                    </a:solidFill>
                  </a:tcPr>
                </a:tc>
                <a:tc rowSpan="3">
                  <a:txBody>
                    <a:bodyPr vert="horz" wrap="square"/>
                    <a:lstStyle/>
                    <a:p>
                      <a:pPr indent="0" algn="ctr">
                        <a:lnSpc>
                          <a:spcPct val="120000"/>
                        </a:lnSpc>
                        <a:spcBef>
                          <a:spcPct val="0"/>
                        </a:spcBef>
                        <a:spcAft>
                          <a:spcPct val="0"/>
                        </a:spcAft>
                        <a:buNone/>
                      </a:pPr>
                      <a:r>
                        <a:rPr lang="zh-CN" altLang="zh-CN" sz="1600" b="0" spc="120">
                          <a:solidFill>
                            <a:srgbClr val="404040"/>
                          </a:solidFill>
                          <a:latin typeface="微软雅黑" panose="020b0503020204020204" pitchFamily="34" charset="-122"/>
                          <a:ea typeface="微软雅黑" panose="020b0503020204020204" pitchFamily="34" charset="-122"/>
                        </a:rPr>
                        <a:t>美国</a:t>
                      </a:r>
                    </a:p>
                    <a:p>
                      <a:pPr indent="0" algn="ctr">
                        <a:lnSpc>
                          <a:spcPct val="120000"/>
                        </a:lnSpc>
                        <a:spcBef>
                          <a:spcPct val="0"/>
                        </a:spcBef>
                        <a:spcAft>
                          <a:spcPct val="0"/>
                        </a:spcAft>
                        <a:buNone/>
                      </a:pPr>
                      <a:r>
                        <a:rPr lang="zh-CN" altLang="zh-CN" sz="1600" b="0" spc="120">
                          <a:solidFill>
                            <a:srgbClr val="404040"/>
                          </a:solidFill>
                          <a:latin typeface="微软雅黑" panose="020b0503020204020204" pitchFamily="34" charset="-122"/>
                          <a:ea typeface="微软雅黑" panose="020b0503020204020204" pitchFamily="34" charset="-122"/>
                        </a:rPr>
                        <a:t>中国</a:t>
                      </a:r>
                    </a:p>
                    <a:p>
                      <a:pPr indent="0" algn="ctr">
                        <a:lnSpc>
                          <a:spcPct val="120000"/>
                        </a:lnSpc>
                        <a:spcBef>
                          <a:spcPct val="0"/>
                        </a:spcBef>
                        <a:spcAft>
                          <a:spcPct val="0"/>
                        </a:spcAft>
                        <a:buNone/>
                      </a:pPr>
                      <a:r>
                        <a:rPr lang="zh-CN" altLang="zh-CN" sz="1600" b="0" spc="120">
                          <a:solidFill>
                            <a:srgbClr val="404040"/>
                          </a:solidFill>
                          <a:latin typeface="微软雅黑" panose="020b0503020204020204" pitchFamily="34" charset="-122"/>
                          <a:ea typeface="微软雅黑" panose="020b0503020204020204" pitchFamily="34" charset="-122"/>
                        </a:rPr>
                        <a:t>参战</a:t>
                      </a:r>
                    </a:p>
                  </a:txBody>
                  <a:tcPr marL="177800" marR="177800" marT="107950" marB="107950" anchor="ctr">
                    <a:lnL w="9525">
                      <a:solidFill>
                        <a:srgbClr val="646464"/>
                      </a:solidFill>
                      <a:prstDash val="sysDash"/>
                    </a:lnL>
                    <a:lnR w="9525">
                      <a:solidFill>
                        <a:srgbClr val="646464"/>
                      </a:solidFill>
                      <a:prstDash val="sysDash"/>
                    </a:lnR>
                    <a:lnT w="28575">
                      <a:solidFill>
                        <a:srgbClr val="646464"/>
                      </a:solidFill>
                      <a:prstDash val="solid"/>
                    </a:lnT>
                    <a:lnB w="9525">
                      <a:solidFill>
                        <a:srgbClr val="646464"/>
                      </a:solidFill>
                      <a:prstDash val="sysDash"/>
                    </a:lnB>
                    <a:solidFill>
                      <a:srgbClr val="FFFFFF"/>
                    </a:solidFill>
                  </a:tcPr>
                </a:tc>
                <a:tc rowSpan="3">
                  <a:txBody>
                    <a:bodyPr vert="horz" wrap="square"/>
                    <a:lstStyle>
                      <a:defPPr>
                        <a:defRPr lang="en-US">
                          <a:solidFill>
                            <a:schemeClr val="tx1"/>
                          </a:solidFill>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lnSpc>
                          <a:spcPct val="120000"/>
                        </a:lnSpc>
                        <a:spcBef>
                          <a:spcPct val="0"/>
                        </a:spcBef>
                        <a:spcAft>
                          <a:spcPct val="0"/>
                        </a:spcAft>
                      </a:pPr>
                      <a:r>
                        <a:rPr lang="zh-CN" altLang="zh-CN" sz="1600" b="0" spc="120">
                          <a:solidFill>
                            <a:srgbClr val="404040"/>
                          </a:solidFill>
                          <a:latin typeface="微软雅黑" panose="020b0503020204020204" pitchFamily="34" charset="-122"/>
                          <a:ea typeface="微软雅黑" panose="020b0503020204020204" pitchFamily="34" charset="-122"/>
                        </a:rPr>
                        <a:t>德国</a:t>
                      </a:r>
                    </a:p>
                    <a:p>
                      <a:pPr indent="0" algn="ctr">
                        <a:lnSpc>
                          <a:spcPct val="120000"/>
                        </a:lnSpc>
                        <a:spcBef>
                          <a:spcPct val="0"/>
                        </a:spcBef>
                        <a:spcAft>
                          <a:spcPct val="0"/>
                        </a:spcAft>
                      </a:pPr>
                      <a:r>
                        <a:rPr lang="zh-CN" altLang="zh-CN" sz="1600" b="0" spc="120">
                          <a:solidFill>
                            <a:srgbClr val="404040"/>
                          </a:solidFill>
                          <a:latin typeface="微软雅黑" panose="020b0503020204020204" pitchFamily="34" charset="-122"/>
                          <a:ea typeface="微软雅黑" panose="020b0503020204020204" pitchFamily="34" charset="-122"/>
                        </a:rPr>
                        <a:t>投降</a:t>
                      </a:r>
                    </a:p>
                  </a:txBody>
                  <a:tcPr marL="177800" marR="177800" marT="107950" marB="107950" anchor="ctr">
                    <a:lnL w="9525">
                      <a:solidFill>
                        <a:srgbClr val="646464"/>
                      </a:solidFill>
                      <a:prstDash val="sysDash"/>
                    </a:lnL>
                    <a:lnR w="9525">
                      <a:solidFill>
                        <a:srgbClr val="646464"/>
                      </a:solidFill>
                      <a:prstDash val="sysDash"/>
                    </a:lnR>
                    <a:lnT w="28575">
                      <a:solidFill>
                        <a:srgbClr val="646464"/>
                      </a:solidFill>
                      <a:prstDash val="solid"/>
                    </a:lnT>
                    <a:lnB w="9525">
                      <a:solidFill>
                        <a:srgbClr val="646464"/>
                      </a:solidFill>
                      <a:prstDash val="sysDash"/>
                    </a:lnB>
                    <a:solidFill>
                      <a:srgbClr val="FFFFFF"/>
                    </a:solidFill>
                  </a:tcPr>
                </a:tc>
                <a:extLst>
                  <a:ext uri="{0D108BD9-81ED-4DB2-BD59-A6C34878D82A}">
                    <a16:rowId xmlns="" xmlns:a16="http://schemas.microsoft.com/office/drawing/2014/main" val="10002"/>
                  </a:ext>
                </a:extLst>
              </a:tr>
              <a:tr h="800100">
                <a:tc vMerge="1">
                  <a:txBody>
                    <a:bodyPr vert="horz" wrap="square"/>
                    <a:lstStyle/>
                    <a:p>
                      <a:endParaRPr lang="zh-CN"/>
                    </a:p>
                  </a:txBody>
                  <a:tcPr anchor="ctr">
                    <a:lnL w="9525">
                      <a:solidFill>
                        <a:srgbClr val="646464"/>
                      </a:solidFill>
                      <a:prstDash val="sysDash"/>
                    </a:lnL>
                    <a:lnR w="9525">
                      <a:solidFill>
                        <a:srgbClr val="646464"/>
                      </a:solidFill>
                      <a:prstDash val="sysDash"/>
                    </a:lnR>
                    <a:solidFill>
                      <a:schemeClr val="bg1"/>
                    </a:solidFill>
                  </a:tcPr>
                </a:tc>
                <a:tc vMerge="1">
                  <a:txBody>
                    <a:bodyPr vert="horz" wrap="square"/>
                    <a:lstStyle/>
                    <a:p>
                      <a:endParaRPr lang="zh-CN"/>
                    </a:p>
                  </a:txBody>
                  <a:tcPr marL="177800" marR="177800" marT="107950" marB="1079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c vMerge="1">
                  <a:txBody>
                    <a:bodyPr vert="horz" wrap="square"/>
                    <a:lstStyle/>
                    <a:p>
                      <a:endParaRPr lang="zh-CN"/>
                    </a:p>
                  </a:txBody>
                  <a:tcPr marL="177800" marR="177800" marT="107950" marB="1079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c>
                  <a:txBody>
                    <a:bodyPr vert="horz" wrap="square"/>
                    <a:lstStyle>
                      <a:defPPr>
                        <a:defRPr lang="en-US">
                          <a:solidFill>
                            <a:schemeClr val="tx1"/>
                          </a:solidFill>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a:lnSpc>
                          <a:spcPct val="120000"/>
                        </a:lnSpc>
                        <a:spcBef>
                          <a:spcPct val="0"/>
                        </a:spcBef>
                        <a:spcAft>
                          <a:spcPct val="0"/>
                        </a:spcAft>
                      </a:pPr>
                      <a:r>
                        <a:rPr lang="zh-CN" altLang="zh-CN" sz="1600" b="1" spc="120">
                          <a:solidFill>
                            <a:srgbClr val="C00000"/>
                          </a:solidFill>
                          <a:latin typeface="微软雅黑" panose="020b0503020204020204" pitchFamily="34" charset="-122"/>
                          <a:ea typeface="微软雅黑" panose="020b0503020204020204" pitchFamily="34" charset="-122"/>
                        </a:rPr>
                        <a:t>索姆河战役</a:t>
                      </a:r>
                    </a:p>
                  </a:txBody>
                  <a:tcPr marL="177800" marR="177800" marT="107950" marB="1079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c>
                  <a:txBody>
                    <a:bodyPr vert="horz" wrap="square"/>
                    <a:lstStyle/>
                    <a:p>
                      <a:pPr indent="0" algn="ctr">
                        <a:lnSpc>
                          <a:spcPct val="120000"/>
                        </a:lnSpc>
                        <a:spcBef>
                          <a:spcPct val="0"/>
                        </a:spcBef>
                        <a:spcAft>
                          <a:spcPct val="0"/>
                        </a:spcAft>
                        <a:buNone/>
                      </a:pPr>
                      <a:r>
                        <a:rPr lang="zh-CN" altLang="en-US" sz="1600" b="0" spc="120">
                          <a:solidFill>
                            <a:srgbClr val="404040"/>
                          </a:solidFill>
                          <a:latin typeface="微软雅黑" panose="020b0503020204020204" pitchFamily="34" charset="-122"/>
                          <a:ea typeface="微软雅黑" panose="020b0503020204020204" pitchFamily="34" charset="-122"/>
                        </a:rPr>
                        <a:t>双方伤亡达1</a:t>
                      </a:r>
                      <a:r>
                        <a:rPr lang="en-US" altLang="zh-CN" sz="1600" b="0" spc="120">
                          <a:solidFill>
                            <a:srgbClr val="404040"/>
                          </a:solidFill>
                          <a:latin typeface="微软雅黑" panose="020b0503020204020204" pitchFamily="34" charset="-122"/>
                          <a:ea typeface="微软雅黑" panose="020b0503020204020204" pitchFamily="34" charset="-122"/>
                        </a:rPr>
                        <a:t>1</a:t>
                      </a:r>
                      <a:r>
                        <a:rPr lang="zh-CN" altLang="en-US" sz="1600" b="0" spc="120">
                          <a:solidFill>
                            <a:srgbClr val="404040"/>
                          </a:solidFill>
                          <a:latin typeface="微软雅黑" panose="020b0503020204020204" pitchFamily="34" charset="-122"/>
                          <a:ea typeface="微软雅黑" panose="020b0503020204020204" pitchFamily="34" charset="-122"/>
                        </a:rPr>
                        <a:t>0多万</a:t>
                      </a:r>
                      <a:r>
                        <a:rPr lang="en-US" altLang="zh-CN" sz="1600" b="0" spc="120">
                          <a:solidFill>
                            <a:srgbClr val="404040"/>
                          </a:solidFill>
                          <a:latin typeface="微软雅黑" panose="020b0503020204020204" pitchFamily="34" charset="-122"/>
                          <a:ea typeface="微软雅黑" panose="020b0503020204020204" pitchFamily="34" charset="-122"/>
                        </a:rPr>
                        <a:t>-</a:t>
                      </a:r>
                      <a:r>
                        <a:rPr lang="zh-CN" altLang="en-US" sz="1600" b="0" spc="120">
                          <a:solidFill>
                            <a:srgbClr val="404040"/>
                          </a:solidFill>
                          <a:latin typeface="微软雅黑" panose="020b0503020204020204" pitchFamily="34" charset="-122"/>
                          <a:ea typeface="微软雅黑" panose="020b0503020204020204" pitchFamily="34" charset="-122"/>
                        </a:rPr>
                        <a:t>二战规模最大</a:t>
                      </a:r>
                    </a:p>
                    <a:p>
                      <a:pPr indent="0" algn="ctr">
                        <a:lnSpc>
                          <a:spcPct val="120000"/>
                        </a:lnSpc>
                        <a:spcBef>
                          <a:spcPct val="0"/>
                        </a:spcBef>
                        <a:spcAft>
                          <a:spcPct val="0"/>
                        </a:spcAft>
                        <a:buNone/>
                      </a:pPr>
                      <a:r>
                        <a:rPr lang="zh-CN" altLang="en-US" sz="1600" b="0" spc="120">
                          <a:solidFill>
                            <a:srgbClr val="404040"/>
                          </a:solidFill>
                          <a:latin typeface="微软雅黑" panose="020b0503020204020204" pitchFamily="34" charset="-122"/>
                          <a:ea typeface="微软雅黑" panose="020b0503020204020204" pitchFamily="34" charset="-122"/>
                        </a:rPr>
                        <a:t>新式武器：</a:t>
                      </a:r>
                      <a:r>
                        <a:rPr lang="zh-CN" altLang="en-US" sz="1600" b="1" spc="120">
                          <a:solidFill>
                            <a:srgbClr val="C00000"/>
                          </a:solidFill>
                          <a:latin typeface="微软雅黑" panose="020b0503020204020204" pitchFamily="34" charset="-122"/>
                          <a:ea typeface="微软雅黑" panose="020b0503020204020204" pitchFamily="34" charset="-122"/>
                        </a:rPr>
                        <a:t>坦克、毒气</a:t>
                      </a:r>
                    </a:p>
                  </a:txBody>
                  <a:tcPr marL="177800" marR="177800" marT="107950" marB="1079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c vMerge="1">
                  <a:txBody>
                    <a:bodyPr vert="horz" wrap="square"/>
                    <a:lstStyle/>
                    <a:p>
                      <a:endParaRPr lang="zh-CN"/>
                    </a:p>
                  </a:txBody>
                  <a:tcPr marL="177800" marR="177800" marT="107950" marB="1079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c vMerge="1">
                  <a:txBody>
                    <a:bodyPr vert="horz" wrap="square"/>
                    <a:lstStyle/>
                    <a:p>
                      <a:endParaRPr lang="zh-CN"/>
                    </a:p>
                  </a:txBody>
                  <a:tcPr marL="177800" marR="177800" marT="107950" marB="1079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extLst>
                  <a:ext uri="{0D108BD9-81ED-4DB2-BD59-A6C34878D82A}">
                    <a16:rowId xmlns="" xmlns:a16="http://schemas.microsoft.com/office/drawing/2014/main" val="10003"/>
                  </a:ext>
                </a:extLst>
              </a:tr>
              <a:tr h="800100">
                <a:tc vMerge="1">
                  <a:txBody>
                    <a:bodyPr vert="horz" wrap="square"/>
                    <a:lstStyle/>
                    <a:p>
                      <a:endParaRPr lang="zh-CN"/>
                    </a:p>
                  </a:txBody>
                  <a:tcPr anchor="ctr">
                    <a:lnL w="9525">
                      <a:solidFill>
                        <a:srgbClr val="646464"/>
                      </a:solidFill>
                      <a:prstDash val="sysDash"/>
                    </a:lnL>
                    <a:lnR w="9525">
                      <a:solidFill>
                        <a:srgbClr val="646464"/>
                      </a:solidFill>
                      <a:prstDash val="sysDash"/>
                    </a:lnR>
                    <a:lnB w="9525">
                      <a:solidFill>
                        <a:srgbClr val="646464"/>
                      </a:solidFill>
                      <a:prstDash val="sysDash"/>
                    </a:lnB>
                    <a:solidFill>
                      <a:schemeClr val="bg1"/>
                    </a:solidFill>
                  </a:tcPr>
                </a:tc>
                <a:tc vMerge="1">
                  <a:txBody>
                    <a:bodyPr vert="horz" wrap="square"/>
                    <a:lstStyle/>
                    <a:p>
                      <a:endParaRPr lang="zh-CN"/>
                    </a:p>
                  </a:txBody>
                  <a:tcPr marL="177800" marR="177800" marT="107950" marB="1079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c vMerge="1">
                  <a:txBody>
                    <a:bodyPr vert="horz" wrap="square"/>
                    <a:lstStyle/>
                    <a:p>
                      <a:endParaRPr lang="zh-CN"/>
                    </a:p>
                  </a:txBody>
                  <a:tcPr marL="177800" marR="177800" marT="107950" marB="1079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c>
                  <a:txBody>
                    <a:bodyPr vert="horz" wrap="square"/>
                    <a:lstStyle/>
                    <a:p>
                      <a:pPr indent="0" algn="ctr">
                        <a:lnSpc>
                          <a:spcPct val="120000"/>
                        </a:lnSpc>
                        <a:spcBef>
                          <a:spcPct val="0"/>
                        </a:spcBef>
                        <a:spcAft>
                          <a:spcPct val="0"/>
                        </a:spcAft>
                        <a:buNone/>
                      </a:pPr>
                      <a:r>
                        <a:rPr lang="zh-CN" altLang="zh-CN" sz="1600" b="1" spc="120">
                          <a:solidFill>
                            <a:srgbClr val="C00000"/>
                          </a:solidFill>
                          <a:latin typeface="微软雅黑" panose="020b0503020204020204" pitchFamily="34" charset="-122"/>
                          <a:ea typeface="微软雅黑" panose="020b0503020204020204" pitchFamily="34" charset="-122"/>
                        </a:rPr>
                        <a:t>日德兰海战</a:t>
                      </a:r>
                    </a:p>
                  </a:txBody>
                  <a:tcPr marL="177800" marR="177800" marT="107950" marB="1079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c>
                  <a:txBody>
                    <a:bodyPr vert="horz" wrap="square"/>
                    <a:lstStyle/>
                    <a:p>
                      <a:pPr indent="0" algn="ctr">
                        <a:lnSpc>
                          <a:spcPct val="120000"/>
                        </a:lnSpc>
                        <a:spcBef>
                          <a:spcPct val="0"/>
                        </a:spcBef>
                        <a:spcAft>
                          <a:spcPct val="0"/>
                        </a:spcAft>
                        <a:buNone/>
                      </a:pPr>
                      <a:r>
                        <a:rPr lang="zh-CN" altLang="en-US" sz="1600" b="0" spc="120">
                          <a:solidFill>
                            <a:srgbClr val="404040"/>
                          </a:solidFill>
                          <a:latin typeface="微软雅黑" panose="020b0503020204020204" pitchFamily="34" charset="-122"/>
                          <a:ea typeface="微软雅黑" panose="020b0503020204020204" pitchFamily="34" charset="-122"/>
                        </a:rPr>
                        <a:t>德国未能突破英国的海上封锁</a:t>
                      </a:r>
                    </a:p>
                    <a:p>
                      <a:pPr indent="0" algn="ctr">
                        <a:lnSpc>
                          <a:spcPct val="120000"/>
                        </a:lnSpc>
                        <a:spcBef>
                          <a:spcPct val="0"/>
                        </a:spcBef>
                        <a:spcAft>
                          <a:spcPct val="0"/>
                        </a:spcAft>
                        <a:buNone/>
                      </a:pPr>
                      <a:r>
                        <a:rPr lang="zh-CN" altLang="en-US" sz="1600" b="0" spc="120">
                          <a:solidFill>
                            <a:srgbClr val="404040"/>
                          </a:solidFill>
                          <a:latin typeface="微软雅黑" panose="020b0503020204020204" pitchFamily="34" charset="-122"/>
                          <a:ea typeface="微软雅黑" panose="020b0503020204020204" pitchFamily="34" charset="-122"/>
                        </a:rPr>
                        <a:t>新式武器：</a:t>
                      </a:r>
                      <a:r>
                        <a:rPr lang="zh-CN" altLang="en-US" sz="1600" b="1" spc="120">
                          <a:solidFill>
                            <a:srgbClr val="C00000"/>
                          </a:solidFill>
                          <a:latin typeface="微软雅黑" panose="020b0503020204020204" pitchFamily="34" charset="-122"/>
                          <a:ea typeface="微软雅黑" panose="020b0503020204020204" pitchFamily="34" charset="-122"/>
                        </a:rPr>
                        <a:t>潜水艇</a:t>
                      </a:r>
                    </a:p>
                  </a:txBody>
                  <a:tcPr marL="177800" marR="177800" marT="107950" marB="1079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c vMerge="1">
                  <a:txBody>
                    <a:bodyPr vert="horz" wrap="square"/>
                    <a:lstStyle/>
                    <a:p>
                      <a:endParaRPr lang="zh-CN"/>
                    </a:p>
                  </a:txBody>
                  <a:tcPr marL="177800" marR="177800" marT="107950" marB="1079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c vMerge="1">
                  <a:txBody>
                    <a:bodyPr vert="horz" wrap="square"/>
                    <a:lstStyle/>
                    <a:p>
                      <a:endParaRPr lang="zh-CN"/>
                    </a:p>
                  </a:txBody>
                  <a:tcPr marL="177800" marR="177800" marT="107950" marB="1079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extLst>
                  <a:ext uri="{0D108BD9-81ED-4DB2-BD59-A6C34878D82A}">
                    <a16:rowId xmlns="" xmlns:a16="http://schemas.microsoft.com/office/drawing/2014/main" val="10004"/>
                  </a:ext>
                </a:extLst>
              </a:tr>
              <a:tr h="800100">
                <a:tc>
                  <a:txBody>
                    <a:bodyPr vert="horz" wrap="square"/>
                    <a:lstStyle/>
                    <a:p>
                      <a:pPr indent="0" algn="ctr">
                        <a:lnSpc>
                          <a:spcPct val="120000"/>
                        </a:lnSpc>
                        <a:spcBef>
                          <a:spcPct val="0"/>
                        </a:spcBef>
                        <a:spcAft>
                          <a:spcPct val="0"/>
                        </a:spcAft>
                        <a:buNone/>
                      </a:pPr>
                      <a:r>
                        <a:rPr lang="zh-CN" altLang="zh-CN" sz="1600" b="0" spc="120">
                          <a:solidFill>
                            <a:srgbClr val="646464"/>
                          </a:solidFill>
                          <a:latin typeface="微软雅黑" panose="020b0503020204020204" pitchFamily="34" charset="-122"/>
                          <a:ea typeface="微软雅黑" panose="020b0503020204020204" pitchFamily="34" charset="-122"/>
                        </a:rPr>
                        <a:t>东线</a:t>
                      </a:r>
                    </a:p>
                    <a:p>
                      <a:pPr indent="0" algn="ctr">
                        <a:lnSpc>
                          <a:spcPct val="120000"/>
                        </a:lnSpc>
                        <a:spcBef>
                          <a:spcPct val="0"/>
                        </a:spcBef>
                        <a:spcAft>
                          <a:spcPct val="0"/>
                        </a:spcAft>
                        <a:buNone/>
                      </a:pPr>
                      <a:r>
                        <a:rPr lang="zh-CN" altLang="en-US" sz="1600">
                          <a:solidFill>
                            <a:schemeClr val="accent6">
                              <a:lumMod val="50000"/>
                            </a:schemeClr>
                          </a:solidFill>
                          <a:latin typeface="+mj-ea"/>
                          <a:ea typeface="+mj-ea"/>
                          <a:cs typeface="+mj-ea"/>
                          <a:sym typeface="+mn-ea"/>
                        </a:rPr>
                        <a:t>俄—德奥</a:t>
                      </a:r>
                      <a:endParaRPr lang="zh-CN" altLang="zh-CN" sz="1600" b="0" spc="120">
                        <a:solidFill>
                          <a:srgbClr val="646464"/>
                        </a:solidFill>
                        <a:latin typeface="微软雅黑" pitchFamily="34" charset="-122"/>
                        <a:ea typeface="微软雅黑" pitchFamily="34" charset="-122"/>
                      </a:endParaRPr>
                    </a:p>
                  </a:txBody>
                  <a:tcPr marL="177800" marR="177800" marT="107950" marB="1079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c>
                  <a:txBody>
                    <a:bodyPr vert="horz" wrap="square"/>
                    <a:lstStyle/>
                    <a:p>
                      <a:pPr indent="0" algn="ctr">
                        <a:lnSpc>
                          <a:spcPct val="120000"/>
                        </a:lnSpc>
                        <a:spcBef>
                          <a:spcPct val="0"/>
                        </a:spcBef>
                        <a:spcAft>
                          <a:spcPct val="0"/>
                        </a:spcAft>
                        <a:buNone/>
                      </a:pPr>
                      <a:r>
                        <a:rPr lang="zh-CN" altLang="zh-CN" sz="1600" b="0" spc="120">
                          <a:solidFill>
                            <a:srgbClr val="404040"/>
                          </a:solidFill>
                          <a:latin typeface="微软雅黑" panose="020b0503020204020204" pitchFamily="34" charset="-122"/>
                          <a:ea typeface="微软雅黑" panose="020b0503020204020204" pitchFamily="34" charset="-122"/>
                        </a:rPr>
                        <a:t>东普鲁士战役</a:t>
                      </a:r>
                    </a:p>
                  </a:txBody>
                  <a:tcPr marL="177800" marR="177800" marT="107950" marB="1079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c>
                  <a:txBody>
                    <a:bodyPr vert="horz" wrap="square"/>
                    <a:lstStyle/>
                    <a:p>
                      <a:pPr indent="0" algn="ctr">
                        <a:lnSpc>
                          <a:spcPct val="120000"/>
                        </a:lnSpc>
                        <a:spcBef>
                          <a:spcPct val="0"/>
                        </a:spcBef>
                        <a:spcAft>
                          <a:spcPct val="0"/>
                        </a:spcAft>
                        <a:buNone/>
                      </a:pPr>
                      <a:r>
                        <a:rPr lang="zh-CN" altLang="en-US" sz="1600" b="0" spc="120">
                          <a:solidFill>
                            <a:srgbClr val="404040"/>
                          </a:solidFill>
                          <a:latin typeface="微软雅黑" panose="020b0503020204020204" pitchFamily="34" charset="-122"/>
                          <a:ea typeface="微软雅黑" panose="020b0503020204020204" pitchFamily="34" charset="-122"/>
                        </a:rPr>
                        <a:t>俄军退出东普鲁士</a:t>
                      </a:r>
                    </a:p>
                  </a:txBody>
                  <a:tcPr marL="177800" marR="177800" marT="107950" marB="1079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c>
                  <a:txBody>
                    <a:bodyPr vert="horz" wrap="square"/>
                    <a:lstStyle/>
                    <a:p>
                      <a:pPr indent="0" algn="ctr">
                        <a:lnSpc>
                          <a:spcPct val="120000"/>
                        </a:lnSpc>
                        <a:spcBef>
                          <a:spcPct val="0"/>
                        </a:spcBef>
                        <a:spcAft>
                          <a:spcPct val="0"/>
                        </a:spcAft>
                        <a:buNone/>
                      </a:pPr>
                      <a:r>
                        <a:rPr lang="zh-CN" altLang="zh-CN" sz="1600" b="0" spc="120">
                          <a:solidFill>
                            <a:srgbClr val="404040"/>
                          </a:solidFill>
                          <a:latin typeface="微软雅黑" panose="020b0503020204020204" pitchFamily="34" charset="-122"/>
                          <a:ea typeface="微软雅黑" panose="020b0503020204020204" pitchFamily="34" charset="-122"/>
                        </a:rPr>
                        <a:t>俄军夏季攻势</a:t>
                      </a:r>
                    </a:p>
                  </a:txBody>
                  <a:tcPr marL="177800" marR="177800" marT="107950" marB="1079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c>
                  <a:txBody>
                    <a:bodyPr vert="horz" wrap="square"/>
                    <a:lstStyle/>
                    <a:p>
                      <a:pPr indent="0" algn="ctr">
                        <a:lnSpc>
                          <a:spcPct val="120000"/>
                        </a:lnSpc>
                        <a:spcBef>
                          <a:spcPct val="0"/>
                        </a:spcBef>
                        <a:spcAft>
                          <a:spcPct val="0"/>
                        </a:spcAft>
                        <a:buNone/>
                      </a:pPr>
                      <a:r>
                        <a:rPr lang="zh-CN" altLang="en-US" sz="1600" b="0" spc="120">
                          <a:solidFill>
                            <a:srgbClr val="404040"/>
                          </a:solidFill>
                          <a:latin typeface="微软雅黑" panose="020b0503020204020204" pitchFamily="34" charset="-122"/>
                          <a:ea typeface="微软雅黑" panose="020b0503020204020204" pitchFamily="34" charset="-122"/>
                        </a:rPr>
                        <a:t>俄国取得惨胜</a:t>
                      </a:r>
                    </a:p>
                  </a:txBody>
                  <a:tcPr marL="177800" marR="177800" marT="107950" marB="1079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c>
                  <a:txBody>
                    <a:bodyPr vert="horz" wrap="square"/>
                    <a:lstStyle/>
                    <a:p>
                      <a:pPr indent="0" algn="ctr">
                        <a:lnSpc>
                          <a:spcPct val="120000"/>
                        </a:lnSpc>
                        <a:spcBef>
                          <a:spcPct val="0"/>
                        </a:spcBef>
                        <a:spcAft>
                          <a:spcPct val="0"/>
                        </a:spcAft>
                        <a:buNone/>
                      </a:pPr>
                      <a:endParaRPr lang="zh-CN" altLang="en-US" sz="1600" b="0" spc="120">
                        <a:solidFill>
                          <a:srgbClr val="404040"/>
                        </a:solidFill>
                        <a:latin typeface="微软雅黑" panose="020b0503020204020204" pitchFamily="34" charset="-122"/>
                        <a:ea typeface="微软雅黑" panose="020b0503020204020204" pitchFamily="34" charset="-122"/>
                      </a:endParaRPr>
                    </a:p>
                  </a:txBody>
                  <a:tcPr marL="177800" marR="177800" marT="107950" marB="1079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c rowSpan="2">
                  <a:txBody>
                    <a:bodyPr vert="horz" wrap="square"/>
                    <a:lstStyle/>
                    <a:p>
                      <a:pPr indent="0" algn="ctr">
                        <a:lnSpc>
                          <a:spcPct val="120000"/>
                        </a:lnSpc>
                        <a:spcBef>
                          <a:spcPct val="0"/>
                        </a:spcBef>
                        <a:spcAft>
                          <a:spcPct val="0"/>
                        </a:spcAft>
                        <a:buNone/>
                      </a:pPr>
                      <a:r>
                        <a:rPr lang="zh-CN" altLang="en-US" sz="1600" b="0">
                          <a:solidFill>
                            <a:srgbClr val="404040"/>
                          </a:solidFill>
                          <a:latin typeface="微软雅黑" panose="020b0503020204020204" pitchFamily="34" charset="-122"/>
                          <a:ea typeface="微软雅黑" panose="020b0503020204020204" pitchFamily="34" charset="-122"/>
                        </a:rPr>
                        <a:t>俄国</a:t>
                      </a:r>
                    </a:p>
                    <a:p>
                      <a:pPr indent="0" algn="ctr">
                        <a:lnSpc>
                          <a:spcPct val="120000"/>
                        </a:lnSpc>
                        <a:spcBef>
                          <a:spcPct val="0"/>
                        </a:spcBef>
                        <a:spcAft>
                          <a:spcPct val="0"/>
                        </a:spcAft>
                        <a:buNone/>
                      </a:pPr>
                      <a:r>
                        <a:rPr lang="zh-CN" altLang="en-US" sz="1600" b="0">
                          <a:solidFill>
                            <a:srgbClr val="404040"/>
                          </a:solidFill>
                          <a:latin typeface="微软雅黑" panose="020b0503020204020204" pitchFamily="34" charset="-122"/>
                          <a:ea typeface="微软雅黑" panose="020b0503020204020204" pitchFamily="34" charset="-122"/>
                        </a:rPr>
                        <a:t>退出</a:t>
                      </a:r>
                    </a:p>
                    <a:p>
                      <a:pPr indent="0" algn="ctr">
                        <a:lnSpc>
                          <a:spcPct val="120000"/>
                        </a:lnSpc>
                        <a:spcBef>
                          <a:spcPct val="0"/>
                        </a:spcBef>
                        <a:spcAft>
                          <a:spcPct val="0"/>
                        </a:spcAft>
                        <a:buNone/>
                      </a:pPr>
                      <a:r>
                        <a:rPr lang="zh-CN" altLang="en-US" sz="1600" b="0">
                          <a:solidFill>
                            <a:srgbClr val="404040"/>
                          </a:solidFill>
                          <a:latin typeface="微软雅黑" panose="020b0503020204020204" pitchFamily="34" charset="-122"/>
                          <a:ea typeface="微软雅黑" panose="020b0503020204020204" pitchFamily="34" charset="-122"/>
                        </a:rPr>
                        <a:t>奥匈</a:t>
                      </a:r>
                    </a:p>
                    <a:p>
                      <a:pPr indent="0" algn="ctr">
                        <a:lnSpc>
                          <a:spcPct val="120000"/>
                        </a:lnSpc>
                        <a:spcBef>
                          <a:spcPct val="0"/>
                        </a:spcBef>
                        <a:spcAft>
                          <a:spcPct val="0"/>
                        </a:spcAft>
                        <a:buNone/>
                      </a:pPr>
                      <a:r>
                        <a:rPr lang="zh-CN" altLang="en-US" sz="1600" b="0">
                          <a:solidFill>
                            <a:srgbClr val="404040"/>
                          </a:solidFill>
                          <a:latin typeface="微软雅黑" panose="020b0503020204020204" pitchFamily="34" charset="-122"/>
                          <a:ea typeface="微软雅黑" panose="020b0503020204020204" pitchFamily="34" charset="-122"/>
                        </a:rPr>
                        <a:t>投降</a:t>
                      </a:r>
                      <a:endParaRPr lang="zh-CN" altLang="en-US" sz="1600" b="0" spc="120">
                        <a:solidFill>
                          <a:srgbClr val="404040"/>
                        </a:solidFill>
                        <a:latin typeface="微软雅黑" panose="020b0503020204020204" pitchFamily="34" charset="-122"/>
                        <a:ea typeface="微软雅黑" panose="020b0503020204020204" pitchFamily="34" charset="-122"/>
                      </a:endParaRPr>
                    </a:p>
                  </a:txBody>
                  <a:tcPr marL="177800" marR="177800" marT="107950" marB="107950" anchor="ctr">
                    <a:lnL w="9525">
                      <a:solidFill>
                        <a:srgbClr val="646464"/>
                      </a:solidFill>
                      <a:prstDash val="sysDash"/>
                    </a:lnL>
                    <a:lnR w="9525">
                      <a:solidFill>
                        <a:srgbClr val="646464"/>
                      </a:solidFill>
                      <a:prstDash val="sysDash"/>
                    </a:lnR>
                    <a:lnT w="9525">
                      <a:solidFill>
                        <a:srgbClr val="646464"/>
                      </a:solidFill>
                      <a:prstDash val="sysDash"/>
                    </a:lnT>
                    <a:lnB w="28575">
                      <a:solidFill>
                        <a:srgbClr val="646464"/>
                      </a:solidFill>
                      <a:prstDash val="solid"/>
                    </a:lnB>
                    <a:solidFill>
                      <a:srgbClr val="FFFFFF"/>
                    </a:solidFill>
                  </a:tcPr>
                </a:tc>
                <a:extLst>
                  <a:ext uri="{0D108BD9-81ED-4DB2-BD59-A6C34878D82A}">
                    <a16:rowId xmlns="" xmlns:a16="http://schemas.microsoft.com/office/drawing/2014/main" val="10005"/>
                  </a:ext>
                </a:extLst>
              </a:tr>
              <a:tr h="800100">
                <a:tc>
                  <a:txBody>
                    <a:bodyPr vert="horz" wrap="square"/>
                    <a:lstStyle/>
                    <a:p>
                      <a:pPr indent="0" algn="ctr">
                        <a:lnSpc>
                          <a:spcPct val="120000"/>
                        </a:lnSpc>
                        <a:spcBef>
                          <a:spcPct val="0"/>
                        </a:spcBef>
                        <a:spcAft>
                          <a:spcPct val="0"/>
                        </a:spcAft>
                        <a:buNone/>
                      </a:pPr>
                      <a:r>
                        <a:rPr lang="zh-CN" altLang="zh-CN" sz="1600" b="0" spc="120">
                          <a:solidFill>
                            <a:srgbClr val="646464"/>
                          </a:solidFill>
                          <a:latin typeface="微软雅黑" panose="020b0503020204020204" pitchFamily="34" charset="-122"/>
                          <a:ea typeface="微软雅黑" panose="020b0503020204020204" pitchFamily="34" charset="-122"/>
                        </a:rPr>
                        <a:t>南线</a:t>
                      </a:r>
                    </a:p>
                    <a:p>
                      <a:pPr indent="0" algn="ctr">
                        <a:lnSpc>
                          <a:spcPct val="120000"/>
                        </a:lnSpc>
                        <a:spcBef>
                          <a:spcPct val="0"/>
                        </a:spcBef>
                        <a:spcAft>
                          <a:spcPct val="0"/>
                        </a:spcAft>
                        <a:buNone/>
                      </a:pPr>
                      <a:r>
                        <a:rPr lang="zh-CN" altLang="zh-CN" sz="1600" b="0" spc="120">
                          <a:solidFill>
                            <a:srgbClr val="646464"/>
                          </a:solidFill>
                          <a:latin typeface="微软雅黑" panose="020b0503020204020204" pitchFamily="34" charset="-122"/>
                          <a:ea typeface="微软雅黑" panose="020b0503020204020204" pitchFamily="34" charset="-122"/>
                        </a:rPr>
                        <a:t>俄塞—奥</a:t>
                      </a:r>
                    </a:p>
                  </a:txBody>
                  <a:tcPr marL="177800" marR="177800" marT="107950" marB="107950" anchor="ctr">
                    <a:lnL w="9525">
                      <a:solidFill>
                        <a:srgbClr val="646464"/>
                      </a:solidFill>
                      <a:prstDash val="sysDash"/>
                    </a:lnL>
                    <a:lnR w="9525">
                      <a:solidFill>
                        <a:srgbClr val="646464"/>
                      </a:solidFill>
                      <a:prstDash val="sysDash"/>
                    </a:lnR>
                    <a:lnT w="9525">
                      <a:solidFill>
                        <a:srgbClr val="646464"/>
                      </a:solidFill>
                      <a:prstDash val="sysDash"/>
                    </a:lnT>
                    <a:lnB w="28575">
                      <a:solidFill>
                        <a:srgbClr val="646464"/>
                      </a:solidFill>
                      <a:prstDash val="solid"/>
                    </a:lnB>
                    <a:solidFill>
                      <a:srgbClr val="FFFFFF"/>
                    </a:solidFill>
                  </a:tcPr>
                </a:tc>
                <a:tc>
                  <a:txBody>
                    <a:bodyPr vert="horz" wrap="square"/>
                    <a:lstStyle/>
                    <a:p>
                      <a:pPr indent="0" algn="ctr">
                        <a:lnSpc>
                          <a:spcPct val="120000"/>
                        </a:lnSpc>
                        <a:spcBef>
                          <a:spcPct val="0"/>
                        </a:spcBef>
                        <a:spcAft>
                          <a:spcPct val="0"/>
                        </a:spcAft>
                        <a:buNone/>
                      </a:pPr>
                      <a:r>
                        <a:rPr lang="zh-CN" altLang="zh-CN" sz="1600" b="0" spc="120">
                          <a:solidFill>
                            <a:srgbClr val="404040"/>
                          </a:solidFill>
                          <a:latin typeface="微软雅黑" panose="020b0503020204020204" pitchFamily="34" charset="-122"/>
                          <a:ea typeface="微软雅黑" panose="020b0503020204020204" pitchFamily="34" charset="-122"/>
                        </a:rPr>
                        <a:t>贝尔格莱德战役</a:t>
                      </a:r>
                    </a:p>
                  </a:txBody>
                  <a:tcPr marL="177800" marR="177800" marT="107950" marB="107950" anchor="ctr">
                    <a:lnL w="9525">
                      <a:solidFill>
                        <a:srgbClr val="646464"/>
                      </a:solidFill>
                      <a:prstDash val="sysDash"/>
                    </a:lnL>
                    <a:lnR w="9525">
                      <a:solidFill>
                        <a:srgbClr val="646464"/>
                      </a:solidFill>
                      <a:prstDash val="sysDash"/>
                    </a:lnR>
                    <a:lnT w="9525">
                      <a:solidFill>
                        <a:srgbClr val="646464"/>
                      </a:solidFill>
                      <a:prstDash val="sysDash"/>
                    </a:lnT>
                    <a:lnB w="28575">
                      <a:solidFill>
                        <a:srgbClr val="646464"/>
                      </a:solidFill>
                      <a:prstDash val="solid"/>
                    </a:lnB>
                    <a:solidFill>
                      <a:srgbClr val="FFFFFF"/>
                    </a:solidFill>
                  </a:tcPr>
                </a:tc>
                <a:tc>
                  <a:txBody>
                    <a:bodyPr vert="horz" wrap="square"/>
                    <a:lstStyle/>
                    <a:p>
                      <a:pPr indent="0" algn="ctr">
                        <a:lnSpc>
                          <a:spcPct val="120000"/>
                        </a:lnSpc>
                        <a:spcBef>
                          <a:spcPct val="0"/>
                        </a:spcBef>
                        <a:spcAft>
                          <a:spcPct val="0"/>
                        </a:spcAft>
                        <a:buNone/>
                      </a:pPr>
                      <a:endParaRPr lang="zh-CN" altLang="en-US" sz="1600" b="0" spc="120">
                        <a:solidFill>
                          <a:srgbClr val="404040"/>
                        </a:solidFill>
                        <a:latin typeface="微软雅黑" panose="020b0503020204020204" pitchFamily="34" charset="-122"/>
                        <a:ea typeface="微软雅黑" panose="020b0503020204020204" pitchFamily="34" charset="-122"/>
                      </a:endParaRPr>
                    </a:p>
                  </a:txBody>
                  <a:tcPr marL="177800" marR="177800" marT="107950" marB="107950" anchor="ctr">
                    <a:lnL w="9525">
                      <a:solidFill>
                        <a:srgbClr val="646464"/>
                      </a:solidFill>
                      <a:prstDash val="sysDash"/>
                    </a:lnL>
                    <a:lnR w="9525">
                      <a:solidFill>
                        <a:srgbClr val="646464"/>
                      </a:solidFill>
                      <a:prstDash val="sysDash"/>
                    </a:lnR>
                    <a:lnT w="9525">
                      <a:solidFill>
                        <a:srgbClr val="646464"/>
                      </a:solidFill>
                      <a:prstDash val="sysDash"/>
                    </a:lnT>
                    <a:lnB w="28575">
                      <a:solidFill>
                        <a:srgbClr val="646464"/>
                      </a:solidFill>
                      <a:prstDash val="solid"/>
                    </a:lnB>
                    <a:solidFill>
                      <a:srgbClr val="FFFFFF"/>
                    </a:solidFill>
                  </a:tcPr>
                </a:tc>
                <a:tc>
                  <a:txBody>
                    <a:bodyPr vert="horz" wrap="square"/>
                    <a:lstStyle/>
                    <a:p>
                      <a:pPr indent="0" algn="ctr">
                        <a:lnSpc>
                          <a:spcPct val="120000"/>
                        </a:lnSpc>
                        <a:spcBef>
                          <a:spcPct val="0"/>
                        </a:spcBef>
                        <a:spcAft>
                          <a:spcPct val="0"/>
                        </a:spcAft>
                        <a:buNone/>
                      </a:pPr>
                      <a:endParaRPr lang="zh-CN" altLang="zh-CN" sz="1600" b="0" spc="120">
                        <a:solidFill>
                          <a:srgbClr val="404040"/>
                        </a:solidFill>
                        <a:latin typeface="微软雅黑" pitchFamily="34" charset="-122"/>
                        <a:ea typeface="微软雅黑" pitchFamily="34" charset="-122"/>
                      </a:endParaRPr>
                    </a:p>
                  </a:txBody>
                  <a:tcPr marL="177800" marR="177800" marT="107950" marB="107950" anchor="ctr">
                    <a:lnL w="9525">
                      <a:solidFill>
                        <a:srgbClr val="646464"/>
                      </a:solidFill>
                      <a:prstDash val="sysDash"/>
                    </a:lnL>
                    <a:lnR w="9525">
                      <a:solidFill>
                        <a:srgbClr val="646464"/>
                      </a:solidFill>
                      <a:prstDash val="sysDash"/>
                    </a:lnR>
                    <a:lnT w="9525">
                      <a:solidFill>
                        <a:srgbClr val="646464"/>
                      </a:solidFill>
                      <a:prstDash val="sysDash"/>
                    </a:lnT>
                    <a:lnB w="28575">
                      <a:solidFill>
                        <a:srgbClr val="646464"/>
                      </a:solidFill>
                      <a:prstDash val="solid"/>
                    </a:lnB>
                    <a:solidFill>
                      <a:srgbClr val="FFFFFF"/>
                    </a:solidFill>
                  </a:tcPr>
                </a:tc>
                <a:tc>
                  <a:txBody>
                    <a:bodyPr vert="horz" wrap="square"/>
                    <a:lstStyle/>
                    <a:p>
                      <a:pPr indent="0" algn="ctr">
                        <a:lnSpc>
                          <a:spcPct val="120000"/>
                        </a:lnSpc>
                        <a:spcBef>
                          <a:spcPct val="0"/>
                        </a:spcBef>
                        <a:spcAft>
                          <a:spcPct val="0"/>
                        </a:spcAft>
                        <a:buNone/>
                      </a:pPr>
                      <a:endParaRPr lang="zh-CN" altLang="en-US" sz="1600" b="0" spc="120">
                        <a:solidFill>
                          <a:srgbClr val="404040"/>
                        </a:solidFill>
                        <a:latin typeface="微软雅黑" panose="020b0503020204020204" pitchFamily="34" charset="-122"/>
                        <a:ea typeface="微软雅黑" panose="020b0503020204020204" pitchFamily="34" charset="-122"/>
                      </a:endParaRPr>
                    </a:p>
                  </a:txBody>
                  <a:tcPr marL="177800" marR="177800" marT="107950" marB="107950" anchor="ctr">
                    <a:lnL w="9525">
                      <a:solidFill>
                        <a:srgbClr val="646464"/>
                      </a:solidFill>
                      <a:prstDash val="sysDash"/>
                    </a:lnL>
                    <a:lnR w="9525">
                      <a:solidFill>
                        <a:srgbClr val="646464"/>
                      </a:solidFill>
                      <a:prstDash val="sysDash"/>
                    </a:lnR>
                    <a:lnT w="9525">
                      <a:solidFill>
                        <a:srgbClr val="646464"/>
                      </a:solidFill>
                      <a:prstDash val="sysDash"/>
                    </a:lnT>
                    <a:lnB w="28575">
                      <a:solidFill>
                        <a:srgbClr val="646464"/>
                      </a:solidFill>
                      <a:prstDash val="solid"/>
                    </a:lnB>
                    <a:solidFill>
                      <a:srgbClr val="FFFFFF"/>
                    </a:solidFill>
                  </a:tcPr>
                </a:tc>
                <a:tc>
                  <a:txBody>
                    <a:bodyPr vert="horz" wrap="square"/>
                    <a:lstStyle/>
                    <a:p>
                      <a:pPr indent="0" algn="ctr">
                        <a:lnSpc>
                          <a:spcPct val="120000"/>
                        </a:lnSpc>
                        <a:spcBef>
                          <a:spcPct val="0"/>
                        </a:spcBef>
                        <a:spcAft>
                          <a:spcPct val="0"/>
                        </a:spcAft>
                        <a:buNone/>
                      </a:pPr>
                      <a:endParaRPr lang="zh-CN" altLang="en-US" sz="1600" b="0" spc="120">
                        <a:solidFill>
                          <a:srgbClr val="404040"/>
                        </a:solidFill>
                        <a:latin typeface="微软雅黑" pitchFamily="34" charset="-122"/>
                        <a:ea typeface="微软雅黑" pitchFamily="34" charset="-122"/>
                      </a:endParaRPr>
                    </a:p>
                  </a:txBody>
                  <a:tcPr marL="177800" marR="177800" marT="107950" marB="107950" anchor="ctr">
                    <a:lnL w="9525">
                      <a:solidFill>
                        <a:srgbClr val="646464"/>
                      </a:solidFill>
                      <a:prstDash val="sysDash"/>
                    </a:lnL>
                    <a:lnR w="9525">
                      <a:solidFill>
                        <a:srgbClr val="646464"/>
                      </a:solidFill>
                      <a:prstDash val="sysDash"/>
                    </a:lnR>
                    <a:lnT w="9525">
                      <a:solidFill>
                        <a:srgbClr val="646464"/>
                      </a:solidFill>
                      <a:prstDash val="sysDash"/>
                    </a:lnT>
                    <a:lnB w="28575">
                      <a:solidFill>
                        <a:srgbClr val="646464"/>
                      </a:solidFill>
                      <a:prstDash val="solid"/>
                    </a:lnB>
                    <a:solidFill>
                      <a:srgbClr val="FFFFFF"/>
                    </a:solidFill>
                  </a:tcPr>
                </a:tc>
                <a:tc vMerge="1">
                  <a:txBody>
                    <a:bodyPr vert="horz" wrap="square"/>
                    <a:lstStyle/>
                    <a:p>
                      <a:endParaRPr lang="zh-CN"/>
                    </a:p>
                  </a:txBody>
                  <a:tcPr marL="177800" marR="177800" marT="107950" marB="107950" anchor="ctr">
                    <a:lnL w="9525">
                      <a:solidFill>
                        <a:srgbClr val="646464"/>
                      </a:solidFill>
                      <a:prstDash val="sysDash"/>
                    </a:lnL>
                    <a:lnR w="9525">
                      <a:solidFill>
                        <a:srgbClr val="646464"/>
                      </a:solidFill>
                      <a:prstDash val="sysDash"/>
                    </a:lnR>
                    <a:lnT w="9525">
                      <a:solidFill>
                        <a:srgbClr val="646464"/>
                      </a:solidFill>
                      <a:prstDash val="sysDash"/>
                    </a:lnT>
                    <a:lnB w="28575">
                      <a:solidFill>
                        <a:srgbClr val="646464"/>
                      </a:solidFill>
                      <a:prstDash val="solid"/>
                    </a:lnB>
                    <a:solidFill>
                      <a:srgbClr val="FFFFFF"/>
                    </a:solidFill>
                  </a:tcPr>
                </a:tc>
                <a:extLst>
                  <a:ext uri="{0D108BD9-81ED-4DB2-BD59-A6C34878D82A}">
                    <a16:rowId xmlns="" xmlns:a16="http://schemas.microsoft.com/office/drawing/2014/main" val="10006"/>
                  </a:ext>
                </a:extLst>
              </a:tr>
            </a:tbl>
          </a:graphicData>
        </a:graphic>
      </p:graphicFrame>
    </p:spTree>
  </p:cSld>
  <p:clrMapOvr>
    <a:masterClrMapping/>
  </p:clrMapOvr>
  <p:transition/>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209550" y="205105"/>
            <a:ext cx="9427845" cy="583565"/>
          </a:xfrm>
          <a:prstGeom prst="rect">
            <a:avLst/>
          </a:prstGeom>
          <a:noFill/>
        </p:spPr>
        <p:txBody>
          <a:bodyPr wrap="square" rtlCol="0">
            <a:spAutoFit/>
          </a:bodyPr>
          <a:lstStyle/>
          <a:p>
            <a:r>
              <a:rPr lang="zh-CN" altLang="zh-CN" sz="3200" b="1">
                <a:solidFill>
                  <a:srgbClr val="C00000"/>
                </a:solidFill>
              </a:rPr>
              <a:t>一战后的国际秩序</a:t>
            </a:r>
            <a:r>
              <a:rPr lang="zh-CN" altLang="zh-CN" sz="1600" b="1">
                <a:solidFill>
                  <a:schemeClr val="tx2">
                    <a:lumMod val="75000"/>
                  </a:schemeClr>
                </a:solidFill>
              </a:rPr>
              <a:t>（凡尔赛</a:t>
            </a:r>
            <a:r>
              <a:rPr lang="en-US" altLang="zh-CN" sz="1600" b="1">
                <a:solidFill>
                  <a:schemeClr val="tx2">
                    <a:lumMod val="75000"/>
                  </a:schemeClr>
                </a:solidFill>
              </a:rPr>
              <a:t>-</a:t>
            </a:r>
            <a:r>
              <a:rPr lang="zh-CN" altLang="en-US" sz="1600" b="1">
                <a:solidFill>
                  <a:schemeClr val="tx2">
                    <a:lumMod val="75000"/>
                  </a:schemeClr>
                </a:solidFill>
              </a:rPr>
              <a:t>华盛顿体系、国际联盟、一战的影响）</a:t>
            </a:r>
          </a:p>
        </p:txBody>
      </p:sp>
      <p:cxnSp>
        <p:nvCxnSpPr>
          <p:cNvPr id="3" name="直接连接符 2"/>
          <p:cNvCxnSpPr/>
          <p:nvPr/>
        </p:nvCxnSpPr>
        <p:spPr>
          <a:xfrm flipV="1">
            <a:off x="4445" y="832485"/>
            <a:ext cx="7967980" cy="16510"/>
          </a:xfrm>
          <a:prstGeom prst="line">
            <a:avLst/>
          </a:prstGeom>
          <a:ln w="60325" cmpd="thickThin">
            <a:solidFill>
              <a:schemeClr val="tx1"/>
            </a:solidFill>
            <a:prstDash val="solid"/>
          </a:ln>
        </p:spPr>
        <p:style>
          <a:lnRef idx="1">
            <a:schemeClr val="accent1"/>
          </a:lnRef>
          <a:fillRef idx="0">
            <a:schemeClr val="accent1"/>
          </a:fillRef>
          <a:effectRef idx="0">
            <a:schemeClr val="accent1"/>
          </a:effectRef>
          <a:fontRef idx="minor">
            <a:schemeClr val="tx1"/>
          </a:fontRef>
        </p:style>
      </p:cxnSp>
      <p:graphicFrame>
        <p:nvGraphicFramePr>
          <p:cNvPr id="7" name="表格 6"/>
          <p:cNvGraphicFramePr>
            <a:graphicFrameLocks noGrp="1"/>
          </p:cNvGraphicFramePr>
          <p:nvPr>
            <p:custDataLst>
              <p:tags r:id="rId3"/>
            </p:custDataLst>
          </p:nvPr>
        </p:nvGraphicFramePr>
        <p:xfrm>
          <a:off x="1238696" y="1049655"/>
          <a:ext cx="9715500" cy="5074412"/>
        </p:xfrm>
        <a:graphic>
          <a:graphicData uri="http://schemas.openxmlformats.org/drawingml/2006/table">
            <a:tbl>
              <a:tblPr firstRow="1" bandRow="1">
                <a:tableStyleId>{5C22544A-7EE6-4342-B048-85BDC9FD1C3A}</a:tableStyleId>
              </a:tblPr>
              <a:tblGrid>
                <a:gridCol w="2024380">
                  <a:extLst>
                    <a:ext uri="{9D8B030D-6E8A-4147-A177-3AD203B41FA5}">
                      <a16:colId xmlns="" xmlns:a16="http://schemas.microsoft.com/office/drawing/2014/main" val="20000"/>
                    </a:ext>
                  </a:extLst>
                </a:gridCol>
                <a:gridCol w="2569210">
                  <a:extLst>
                    <a:ext uri="{9D8B030D-6E8A-4147-A177-3AD203B41FA5}">
                      <a16:colId xmlns="" xmlns:a16="http://schemas.microsoft.com/office/drawing/2014/main" val="20001"/>
                    </a:ext>
                  </a:extLst>
                </a:gridCol>
                <a:gridCol w="5121910">
                  <a:extLst>
                    <a:ext uri="{9D8B030D-6E8A-4147-A177-3AD203B41FA5}">
                      <a16:colId xmlns="" xmlns:a16="http://schemas.microsoft.com/office/drawing/2014/main" val="20002"/>
                    </a:ext>
                  </a:extLst>
                </a:gridCol>
              </a:tblGrid>
              <a:tr h="668020">
                <a:tc gridSpan="3">
                  <a:txBody>
                    <a:bodyPr vert="horz" wrap="square"/>
                    <a:lstStyle/>
                    <a:p>
                      <a:pPr indent="0" algn="ctr">
                        <a:lnSpc>
                          <a:spcPct val="120000"/>
                        </a:lnSpc>
                        <a:spcBef>
                          <a:spcPct val="0"/>
                        </a:spcBef>
                        <a:spcAft>
                          <a:spcPct val="0"/>
                        </a:spcAft>
                        <a:buNone/>
                      </a:pPr>
                      <a:r>
                        <a:rPr lang="zh-CN" altLang="en-US" sz="1900" b="1" spc="130">
                          <a:solidFill>
                            <a:srgbClr val="646464"/>
                          </a:solidFill>
                          <a:latin typeface="微软雅黑" panose="020b0503020204020204" pitchFamily="34" charset="-122"/>
                          <a:ea typeface="微软雅黑" panose="020b0503020204020204" pitchFamily="34" charset="-122"/>
                          <a:cs typeface="微软雅黑" panose="020b0503020204020204" pitchFamily="34" charset="-122"/>
                        </a:rPr>
                        <a:t>凡尔赛——华盛顿体系</a:t>
                      </a:r>
                    </a:p>
                  </a:txBody>
                  <a:tcPr marL="215900" marR="215900" marT="133350" marB="133350" anchor="ctr">
                    <a:lnL w="9525">
                      <a:solidFill>
                        <a:srgbClr val="646464"/>
                      </a:solidFill>
                      <a:prstDash val="sysDash"/>
                    </a:lnL>
                    <a:lnR w="9525">
                      <a:solidFill>
                        <a:srgbClr val="646464"/>
                      </a:solidFill>
                      <a:prstDash val="sysDash"/>
                    </a:lnR>
                    <a:lnT w="9525">
                      <a:solidFill>
                        <a:srgbClr val="646464"/>
                      </a:solidFill>
                      <a:prstDash val="sysDash"/>
                    </a:lnT>
                    <a:lnB w="28575">
                      <a:solidFill>
                        <a:srgbClr val="646464"/>
                      </a:solidFill>
                      <a:prstDash val="solid"/>
                    </a:lnB>
                    <a:solidFill>
                      <a:srgbClr val="FFFFFF"/>
                    </a:solidFill>
                  </a:tcPr>
                </a:tc>
                <a:tc hMerge="1">
                  <a:txBody>
                    <a:bodyPr vert="horz" wrap="square"/>
                    <a:lstStyle/>
                    <a:p>
                      <a:endParaRPr lang="zh-CN"/>
                    </a:p>
                  </a:txBody>
                  <a:tcPr>
                    <a:lnL w="12700" cmpd="sng">
                      <a:solidFill>
                        <a:schemeClr val="tx1"/>
                      </a:solidFill>
                      <a:prstDash val="solid"/>
                    </a:lnL>
                    <a:lnR w="12700" cmpd="sng">
                      <a:solidFill>
                        <a:schemeClr val="tx1"/>
                      </a:solidFill>
                      <a:prstDash val="solid"/>
                    </a:lnR>
                    <a:lnT w="9525">
                      <a:solidFill>
                        <a:srgbClr val="646464"/>
                      </a:solidFill>
                      <a:prstDash val="sysDash"/>
                    </a:lnT>
                    <a:lnB w="28575">
                      <a:solidFill>
                        <a:srgbClr val="646464"/>
                      </a:solidFill>
                      <a:prstDash val="solid"/>
                    </a:lnB>
                    <a:solidFill>
                      <a:schemeClr val="bg1"/>
                    </a:solidFill>
                  </a:tcPr>
                </a:tc>
                <a:tc hMerge="1">
                  <a:txBody>
                    <a:bodyPr vert="horz" wrap="square"/>
                    <a:lstStyle/>
                    <a:p>
                      <a:endParaRPr lang="zh-CN"/>
                    </a:p>
                  </a:txBody>
                  <a:tcPr>
                    <a:lnL w="12700" cmpd="sng">
                      <a:solidFill>
                        <a:schemeClr val="tx1"/>
                      </a:solidFill>
                      <a:prstDash val="solid"/>
                    </a:lnL>
                    <a:lnR w="9525">
                      <a:solidFill>
                        <a:srgbClr val="646464"/>
                      </a:solidFill>
                      <a:prstDash val="sysDash"/>
                    </a:lnR>
                    <a:lnT w="9525">
                      <a:solidFill>
                        <a:srgbClr val="646464"/>
                      </a:solidFill>
                      <a:prstDash val="sysDash"/>
                    </a:lnT>
                    <a:lnB w="28575">
                      <a:solidFill>
                        <a:srgbClr val="646464"/>
                      </a:solidFill>
                      <a:prstDash val="solid"/>
                    </a:lnB>
                    <a:solidFill>
                      <a:schemeClr val="bg1"/>
                    </a:solidFill>
                  </a:tcPr>
                </a:tc>
                <a:extLst>
                  <a:ext uri="{0D108BD9-81ED-4DB2-BD59-A6C34878D82A}">
                    <a16:rowId xmlns="" xmlns:a16="http://schemas.microsoft.com/office/drawing/2014/main" val="10000"/>
                  </a:ext>
                </a:extLst>
              </a:tr>
              <a:tr h="668020">
                <a:tc>
                  <a:txBody>
                    <a:bodyPr vert="horz" wrap="square"/>
                    <a:lstStyle/>
                    <a:p>
                      <a:pPr indent="0" algn="ctr">
                        <a:lnSpc>
                          <a:spcPct val="120000"/>
                        </a:lnSpc>
                        <a:spcBef>
                          <a:spcPct val="0"/>
                        </a:spcBef>
                        <a:spcAft>
                          <a:spcPct val="0"/>
                        </a:spcAft>
                        <a:buNone/>
                      </a:pPr>
                      <a:r>
                        <a:rPr lang="zh-CN" altLang="en-US" sz="1900" b="1" spc="130">
                          <a:solidFill>
                            <a:srgbClr val="646464"/>
                          </a:solidFill>
                          <a:latin typeface="微软雅黑" panose="020b0503020204020204" pitchFamily="34" charset="-122"/>
                          <a:ea typeface="微软雅黑" panose="020b0503020204020204" pitchFamily="34" charset="-122"/>
                        </a:rPr>
                        <a:t>会议</a:t>
                      </a:r>
                    </a:p>
                  </a:txBody>
                  <a:tcPr marL="215900" marR="215900" marT="133350" marB="133350" anchor="ctr">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solidFill>
                      <a:srgbClr val="FFFFFF"/>
                    </a:solidFill>
                  </a:tcPr>
                </a:tc>
                <a:tc>
                  <a:txBody>
                    <a:bodyPr vert="horz" wrap="square"/>
                    <a:lstStyle/>
                    <a:p>
                      <a:pPr indent="0" algn="ctr">
                        <a:lnSpc>
                          <a:spcPct val="120000"/>
                        </a:lnSpc>
                        <a:spcBef>
                          <a:spcPct val="0"/>
                        </a:spcBef>
                        <a:spcAft>
                          <a:spcPct val="0"/>
                        </a:spcAft>
                        <a:buNone/>
                      </a:pPr>
                      <a:r>
                        <a:rPr lang="zh-CN" altLang="en-US" sz="1900" b="1" spc="130">
                          <a:solidFill>
                            <a:srgbClr val="646464"/>
                          </a:solidFill>
                          <a:latin typeface="微软雅黑" panose="020b0503020204020204" pitchFamily="34" charset="-122"/>
                          <a:ea typeface="微软雅黑" panose="020b0503020204020204" pitchFamily="34" charset="-122"/>
                        </a:rPr>
                        <a:t>条约</a:t>
                      </a:r>
                    </a:p>
                  </a:txBody>
                  <a:tcPr marL="215900" marR="215900" marT="133350" marB="133350" anchor="ctr">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solidFill>
                      <a:srgbClr val="FFFFFF"/>
                    </a:solidFill>
                  </a:tcPr>
                </a:tc>
                <a:tc>
                  <a:txBody>
                    <a:bodyPr vert="horz" wrap="square"/>
                    <a:lstStyle/>
                    <a:p>
                      <a:pPr indent="0" algn="ctr">
                        <a:lnSpc>
                          <a:spcPct val="120000"/>
                        </a:lnSpc>
                        <a:spcBef>
                          <a:spcPct val="0"/>
                        </a:spcBef>
                        <a:spcAft>
                          <a:spcPct val="0"/>
                        </a:spcAft>
                        <a:buNone/>
                      </a:pPr>
                      <a:r>
                        <a:rPr lang="zh-CN" altLang="en-US" sz="1900" b="1" spc="130">
                          <a:solidFill>
                            <a:srgbClr val="646464"/>
                          </a:solidFill>
                          <a:latin typeface="微软雅黑" panose="020b0503020204020204" pitchFamily="34" charset="-122"/>
                          <a:ea typeface="微软雅黑" panose="020b0503020204020204" pitchFamily="34" charset="-122"/>
                        </a:rPr>
                        <a:t>主要内容</a:t>
                      </a:r>
                    </a:p>
                  </a:txBody>
                  <a:tcPr marL="215900" marR="215900" marT="133350" marB="133350" anchor="ctr">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solidFill>
                      <a:srgbClr val="FFFFFF"/>
                    </a:solidFill>
                  </a:tcPr>
                </a:tc>
                <a:extLst>
                  <a:ext uri="{0D108BD9-81ED-4DB2-BD59-A6C34878D82A}">
                    <a16:rowId xmlns="" xmlns:a16="http://schemas.microsoft.com/office/drawing/2014/main" val="10001"/>
                  </a:ext>
                </a:extLst>
              </a:tr>
              <a:tr h="965835">
                <a:tc rowSpan="2">
                  <a:txBody>
                    <a:bodyPr vert="horz" wrap="square"/>
                    <a:lstStyle/>
                    <a:p>
                      <a:pPr indent="0" algn="ctr">
                        <a:lnSpc>
                          <a:spcPct val="120000"/>
                        </a:lnSpc>
                        <a:spcBef>
                          <a:spcPct val="0"/>
                        </a:spcBef>
                        <a:spcAft>
                          <a:spcPct val="0"/>
                        </a:spcAft>
                        <a:buNone/>
                      </a:pPr>
                      <a:r>
                        <a:rPr lang="zh-CN" altLang="en-US" sz="1700" b="1" spc="130">
                          <a:solidFill>
                            <a:srgbClr val="646464"/>
                          </a:solidFill>
                          <a:latin typeface="微软雅黑" panose="020b0503020204020204" pitchFamily="34" charset="-122"/>
                          <a:ea typeface="微软雅黑" panose="020b0503020204020204" pitchFamily="34" charset="-122"/>
                          <a:cs typeface="微软雅黑" panose="020b0503020204020204" pitchFamily="34" charset="-122"/>
                        </a:rPr>
                        <a:t>巴黎和会</a:t>
                      </a:r>
                      <a:endParaRPr lang="zh-CN" altLang="en-US" sz="1700" b="0" spc="130">
                        <a:solidFill>
                          <a:srgbClr val="646464"/>
                        </a:solidFill>
                        <a:latin typeface="微软雅黑" pitchFamily="34" charset="-122"/>
                        <a:ea typeface="微软雅黑" pitchFamily="34" charset="-122"/>
                        <a:cs typeface="微软雅黑" panose="020b0503020204020204" pitchFamily="34" charset="-122"/>
                      </a:endParaRPr>
                    </a:p>
                    <a:p>
                      <a:pPr indent="0" algn="ctr">
                        <a:lnSpc>
                          <a:spcPct val="120000"/>
                        </a:lnSpc>
                        <a:spcBef>
                          <a:spcPct val="0"/>
                        </a:spcBef>
                        <a:spcAft>
                          <a:spcPct val="0"/>
                        </a:spcAft>
                        <a:buNone/>
                      </a:pPr>
                      <a:r>
                        <a:rPr lang="zh-CN" altLang="en-US" sz="1700" b="1" spc="130">
                          <a:solidFill>
                            <a:srgbClr val="C00000"/>
                          </a:solidFill>
                          <a:latin typeface="微软雅黑" panose="020b0503020204020204" pitchFamily="34" charset="-122"/>
                          <a:ea typeface="微软雅黑" panose="020b0503020204020204" pitchFamily="34" charset="-122"/>
                          <a:cs typeface="微软雅黑" panose="020b0503020204020204" pitchFamily="34" charset="-122"/>
                        </a:rPr>
                        <a:t>（1919）</a:t>
                      </a:r>
                      <a:endParaRPr lang="en-US" altLang="zh-CN" sz="1700" b="1" spc="130">
                        <a:solidFill>
                          <a:srgbClr val="C00000"/>
                        </a:solidFill>
                        <a:latin typeface="微软雅黑" pitchFamily="34" charset="-122"/>
                        <a:ea typeface="微软雅黑" pitchFamily="34" charset="-122"/>
                        <a:cs typeface="微软雅黑" panose="020b0503020204020204" pitchFamily="34" charset="-122"/>
                      </a:endParaRPr>
                    </a:p>
                  </a:txBody>
                  <a:tcPr marL="215900" marR="215900" marT="133350" marB="133350" anchor="ctr">
                    <a:lnL w="9525">
                      <a:solidFill>
                        <a:srgbClr val="646464"/>
                      </a:solidFill>
                      <a:prstDash val="sysDash"/>
                    </a:lnL>
                    <a:lnR w="9525">
                      <a:solidFill>
                        <a:srgbClr val="646464"/>
                      </a:solidFill>
                      <a:prstDash val="sysDash"/>
                    </a:lnR>
                    <a:lnT w="28575">
                      <a:solidFill>
                        <a:srgbClr val="646464"/>
                      </a:solidFill>
                      <a:prstDash val="solid"/>
                    </a:lnT>
                    <a:lnB w="9525">
                      <a:solidFill>
                        <a:srgbClr val="646464"/>
                      </a:solidFill>
                      <a:prstDash val="sysDash"/>
                    </a:lnB>
                    <a:solidFill>
                      <a:srgbClr val="FFFFFF"/>
                    </a:solidFill>
                  </a:tcPr>
                </a:tc>
                <a:tc>
                  <a:txBody>
                    <a:bodyPr vert="horz" wrap="square"/>
                    <a:lstStyle/>
                    <a:p>
                      <a:pPr indent="0" algn="l">
                        <a:lnSpc>
                          <a:spcPct val="120000"/>
                        </a:lnSpc>
                        <a:spcBef>
                          <a:spcPct val="0"/>
                        </a:spcBef>
                        <a:spcAft>
                          <a:spcPct val="0"/>
                        </a:spcAft>
                        <a:buNone/>
                      </a:pPr>
                      <a:r>
                        <a:rPr lang="zh-CN" altLang="en-US" sz="1700" b="0" spc="130">
                          <a:solidFill>
                            <a:srgbClr val="404040"/>
                          </a:solidFill>
                          <a:latin typeface="微软雅黑" panose="020b0503020204020204" pitchFamily="34" charset="-122"/>
                          <a:ea typeface="微软雅黑" panose="020b0503020204020204" pitchFamily="34" charset="-122"/>
                        </a:rPr>
                        <a:t>对德《凡尔赛和约》</a:t>
                      </a:r>
                    </a:p>
                    <a:p>
                      <a:pPr indent="0" algn="l">
                        <a:lnSpc>
                          <a:spcPct val="120000"/>
                        </a:lnSpc>
                        <a:spcBef>
                          <a:spcPct val="0"/>
                        </a:spcBef>
                        <a:spcAft>
                          <a:spcPct val="0"/>
                        </a:spcAft>
                        <a:buNone/>
                      </a:pPr>
                      <a:r>
                        <a:rPr lang="zh-CN" altLang="en-US" sz="1700" b="0" spc="130">
                          <a:solidFill>
                            <a:srgbClr val="404040"/>
                          </a:solidFill>
                          <a:latin typeface="微软雅黑" panose="020b0503020204020204" pitchFamily="34" charset="-122"/>
                          <a:ea typeface="微软雅黑" panose="020b0503020204020204" pitchFamily="34" charset="-122"/>
                        </a:rPr>
                        <a:t>德《凡尔赛和约》</a:t>
                      </a:r>
                    </a:p>
                  </a:txBody>
                  <a:tcPr marL="215900" marR="215900" marT="133350" marB="133350" anchor="ctr">
                    <a:lnL w="9525">
                      <a:solidFill>
                        <a:srgbClr val="646464"/>
                      </a:solidFill>
                      <a:prstDash val="sysDash"/>
                    </a:lnL>
                    <a:lnR w="9525">
                      <a:solidFill>
                        <a:srgbClr val="646464"/>
                      </a:solidFill>
                      <a:prstDash val="sysDash"/>
                    </a:lnR>
                    <a:lnT w="28575">
                      <a:solidFill>
                        <a:srgbClr val="646464"/>
                      </a:solidFill>
                      <a:prstDash val="solid"/>
                    </a:lnT>
                    <a:lnB w="9525">
                      <a:solidFill>
                        <a:srgbClr val="646464"/>
                      </a:solidFill>
                      <a:prstDash val="sysDash"/>
                    </a:lnB>
                    <a:solidFill>
                      <a:srgbClr val="FFFFFF"/>
                    </a:solidFill>
                  </a:tcPr>
                </a:tc>
                <a:tc rowSpan="2">
                  <a:txBody>
                    <a:bodyPr vert="horz" wrap="square"/>
                    <a:lstStyle/>
                    <a:p>
                      <a:pPr indent="0" algn="l">
                        <a:lnSpc>
                          <a:spcPct val="120000"/>
                        </a:lnSpc>
                        <a:spcBef>
                          <a:spcPct val="0"/>
                        </a:spcBef>
                        <a:spcAft>
                          <a:spcPct val="0"/>
                        </a:spcAft>
                        <a:buNone/>
                      </a:pPr>
                      <a:r>
                        <a:rPr lang="zh-CN" altLang="en-US" sz="1700" b="0" spc="130">
                          <a:solidFill>
                            <a:srgbClr val="404040"/>
                          </a:solidFill>
                          <a:latin typeface="微软雅黑" panose="020b0503020204020204" pitchFamily="34" charset="-122"/>
                          <a:ea typeface="微软雅黑" panose="020b0503020204020204" pitchFamily="34" charset="-122"/>
                        </a:rPr>
                        <a:t>德国及其盟国承担战争罪责，战败国向战胜国割地赔款，裁减军备，德国的海外殖民地被战胜国瓜分；</a:t>
                      </a:r>
                    </a:p>
                    <a:p>
                      <a:pPr indent="0" algn="l">
                        <a:lnSpc>
                          <a:spcPct val="120000"/>
                        </a:lnSpc>
                        <a:spcBef>
                          <a:spcPct val="0"/>
                        </a:spcBef>
                        <a:spcAft>
                          <a:spcPct val="0"/>
                        </a:spcAft>
                        <a:buNone/>
                      </a:pPr>
                      <a:r>
                        <a:rPr lang="zh-CN" altLang="en-US" sz="1700" b="0" spc="130">
                          <a:solidFill>
                            <a:srgbClr val="404040"/>
                          </a:solidFill>
                          <a:latin typeface="微软雅黑" panose="020b0503020204020204" pitchFamily="34" charset="-122"/>
                          <a:ea typeface="微软雅黑" panose="020b0503020204020204" pitchFamily="34" charset="-122"/>
                        </a:rPr>
                        <a:t>承认波兰复国，承认捷克斯洛伐克和南斯拉夫等国家独立。</a:t>
                      </a:r>
                    </a:p>
                  </a:txBody>
                  <a:tcPr marL="215900" marR="215900" marT="133350" marB="133350" anchor="ctr">
                    <a:lnL w="9525">
                      <a:solidFill>
                        <a:srgbClr val="646464"/>
                      </a:solidFill>
                      <a:prstDash val="sysDash"/>
                    </a:lnL>
                    <a:lnR w="9525">
                      <a:solidFill>
                        <a:srgbClr val="646464"/>
                      </a:solidFill>
                      <a:prstDash val="sysDash"/>
                    </a:lnR>
                    <a:lnT w="28575">
                      <a:solidFill>
                        <a:srgbClr val="646464"/>
                      </a:solidFill>
                      <a:prstDash val="solid"/>
                    </a:lnT>
                    <a:lnB w="9525">
                      <a:solidFill>
                        <a:srgbClr val="646464"/>
                      </a:solidFill>
                      <a:prstDash val="sysDash"/>
                    </a:lnB>
                    <a:solidFill>
                      <a:srgbClr val="FFFFFF"/>
                    </a:solidFill>
                  </a:tcPr>
                </a:tc>
                <a:extLst>
                  <a:ext uri="{0D108BD9-81ED-4DB2-BD59-A6C34878D82A}">
                    <a16:rowId xmlns="" xmlns:a16="http://schemas.microsoft.com/office/drawing/2014/main" val="10002"/>
                  </a:ext>
                </a:extLst>
              </a:tr>
              <a:tr h="627380">
                <a:tc vMerge="1">
                  <a:txBody>
                    <a:bodyPr vert="horz" wrap="square"/>
                    <a:lstStyle/>
                    <a:p>
                      <a:endParaRPr lang="zh-CN"/>
                    </a:p>
                  </a:txBody>
                  <a:tcPr>
                    <a:lnL w="9525">
                      <a:solidFill>
                        <a:srgbClr val="646464"/>
                      </a:solidFill>
                      <a:prstDash val="sysDash"/>
                    </a:lnL>
                    <a:lnR w="9525">
                      <a:solidFill>
                        <a:srgbClr val="646464"/>
                      </a:solidFill>
                      <a:prstDash val="sysDash"/>
                    </a:lnR>
                    <a:lnT w="12700" cmpd="sng">
                      <a:solidFill>
                        <a:schemeClr val="tx1"/>
                      </a:solidFill>
                      <a:prstDash val="solid"/>
                    </a:lnT>
                    <a:lnB w="9525">
                      <a:solidFill>
                        <a:srgbClr val="646464"/>
                      </a:solidFill>
                      <a:prstDash val="sysDash"/>
                    </a:lnB>
                    <a:solidFill>
                      <a:schemeClr val="bg1"/>
                    </a:solidFill>
                  </a:tcPr>
                </a:tc>
                <a:tc>
                  <a:txBody>
                    <a:bodyPr vert="horz" wrap="square"/>
                    <a:lstStyle/>
                    <a:p>
                      <a:pPr indent="0" algn="l">
                        <a:lnSpc>
                          <a:spcPct val="120000"/>
                        </a:lnSpc>
                        <a:spcBef>
                          <a:spcPct val="0"/>
                        </a:spcBef>
                        <a:spcAft>
                          <a:spcPct val="0"/>
                        </a:spcAft>
                        <a:buNone/>
                      </a:pPr>
                      <a:r>
                        <a:rPr lang="zh-CN" altLang="en-US" sz="1700" b="0" spc="130">
                          <a:solidFill>
                            <a:srgbClr val="404040"/>
                          </a:solidFill>
                          <a:latin typeface="微软雅黑" panose="020b0503020204020204" pitchFamily="34" charset="-122"/>
                          <a:ea typeface="微软雅黑" panose="020b0503020204020204" pitchFamily="34" charset="-122"/>
                        </a:rPr>
                        <a:t>对奥、保、匈、土等国签订了一系列和约</a:t>
                      </a:r>
                    </a:p>
                  </a:txBody>
                  <a:tcPr marL="215900" marR="215900" marT="133350" marB="1333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c vMerge="1">
                  <a:txBody>
                    <a:bodyPr vert="horz" wrap="square"/>
                    <a:lstStyle/>
                    <a:p>
                      <a:endParaRPr lang="zh-CN"/>
                    </a:p>
                  </a:txBody>
                  <a:tcPr marL="215900" marR="215900" marT="133350" marB="1333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extLst>
                  <a:ext uri="{0D108BD9-81ED-4DB2-BD59-A6C34878D82A}">
                    <a16:rowId xmlns="" xmlns:a16="http://schemas.microsoft.com/office/drawing/2014/main" val="10003"/>
                  </a:ext>
                </a:extLst>
              </a:tr>
              <a:tr h="628015">
                <a:tc rowSpan="3">
                  <a:txBody>
                    <a:bodyPr vert="horz" wrap="square"/>
                    <a:lstStyle/>
                    <a:p>
                      <a:pPr indent="0" algn="ctr">
                        <a:lnSpc>
                          <a:spcPct val="120000"/>
                        </a:lnSpc>
                        <a:spcBef>
                          <a:spcPct val="0"/>
                        </a:spcBef>
                        <a:spcAft>
                          <a:spcPct val="0"/>
                        </a:spcAft>
                        <a:buNone/>
                      </a:pPr>
                      <a:r>
                        <a:rPr lang="zh-CN" altLang="en-US" sz="1700" b="1" spc="130">
                          <a:solidFill>
                            <a:srgbClr val="646464"/>
                          </a:solidFill>
                          <a:latin typeface="微软雅黑" panose="020b0503020204020204" pitchFamily="34" charset="-122"/>
                          <a:ea typeface="微软雅黑" panose="020b0503020204020204" pitchFamily="34" charset="-122"/>
                        </a:rPr>
                        <a:t>华盛顿会议</a:t>
                      </a:r>
                      <a:endParaRPr lang="zh-CN" altLang="en-US" sz="1700" b="0" spc="130">
                        <a:solidFill>
                          <a:srgbClr val="646464"/>
                        </a:solidFill>
                        <a:latin typeface="微软雅黑" pitchFamily="34" charset="-122"/>
                        <a:ea typeface="微软雅黑" pitchFamily="34" charset="-122"/>
                      </a:endParaRPr>
                    </a:p>
                    <a:p>
                      <a:pPr indent="0" algn="ctr">
                        <a:lnSpc>
                          <a:spcPct val="120000"/>
                        </a:lnSpc>
                        <a:spcBef>
                          <a:spcPct val="0"/>
                        </a:spcBef>
                        <a:spcAft>
                          <a:spcPct val="0"/>
                        </a:spcAft>
                        <a:buNone/>
                      </a:pPr>
                      <a:r>
                        <a:rPr lang="zh-CN" altLang="en-US" sz="1700" b="1" spc="130">
                          <a:solidFill>
                            <a:srgbClr val="C00000"/>
                          </a:solidFill>
                          <a:latin typeface="微软雅黑" panose="020b0503020204020204" pitchFamily="34" charset="-122"/>
                          <a:ea typeface="微软雅黑" panose="020b0503020204020204" pitchFamily="34" charset="-122"/>
                        </a:rPr>
                        <a:t>（</a:t>
                      </a:r>
                      <a:r>
                        <a:rPr lang="en-US" altLang="zh-CN" sz="1700" b="1" spc="130">
                          <a:solidFill>
                            <a:srgbClr val="C00000"/>
                          </a:solidFill>
                          <a:latin typeface="微软雅黑" panose="020b0503020204020204" pitchFamily="34" charset="-122"/>
                          <a:ea typeface="微软雅黑" panose="020b0503020204020204" pitchFamily="34" charset="-122"/>
                        </a:rPr>
                        <a:t>1921-1922</a:t>
                      </a:r>
                      <a:r>
                        <a:rPr lang="zh-CN" altLang="en-US" sz="1700" b="1" spc="130">
                          <a:solidFill>
                            <a:srgbClr val="C00000"/>
                          </a:solidFill>
                          <a:latin typeface="微软雅黑" panose="020b0503020204020204" pitchFamily="34" charset="-122"/>
                          <a:ea typeface="微软雅黑" panose="020b0503020204020204" pitchFamily="34" charset="-122"/>
                        </a:rPr>
                        <a:t>）</a:t>
                      </a:r>
                    </a:p>
                  </a:txBody>
                  <a:tcPr marL="215900" marR="215900" marT="133350" marB="133350" anchor="ctr">
                    <a:lnL w="9525">
                      <a:solidFill>
                        <a:srgbClr val="646464"/>
                      </a:solidFill>
                      <a:prstDash val="sysDash"/>
                    </a:lnL>
                    <a:lnR w="9525">
                      <a:solidFill>
                        <a:srgbClr val="646464"/>
                      </a:solidFill>
                      <a:prstDash val="sysDash"/>
                    </a:lnR>
                    <a:lnT w="9525">
                      <a:solidFill>
                        <a:srgbClr val="646464"/>
                      </a:solidFill>
                      <a:prstDash val="sysDash"/>
                    </a:lnT>
                    <a:lnB w="28575">
                      <a:solidFill>
                        <a:srgbClr val="646464"/>
                      </a:solidFill>
                      <a:prstDash val="solid"/>
                    </a:lnB>
                    <a:solidFill>
                      <a:srgbClr val="FFFFFF"/>
                    </a:solidFill>
                  </a:tcPr>
                </a:tc>
                <a:tc>
                  <a:txBody>
                    <a:bodyPr vert="horz" wrap="square"/>
                    <a:lstStyle/>
                    <a:p>
                      <a:pPr indent="0" algn="ctr">
                        <a:lnSpc>
                          <a:spcPct val="120000"/>
                        </a:lnSpc>
                        <a:spcBef>
                          <a:spcPct val="0"/>
                        </a:spcBef>
                        <a:spcAft>
                          <a:spcPct val="0"/>
                        </a:spcAft>
                        <a:buNone/>
                      </a:pPr>
                      <a:r>
                        <a:rPr lang="zh-CN" altLang="en-US" sz="1700" b="0" spc="130">
                          <a:solidFill>
                            <a:srgbClr val="404040"/>
                          </a:solidFill>
                          <a:latin typeface="微软雅黑" panose="020b0503020204020204" pitchFamily="34" charset="-122"/>
                          <a:ea typeface="微软雅黑" panose="020b0503020204020204" pitchFamily="34" charset="-122"/>
                        </a:rPr>
                        <a:t>《四国条约》</a:t>
                      </a:r>
                    </a:p>
                  </a:txBody>
                  <a:tcPr marL="215900" marR="215900" marT="133350" marB="1333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c rowSpan="3">
                  <a:txBody>
                    <a:bodyPr vert="horz" wrap="square"/>
                    <a:lstStyle/>
                    <a:p>
                      <a:pPr indent="0" algn="l">
                        <a:lnSpc>
                          <a:spcPct val="120000"/>
                        </a:lnSpc>
                        <a:spcBef>
                          <a:spcPct val="0"/>
                        </a:spcBef>
                        <a:spcAft>
                          <a:spcPct val="0"/>
                        </a:spcAft>
                        <a:buNone/>
                      </a:pPr>
                      <a:r>
                        <a:rPr lang="zh-CN" altLang="en-US" sz="1700" b="0" spc="130">
                          <a:solidFill>
                            <a:srgbClr val="404040"/>
                          </a:solidFill>
                          <a:latin typeface="微软雅黑" panose="020b0503020204020204" pitchFamily="34" charset="-122"/>
                          <a:ea typeface="微软雅黑" panose="020b0503020204020204" pitchFamily="34" charset="-122"/>
                        </a:rPr>
                        <a:t>限制美国、英国、日本等国的海军军备；</a:t>
                      </a:r>
                    </a:p>
                    <a:p>
                      <a:pPr indent="0" algn="l">
                        <a:lnSpc>
                          <a:spcPct val="120000"/>
                        </a:lnSpc>
                        <a:spcBef>
                          <a:spcPct val="0"/>
                        </a:spcBef>
                        <a:spcAft>
                          <a:spcPct val="0"/>
                        </a:spcAft>
                        <a:buNone/>
                      </a:pPr>
                      <a:r>
                        <a:rPr lang="zh-CN" altLang="en-US" sz="1700" b="0" spc="130">
                          <a:solidFill>
                            <a:srgbClr val="404040"/>
                          </a:solidFill>
                          <a:latin typeface="微软雅黑" panose="020b0503020204020204" pitchFamily="34" charset="-122"/>
                          <a:ea typeface="微软雅黑" panose="020b0503020204020204" pitchFamily="34" charset="-122"/>
                        </a:rPr>
                        <a:t>中国收回山东主权，但日本保留了诸多特权；</a:t>
                      </a:r>
                    </a:p>
                    <a:p>
                      <a:pPr indent="0" algn="l">
                        <a:lnSpc>
                          <a:spcPct val="120000"/>
                        </a:lnSpc>
                        <a:spcBef>
                          <a:spcPct val="0"/>
                        </a:spcBef>
                        <a:spcAft>
                          <a:spcPct val="0"/>
                        </a:spcAft>
                        <a:buNone/>
                      </a:pPr>
                      <a:r>
                        <a:rPr lang="zh-CN" altLang="en-US" sz="1700" b="0" spc="130">
                          <a:solidFill>
                            <a:srgbClr val="404040"/>
                          </a:solidFill>
                          <a:latin typeface="微软雅黑" panose="020b0503020204020204" pitchFamily="34" charset="-122"/>
                          <a:ea typeface="微软雅黑" panose="020b0503020204020204" pitchFamily="34" charset="-122"/>
                        </a:rPr>
                        <a:t>列强同意将“门户开放”“机会均等”作为侵略中国的共同原则。</a:t>
                      </a:r>
                    </a:p>
                  </a:txBody>
                  <a:tcPr marL="215900" marR="215900" marT="133350" marB="133350" anchor="ctr">
                    <a:lnL w="9525">
                      <a:solidFill>
                        <a:srgbClr val="646464"/>
                      </a:solidFill>
                      <a:prstDash val="sysDash"/>
                    </a:lnL>
                    <a:lnR w="9525">
                      <a:solidFill>
                        <a:srgbClr val="646464"/>
                      </a:solidFill>
                      <a:prstDash val="sysDash"/>
                    </a:lnR>
                    <a:lnT w="9525">
                      <a:solidFill>
                        <a:srgbClr val="646464"/>
                      </a:solidFill>
                      <a:prstDash val="sysDash"/>
                    </a:lnT>
                    <a:lnB w="28575">
                      <a:solidFill>
                        <a:srgbClr val="646464"/>
                      </a:solidFill>
                      <a:prstDash val="solid"/>
                    </a:lnB>
                    <a:solidFill>
                      <a:srgbClr val="FFFFFF"/>
                    </a:solidFill>
                  </a:tcPr>
                </a:tc>
                <a:extLst>
                  <a:ext uri="{0D108BD9-81ED-4DB2-BD59-A6C34878D82A}">
                    <a16:rowId xmlns="" xmlns:a16="http://schemas.microsoft.com/office/drawing/2014/main" val="10004"/>
                  </a:ext>
                </a:extLst>
              </a:tr>
              <a:tr h="628015">
                <a:tc vMerge="1">
                  <a:txBody>
                    <a:bodyPr vert="horz" wrap="square"/>
                    <a:lstStyle/>
                    <a:p>
                      <a:endParaRPr lang="zh-CN"/>
                    </a:p>
                  </a:txBody>
                  <a:tcPr>
                    <a:lnL w="9525">
                      <a:solidFill>
                        <a:srgbClr val="646464"/>
                      </a:solidFill>
                      <a:prstDash val="sysDash"/>
                    </a:lnL>
                    <a:lnR w="9525">
                      <a:solidFill>
                        <a:srgbClr val="646464"/>
                      </a:solidFill>
                      <a:prstDash val="sysDash"/>
                    </a:lnR>
                    <a:lnT w="12700" cmpd="sng">
                      <a:solidFill>
                        <a:schemeClr val="tx1"/>
                      </a:solidFill>
                      <a:prstDash val="solid"/>
                    </a:lnT>
                    <a:lnB w="9525">
                      <a:solidFill>
                        <a:srgbClr val="646464"/>
                      </a:solidFill>
                      <a:prstDash val="sysDash"/>
                    </a:lnB>
                    <a:solidFill>
                      <a:schemeClr val="bg1"/>
                    </a:solidFill>
                  </a:tcPr>
                </a:tc>
                <a:tc>
                  <a:txBody>
                    <a:bodyPr vert="horz" wrap="square"/>
                    <a:lstStyle/>
                    <a:p>
                      <a:pPr indent="0" algn="ctr">
                        <a:lnSpc>
                          <a:spcPct val="120000"/>
                        </a:lnSpc>
                        <a:spcBef>
                          <a:spcPct val="0"/>
                        </a:spcBef>
                        <a:spcAft>
                          <a:spcPct val="0"/>
                        </a:spcAft>
                        <a:buNone/>
                      </a:pPr>
                      <a:r>
                        <a:rPr lang="zh-CN" altLang="en-US" sz="1700" b="0" spc="130">
                          <a:solidFill>
                            <a:srgbClr val="404040"/>
                          </a:solidFill>
                          <a:latin typeface="微软雅黑" panose="020b0503020204020204" pitchFamily="34" charset="-122"/>
                          <a:ea typeface="微软雅黑" panose="020b0503020204020204" pitchFamily="34" charset="-122"/>
                        </a:rPr>
                        <a:t>《五国海军条约》</a:t>
                      </a:r>
                    </a:p>
                  </a:txBody>
                  <a:tcPr marL="215900" marR="215900" marT="133350" marB="1333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c vMerge="1">
                  <a:txBody>
                    <a:bodyPr vert="horz" wrap="square"/>
                    <a:lstStyle/>
                    <a:p>
                      <a:endParaRPr lang="zh-CN"/>
                    </a:p>
                  </a:txBody>
                  <a:tcPr marL="215900" marR="215900" marT="133350" marB="1333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extLst>
                  <a:ext uri="{0D108BD9-81ED-4DB2-BD59-A6C34878D82A}">
                    <a16:rowId xmlns="" xmlns:a16="http://schemas.microsoft.com/office/drawing/2014/main" val="10005"/>
                  </a:ext>
                </a:extLst>
              </a:tr>
              <a:tr h="628015">
                <a:tc vMerge="1">
                  <a:txBody>
                    <a:bodyPr vert="horz" wrap="square"/>
                    <a:lstStyle/>
                    <a:p>
                      <a:endParaRPr lang="zh-CN"/>
                    </a:p>
                  </a:txBody>
                  <a:tcPr marL="215900" marR="215900" marT="133350" marB="133350" anchor="ctr">
                    <a:lnL w="9525">
                      <a:solidFill>
                        <a:srgbClr val="646464"/>
                      </a:solidFill>
                      <a:prstDash val="sysDash"/>
                    </a:lnL>
                    <a:lnR w="9525">
                      <a:solidFill>
                        <a:srgbClr val="646464"/>
                      </a:solidFill>
                      <a:prstDash val="sysDash"/>
                    </a:lnR>
                    <a:lnT w="9525">
                      <a:solidFill>
                        <a:srgbClr val="646464"/>
                      </a:solidFill>
                      <a:prstDash val="sysDash"/>
                    </a:lnT>
                    <a:lnB w="28575">
                      <a:solidFill>
                        <a:srgbClr val="646464"/>
                      </a:solidFill>
                      <a:prstDash val="solid"/>
                    </a:lnB>
                    <a:solidFill>
                      <a:srgbClr val="FFFFFF"/>
                    </a:solidFill>
                  </a:tcPr>
                </a:tc>
                <a:tc>
                  <a:txBody>
                    <a:bodyPr vert="horz" wrap="square"/>
                    <a:lstStyle/>
                    <a:p>
                      <a:pPr indent="0" algn="ctr">
                        <a:lnSpc>
                          <a:spcPct val="120000"/>
                        </a:lnSpc>
                        <a:spcBef>
                          <a:spcPct val="0"/>
                        </a:spcBef>
                        <a:spcAft>
                          <a:spcPct val="0"/>
                        </a:spcAft>
                        <a:buNone/>
                      </a:pPr>
                      <a:r>
                        <a:rPr lang="zh-CN" altLang="en-US" sz="1700" b="0" spc="130">
                          <a:solidFill>
                            <a:srgbClr val="404040"/>
                          </a:solidFill>
                          <a:latin typeface="微软雅黑" panose="020b0503020204020204" pitchFamily="34" charset="-122"/>
                          <a:ea typeface="微软雅黑" panose="020b0503020204020204" pitchFamily="34" charset="-122"/>
                        </a:rPr>
                        <a:t>《九国公约》</a:t>
                      </a:r>
                    </a:p>
                  </a:txBody>
                  <a:tcPr marL="215900" marR="215900" marT="133350" marB="133350" anchor="ctr">
                    <a:lnL w="9525">
                      <a:solidFill>
                        <a:srgbClr val="646464"/>
                      </a:solidFill>
                      <a:prstDash val="sysDash"/>
                    </a:lnL>
                    <a:lnR w="9525">
                      <a:solidFill>
                        <a:srgbClr val="646464"/>
                      </a:solidFill>
                      <a:prstDash val="sysDash"/>
                    </a:lnR>
                    <a:lnT w="9525">
                      <a:solidFill>
                        <a:srgbClr val="646464"/>
                      </a:solidFill>
                      <a:prstDash val="sysDash"/>
                    </a:lnT>
                    <a:lnB w="28575">
                      <a:solidFill>
                        <a:srgbClr val="646464"/>
                      </a:solidFill>
                      <a:prstDash val="solid"/>
                    </a:lnB>
                    <a:solidFill>
                      <a:srgbClr val="FFFFFF"/>
                    </a:solidFill>
                  </a:tcPr>
                </a:tc>
                <a:tc vMerge="1">
                  <a:txBody>
                    <a:bodyPr vert="horz" wrap="square"/>
                    <a:lstStyle/>
                    <a:p>
                      <a:endParaRPr lang="zh-CN"/>
                    </a:p>
                  </a:txBody>
                  <a:tcPr marL="215900" marR="215900" marT="133350" marB="133350" anchor="ctr">
                    <a:lnL w="9525">
                      <a:solidFill>
                        <a:srgbClr val="646464"/>
                      </a:solidFill>
                      <a:prstDash val="sysDash"/>
                    </a:lnL>
                    <a:lnR w="9525">
                      <a:solidFill>
                        <a:srgbClr val="646464"/>
                      </a:solidFill>
                      <a:prstDash val="sysDash"/>
                    </a:lnR>
                    <a:lnT w="9525">
                      <a:solidFill>
                        <a:srgbClr val="646464"/>
                      </a:solidFill>
                      <a:prstDash val="sysDash"/>
                    </a:lnT>
                    <a:lnB w="28575">
                      <a:solidFill>
                        <a:srgbClr val="646464"/>
                      </a:solidFill>
                      <a:prstDash val="solid"/>
                    </a:lnB>
                    <a:solidFill>
                      <a:srgbClr val="FFFFFF"/>
                    </a:solidFill>
                  </a:tcPr>
                </a:tc>
                <a:extLst>
                  <a:ext uri="{0D108BD9-81ED-4DB2-BD59-A6C34878D82A}">
                    <a16:rowId xmlns="" xmlns:a16="http://schemas.microsoft.com/office/drawing/2014/main" val="10006"/>
                  </a:ext>
                </a:extLst>
              </a:tr>
            </a:tbl>
          </a:graphicData>
        </a:graphic>
      </p:graphicFrame>
    </p:spTree>
  </p:cSld>
  <p:clrMapOvr>
    <a:masterClrMapping/>
  </p:clrMapOvr>
  <p:transition/>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209550" y="205105"/>
            <a:ext cx="9427845" cy="583565"/>
          </a:xfrm>
          <a:prstGeom prst="rect">
            <a:avLst/>
          </a:prstGeom>
          <a:noFill/>
        </p:spPr>
        <p:txBody>
          <a:bodyPr wrap="square" rtlCol="0">
            <a:spAutoFit/>
          </a:bodyPr>
          <a:lstStyle/>
          <a:p>
            <a:r>
              <a:rPr lang="zh-CN" altLang="zh-CN" sz="3200" b="1">
                <a:solidFill>
                  <a:srgbClr val="C00000"/>
                </a:solidFill>
              </a:rPr>
              <a:t>一战后的国际秩序</a:t>
            </a:r>
            <a:r>
              <a:rPr lang="zh-CN" altLang="zh-CN" sz="1600" b="1">
                <a:solidFill>
                  <a:schemeClr val="tx2">
                    <a:lumMod val="75000"/>
                  </a:schemeClr>
                </a:solidFill>
              </a:rPr>
              <a:t>（凡尔赛</a:t>
            </a:r>
            <a:r>
              <a:rPr lang="en-US" altLang="zh-CN" sz="1600" b="1">
                <a:solidFill>
                  <a:schemeClr val="tx2">
                    <a:lumMod val="75000"/>
                  </a:schemeClr>
                </a:solidFill>
              </a:rPr>
              <a:t>-</a:t>
            </a:r>
            <a:r>
              <a:rPr lang="zh-CN" altLang="en-US" sz="1600" b="1">
                <a:solidFill>
                  <a:schemeClr val="tx2">
                    <a:lumMod val="75000"/>
                  </a:schemeClr>
                </a:solidFill>
              </a:rPr>
              <a:t>华盛顿体系、国际联盟、一战的影响）</a:t>
            </a:r>
          </a:p>
        </p:txBody>
      </p:sp>
      <p:cxnSp>
        <p:nvCxnSpPr>
          <p:cNvPr id="3" name="直接连接符 2"/>
          <p:cNvCxnSpPr/>
          <p:nvPr/>
        </p:nvCxnSpPr>
        <p:spPr>
          <a:xfrm flipV="1">
            <a:off x="4445" y="832485"/>
            <a:ext cx="7967980" cy="16510"/>
          </a:xfrm>
          <a:prstGeom prst="line">
            <a:avLst/>
          </a:prstGeom>
          <a:ln w="60325" cmpd="thickThin">
            <a:solidFill>
              <a:schemeClr val="tx1"/>
            </a:solidFill>
            <a:prstDash val="solid"/>
          </a:ln>
        </p:spPr>
        <p:style>
          <a:lnRef idx="1">
            <a:schemeClr val="accent1"/>
          </a:lnRef>
          <a:fillRef idx="0">
            <a:schemeClr val="accent1"/>
          </a:fillRef>
          <a:effectRef idx="0">
            <a:schemeClr val="accent1"/>
          </a:effectRef>
          <a:fontRef idx="minor">
            <a:schemeClr val="tx1"/>
          </a:fontRef>
        </p:style>
      </p:cxnSp>
      <p:pic>
        <p:nvPicPr>
          <p:cNvPr id="6146" name="Picture 2" descr="https://p3.ssl.qhimgs1.com/sdr/400__/t0108a55c16cd3ab5fd.jpg"/>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295566" y="1629285"/>
            <a:ext cx="3399999" cy="360000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
        <p:nvSpPr>
          <p:cNvPr id="7" name="文本框 6"/>
          <p:cNvSpPr txBox="1"/>
          <p:nvPr/>
        </p:nvSpPr>
        <p:spPr>
          <a:xfrm>
            <a:off x="1832673" y="5469255"/>
            <a:ext cx="2325370" cy="460375"/>
          </a:xfrm>
          <a:prstGeom prst="rect">
            <a:avLst/>
          </a:prstGeom>
          <a:noFill/>
        </p:spPr>
        <p:txBody>
          <a:bodyPr wrap="none" rtlCol="0" anchor="t">
            <a:spAutoFit/>
          </a:bodyPr>
          <a:lstStyle/>
          <a:p>
            <a:r>
              <a:rPr lang="zh-CN" altLang="en-US" sz="2400" b="1">
                <a:solidFill>
                  <a:srgbClr val="000000">
                    <a:lumMod val="75000"/>
                    <a:lumOff val="25000"/>
                  </a:srgbClr>
                </a:solidFill>
                <a:latin typeface="+mn-ea"/>
                <a:cs typeface="+mn-ea"/>
                <a:sym typeface="+mn-ea"/>
              </a:rPr>
              <a:t>三巨头瓜分世界</a:t>
            </a:r>
            <a:endParaRPr lang="zh-CN" altLang="en-US" b="1">
              <a:latin typeface="+mn-ea"/>
            </a:endParaRPr>
          </a:p>
        </p:txBody>
      </p:sp>
      <p:pic>
        <p:nvPicPr>
          <p:cNvPr id="9" name="图片 8"/>
          <p:cNvPicPr>
            <a:picLocks noChangeAspect="1"/>
          </p:cNvPicPr>
          <p:nvPr/>
        </p:nvPicPr>
        <p:blipFill>
          <a:blip r:embed="rId4">
            <a:extLst>
              <a:ext uri="{28A0092B-C50C-407E-A947-70E740481C1C}">
                <a14:useLocalDpi xmlns:a14="http://schemas.microsoft.com/office/drawing/2010/main" val="0"/>
              </a:ext>
            </a:extLst>
          </a:blip>
          <a:srcRect t="6032" b="31005"/>
          <a:stretch>
            <a:fillRect/>
          </a:stretch>
        </p:blipFill>
        <p:spPr>
          <a:xfrm>
            <a:off x="6405308" y="2214245"/>
            <a:ext cx="4606290" cy="2773680"/>
          </a:xfrm>
          <a:prstGeom prst="rect">
            <a:avLst/>
          </a:prstGeom>
        </p:spPr>
      </p:pic>
    </p:spTree>
  </p:cSld>
  <p:clrMapOvr>
    <a:masterClrMapping/>
  </p:clrMapOvr>
  <p:transition/>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209550" y="205105"/>
            <a:ext cx="9427845" cy="583565"/>
          </a:xfrm>
          <a:prstGeom prst="rect">
            <a:avLst/>
          </a:prstGeom>
          <a:noFill/>
        </p:spPr>
        <p:txBody>
          <a:bodyPr wrap="square" rtlCol="0">
            <a:spAutoFit/>
          </a:bodyPr>
          <a:lstStyle/>
          <a:p>
            <a:r>
              <a:rPr lang="zh-CN" altLang="zh-CN" sz="3200" b="1">
                <a:solidFill>
                  <a:srgbClr val="C00000"/>
                </a:solidFill>
              </a:rPr>
              <a:t>一战后的国际秩序</a:t>
            </a:r>
            <a:r>
              <a:rPr lang="zh-CN" altLang="zh-CN" sz="1600" b="1">
                <a:solidFill>
                  <a:schemeClr val="tx2">
                    <a:lumMod val="75000"/>
                  </a:schemeClr>
                </a:solidFill>
              </a:rPr>
              <a:t>（凡尔赛</a:t>
            </a:r>
            <a:r>
              <a:rPr lang="en-US" altLang="zh-CN" sz="1600" b="1">
                <a:solidFill>
                  <a:schemeClr val="tx2">
                    <a:lumMod val="75000"/>
                  </a:schemeClr>
                </a:solidFill>
              </a:rPr>
              <a:t>-</a:t>
            </a:r>
            <a:r>
              <a:rPr lang="zh-CN" altLang="en-US" sz="1600" b="1">
                <a:solidFill>
                  <a:schemeClr val="tx2">
                    <a:lumMod val="75000"/>
                  </a:schemeClr>
                </a:solidFill>
              </a:rPr>
              <a:t>华盛顿体系、国际联盟、一战的影响）</a:t>
            </a:r>
          </a:p>
        </p:txBody>
      </p:sp>
      <p:cxnSp>
        <p:nvCxnSpPr>
          <p:cNvPr id="3" name="直接连接符 2"/>
          <p:cNvCxnSpPr/>
          <p:nvPr/>
        </p:nvCxnSpPr>
        <p:spPr>
          <a:xfrm flipV="1">
            <a:off x="4445" y="832485"/>
            <a:ext cx="7967980" cy="16510"/>
          </a:xfrm>
          <a:prstGeom prst="line">
            <a:avLst/>
          </a:prstGeom>
          <a:ln w="60325" cmpd="thickThin">
            <a:solidFill>
              <a:schemeClr val="tx1"/>
            </a:solidFill>
            <a:prstDash val="solid"/>
          </a:ln>
        </p:spPr>
        <p:style>
          <a:lnRef idx="1">
            <a:schemeClr val="accent1"/>
          </a:lnRef>
          <a:fillRef idx="0">
            <a:schemeClr val="accent1"/>
          </a:fillRef>
          <a:effectRef idx="0">
            <a:schemeClr val="accent1"/>
          </a:effectRef>
          <a:fontRef idx="minor">
            <a:schemeClr val="tx1"/>
          </a:fontRef>
        </p:style>
      </p:cxnSp>
      <p:sp>
        <p:nvSpPr>
          <p:cNvPr id="11" name="矩形 10"/>
          <p:cNvSpPr/>
          <p:nvPr/>
        </p:nvSpPr>
        <p:spPr>
          <a:xfrm>
            <a:off x="7465252" y="3957320"/>
            <a:ext cx="4137025" cy="1938020"/>
          </a:xfrm>
          <a:prstGeom prst="rect">
            <a:avLst/>
          </a:prstGeom>
          <a:ln w="19050">
            <a:solidFill>
              <a:schemeClr val="accent6">
                <a:lumMod val="50000"/>
              </a:schemeClr>
            </a:solidFill>
          </a:ln>
        </p:spPr>
        <p:txBody>
          <a:bodyPr wrap="square">
            <a:spAutoFit/>
          </a:bodyPr>
          <a:lstStyle/>
          <a:p>
            <a:pPr indent="457200"/>
            <a:r>
              <a:rPr lang="zh-CN" altLang="en-US" sz="2400">
                <a:solidFill>
                  <a:schemeClr val="tx1">
                    <a:lumMod val="75000"/>
                    <a:lumOff val="25000"/>
                  </a:schemeClr>
                </a:solidFill>
                <a:latin typeface="仿宋" panose="02010609060101010101" pitchFamily="49" charset="-122"/>
                <a:ea typeface="仿宋" panose="02010609060101010101" pitchFamily="49" charset="-122"/>
              </a:rPr>
              <a:t>除本盟约或本条约另有明文规定外，凡大会或理事会开会时之决议，应得出席会议之联盟会员国全体之同意。</a:t>
            </a:r>
            <a:endParaRPr lang="en-US" altLang="zh-CN" sz="2400">
              <a:solidFill>
                <a:schemeClr val="tx1">
                  <a:lumMod val="75000"/>
                  <a:lumOff val="25000"/>
                </a:schemeClr>
              </a:solidFill>
              <a:latin typeface="仿宋" pitchFamily="49" charset="-122"/>
              <a:ea typeface="仿宋" pitchFamily="49" charset="-122"/>
            </a:endParaRPr>
          </a:p>
          <a:p>
            <a:pPr algn="r"/>
            <a:r>
              <a:rPr lang="en-US" altLang="zh-CN" sz="2400">
                <a:solidFill>
                  <a:schemeClr val="tx1">
                    <a:lumMod val="75000"/>
                    <a:lumOff val="25000"/>
                  </a:schemeClr>
                </a:solidFill>
                <a:latin typeface="仿宋" panose="02010609060101010101" pitchFamily="49" charset="-122"/>
                <a:ea typeface="仿宋" panose="02010609060101010101" pitchFamily="49" charset="-122"/>
              </a:rPr>
              <a:t>——《</a:t>
            </a:r>
            <a:r>
              <a:rPr lang="zh-CN" altLang="en-US" sz="2400">
                <a:solidFill>
                  <a:schemeClr val="tx1">
                    <a:lumMod val="75000"/>
                    <a:lumOff val="25000"/>
                  </a:schemeClr>
                </a:solidFill>
                <a:latin typeface="仿宋" panose="02010609060101010101" pitchFamily="49" charset="-122"/>
                <a:ea typeface="仿宋" panose="02010609060101010101" pitchFamily="49" charset="-122"/>
              </a:rPr>
              <a:t>国际联盟盟约</a:t>
            </a:r>
            <a:r>
              <a:rPr lang="en-US" altLang="zh-CN" sz="2400">
                <a:solidFill>
                  <a:schemeClr val="tx1">
                    <a:lumMod val="75000"/>
                    <a:lumOff val="25000"/>
                  </a:schemeClr>
                </a:solidFill>
                <a:latin typeface="仿宋" panose="02010609060101010101" pitchFamily="49" charset="-122"/>
                <a:ea typeface="仿宋" panose="02010609060101010101" pitchFamily="49" charset="-122"/>
              </a:rPr>
              <a:t>》</a:t>
            </a:r>
            <a:endParaRPr lang="zh-CN" altLang="en-US" sz="2400">
              <a:solidFill>
                <a:schemeClr val="tx1">
                  <a:lumMod val="75000"/>
                  <a:lumOff val="25000"/>
                </a:schemeClr>
              </a:solidFill>
              <a:latin typeface="仿宋" pitchFamily="49" charset="-122"/>
              <a:ea typeface="仿宋" pitchFamily="49" charset="-122"/>
            </a:endParaRPr>
          </a:p>
        </p:txBody>
      </p:sp>
      <p:sp>
        <p:nvSpPr>
          <p:cNvPr id="14" name="文本框 13"/>
          <p:cNvSpPr txBox="1"/>
          <p:nvPr/>
        </p:nvSpPr>
        <p:spPr>
          <a:xfrm>
            <a:off x="537719" y="1002665"/>
            <a:ext cx="6142990" cy="5169535"/>
          </a:xfrm>
          <a:prstGeom prst="rect">
            <a:avLst/>
          </a:prstGeom>
          <a:ln w="28575" cmpd="sng">
            <a:solidFill>
              <a:schemeClr val="tx1"/>
            </a:solidFill>
            <a:prstDash val="solid"/>
          </a:ln>
        </p:spPr>
        <p:style>
          <a:lnRef idx="2">
            <a:schemeClr val="dk1"/>
          </a:lnRef>
          <a:fillRef idx="1">
            <a:schemeClr val="lt1"/>
          </a:fillRef>
          <a:effectRef idx="0">
            <a:schemeClr val="dk1"/>
          </a:effectRef>
          <a:fontRef idx="minor">
            <a:schemeClr val="dk1"/>
          </a:fontRef>
        </p:style>
        <p:txBody>
          <a:bodyPr wrap="square" rtlCol="0" anchor="t">
            <a:spAutoFit/>
          </a:bodyPr>
          <a:lstStyle/>
          <a:p>
            <a:pPr algn="ctr">
              <a:lnSpc>
                <a:spcPct val="125000"/>
              </a:lnSpc>
              <a:spcBef>
                <a:spcPct val="0"/>
              </a:spcBef>
              <a:spcAft>
                <a:spcPct val="0"/>
              </a:spcAft>
            </a:pPr>
            <a:r>
              <a:rPr lang="zh-CN" altLang="en-US" sz="2400" b="1">
                <a:latin typeface="+mn-ea"/>
                <a:cs typeface="+mn-ea"/>
              </a:rPr>
              <a:t>国际联盟</a:t>
            </a:r>
          </a:p>
          <a:p>
            <a:pPr>
              <a:lnSpc>
                <a:spcPct val="125000"/>
              </a:lnSpc>
              <a:spcBef>
                <a:spcPct val="0"/>
              </a:spcBef>
              <a:spcAft>
                <a:spcPct val="0"/>
              </a:spcAft>
            </a:pPr>
            <a:r>
              <a:rPr lang="en-US" altLang="zh-CN" sz="2400">
                <a:latin typeface="+mn-ea"/>
                <a:cs typeface="+mn-ea"/>
              </a:rPr>
              <a:t>1.</a:t>
            </a:r>
            <a:r>
              <a:rPr lang="zh-CN" altLang="en-US" sz="2400">
                <a:latin typeface="+mn-ea"/>
                <a:cs typeface="+mn-ea"/>
              </a:rPr>
              <a:t>地位</a:t>
            </a:r>
            <a:r>
              <a:rPr lang="zh-CN" altLang="en-US" sz="2400">
                <a:solidFill>
                  <a:schemeClr val="tx1"/>
                </a:solidFill>
                <a:latin typeface="+mn-ea"/>
                <a:cs typeface="+mn-ea"/>
              </a:rPr>
              <a:t>：</a:t>
            </a:r>
            <a:endParaRPr lang="zh-CN" altLang="en-US" sz="2400">
              <a:latin typeface="+mn-ea"/>
              <a:cs typeface="+mn-ea"/>
            </a:endParaRPr>
          </a:p>
          <a:p>
            <a:pPr>
              <a:lnSpc>
                <a:spcPct val="125000"/>
              </a:lnSpc>
              <a:spcBef>
                <a:spcPct val="0"/>
              </a:spcBef>
              <a:spcAft>
                <a:spcPct val="0"/>
              </a:spcAft>
            </a:pPr>
            <a:r>
              <a:rPr lang="zh-CN" altLang="en-US" sz="2400">
                <a:latin typeface="+mn-ea"/>
                <a:cs typeface="+mn-ea"/>
              </a:rPr>
              <a:t>  第一个由主权国家组成的世界性国际组织。</a:t>
            </a:r>
          </a:p>
          <a:p>
            <a:pPr>
              <a:lnSpc>
                <a:spcPct val="125000"/>
              </a:lnSpc>
              <a:spcBef>
                <a:spcPct val="0"/>
              </a:spcBef>
              <a:spcAft>
                <a:spcPct val="0"/>
              </a:spcAft>
            </a:pPr>
            <a:r>
              <a:rPr lang="en-US" altLang="zh-CN" sz="2400">
                <a:latin typeface="+mn-ea"/>
                <a:cs typeface="+mn-ea"/>
              </a:rPr>
              <a:t>2.</a:t>
            </a:r>
            <a:r>
              <a:rPr lang="zh-CN" altLang="en-US" sz="2400">
                <a:latin typeface="+mn-ea"/>
                <a:cs typeface="+mn-ea"/>
              </a:rPr>
              <a:t>宗旨：</a:t>
            </a:r>
          </a:p>
          <a:p>
            <a:pPr>
              <a:lnSpc>
                <a:spcPct val="125000"/>
              </a:lnSpc>
              <a:spcBef>
                <a:spcPct val="0"/>
              </a:spcBef>
              <a:spcAft>
                <a:spcPct val="0"/>
              </a:spcAft>
            </a:pPr>
            <a:r>
              <a:rPr lang="zh-CN" altLang="en-US" sz="2400">
                <a:latin typeface="+mn-ea"/>
                <a:cs typeface="+mn-ea"/>
              </a:rPr>
              <a:t>  促进国家合作和实现世界和平与安全。</a:t>
            </a:r>
          </a:p>
          <a:p>
            <a:pPr>
              <a:lnSpc>
                <a:spcPct val="125000"/>
              </a:lnSpc>
              <a:spcBef>
                <a:spcPct val="0"/>
              </a:spcBef>
              <a:spcAft>
                <a:spcPct val="0"/>
              </a:spcAft>
            </a:pPr>
            <a:r>
              <a:rPr lang="en-US" altLang="zh-CN" sz="2400">
                <a:latin typeface="+mn-ea"/>
                <a:cs typeface="+mn-ea"/>
              </a:rPr>
              <a:t>3.</a:t>
            </a:r>
            <a:r>
              <a:rPr lang="zh-CN" altLang="en-US" sz="2400" b="1">
                <a:solidFill>
                  <a:srgbClr val="C00000"/>
                </a:solidFill>
                <a:latin typeface="+mn-ea"/>
                <a:cs typeface="+mn-ea"/>
              </a:rPr>
              <a:t>原则：</a:t>
            </a:r>
            <a:endParaRPr lang="zh-CN" altLang="en-US" sz="2400">
              <a:latin typeface="+mn-ea"/>
              <a:cs typeface="+mn-ea"/>
            </a:endParaRPr>
          </a:p>
          <a:p>
            <a:pPr>
              <a:lnSpc>
                <a:spcPct val="125000"/>
              </a:lnSpc>
              <a:spcBef>
                <a:spcPct val="0"/>
              </a:spcBef>
              <a:spcAft>
                <a:spcPct val="0"/>
              </a:spcAft>
            </a:pPr>
            <a:r>
              <a:rPr lang="zh-CN" altLang="en-US" sz="2400">
                <a:latin typeface="+mn-ea"/>
                <a:cs typeface="+mn-ea"/>
              </a:rPr>
              <a:t>  </a:t>
            </a:r>
            <a:r>
              <a:rPr lang="zh-CN" altLang="en-US" sz="2400" b="1">
                <a:latin typeface="+mn-ea"/>
                <a:cs typeface="+mn-ea"/>
              </a:rPr>
              <a:t>全体一致原则。</a:t>
            </a:r>
            <a:endParaRPr lang="zh-CN" altLang="en-US" sz="2400">
              <a:latin typeface="+mn-ea"/>
              <a:cs typeface="+mn-ea"/>
            </a:endParaRPr>
          </a:p>
          <a:p>
            <a:pPr>
              <a:lnSpc>
                <a:spcPct val="125000"/>
              </a:lnSpc>
              <a:spcBef>
                <a:spcPct val="0"/>
              </a:spcBef>
              <a:spcAft>
                <a:spcPct val="0"/>
              </a:spcAft>
            </a:pPr>
            <a:r>
              <a:rPr lang="en-US" altLang="zh-CN" sz="2400">
                <a:latin typeface="+mn-ea"/>
                <a:cs typeface="+mn-ea"/>
              </a:rPr>
              <a:t>4.</a:t>
            </a:r>
            <a:r>
              <a:rPr lang="zh-CN" altLang="en-US" sz="2400" b="1">
                <a:solidFill>
                  <a:srgbClr val="C00000"/>
                </a:solidFill>
                <a:latin typeface="+mn-ea"/>
                <a:cs typeface="+mn-ea"/>
              </a:rPr>
              <a:t>局限性：</a:t>
            </a:r>
            <a:endParaRPr lang="zh-CN" altLang="en-US" sz="2400">
              <a:latin typeface="+mn-ea"/>
              <a:cs typeface="+mn-ea"/>
            </a:endParaRPr>
          </a:p>
          <a:p>
            <a:pPr>
              <a:lnSpc>
                <a:spcPct val="125000"/>
              </a:lnSpc>
              <a:spcBef>
                <a:spcPct val="0"/>
              </a:spcBef>
              <a:spcAft>
                <a:spcPct val="0"/>
              </a:spcAft>
            </a:pPr>
            <a:r>
              <a:rPr lang="zh-CN" altLang="en-US" sz="2400">
                <a:latin typeface="+mn-ea"/>
                <a:cs typeface="+mn-ea"/>
              </a:rPr>
              <a:t>  英、法则将国联作为维护自己既得利益、 </a:t>
            </a:r>
          </a:p>
          <a:p>
            <a:pPr>
              <a:lnSpc>
                <a:spcPct val="125000"/>
              </a:lnSpc>
              <a:spcBef>
                <a:spcPct val="0"/>
              </a:spcBef>
              <a:spcAft>
                <a:spcPct val="0"/>
              </a:spcAft>
            </a:pPr>
            <a:r>
              <a:rPr lang="zh-CN" altLang="en-US" sz="2400">
                <a:latin typeface="+mn-ea"/>
                <a:cs typeface="+mn-ea"/>
              </a:rPr>
              <a:t>  操纵国际事务的工具。国联在制裁侵略、</a:t>
            </a:r>
          </a:p>
          <a:p>
            <a:pPr>
              <a:lnSpc>
                <a:spcPct val="125000"/>
              </a:lnSpc>
              <a:spcBef>
                <a:spcPct val="0"/>
              </a:spcBef>
              <a:spcAft>
                <a:spcPct val="0"/>
              </a:spcAft>
            </a:pPr>
            <a:r>
              <a:rPr lang="zh-CN" altLang="en-US" sz="2400">
                <a:latin typeface="+mn-ea"/>
                <a:cs typeface="+mn-ea"/>
              </a:rPr>
              <a:t>  保卫世界和平方面没有发挥应有的作用。</a:t>
            </a:r>
          </a:p>
        </p:txBody>
      </p:sp>
      <p:pic>
        <p:nvPicPr>
          <p:cNvPr id="15" name="图片 14"/>
          <p:cNvPicPr>
            <a:picLocks noChangeAspect="1"/>
          </p:cNvPicPr>
          <p:nvPr/>
        </p:nvPicPr>
        <p:blipFill>
          <a:blip r:embed="rId3"/>
          <a:stretch>
            <a:fillRect/>
          </a:stretch>
        </p:blipFill>
        <p:spPr>
          <a:xfrm>
            <a:off x="7725919" y="1002665"/>
            <a:ext cx="3615690" cy="2557145"/>
          </a:xfrm>
          <a:prstGeom prst="rect">
            <a:avLst/>
          </a:prstGeom>
          <a:ln>
            <a:noFill/>
          </a:ln>
          <a:effectLst>
            <a:outerShdw blurRad="190500" algn="tl" rotWithShape="0">
              <a:srgbClr val="000000">
                <a:alpha val="70000"/>
              </a:srgbClr>
            </a:outerShdw>
          </a:effectLst>
        </p:spPr>
      </p:pic>
      <p:sp>
        <p:nvSpPr>
          <p:cNvPr id="16" name="文本框 15"/>
          <p:cNvSpPr txBox="1"/>
          <p:nvPr/>
        </p:nvSpPr>
        <p:spPr>
          <a:xfrm>
            <a:off x="8308849" y="3594100"/>
            <a:ext cx="2449830" cy="368300"/>
          </a:xfrm>
          <a:prstGeom prst="rect">
            <a:avLst/>
          </a:prstGeom>
          <a:noFill/>
        </p:spPr>
        <p:txBody>
          <a:bodyPr wrap="square" rtlCol="0">
            <a:spAutoFit/>
          </a:bodyPr>
          <a:lstStyle/>
          <a:p>
            <a:pPr algn="ctr"/>
            <a:r>
              <a:rPr lang="zh-CN" altLang="en-US" b="1"/>
              <a:t>国联大会会场</a:t>
            </a:r>
          </a:p>
        </p:txBody>
      </p:sp>
    </p:spTree>
  </p:cSld>
  <p:clrMapOvr>
    <a:masterClrMapping/>
  </p:clrMapOvr>
  <p:transition/>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209550" y="205105"/>
            <a:ext cx="9427845" cy="583565"/>
          </a:xfrm>
          <a:prstGeom prst="rect">
            <a:avLst/>
          </a:prstGeom>
          <a:noFill/>
        </p:spPr>
        <p:txBody>
          <a:bodyPr wrap="square" rtlCol="0">
            <a:spAutoFit/>
          </a:bodyPr>
          <a:lstStyle/>
          <a:p>
            <a:r>
              <a:rPr lang="zh-CN" altLang="zh-CN" sz="3200" b="1">
                <a:solidFill>
                  <a:srgbClr val="C00000"/>
                </a:solidFill>
              </a:rPr>
              <a:t>一战后的国际秩序</a:t>
            </a:r>
            <a:r>
              <a:rPr lang="zh-CN" altLang="zh-CN" sz="1600" b="1">
                <a:solidFill>
                  <a:schemeClr val="tx2">
                    <a:lumMod val="75000"/>
                  </a:schemeClr>
                </a:solidFill>
              </a:rPr>
              <a:t>（凡尔赛</a:t>
            </a:r>
            <a:r>
              <a:rPr lang="en-US" altLang="zh-CN" sz="1600" b="1">
                <a:solidFill>
                  <a:schemeClr val="tx2">
                    <a:lumMod val="75000"/>
                  </a:schemeClr>
                </a:solidFill>
              </a:rPr>
              <a:t>-</a:t>
            </a:r>
            <a:r>
              <a:rPr lang="zh-CN" altLang="en-US" sz="1600" b="1">
                <a:solidFill>
                  <a:schemeClr val="tx2">
                    <a:lumMod val="75000"/>
                  </a:schemeClr>
                </a:solidFill>
              </a:rPr>
              <a:t>华盛顿体系、国际联盟、一战的影响）</a:t>
            </a:r>
          </a:p>
        </p:txBody>
      </p:sp>
      <p:cxnSp>
        <p:nvCxnSpPr>
          <p:cNvPr id="3" name="直接连接符 2"/>
          <p:cNvCxnSpPr/>
          <p:nvPr/>
        </p:nvCxnSpPr>
        <p:spPr>
          <a:xfrm flipV="1">
            <a:off x="4445" y="832485"/>
            <a:ext cx="7967980" cy="16510"/>
          </a:xfrm>
          <a:prstGeom prst="line">
            <a:avLst/>
          </a:prstGeom>
          <a:ln w="60325" cmpd="thickThin">
            <a:solidFill>
              <a:schemeClr val="tx1"/>
            </a:solidFill>
            <a:prstDash val="solid"/>
          </a:ln>
        </p:spPr>
        <p:style>
          <a:lnRef idx="1">
            <a:schemeClr val="accent1"/>
          </a:lnRef>
          <a:fillRef idx="0">
            <a:schemeClr val="accent1"/>
          </a:fillRef>
          <a:effectRef idx="0">
            <a:schemeClr val="accent1"/>
          </a:effectRef>
          <a:fontRef idx="minor">
            <a:schemeClr val="tx1"/>
          </a:fontRef>
        </p:style>
      </p:cxnSp>
      <p:sp>
        <p:nvSpPr>
          <p:cNvPr id="14" name="文本框 13"/>
          <p:cNvSpPr txBox="1"/>
          <p:nvPr/>
        </p:nvSpPr>
        <p:spPr>
          <a:xfrm>
            <a:off x="542925" y="1047750"/>
            <a:ext cx="11106150" cy="2399665"/>
          </a:xfrm>
          <a:prstGeom prst="rect">
            <a:avLst/>
          </a:prstGeom>
          <a:ln w="28575" cmpd="sng">
            <a:solidFill>
              <a:schemeClr val="tx1"/>
            </a:solidFill>
            <a:prstDash val="solid"/>
          </a:ln>
        </p:spPr>
        <p:style>
          <a:lnRef idx="2">
            <a:schemeClr val="dk1"/>
          </a:lnRef>
          <a:fillRef idx="1">
            <a:schemeClr val="lt1"/>
          </a:fillRef>
          <a:effectRef idx="0">
            <a:schemeClr val="dk1"/>
          </a:effectRef>
          <a:fontRef idx="minor">
            <a:schemeClr val="dk1"/>
          </a:fontRef>
        </p:style>
        <p:txBody>
          <a:bodyPr wrap="square" rtlCol="0" anchor="t">
            <a:spAutoFit/>
          </a:bodyPr>
          <a:lstStyle/>
          <a:p>
            <a:pPr algn="ctr">
              <a:lnSpc>
                <a:spcPct val="125000"/>
              </a:lnSpc>
              <a:spcBef>
                <a:spcPct val="0"/>
              </a:spcBef>
              <a:spcAft>
                <a:spcPct val="0"/>
              </a:spcAft>
            </a:pPr>
            <a:r>
              <a:rPr lang="zh-CN" altLang="en-US" sz="2400" b="1">
                <a:latin typeface="+mn-ea"/>
                <a:cs typeface="+mn-ea"/>
              </a:rPr>
              <a:t>一战的影响</a:t>
            </a:r>
          </a:p>
          <a:p>
            <a:pPr>
              <a:lnSpc>
                <a:spcPct val="125000"/>
              </a:lnSpc>
              <a:spcBef>
                <a:spcPct val="0"/>
              </a:spcBef>
              <a:spcAft>
                <a:spcPct val="0"/>
              </a:spcAft>
            </a:pPr>
            <a:r>
              <a:rPr lang="en-US" altLang="zh-CN" sz="2400">
                <a:latin typeface="+mn-ea"/>
                <a:cs typeface="+mn-ea"/>
              </a:rPr>
              <a:t>1.削弱了帝国主义和殖民主义力量，动摇了欧洲的世界优势地位，促进了殖民地半殖民地国家的民族觉醒。</a:t>
            </a:r>
          </a:p>
          <a:p>
            <a:pPr>
              <a:lnSpc>
                <a:spcPct val="125000"/>
              </a:lnSpc>
              <a:spcBef>
                <a:spcPct val="0"/>
              </a:spcBef>
              <a:spcAft>
                <a:spcPct val="0"/>
              </a:spcAft>
            </a:pPr>
            <a:r>
              <a:rPr lang="en-US" altLang="zh-CN" sz="2400">
                <a:latin typeface="+mn-ea"/>
                <a:cs typeface="+mn-ea"/>
              </a:rPr>
              <a:t>2.美国的参战和俄国十月革命的胜利，开始改变以欧洲为中心的世界格局。</a:t>
            </a:r>
          </a:p>
          <a:p>
            <a:pPr>
              <a:lnSpc>
                <a:spcPct val="125000"/>
              </a:lnSpc>
              <a:spcBef>
                <a:spcPct val="0"/>
              </a:spcBef>
              <a:spcAft>
                <a:spcPct val="0"/>
              </a:spcAft>
            </a:pPr>
            <a:r>
              <a:rPr lang="en-US" altLang="zh-CN" sz="2400">
                <a:latin typeface="+mn-ea"/>
                <a:cs typeface="+mn-ea"/>
              </a:rPr>
              <a:t>3.改变了人们的观念，反对战争、要求和平的运动日益高涨。</a:t>
            </a:r>
          </a:p>
        </p:txBody>
      </p:sp>
      <p:pic>
        <p:nvPicPr>
          <p:cNvPr id="10246" name="Picture 6" descr="http://www.81.cn/ysj/attachement/jpg/site351/20160627/1559ed3f3f771268301314.jpg"/>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339488" y="3830874"/>
            <a:ext cx="3580396" cy="221869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pic>
        <p:nvPicPr>
          <p:cNvPr id="7" name="图片 6"/>
          <p:cNvPicPr>
            <a:picLocks noChangeAspect="1"/>
          </p:cNvPicPr>
          <p:nvPr/>
        </p:nvPicPr>
        <p:blipFill>
          <a:blip r:embed="rId4"/>
          <a:stretch>
            <a:fillRect/>
          </a:stretch>
        </p:blipFill>
        <p:spPr>
          <a:xfrm>
            <a:off x="8288592" y="3830239"/>
            <a:ext cx="3566959" cy="2219325"/>
          </a:xfrm>
          <a:prstGeom prst="rect">
            <a:avLst/>
          </a:prstGeom>
          <a:ln>
            <a:noFill/>
          </a:ln>
          <a:effectLst>
            <a:outerShdw blurRad="190500" algn="tl" rotWithShape="0">
              <a:srgbClr val="000000">
                <a:alpha val="70000"/>
              </a:srgbClr>
            </a:outerShdw>
          </a:effectLst>
        </p:spPr>
      </p:pic>
      <p:pic>
        <p:nvPicPr>
          <p:cNvPr id="9" name="图片 8"/>
          <p:cNvPicPr>
            <a:picLocks noChangeAspect="1"/>
          </p:cNvPicPr>
          <p:nvPr/>
        </p:nvPicPr>
        <p:blipFill>
          <a:blip r:embed="rId5"/>
          <a:stretch>
            <a:fillRect/>
          </a:stretch>
        </p:blipFill>
        <p:spPr>
          <a:xfrm>
            <a:off x="324464" y="3847384"/>
            <a:ext cx="3603051" cy="2202180"/>
          </a:xfrm>
          <a:prstGeom prst="rect">
            <a:avLst/>
          </a:prstGeom>
          <a:ln>
            <a:noFill/>
          </a:ln>
          <a:effectLst>
            <a:outerShdw blurRad="190500" algn="tl" rotWithShape="0">
              <a:srgbClr val="000000">
                <a:alpha val="70000"/>
              </a:srgbClr>
            </a:outerShdw>
          </a:effectLst>
        </p:spPr>
      </p:pic>
    </p:spTree>
  </p:cSld>
  <p:clrMapOvr>
    <a:masterClrMapping/>
  </p:clrMapOvr>
  <p:transition/>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4" name="图片 3"/>
          <p:cNvPicPr>
            <a:picLocks noChangeAspect="1"/>
          </p:cNvPicPr>
          <p:nvPr/>
        </p:nvPicPr>
        <p:blipFill>
          <a:blip r:embed="rId2"/>
          <a:stretch>
            <a:fillRect/>
          </a:stretch>
        </p:blipFill>
        <p:spPr>
          <a:xfrm>
            <a:off x="4229100" y="2311400"/>
            <a:ext cx="4794885" cy="1684020"/>
          </a:xfrm>
          <a:prstGeom prst="rect">
            <a:avLst/>
          </a:prstGeom>
        </p:spPr>
      </p:pic>
      <p:pic>
        <p:nvPicPr>
          <p:cNvPr id="5" name="New picture" hidden="1"/>
          <p:cNvPicPr/>
          <p:nvPr/>
        </p:nvPicPr>
        <p:blipFill>
          <a:blip r:embed="rId3"/>
          <a:stretch>
            <a:fillRect/>
          </a:stretch>
        </p:blipFill>
        <p:spPr>
          <a:xfrm>
            <a:off x="11353800" y="11150600"/>
            <a:ext cx="457200" cy="266700"/>
          </a:xfrm>
          <a:prstGeom prst="cube">
            <a:avLst/>
          </a:prstGeom>
        </p:spPr>
      </p:pic>
    </p:spTree>
  </p:cSld>
  <p:clrMapOvr>
    <a:masterClrMapping/>
  </p:clrMapOvr>
  <p:transition/>
  <p:timing/>
</p:sld>
</file>

<file path=ppt/tags/tag1.xml><?xml version="1.0" encoding="utf-8"?>
<p:tagLst xmlns:p="http://schemas.openxmlformats.org/presentationml/2006/main">
  <p:tag name="KSO_WM_UNIT_TABLE_BEAUTIFY" val="smartTable{76959360-9b7c-4a8e-894b-d07ea11f9d9f}"/>
  <p:tag name="TABLE_COLORIDX" val="l"/>
  <p:tag name="TABLE_EMPHASIZE_COLOR" val="6579300"/>
  <p:tag name="TABLE_ONEKEY_SKIN_IDX" val="0"/>
  <p:tag name="TABLE_RECT" val="152.4*123*655.2*305.3"/>
  <p:tag name="TABLE_SKINIDX" val="-1"/>
</p:tagLst>
</file>

<file path=ppt/tags/tag2.xml><?xml version="1.0" encoding="utf-8"?>
<p:tagLst xmlns:p="http://schemas.openxmlformats.org/presentationml/2006/main">
  <p:tag name="KSO_WM_UNIT_TABLE_BEAUTIFY" val="smartTable{ff411b1d-46d0-4cee-88d0-5b57a4350489}"/>
  <p:tag name="TABLE_COLORIDX" val="l"/>
  <p:tag name="TABLE_EMPHASIZE_COLOR" val="6579300"/>
  <p:tag name="TABLE_ONEKEY_SKIN_IDX" val="0"/>
  <p:tag name="TABLE_RECT" val="17*99.725*926*351.85"/>
  <p:tag name="TABLE_SKINIDX" val="-1"/>
</p:tagLst>
</file>

<file path=ppt/tags/tag3.xml><?xml version="1.0" encoding="utf-8"?>
<p:tagLst xmlns:p="http://schemas.openxmlformats.org/presentationml/2006/main">
  <p:tag name="KSO_WM_UNIT_TABLE_BEAUTIFY" val="smartTable{ff411b1d-46d0-4cee-88d0-5b57a4350489}"/>
  <p:tag name="TABLE_COLORIDX" val="l"/>
  <p:tag name="TABLE_EMPHASIZE_COLOR" val="6579300"/>
  <p:tag name="TABLE_ONEKEY_SKIN_IDX" val="0"/>
  <p:tag name="TABLE_RECT" val="17*86.725*926*377.85"/>
  <p:tag name="TABLE_SKINIDX" val="-1"/>
</p:tagLst>
</file>

<file path=ppt/tags/tag4.xml><?xml version="1.0" encoding="utf-8"?>
<p:tagLst xmlns:p="http://schemas.openxmlformats.org/presentationml/2006/main">
  <p:tag name="KSO_WM_UNIT_TABLE_BEAUTIFY" val="smartTable{336d67c4-4808-4a40-98c5-b139401450e0}"/>
  <p:tag name="TABLE_COLORIDX" val="l"/>
  <p:tag name="TABLE_EMPHASIZE_COLOR" val="6579300"/>
  <p:tag name="TABLE_ONEKEY_SKIN_IDX" val="0"/>
  <p:tag name="TABLE_RECT" val="33.925*102.15*892.15*346.7"/>
  <p:tag name="TABLE_SKINIDX" val="-1"/>
</p:tagLst>
</file>

<file path=ppt/tags/tag5.xml><?xml version="1.0" encoding="utf-8"?>
<p:tagLst xmlns:p="http://schemas.openxmlformats.org/presentationml/2006/main">
  <p:tag name="KSO_WM_UNIT_TABLE_BEAUTIFY" val="smartTable{47e0f31d-fdf7-44ee-8bb0-937d09bfe622}"/>
  <p:tag name="TABLE_COLORIDX" val="l"/>
  <p:tag name="TABLE_EMPHASIZE_COLOR" val="6579300"/>
  <p:tag name="TABLE_ONEKEY_SKIN_IDX" val="0"/>
  <p:tag name="TABLE_RECT" val="97.5*85*765*379"/>
  <p:tag name="TABLE_SKINIDX" val="-1"/>
</p:tagLst>
</file>

<file path=ppt/tags/tag6.xml><?xml version="1.0" encoding="utf-8"?>
<p:tagLst xmlns:p="http://schemas.openxmlformats.org/presentationml/2006/main">
  <p:tag name="AS_NET" val="4.0.30319.42000"/>
  <p:tag name="AS_OS" val="Microsoft Windows NT 6.1.7601 Service Pack 1"/>
  <p:tag name="AS_RELEASE_DATE" val="2020.05.14"/>
  <p:tag name="AS_TITLE" val="Aspose.Slides for .NET 4.0 Client Profile"/>
  <p:tag name="AS_VERSION" val="20.5"/>
</p:tagLst>
</file>

<file path=ppt/theme/theme1.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1_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Template>A000120140530A73KPBG</Template>
  <Company/>
  <PresentationFormat>自定义</PresentationFormat>
  <Paragraphs>48</Paragraphs>
  <Slides>13</Slides>
  <Notes>12</Notes>
  <TotalTime>5</TotalTime>
  <HiddenSlides>0</HiddenSlides>
  <MMClips>0</MMClips>
  <ScaleCrop>0</ScaleCrop>
  <HeadingPairs>
    <vt:vector baseType="variant" size="6">
      <vt:variant>
        <vt:lpstr>Fonts used</vt:lpstr>
      </vt:variant>
      <vt:variant>
        <vt:i4>9</vt:i4>
      </vt:variant>
      <vt:variant>
        <vt:lpstr>Theme</vt:lpstr>
      </vt:variant>
      <vt:variant>
        <vt:i4>1</vt:i4>
      </vt:variant>
      <vt:variant>
        <vt:lpstr>Slide Titles</vt:lpstr>
      </vt:variant>
      <vt:variant>
        <vt:i4>13</vt:i4>
      </vt:variant>
    </vt:vector>
  </HeadingPairs>
  <TitlesOfParts>
    <vt:vector baseType="lpstr" size="23">
      <vt:lpstr>Arial</vt:lpstr>
      <vt:lpstr>Calibri Light</vt:lpstr>
      <vt:lpstr>Calibri</vt:lpstr>
      <vt:lpstr>等线 Light</vt:lpstr>
      <vt:lpstr>等线</vt:lpstr>
      <vt:lpstr>微软雅黑</vt:lpstr>
      <vt:lpstr>Times New Roman</vt:lpstr>
      <vt:lpstr>宋体</vt:lpstr>
      <vt:lpstr>仿宋</vt:lpstr>
      <vt:lpstr>Office 主题</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.NET</Application>
  <AppVersion>20.0500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title>PowerPoint 演示文稿</dc:title>
  <dc:creator>Administrator</dc:creator>
  <cp:lastModifiedBy>User</cp:lastModifiedBy>
  <cp:revision>537</cp:revision>
  <dcterms:created xsi:type="dcterms:W3CDTF">2015-05-05T08:02:00Z</dcterms:created>
  <dcterms:modified xsi:type="dcterms:W3CDTF">2020-07-02T01:59:23Z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KSOProductBuildVer">
    <vt:lpwstr>2052-11.1.0.9584</vt:lpwstr>
  </property>
</Properties>
</file>