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8" r:id="rId2"/>
    <p:sldId id="346" r:id="rId3"/>
    <p:sldId id="347" r:id="rId4"/>
    <p:sldId id="348" r:id="rId5"/>
    <p:sldId id="263" r:id="rId6"/>
    <p:sldId id="349" r:id="rId7"/>
    <p:sldId id="265" r:id="rId8"/>
    <p:sldId id="272" r:id="rId9"/>
    <p:sldId id="270" r:id="rId10"/>
    <p:sldId id="273" r:id="rId11"/>
    <p:sldId id="275" r:id="rId12"/>
    <p:sldId id="276" r:id="rId13"/>
    <p:sldId id="279" r:id="rId14"/>
    <p:sldId id="281" r:id="rId15"/>
    <p:sldId id="282" r:id="rId16"/>
    <p:sldId id="285" r:id="rId17"/>
    <p:sldId id="269" r:id="rId18"/>
    <p:sldId id="287" r:id="rId19"/>
    <p:sldId id="288" r:id="rId20"/>
    <p:sldId id="345" r:id="rId21"/>
    <p:sldId id="291" r:id="rId22"/>
    <p:sldId id="292" r:id="rId23"/>
    <p:sldId id="294" r:id="rId24"/>
    <p:sldId id="300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57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7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76FE30-BB1C-40DF-8711-D7A4758D8178}" type="datetime1">
              <a:rPr lang="zh-CN" altLang="en-US"/>
              <a:pPr>
                <a:defRPr/>
              </a:pPr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9E97C-4F8F-4F9F-B3DC-7C066A6D7C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slide" Target="slide10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tupian.hudong.com/a1_87_67_01300000176284121824671177906_jpg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hyperlink" Target="http://tupian.hudong.com/a2_80_66_01300000176284121824666033058_jpg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3" descr="xinsrc_5520502131110750179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55" y="2202815"/>
            <a:ext cx="12185015" cy="4624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WordArt 6"/>
          <p:cNvSpPr>
            <a:spLocks noTextEdit="1"/>
          </p:cNvSpPr>
          <p:nvPr/>
        </p:nvSpPr>
        <p:spPr>
          <a:xfrm>
            <a:off x="2617788" y="762000"/>
            <a:ext cx="597693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第</a:t>
            </a:r>
            <a:r>
              <a:rPr lang="en-US" altLang="zh-CN" sz="72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3</a:t>
            </a:r>
            <a:r>
              <a:rPr lang="zh-CN" altLang="en-US" sz="7200" b="1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课 美国内战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无标题"/>
          <p:cNvPicPr>
            <a:picLocks noChangeAspect="1" noChangeArrowheads="1"/>
          </p:cNvPicPr>
          <p:nvPr/>
        </p:nvPicPr>
        <p:blipFill>
          <a:blip r:embed="rId2">
            <a:lum bright="26000"/>
          </a:blip>
          <a:srcRect/>
          <a:stretch>
            <a:fillRect/>
          </a:stretch>
        </p:blipFill>
        <p:spPr bwMode="auto">
          <a:xfrm>
            <a:off x="0" y="76200"/>
            <a:ext cx="12192000" cy="721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未知"/>
          <p:cNvSpPr>
            <a:spLocks/>
          </p:cNvSpPr>
          <p:nvPr/>
        </p:nvSpPr>
        <p:spPr bwMode="auto">
          <a:xfrm>
            <a:off x="2698751" y="631826"/>
            <a:ext cx="929216" cy="1871663"/>
          </a:xfrm>
          <a:custGeom>
            <a:avLst/>
            <a:gdLst>
              <a:gd name="T0" fmla="*/ 44450 w 439"/>
              <a:gd name="T1" fmla="*/ 0 h 1179"/>
              <a:gd name="T2" fmla="*/ 87312 w 439"/>
              <a:gd name="T3" fmla="*/ 65088 h 1179"/>
              <a:gd name="T4" fmla="*/ 0 w 439"/>
              <a:gd name="T5" fmla="*/ 239713 h 1179"/>
              <a:gd name="T6" fmla="*/ 44450 w 439"/>
              <a:gd name="T7" fmla="*/ 544513 h 1179"/>
              <a:gd name="T8" fmla="*/ 0 w 439"/>
              <a:gd name="T9" fmla="*/ 674688 h 1179"/>
              <a:gd name="T10" fmla="*/ 152400 w 439"/>
              <a:gd name="T11" fmla="*/ 782638 h 1179"/>
              <a:gd name="T12" fmla="*/ 219075 w 439"/>
              <a:gd name="T13" fmla="*/ 804863 h 1179"/>
              <a:gd name="T14" fmla="*/ 327025 w 439"/>
              <a:gd name="T15" fmla="*/ 1131888 h 1179"/>
              <a:gd name="T16" fmla="*/ 479425 w 439"/>
              <a:gd name="T17" fmla="*/ 1262063 h 1179"/>
              <a:gd name="T18" fmla="*/ 523875 w 439"/>
              <a:gd name="T19" fmla="*/ 1306513 h 1179"/>
              <a:gd name="T20" fmla="*/ 631825 w 439"/>
              <a:gd name="T21" fmla="*/ 1327150 h 1179"/>
              <a:gd name="T22" fmla="*/ 588962 w 439"/>
              <a:gd name="T23" fmla="*/ 1697038 h 1179"/>
              <a:gd name="T24" fmla="*/ 631825 w 439"/>
              <a:gd name="T25" fmla="*/ 1849438 h 1179"/>
              <a:gd name="T26" fmla="*/ 696912 w 439"/>
              <a:gd name="T27" fmla="*/ 1871663 h 117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439"/>
              <a:gd name="T43" fmla="*/ 0 h 1179"/>
              <a:gd name="T44" fmla="*/ 439 w 439"/>
              <a:gd name="T45" fmla="*/ 1179 h 1179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439" h="1179">
                <a:moveTo>
                  <a:pt x="28" y="0"/>
                </a:moveTo>
                <a:cubicBezTo>
                  <a:pt x="37" y="14"/>
                  <a:pt x="55" y="25"/>
                  <a:pt x="55" y="41"/>
                </a:cubicBezTo>
                <a:cubicBezTo>
                  <a:pt x="55" y="104"/>
                  <a:pt x="34" y="117"/>
                  <a:pt x="0" y="151"/>
                </a:cubicBezTo>
                <a:cubicBezTo>
                  <a:pt x="38" y="263"/>
                  <a:pt x="65" y="164"/>
                  <a:pt x="28" y="343"/>
                </a:cubicBezTo>
                <a:cubicBezTo>
                  <a:pt x="22" y="371"/>
                  <a:pt x="0" y="425"/>
                  <a:pt x="0" y="425"/>
                </a:cubicBezTo>
                <a:cubicBezTo>
                  <a:pt x="23" y="493"/>
                  <a:pt x="0" y="461"/>
                  <a:pt x="96" y="493"/>
                </a:cubicBezTo>
                <a:cubicBezTo>
                  <a:pt x="110" y="498"/>
                  <a:pt x="138" y="507"/>
                  <a:pt x="138" y="507"/>
                </a:cubicBezTo>
                <a:cubicBezTo>
                  <a:pt x="161" y="576"/>
                  <a:pt x="183" y="645"/>
                  <a:pt x="206" y="713"/>
                </a:cubicBezTo>
                <a:cubicBezTo>
                  <a:pt x="219" y="750"/>
                  <a:pt x="273" y="772"/>
                  <a:pt x="302" y="795"/>
                </a:cubicBezTo>
                <a:cubicBezTo>
                  <a:pt x="312" y="803"/>
                  <a:pt x="318" y="818"/>
                  <a:pt x="330" y="823"/>
                </a:cubicBezTo>
                <a:cubicBezTo>
                  <a:pt x="351" y="832"/>
                  <a:pt x="375" y="832"/>
                  <a:pt x="398" y="836"/>
                </a:cubicBezTo>
                <a:cubicBezTo>
                  <a:pt x="422" y="906"/>
                  <a:pt x="389" y="996"/>
                  <a:pt x="371" y="1069"/>
                </a:cubicBezTo>
                <a:cubicBezTo>
                  <a:pt x="372" y="1072"/>
                  <a:pt x="390" y="1157"/>
                  <a:pt x="398" y="1165"/>
                </a:cubicBezTo>
                <a:cubicBezTo>
                  <a:pt x="408" y="1175"/>
                  <a:pt x="439" y="1179"/>
                  <a:pt x="439" y="1179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0" name="未知"/>
          <p:cNvSpPr>
            <a:spLocks/>
          </p:cNvSpPr>
          <p:nvPr/>
        </p:nvSpPr>
        <p:spPr bwMode="auto">
          <a:xfrm>
            <a:off x="3589867" y="2470150"/>
            <a:ext cx="1983317" cy="909638"/>
          </a:xfrm>
          <a:custGeom>
            <a:avLst/>
            <a:gdLst>
              <a:gd name="T0" fmla="*/ 7938 w 937"/>
              <a:gd name="T1" fmla="*/ 33338 h 573"/>
              <a:gd name="T2" fmla="*/ 180975 w 937"/>
              <a:gd name="T3" fmla="*/ 120650 h 573"/>
              <a:gd name="T4" fmla="*/ 268288 w 937"/>
              <a:gd name="T5" fmla="*/ 142875 h 573"/>
              <a:gd name="T6" fmla="*/ 703263 w 937"/>
              <a:gd name="T7" fmla="*/ 207963 h 573"/>
              <a:gd name="T8" fmla="*/ 682625 w 937"/>
              <a:gd name="T9" fmla="*/ 642938 h 573"/>
              <a:gd name="T10" fmla="*/ 855663 w 937"/>
              <a:gd name="T11" fmla="*/ 752475 h 573"/>
              <a:gd name="T12" fmla="*/ 1379538 w 937"/>
              <a:gd name="T13" fmla="*/ 882650 h 573"/>
              <a:gd name="T14" fmla="*/ 1487488 w 937"/>
              <a:gd name="T15" fmla="*/ 904875 h 57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37"/>
              <a:gd name="T25" fmla="*/ 0 h 573"/>
              <a:gd name="T26" fmla="*/ 937 w 937"/>
              <a:gd name="T27" fmla="*/ 573 h 57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37" h="573">
                <a:moveTo>
                  <a:pt x="5" y="21"/>
                </a:moveTo>
                <a:cubicBezTo>
                  <a:pt x="225" y="58"/>
                  <a:pt x="0" y="0"/>
                  <a:pt x="114" y="76"/>
                </a:cubicBezTo>
                <a:cubicBezTo>
                  <a:pt x="130" y="87"/>
                  <a:pt x="151" y="85"/>
                  <a:pt x="169" y="90"/>
                </a:cubicBezTo>
                <a:cubicBezTo>
                  <a:pt x="331" y="138"/>
                  <a:pt x="180" y="112"/>
                  <a:pt x="443" y="131"/>
                </a:cubicBezTo>
                <a:cubicBezTo>
                  <a:pt x="435" y="213"/>
                  <a:pt x="403" y="322"/>
                  <a:pt x="430" y="405"/>
                </a:cubicBezTo>
                <a:cubicBezTo>
                  <a:pt x="443" y="443"/>
                  <a:pt x="507" y="463"/>
                  <a:pt x="539" y="474"/>
                </a:cubicBezTo>
                <a:cubicBezTo>
                  <a:pt x="619" y="551"/>
                  <a:pt x="769" y="547"/>
                  <a:pt x="869" y="556"/>
                </a:cubicBezTo>
                <a:cubicBezTo>
                  <a:pt x="919" y="573"/>
                  <a:pt x="896" y="570"/>
                  <a:pt x="937" y="57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1" name="未知"/>
          <p:cNvSpPr>
            <a:spLocks/>
          </p:cNvSpPr>
          <p:nvPr/>
        </p:nvSpPr>
        <p:spPr bwMode="auto">
          <a:xfrm>
            <a:off x="5543551" y="3375025"/>
            <a:ext cx="150283" cy="609600"/>
          </a:xfrm>
          <a:custGeom>
            <a:avLst/>
            <a:gdLst>
              <a:gd name="T0" fmla="*/ 0 w 71"/>
              <a:gd name="T1" fmla="*/ 0 h 384"/>
              <a:gd name="T2" fmla="*/ 66675 w 71"/>
              <a:gd name="T3" fmla="*/ 282575 h 384"/>
              <a:gd name="T4" fmla="*/ 109537 w 71"/>
              <a:gd name="T5" fmla="*/ 477838 h 384"/>
              <a:gd name="T6" fmla="*/ 66675 w 71"/>
              <a:gd name="T7" fmla="*/ 609600 h 384"/>
              <a:gd name="T8" fmla="*/ 0 60000 65536"/>
              <a:gd name="T9" fmla="*/ 0 60000 65536"/>
              <a:gd name="T10" fmla="*/ 0 60000 65536"/>
              <a:gd name="T11" fmla="*/ 0 60000 65536"/>
              <a:gd name="T12" fmla="*/ 0 w 71"/>
              <a:gd name="T13" fmla="*/ 0 h 384"/>
              <a:gd name="T14" fmla="*/ 71 w 71"/>
              <a:gd name="T15" fmla="*/ 384 h 3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1" h="384">
                <a:moveTo>
                  <a:pt x="0" y="0"/>
                </a:moveTo>
                <a:cubicBezTo>
                  <a:pt x="67" y="64"/>
                  <a:pt x="18" y="5"/>
                  <a:pt x="42" y="178"/>
                </a:cubicBezTo>
                <a:cubicBezTo>
                  <a:pt x="48" y="220"/>
                  <a:pt x="62" y="260"/>
                  <a:pt x="69" y="301"/>
                </a:cubicBezTo>
                <a:cubicBezTo>
                  <a:pt x="54" y="376"/>
                  <a:pt x="71" y="353"/>
                  <a:pt x="42" y="384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2" name="未知"/>
          <p:cNvSpPr>
            <a:spLocks/>
          </p:cNvSpPr>
          <p:nvPr/>
        </p:nvSpPr>
        <p:spPr bwMode="auto">
          <a:xfrm>
            <a:off x="5689600" y="3937000"/>
            <a:ext cx="609600" cy="134938"/>
          </a:xfrm>
          <a:custGeom>
            <a:avLst/>
            <a:gdLst>
              <a:gd name="T0" fmla="*/ 0 w 288"/>
              <a:gd name="T1" fmla="*/ 47625 h 85"/>
              <a:gd name="T2" fmla="*/ 261937 w 288"/>
              <a:gd name="T3" fmla="*/ 47625 h 85"/>
              <a:gd name="T4" fmla="*/ 304800 w 288"/>
              <a:gd name="T5" fmla="*/ 112713 h 85"/>
              <a:gd name="T6" fmla="*/ 369887 w 288"/>
              <a:gd name="T7" fmla="*/ 134938 h 85"/>
              <a:gd name="T8" fmla="*/ 457200 w 288"/>
              <a:gd name="T9" fmla="*/ 112713 h 8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8"/>
              <a:gd name="T16" fmla="*/ 0 h 85"/>
              <a:gd name="T17" fmla="*/ 288 w 288"/>
              <a:gd name="T18" fmla="*/ 85 h 8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8" h="85">
                <a:moveTo>
                  <a:pt x="0" y="30"/>
                </a:moveTo>
                <a:cubicBezTo>
                  <a:pt x="63" y="14"/>
                  <a:pt x="90" y="0"/>
                  <a:pt x="165" y="30"/>
                </a:cubicBezTo>
                <a:cubicBezTo>
                  <a:pt x="180" y="36"/>
                  <a:pt x="179" y="61"/>
                  <a:pt x="192" y="71"/>
                </a:cubicBezTo>
                <a:cubicBezTo>
                  <a:pt x="203" y="80"/>
                  <a:pt x="219" y="80"/>
                  <a:pt x="233" y="85"/>
                </a:cubicBezTo>
                <a:cubicBezTo>
                  <a:pt x="251" y="80"/>
                  <a:pt x="288" y="71"/>
                  <a:pt x="288" y="71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3" name="未知"/>
          <p:cNvSpPr>
            <a:spLocks/>
          </p:cNvSpPr>
          <p:nvPr/>
        </p:nvSpPr>
        <p:spPr bwMode="auto">
          <a:xfrm>
            <a:off x="5399618" y="1089025"/>
            <a:ext cx="996949" cy="2960688"/>
          </a:xfrm>
          <a:custGeom>
            <a:avLst/>
            <a:gdLst>
              <a:gd name="T0" fmla="*/ 674687 w 471"/>
              <a:gd name="T1" fmla="*/ 2960688 h 1865"/>
              <a:gd name="T2" fmla="*/ 717550 w 471"/>
              <a:gd name="T3" fmla="*/ 2916238 h 1865"/>
              <a:gd name="T4" fmla="*/ 652462 w 471"/>
              <a:gd name="T5" fmla="*/ 2851151 h 1865"/>
              <a:gd name="T6" fmla="*/ 457200 w 471"/>
              <a:gd name="T7" fmla="*/ 2743201 h 1865"/>
              <a:gd name="T8" fmla="*/ 500062 w 471"/>
              <a:gd name="T9" fmla="*/ 2503488 h 1865"/>
              <a:gd name="T10" fmla="*/ 544512 w 471"/>
              <a:gd name="T11" fmla="*/ 2373313 h 1865"/>
              <a:gd name="T12" fmla="*/ 522287 w 471"/>
              <a:gd name="T13" fmla="*/ 2306638 h 1865"/>
              <a:gd name="T14" fmla="*/ 479425 w 471"/>
              <a:gd name="T15" fmla="*/ 2241551 h 1865"/>
              <a:gd name="T16" fmla="*/ 609600 w 471"/>
              <a:gd name="T17" fmla="*/ 1936751 h 1865"/>
              <a:gd name="T18" fmla="*/ 696912 w 471"/>
              <a:gd name="T19" fmla="*/ 1828801 h 1865"/>
              <a:gd name="T20" fmla="*/ 696912 w 471"/>
              <a:gd name="T21" fmla="*/ 1566863 h 1865"/>
              <a:gd name="T22" fmla="*/ 609600 w 471"/>
              <a:gd name="T23" fmla="*/ 1479550 h 1865"/>
              <a:gd name="T24" fmla="*/ 434975 w 471"/>
              <a:gd name="T25" fmla="*/ 1239838 h 1865"/>
              <a:gd name="T26" fmla="*/ 544512 w 471"/>
              <a:gd name="T27" fmla="*/ 914400 h 1865"/>
              <a:gd name="T28" fmla="*/ 522287 w 471"/>
              <a:gd name="T29" fmla="*/ 804863 h 1865"/>
              <a:gd name="T30" fmla="*/ 412750 w 471"/>
              <a:gd name="T31" fmla="*/ 630238 h 1865"/>
              <a:gd name="T32" fmla="*/ 282575 w 471"/>
              <a:gd name="T33" fmla="*/ 477838 h 1865"/>
              <a:gd name="T34" fmla="*/ 130175 w 471"/>
              <a:gd name="T35" fmla="*/ 325438 h 1865"/>
              <a:gd name="T36" fmla="*/ 42862 w 471"/>
              <a:gd name="T37" fmla="*/ 217488 h 1865"/>
              <a:gd name="T38" fmla="*/ 130175 w 471"/>
              <a:gd name="T39" fmla="*/ 42863 h 1865"/>
              <a:gd name="T40" fmla="*/ 0 w 471"/>
              <a:gd name="T41" fmla="*/ 0 h 1865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71"/>
              <a:gd name="T64" fmla="*/ 0 h 1865"/>
              <a:gd name="T65" fmla="*/ 471 w 471"/>
              <a:gd name="T66" fmla="*/ 1865 h 1865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71" h="1865">
                <a:moveTo>
                  <a:pt x="425" y="1865"/>
                </a:moveTo>
                <a:cubicBezTo>
                  <a:pt x="434" y="1856"/>
                  <a:pt x="455" y="1850"/>
                  <a:pt x="452" y="1837"/>
                </a:cubicBezTo>
                <a:cubicBezTo>
                  <a:pt x="448" y="1818"/>
                  <a:pt x="426" y="1808"/>
                  <a:pt x="411" y="1796"/>
                </a:cubicBezTo>
                <a:cubicBezTo>
                  <a:pt x="374" y="1765"/>
                  <a:pt x="328" y="1755"/>
                  <a:pt x="288" y="1728"/>
                </a:cubicBezTo>
                <a:cubicBezTo>
                  <a:pt x="262" y="1653"/>
                  <a:pt x="287" y="1640"/>
                  <a:pt x="315" y="1577"/>
                </a:cubicBezTo>
                <a:cubicBezTo>
                  <a:pt x="327" y="1551"/>
                  <a:pt x="343" y="1495"/>
                  <a:pt x="343" y="1495"/>
                </a:cubicBezTo>
                <a:cubicBezTo>
                  <a:pt x="338" y="1481"/>
                  <a:pt x="336" y="1466"/>
                  <a:pt x="329" y="1453"/>
                </a:cubicBezTo>
                <a:cubicBezTo>
                  <a:pt x="322" y="1438"/>
                  <a:pt x="304" y="1428"/>
                  <a:pt x="302" y="1412"/>
                </a:cubicBezTo>
                <a:cubicBezTo>
                  <a:pt x="293" y="1344"/>
                  <a:pt x="352" y="1269"/>
                  <a:pt x="384" y="1220"/>
                </a:cubicBezTo>
                <a:cubicBezTo>
                  <a:pt x="435" y="1142"/>
                  <a:pt x="349" y="1211"/>
                  <a:pt x="439" y="1152"/>
                </a:cubicBezTo>
                <a:cubicBezTo>
                  <a:pt x="459" y="1090"/>
                  <a:pt x="471" y="1071"/>
                  <a:pt x="439" y="987"/>
                </a:cubicBezTo>
                <a:cubicBezTo>
                  <a:pt x="430" y="963"/>
                  <a:pt x="384" y="932"/>
                  <a:pt x="384" y="932"/>
                </a:cubicBezTo>
                <a:cubicBezTo>
                  <a:pt x="365" y="875"/>
                  <a:pt x="317" y="824"/>
                  <a:pt x="274" y="781"/>
                </a:cubicBezTo>
                <a:cubicBezTo>
                  <a:pt x="286" y="667"/>
                  <a:pt x="272" y="644"/>
                  <a:pt x="343" y="576"/>
                </a:cubicBezTo>
                <a:cubicBezTo>
                  <a:pt x="368" y="498"/>
                  <a:pt x="359" y="568"/>
                  <a:pt x="329" y="507"/>
                </a:cubicBezTo>
                <a:cubicBezTo>
                  <a:pt x="273" y="393"/>
                  <a:pt x="340" y="450"/>
                  <a:pt x="260" y="397"/>
                </a:cubicBezTo>
                <a:cubicBezTo>
                  <a:pt x="221" y="339"/>
                  <a:pt x="244" y="324"/>
                  <a:pt x="178" y="301"/>
                </a:cubicBezTo>
                <a:cubicBezTo>
                  <a:pt x="144" y="249"/>
                  <a:pt x="116" y="248"/>
                  <a:pt x="82" y="205"/>
                </a:cubicBezTo>
                <a:cubicBezTo>
                  <a:pt x="17" y="123"/>
                  <a:pt x="91" y="199"/>
                  <a:pt x="27" y="137"/>
                </a:cubicBezTo>
                <a:cubicBezTo>
                  <a:pt x="42" y="93"/>
                  <a:pt x="67" y="71"/>
                  <a:pt x="82" y="27"/>
                </a:cubicBezTo>
                <a:cubicBezTo>
                  <a:pt x="55" y="18"/>
                  <a:pt x="0" y="0"/>
                  <a:pt x="0" y="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4" name="未知"/>
          <p:cNvSpPr>
            <a:spLocks/>
          </p:cNvSpPr>
          <p:nvPr/>
        </p:nvSpPr>
        <p:spPr bwMode="auto">
          <a:xfrm>
            <a:off x="4963584" y="1066800"/>
            <a:ext cx="440267" cy="304800"/>
          </a:xfrm>
          <a:custGeom>
            <a:avLst/>
            <a:gdLst>
              <a:gd name="T0" fmla="*/ 327025 w 208"/>
              <a:gd name="T1" fmla="*/ 0 h 192"/>
              <a:gd name="T2" fmla="*/ 217488 w 208"/>
              <a:gd name="T3" fmla="*/ 195262 h 192"/>
              <a:gd name="T4" fmla="*/ 196850 w 208"/>
              <a:gd name="T5" fmla="*/ 261938 h 192"/>
              <a:gd name="T6" fmla="*/ 65088 w 208"/>
              <a:gd name="T7" fmla="*/ 304800 h 192"/>
              <a:gd name="T8" fmla="*/ 0 w 208"/>
              <a:gd name="T9" fmla="*/ 282575 h 1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8"/>
              <a:gd name="T16" fmla="*/ 0 h 192"/>
              <a:gd name="T17" fmla="*/ 208 w 208"/>
              <a:gd name="T18" fmla="*/ 192 h 1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8" h="192">
                <a:moveTo>
                  <a:pt x="206" y="0"/>
                </a:moveTo>
                <a:cubicBezTo>
                  <a:pt x="191" y="74"/>
                  <a:pt x="208" y="101"/>
                  <a:pt x="137" y="123"/>
                </a:cubicBezTo>
                <a:cubicBezTo>
                  <a:pt x="133" y="137"/>
                  <a:pt x="134" y="155"/>
                  <a:pt x="124" y="165"/>
                </a:cubicBezTo>
                <a:cubicBezTo>
                  <a:pt x="103" y="186"/>
                  <a:pt x="69" y="183"/>
                  <a:pt x="41" y="192"/>
                </a:cubicBezTo>
                <a:cubicBezTo>
                  <a:pt x="27" y="187"/>
                  <a:pt x="0" y="178"/>
                  <a:pt x="0" y="178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5" name="未知"/>
          <p:cNvSpPr>
            <a:spLocks/>
          </p:cNvSpPr>
          <p:nvPr/>
        </p:nvSpPr>
        <p:spPr bwMode="auto">
          <a:xfrm>
            <a:off x="4819651" y="1023938"/>
            <a:ext cx="143933" cy="347662"/>
          </a:xfrm>
          <a:custGeom>
            <a:avLst/>
            <a:gdLst>
              <a:gd name="T0" fmla="*/ 107950 w 68"/>
              <a:gd name="T1" fmla="*/ 347662 h 219"/>
              <a:gd name="T2" fmla="*/ 0 w 68"/>
              <a:gd name="T3" fmla="*/ 0 h 219"/>
              <a:gd name="T4" fmla="*/ 0 60000 65536"/>
              <a:gd name="T5" fmla="*/ 0 60000 65536"/>
              <a:gd name="T6" fmla="*/ 0 w 68"/>
              <a:gd name="T7" fmla="*/ 0 h 219"/>
              <a:gd name="T8" fmla="*/ 68 w 68"/>
              <a:gd name="T9" fmla="*/ 219 h 21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8" h="219">
                <a:moveTo>
                  <a:pt x="68" y="219"/>
                </a:moveTo>
                <a:cubicBezTo>
                  <a:pt x="53" y="144"/>
                  <a:pt x="33" y="69"/>
                  <a:pt x="0" y="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6" name="未知"/>
          <p:cNvSpPr>
            <a:spLocks/>
          </p:cNvSpPr>
          <p:nvPr/>
        </p:nvSpPr>
        <p:spPr bwMode="auto">
          <a:xfrm>
            <a:off x="2815167" y="631825"/>
            <a:ext cx="2004484" cy="412750"/>
          </a:xfrm>
          <a:custGeom>
            <a:avLst/>
            <a:gdLst>
              <a:gd name="T0" fmla="*/ 1503363 w 947"/>
              <a:gd name="T1" fmla="*/ 412750 h 260"/>
              <a:gd name="T2" fmla="*/ 1436688 w 947"/>
              <a:gd name="T3" fmla="*/ 392112 h 260"/>
              <a:gd name="T4" fmla="*/ 1263650 w 947"/>
              <a:gd name="T5" fmla="*/ 347662 h 260"/>
              <a:gd name="T6" fmla="*/ 1176338 w 947"/>
              <a:gd name="T7" fmla="*/ 260350 h 260"/>
              <a:gd name="T8" fmla="*/ 1154113 w 947"/>
              <a:gd name="T9" fmla="*/ 195262 h 260"/>
              <a:gd name="T10" fmla="*/ 1023938 w 947"/>
              <a:gd name="T11" fmla="*/ 152400 h 260"/>
              <a:gd name="T12" fmla="*/ 327025 w 947"/>
              <a:gd name="T13" fmla="*/ 42862 h 260"/>
              <a:gd name="T14" fmla="*/ 196850 w 947"/>
              <a:gd name="T15" fmla="*/ 20637 h 260"/>
              <a:gd name="T16" fmla="*/ 0 w 947"/>
              <a:gd name="T17" fmla="*/ 0 h 2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47"/>
              <a:gd name="T28" fmla="*/ 0 h 260"/>
              <a:gd name="T29" fmla="*/ 947 w 947"/>
              <a:gd name="T30" fmla="*/ 260 h 2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47" h="260">
                <a:moveTo>
                  <a:pt x="947" y="260"/>
                </a:moveTo>
                <a:cubicBezTo>
                  <a:pt x="933" y="256"/>
                  <a:pt x="919" y="251"/>
                  <a:pt x="905" y="247"/>
                </a:cubicBezTo>
                <a:cubicBezTo>
                  <a:pt x="869" y="237"/>
                  <a:pt x="796" y="219"/>
                  <a:pt x="796" y="219"/>
                </a:cubicBezTo>
                <a:cubicBezTo>
                  <a:pt x="759" y="110"/>
                  <a:pt x="814" y="237"/>
                  <a:pt x="741" y="164"/>
                </a:cubicBezTo>
                <a:cubicBezTo>
                  <a:pt x="731" y="154"/>
                  <a:pt x="739" y="131"/>
                  <a:pt x="727" y="123"/>
                </a:cubicBezTo>
                <a:cubicBezTo>
                  <a:pt x="704" y="106"/>
                  <a:pt x="672" y="105"/>
                  <a:pt x="645" y="96"/>
                </a:cubicBezTo>
                <a:cubicBezTo>
                  <a:pt x="496" y="46"/>
                  <a:pt x="369" y="38"/>
                  <a:pt x="206" y="27"/>
                </a:cubicBezTo>
                <a:cubicBezTo>
                  <a:pt x="179" y="22"/>
                  <a:pt x="151" y="17"/>
                  <a:pt x="124" y="13"/>
                </a:cubicBezTo>
                <a:cubicBezTo>
                  <a:pt x="83" y="8"/>
                  <a:pt x="0" y="0"/>
                  <a:pt x="0" y="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793067" y="1557338"/>
            <a:ext cx="1524000" cy="652462"/>
          </a:xfrm>
          <a:prstGeom prst="rect">
            <a:avLst/>
          </a:prstGeom>
          <a:solidFill>
            <a:schemeClr val="tx1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hlink"/>
                </a:solidFill>
                <a:latin typeface="Times New Roman" pitchFamily="18" charset="0"/>
              </a:rPr>
              <a:t>购买</a:t>
            </a:r>
          </a:p>
        </p:txBody>
      </p:sp>
      <p:sp>
        <p:nvSpPr>
          <p:cNvPr id="9228" name="未知"/>
          <p:cNvSpPr>
            <a:spLocks/>
          </p:cNvSpPr>
          <p:nvPr/>
        </p:nvSpPr>
        <p:spPr bwMode="auto">
          <a:xfrm>
            <a:off x="6153151" y="3787775"/>
            <a:ext cx="1655233" cy="369888"/>
          </a:xfrm>
          <a:custGeom>
            <a:avLst/>
            <a:gdLst>
              <a:gd name="T0" fmla="*/ 0 w 782"/>
              <a:gd name="T1" fmla="*/ 131763 h 233"/>
              <a:gd name="T2" fmla="*/ 174625 w 782"/>
              <a:gd name="T3" fmla="*/ 44450 h 233"/>
              <a:gd name="T4" fmla="*/ 349250 w 782"/>
              <a:gd name="T5" fmla="*/ 0 h 233"/>
              <a:gd name="T6" fmla="*/ 479425 w 782"/>
              <a:gd name="T7" fmla="*/ 44450 h 233"/>
              <a:gd name="T8" fmla="*/ 544513 w 782"/>
              <a:gd name="T9" fmla="*/ 65088 h 233"/>
              <a:gd name="T10" fmla="*/ 609600 w 782"/>
              <a:gd name="T11" fmla="*/ 87313 h 233"/>
              <a:gd name="T12" fmla="*/ 784225 w 782"/>
              <a:gd name="T13" fmla="*/ 131763 h 233"/>
              <a:gd name="T14" fmla="*/ 849313 w 782"/>
              <a:gd name="T15" fmla="*/ 109538 h 233"/>
              <a:gd name="T16" fmla="*/ 893763 w 782"/>
              <a:gd name="T17" fmla="*/ 65088 h 233"/>
              <a:gd name="T18" fmla="*/ 1001713 w 782"/>
              <a:gd name="T19" fmla="*/ 87313 h 233"/>
              <a:gd name="T20" fmla="*/ 1111250 w 782"/>
              <a:gd name="T21" fmla="*/ 174625 h 233"/>
              <a:gd name="T22" fmla="*/ 1176338 w 782"/>
              <a:gd name="T23" fmla="*/ 304800 h 233"/>
              <a:gd name="T24" fmla="*/ 1241425 w 782"/>
              <a:gd name="T25" fmla="*/ 369888 h 23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782"/>
              <a:gd name="T40" fmla="*/ 0 h 233"/>
              <a:gd name="T41" fmla="*/ 782 w 782"/>
              <a:gd name="T42" fmla="*/ 233 h 23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782" h="233">
                <a:moveTo>
                  <a:pt x="0" y="83"/>
                </a:moveTo>
                <a:cubicBezTo>
                  <a:pt x="46" y="68"/>
                  <a:pt x="63" y="41"/>
                  <a:pt x="110" y="28"/>
                </a:cubicBezTo>
                <a:cubicBezTo>
                  <a:pt x="147" y="18"/>
                  <a:pt x="220" y="0"/>
                  <a:pt x="220" y="0"/>
                </a:cubicBezTo>
                <a:cubicBezTo>
                  <a:pt x="247" y="9"/>
                  <a:pt x="275" y="19"/>
                  <a:pt x="302" y="28"/>
                </a:cubicBezTo>
                <a:cubicBezTo>
                  <a:pt x="316" y="33"/>
                  <a:pt x="329" y="37"/>
                  <a:pt x="343" y="41"/>
                </a:cubicBezTo>
                <a:cubicBezTo>
                  <a:pt x="357" y="46"/>
                  <a:pt x="384" y="55"/>
                  <a:pt x="384" y="55"/>
                </a:cubicBezTo>
                <a:cubicBezTo>
                  <a:pt x="438" y="37"/>
                  <a:pt x="455" y="43"/>
                  <a:pt x="494" y="83"/>
                </a:cubicBezTo>
                <a:cubicBezTo>
                  <a:pt x="508" y="78"/>
                  <a:pt x="523" y="77"/>
                  <a:pt x="535" y="69"/>
                </a:cubicBezTo>
                <a:cubicBezTo>
                  <a:pt x="546" y="62"/>
                  <a:pt x="550" y="43"/>
                  <a:pt x="563" y="41"/>
                </a:cubicBezTo>
                <a:cubicBezTo>
                  <a:pt x="586" y="38"/>
                  <a:pt x="608" y="50"/>
                  <a:pt x="631" y="55"/>
                </a:cubicBezTo>
                <a:cubicBezTo>
                  <a:pt x="652" y="76"/>
                  <a:pt x="679" y="89"/>
                  <a:pt x="700" y="110"/>
                </a:cubicBezTo>
                <a:cubicBezTo>
                  <a:pt x="748" y="158"/>
                  <a:pt x="710" y="140"/>
                  <a:pt x="741" y="192"/>
                </a:cubicBezTo>
                <a:cubicBezTo>
                  <a:pt x="746" y="200"/>
                  <a:pt x="772" y="223"/>
                  <a:pt x="782" y="233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29" name="未知"/>
          <p:cNvSpPr>
            <a:spLocks/>
          </p:cNvSpPr>
          <p:nvPr/>
        </p:nvSpPr>
        <p:spPr bwMode="auto">
          <a:xfrm>
            <a:off x="7742767" y="4089401"/>
            <a:ext cx="442384" cy="460375"/>
          </a:xfrm>
          <a:custGeom>
            <a:avLst/>
            <a:gdLst>
              <a:gd name="T0" fmla="*/ 26988 w 209"/>
              <a:gd name="T1" fmla="*/ 47625 h 290"/>
              <a:gd name="T2" fmla="*/ 93663 w 209"/>
              <a:gd name="T3" fmla="*/ 155575 h 290"/>
              <a:gd name="T4" fmla="*/ 114300 w 209"/>
              <a:gd name="T5" fmla="*/ 220663 h 290"/>
              <a:gd name="T6" fmla="*/ 158750 w 209"/>
              <a:gd name="T7" fmla="*/ 265112 h 290"/>
              <a:gd name="T8" fmla="*/ 331788 w 209"/>
              <a:gd name="T9" fmla="*/ 460375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9"/>
              <a:gd name="T16" fmla="*/ 0 h 290"/>
              <a:gd name="T17" fmla="*/ 209 w 209"/>
              <a:gd name="T18" fmla="*/ 290 h 2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9" h="290">
                <a:moveTo>
                  <a:pt x="17" y="30"/>
                </a:moveTo>
                <a:cubicBezTo>
                  <a:pt x="59" y="152"/>
                  <a:pt x="0" y="0"/>
                  <a:pt x="59" y="98"/>
                </a:cubicBezTo>
                <a:cubicBezTo>
                  <a:pt x="66" y="110"/>
                  <a:pt x="65" y="127"/>
                  <a:pt x="72" y="139"/>
                </a:cubicBezTo>
                <a:cubicBezTo>
                  <a:pt x="79" y="150"/>
                  <a:pt x="92" y="157"/>
                  <a:pt x="100" y="167"/>
                </a:cubicBezTo>
                <a:cubicBezTo>
                  <a:pt x="135" y="210"/>
                  <a:pt x="170" y="251"/>
                  <a:pt x="209" y="29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0" name="未知"/>
          <p:cNvSpPr>
            <a:spLocks/>
          </p:cNvSpPr>
          <p:nvPr/>
        </p:nvSpPr>
        <p:spPr bwMode="auto">
          <a:xfrm>
            <a:off x="7867651" y="3670300"/>
            <a:ext cx="433916" cy="858838"/>
          </a:xfrm>
          <a:custGeom>
            <a:avLst/>
            <a:gdLst>
              <a:gd name="T0" fmla="*/ 217487 w 205"/>
              <a:gd name="T1" fmla="*/ 858838 h 541"/>
              <a:gd name="T2" fmla="*/ 282575 w 205"/>
              <a:gd name="T3" fmla="*/ 836613 h 541"/>
              <a:gd name="T4" fmla="*/ 325437 w 205"/>
              <a:gd name="T5" fmla="*/ 706438 h 541"/>
              <a:gd name="T6" fmla="*/ 282575 w 205"/>
              <a:gd name="T7" fmla="*/ 574675 h 541"/>
              <a:gd name="T8" fmla="*/ 195262 w 205"/>
              <a:gd name="T9" fmla="*/ 444500 h 541"/>
              <a:gd name="T10" fmla="*/ 85725 w 205"/>
              <a:gd name="T11" fmla="*/ 182563 h 541"/>
              <a:gd name="T12" fmla="*/ 20637 w 205"/>
              <a:gd name="T13" fmla="*/ 74613 h 541"/>
              <a:gd name="T14" fmla="*/ 0 w 205"/>
              <a:gd name="T15" fmla="*/ 9525 h 54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5"/>
              <a:gd name="T25" fmla="*/ 0 h 541"/>
              <a:gd name="T26" fmla="*/ 205 w 205"/>
              <a:gd name="T27" fmla="*/ 541 h 54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5" h="541">
                <a:moveTo>
                  <a:pt x="137" y="541"/>
                </a:moveTo>
                <a:cubicBezTo>
                  <a:pt x="151" y="536"/>
                  <a:pt x="170" y="539"/>
                  <a:pt x="178" y="527"/>
                </a:cubicBezTo>
                <a:cubicBezTo>
                  <a:pt x="195" y="504"/>
                  <a:pt x="205" y="445"/>
                  <a:pt x="205" y="445"/>
                </a:cubicBezTo>
                <a:cubicBezTo>
                  <a:pt x="196" y="417"/>
                  <a:pt x="194" y="386"/>
                  <a:pt x="178" y="362"/>
                </a:cubicBezTo>
                <a:cubicBezTo>
                  <a:pt x="160" y="335"/>
                  <a:pt x="133" y="311"/>
                  <a:pt x="123" y="280"/>
                </a:cubicBezTo>
                <a:cubicBezTo>
                  <a:pt x="105" y="225"/>
                  <a:pt x="95" y="156"/>
                  <a:pt x="54" y="115"/>
                </a:cubicBezTo>
                <a:cubicBezTo>
                  <a:pt x="17" y="0"/>
                  <a:pt x="69" y="140"/>
                  <a:pt x="13" y="47"/>
                </a:cubicBezTo>
                <a:cubicBezTo>
                  <a:pt x="6" y="35"/>
                  <a:pt x="0" y="6"/>
                  <a:pt x="0" y="6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1" name="未知"/>
          <p:cNvSpPr>
            <a:spLocks/>
          </p:cNvSpPr>
          <p:nvPr/>
        </p:nvSpPr>
        <p:spPr bwMode="auto">
          <a:xfrm>
            <a:off x="6038851" y="3657600"/>
            <a:ext cx="1828800" cy="76200"/>
          </a:xfrm>
          <a:custGeom>
            <a:avLst/>
            <a:gdLst>
              <a:gd name="T0" fmla="*/ 1371600 w 864"/>
              <a:gd name="T1" fmla="*/ 22225 h 48"/>
              <a:gd name="T2" fmla="*/ 1327150 w 864"/>
              <a:gd name="T3" fmla="*/ 65088 h 48"/>
              <a:gd name="T4" fmla="*/ 739775 w 864"/>
              <a:gd name="T5" fmla="*/ 0 h 48"/>
              <a:gd name="T6" fmla="*/ 0 w 864"/>
              <a:gd name="T7" fmla="*/ 65088 h 48"/>
              <a:gd name="T8" fmla="*/ 0 60000 65536"/>
              <a:gd name="T9" fmla="*/ 0 60000 65536"/>
              <a:gd name="T10" fmla="*/ 0 60000 65536"/>
              <a:gd name="T11" fmla="*/ 0 60000 65536"/>
              <a:gd name="T12" fmla="*/ 0 w 864"/>
              <a:gd name="T13" fmla="*/ 0 h 48"/>
              <a:gd name="T14" fmla="*/ 864 w 864"/>
              <a:gd name="T15" fmla="*/ 48 h 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4" h="48">
                <a:moveTo>
                  <a:pt x="864" y="14"/>
                </a:moveTo>
                <a:cubicBezTo>
                  <a:pt x="855" y="23"/>
                  <a:pt x="849" y="40"/>
                  <a:pt x="836" y="41"/>
                </a:cubicBezTo>
                <a:cubicBezTo>
                  <a:pt x="712" y="48"/>
                  <a:pt x="588" y="14"/>
                  <a:pt x="466" y="0"/>
                </a:cubicBezTo>
                <a:cubicBezTo>
                  <a:pt x="309" y="27"/>
                  <a:pt x="161" y="41"/>
                  <a:pt x="0" y="41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2" name="未知"/>
          <p:cNvSpPr>
            <a:spLocks/>
          </p:cNvSpPr>
          <p:nvPr/>
        </p:nvSpPr>
        <p:spPr bwMode="auto">
          <a:xfrm>
            <a:off x="3149600" y="1905001"/>
            <a:ext cx="609600" cy="2111375"/>
          </a:xfrm>
          <a:custGeom>
            <a:avLst/>
            <a:gdLst>
              <a:gd name="T0" fmla="*/ 152400 w 288"/>
              <a:gd name="T1" fmla="*/ 0 h 1330"/>
              <a:gd name="T2" fmla="*/ 87312 w 288"/>
              <a:gd name="T3" fmla="*/ 566737 h 1330"/>
              <a:gd name="T4" fmla="*/ 109538 w 288"/>
              <a:gd name="T5" fmla="*/ 674687 h 1330"/>
              <a:gd name="T6" fmla="*/ 174625 w 288"/>
              <a:gd name="T7" fmla="*/ 696912 h 1330"/>
              <a:gd name="T8" fmla="*/ 239712 w 288"/>
              <a:gd name="T9" fmla="*/ 739775 h 1330"/>
              <a:gd name="T10" fmla="*/ 261937 w 288"/>
              <a:gd name="T11" fmla="*/ 958850 h 1330"/>
              <a:gd name="T12" fmla="*/ 239712 w 288"/>
              <a:gd name="T13" fmla="*/ 1023938 h 1330"/>
              <a:gd name="T14" fmla="*/ 174625 w 288"/>
              <a:gd name="T15" fmla="*/ 1066800 h 1330"/>
              <a:gd name="T16" fmla="*/ 152400 w 288"/>
              <a:gd name="T17" fmla="*/ 1131887 h 1330"/>
              <a:gd name="T18" fmla="*/ 109538 w 288"/>
              <a:gd name="T19" fmla="*/ 1176337 h 1330"/>
              <a:gd name="T20" fmla="*/ 44450 w 288"/>
              <a:gd name="T21" fmla="*/ 1371600 h 1330"/>
              <a:gd name="T22" fmla="*/ 22225 w 288"/>
              <a:gd name="T23" fmla="*/ 1436687 h 1330"/>
              <a:gd name="T24" fmla="*/ 0 w 288"/>
              <a:gd name="T25" fmla="*/ 1501775 h 1330"/>
              <a:gd name="T26" fmla="*/ 44450 w 288"/>
              <a:gd name="T27" fmla="*/ 1633538 h 1330"/>
              <a:gd name="T28" fmla="*/ 304800 w 288"/>
              <a:gd name="T29" fmla="*/ 1958975 h 1330"/>
              <a:gd name="T30" fmla="*/ 392112 w 288"/>
              <a:gd name="T31" fmla="*/ 2068513 h 1330"/>
              <a:gd name="T32" fmla="*/ 457200 w 288"/>
              <a:gd name="T33" fmla="*/ 2111375 h 133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88"/>
              <a:gd name="T52" fmla="*/ 0 h 1330"/>
              <a:gd name="T53" fmla="*/ 288 w 288"/>
              <a:gd name="T54" fmla="*/ 1330 h 133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88" h="1330">
                <a:moveTo>
                  <a:pt x="96" y="0"/>
                </a:moveTo>
                <a:cubicBezTo>
                  <a:pt x="88" y="150"/>
                  <a:pt x="97" y="233"/>
                  <a:pt x="55" y="357"/>
                </a:cubicBezTo>
                <a:cubicBezTo>
                  <a:pt x="60" y="380"/>
                  <a:pt x="56" y="406"/>
                  <a:pt x="69" y="425"/>
                </a:cubicBezTo>
                <a:cubicBezTo>
                  <a:pt x="77" y="437"/>
                  <a:pt x="97" y="433"/>
                  <a:pt x="110" y="439"/>
                </a:cubicBezTo>
                <a:cubicBezTo>
                  <a:pt x="125" y="446"/>
                  <a:pt x="137" y="457"/>
                  <a:pt x="151" y="466"/>
                </a:cubicBezTo>
                <a:cubicBezTo>
                  <a:pt x="181" y="557"/>
                  <a:pt x="187" y="527"/>
                  <a:pt x="165" y="604"/>
                </a:cubicBezTo>
                <a:cubicBezTo>
                  <a:pt x="161" y="618"/>
                  <a:pt x="160" y="634"/>
                  <a:pt x="151" y="645"/>
                </a:cubicBezTo>
                <a:cubicBezTo>
                  <a:pt x="141" y="658"/>
                  <a:pt x="124" y="663"/>
                  <a:pt x="110" y="672"/>
                </a:cubicBezTo>
                <a:cubicBezTo>
                  <a:pt x="105" y="686"/>
                  <a:pt x="103" y="701"/>
                  <a:pt x="96" y="713"/>
                </a:cubicBezTo>
                <a:cubicBezTo>
                  <a:pt x="89" y="724"/>
                  <a:pt x="75" y="729"/>
                  <a:pt x="69" y="741"/>
                </a:cubicBezTo>
                <a:cubicBezTo>
                  <a:pt x="61" y="758"/>
                  <a:pt x="38" y="835"/>
                  <a:pt x="28" y="864"/>
                </a:cubicBezTo>
                <a:cubicBezTo>
                  <a:pt x="23" y="878"/>
                  <a:pt x="19" y="891"/>
                  <a:pt x="14" y="905"/>
                </a:cubicBezTo>
                <a:cubicBezTo>
                  <a:pt x="9" y="919"/>
                  <a:pt x="0" y="946"/>
                  <a:pt x="0" y="946"/>
                </a:cubicBezTo>
                <a:cubicBezTo>
                  <a:pt x="9" y="974"/>
                  <a:pt x="12" y="1005"/>
                  <a:pt x="28" y="1029"/>
                </a:cubicBezTo>
                <a:cubicBezTo>
                  <a:pt x="77" y="1104"/>
                  <a:pt x="137" y="1165"/>
                  <a:pt x="192" y="1234"/>
                </a:cubicBezTo>
                <a:cubicBezTo>
                  <a:pt x="210" y="1257"/>
                  <a:pt x="226" y="1282"/>
                  <a:pt x="247" y="1303"/>
                </a:cubicBezTo>
                <a:cubicBezTo>
                  <a:pt x="259" y="1315"/>
                  <a:pt x="288" y="1330"/>
                  <a:pt x="288" y="133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3" name="未知"/>
          <p:cNvSpPr>
            <a:spLocks/>
          </p:cNvSpPr>
          <p:nvPr/>
        </p:nvSpPr>
        <p:spPr bwMode="auto">
          <a:xfrm>
            <a:off x="3714751" y="3949701"/>
            <a:ext cx="609600" cy="142875"/>
          </a:xfrm>
          <a:custGeom>
            <a:avLst/>
            <a:gdLst>
              <a:gd name="T0" fmla="*/ 0 w 288"/>
              <a:gd name="T1" fmla="*/ 55563 h 90"/>
              <a:gd name="T2" fmla="*/ 196850 w 288"/>
              <a:gd name="T3" fmla="*/ 12700 h 90"/>
              <a:gd name="T4" fmla="*/ 457200 w 288"/>
              <a:gd name="T5" fmla="*/ 142875 h 90"/>
              <a:gd name="T6" fmla="*/ 0 60000 65536"/>
              <a:gd name="T7" fmla="*/ 0 60000 65536"/>
              <a:gd name="T8" fmla="*/ 0 60000 65536"/>
              <a:gd name="T9" fmla="*/ 0 w 288"/>
              <a:gd name="T10" fmla="*/ 0 h 90"/>
              <a:gd name="T11" fmla="*/ 288 w 288"/>
              <a:gd name="T12" fmla="*/ 90 h 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8" h="90">
                <a:moveTo>
                  <a:pt x="0" y="35"/>
                </a:moveTo>
                <a:cubicBezTo>
                  <a:pt x="61" y="51"/>
                  <a:pt x="79" y="52"/>
                  <a:pt x="124" y="8"/>
                </a:cubicBezTo>
                <a:cubicBezTo>
                  <a:pt x="192" y="17"/>
                  <a:pt x="288" y="0"/>
                  <a:pt x="288" y="9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4" name="未知"/>
          <p:cNvSpPr>
            <a:spLocks/>
          </p:cNvSpPr>
          <p:nvPr/>
        </p:nvSpPr>
        <p:spPr bwMode="auto">
          <a:xfrm>
            <a:off x="4296834" y="4027488"/>
            <a:ext cx="637117" cy="609600"/>
          </a:xfrm>
          <a:custGeom>
            <a:avLst/>
            <a:gdLst>
              <a:gd name="T0" fmla="*/ 0 w 301"/>
              <a:gd name="T1" fmla="*/ 0 h 384"/>
              <a:gd name="T2" fmla="*/ 87313 w 301"/>
              <a:gd name="T3" fmla="*/ 87312 h 384"/>
              <a:gd name="T4" fmla="*/ 173038 w 301"/>
              <a:gd name="T5" fmla="*/ 414338 h 384"/>
              <a:gd name="T6" fmla="*/ 217488 w 301"/>
              <a:gd name="T7" fmla="*/ 544513 h 384"/>
              <a:gd name="T8" fmla="*/ 477838 w 301"/>
              <a:gd name="T9" fmla="*/ 609600 h 3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384"/>
              <a:gd name="T17" fmla="*/ 301 w 301"/>
              <a:gd name="T18" fmla="*/ 384 h 3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384">
                <a:moveTo>
                  <a:pt x="0" y="0"/>
                </a:moveTo>
                <a:cubicBezTo>
                  <a:pt x="18" y="18"/>
                  <a:pt x="37" y="37"/>
                  <a:pt x="55" y="55"/>
                </a:cubicBezTo>
                <a:cubicBezTo>
                  <a:pt x="63" y="63"/>
                  <a:pt x="97" y="221"/>
                  <a:pt x="109" y="261"/>
                </a:cubicBezTo>
                <a:cubicBezTo>
                  <a:pt x="117" y="289"/>
                  <a:pt x="110" y="334"/>
                  <a:pt x="137" y="343"/>
                </a:cubicBezTo>
                <a:cubicBezTo>
                  <a:pt x="197" y="363"/>
                  <a:pt x="240" y="384"/>
                  <a:pt x="301" y="384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5" name="未知"/>
          <p:cNvSpPr>
            <a:spLocks/>
          </p:cNvSpPr>
          <p:nvPr/>
        </p:nvSpPr>
        <p:spPr bwMode="auto">
          <a:xfrm>
            <a:off x="4847167" y="3417888"/>
            <a:ext cx="848784" cy="1219200"/>
          </a:xfrm>
          <a:custGeom>
            <a:avLst/>
            <a:gdLst>
              <a:gd name="T0" fmla="*/ 65088 w 401"/>
              <a:gd name="T1" fmla="*/ 1219200 h 768"/>
              <a:gd name="T2" fmla="*/ 44450 w 401"/>
              <a:gd name="T3" fmla="*/ 1044575 h 768"/>
              <a:gd name="T4" fmla="*/ 0 w 401"/>
              <a:gd name="T5" fmla="*/ 914400 h 768"/>
              <a:gd name="T6" fmla="*/ 174625 w 401"/>
              <a:gd name="T7" fmla="*/ 827088 h 768"/>
              <a:gd name="T8" fmla="*/ 327025 w 401"/>
              <a:gd name="T9" fmla="*/ 696912 h 768"/>
              <a:gd name="T10" fmla="*/ 501650 w 401"/>
              <a:gd name="T11" fmla="*/ 631825 h 768"/>
              <a:gd name="T12" fmla="*/ 566738 w 401"/>
              <a:gd name="T13" fmla="*/ 609600 h 768"/>
              <a:gd name="T14" fmla="*/ 544513 w 401"/>
              <a:gd name="T15" fmla="*/ 261938 h 768"/>
              <a:gd name="T16" fmla="*/ 566738 w 401"/>
              <a:gd name="T17" fmla="*/ 109538 h 768"/>
              <a:gd name="T18" fmla="*/ 544513 w 401"/>
              <a:gd name="T19" fmla="*/ 0 h 76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01"/>
              <a:gd name="T31" fmla="*/ 0 h 768"/>
              <a:gd name="T32" fmla="*/ 401 w 401"/>
              <a:gd name="T33" fmla="*/ 768 h 76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01" h="768">
                <a:moveTo>
                  <a:pt x="41" y="768"/>
                </a:moveTo>
                <a:cubicBezTo>
                  <a:pt x="37" y="731"/>
                  <a:pt x="36" y="694"/>
                  <a:pt x="28" y="658"/>
                </a:cubicBezTo>
                <a:cubicBezTo>
                  <a:pt x="22" y="630"/>
                  <a:pt x="0" y="576"/>
                  <a:pt x="0" y="576"/>
                </a:cubicBezTo>
                <a:cubicBezTo>
                  <a:pt x="44" y="561"/>
                  <a:pt x="66" y="536"/>
                  <a:pt x="110" y="521"/>
                </a:cubicBezTo>
                <a:cubicBezTo>
                  <a:pt x="141" y="475"/>
                  <a:pt x="153" y="457"/>
                  <a:pt x="206" y="439"/>
                </a:cubicBezTo>
                <a:cubicBezTo>
                  <a:pt x="244" y="381"/>
                  <a:pt x="249" y="375"/>
                  <a:pt x="316" y="398"/>
                </a:cubicBezTo>
                <a:cubicBezTo>
                  <a:pt x="330" y="393"/>
                  <a:pt x="347" y="394"/>
                  <a:pt x="357" y="384"/>
                </a:cubicBezTo>
                <a:cubicBezTo>
                  <a:pt x="401" y="340"/>
                  <a:pt x="362" y="220"/>
                  <a:pt x="343" y="165"/>
                </a:cubicBezTo>
                <a:cubicBezTo>
                  <a:pt x="348" y="133"/>
                  <a:pt x="357" y="101"/>
                  <a:pt x="357" y="69"/>
                </a:cubicBezTo>
                <a:cubicBezTo>
                  <a:pt x="357" y="46"/>
                  <a:pt x="343" y="23"/>
                  <a:pt x="343" y="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6" name="未知"/>
          <p:cNvSpPr>
            <a:spLocks/>
          </p:cNvSpPr>
          <p:nvPr/>
        </p:nvSpPr>
        <p:spPr bwMode="auto">
          <a:xfrm>
            <a:off x="4470401" y="3124200"/>
            <a:ext cx="1073151" cy="261938"/>
          </a:xfrm>
          <a:custGeom>
            <a:avLst/>
            <a:gdLst>
              <a:gd name="T0" fmla="*/ 804863 w 507"/>
              <a:gd name="T1" fmla="*/ 261938 h 165"/>
              <a:gd name="T2" fmla="*/ 522288 w 507"/>
              <a:gd name="T3" fmla="*/ 174625 h 165"/>
              <a:gd name="T4" fmla="*/ 87313 w 507"/>
              <a:gd name="T5" fmla="*/ 65088 h 165"/>
              <a:gd name="T6" fmla="*/ 0 w 507"/>
              <a:gd name="T7" fmla="*/ 0 h 165"/>
              <a:gd name="T8" fmla="*/ 0 60000 65536"/>
              <a:gd name="T9" fmla="*/ 0 60000 65536"/>
              <a:gd name="T10" fmla="*/ 0 60000 65536"/>
              <a:gd name="T11" fmla="*/ 0 60000 65536"/>
              <a:gd name="T12" fmla="*/ 0 w 507"/>
              <a:gd name="T13" fmla="*/ 0 h 165"/>
              <a:gd name="T14" fmla="*/ 507 w 507"/>
              <a:gd name="T15" fmla="*/ 165 h 1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7" h="165">
                <a:moveTo>
                  <a:pt x="507" y="165"/>
                </a:moveTo>
                <a:cubicBezTo>
                  <a:pt x="454" y="110"/>
                  <a:pt x="408" y="123"/>
                  <a:pt x="329" y="110"/>
                </a:cubicBezTo>
                <a:cubicBezTo>
                  <a:pt x="238" y="95"/>
                  <a:pt x="142" y="71"/>
                  <a:pt x="55" y="41"/>
                </a:cubicBezTo>
                <a:cubicBezTo>
                  <a:pt x="20" y="7"/>
                  <a:pt x="39" y="20"/>
                  <a:pt x="0" y="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7" name="未知"/>
          <p:cNvSpPr>
            <a:spLocks/>
          </p:cNvSpPr>
          <p:nvPr/>
        </p:nvSpPr>
        <p:spPr bwMode="auto">
          <a:xfrm>
            <a:off x="4430185" y="2678114"/>
            <a:ext cx="97367" cy="479425"/>
          </a:xfrm>
          <a:custGeom>
            <a:avLst/>
            <a:gdLst>
              <a:gd name="T0" fmla="*/ 52388 w 46"/>
              <a:gd name="T1" fmla="*/ 479425 h 302"/>
              <a:gd name="T2" fmla="*/ 73025 w 46"/>
              <a:gd name="T3" fmla="*/ 0 h 302"/>
              <a:gd name="T4" fmla="*/ 0 60000 65536"/>
              <a:gd name="T5" fmla="*/ 0 60000 65536"/>
              <a:gd name="T6" fmla="*/ 0 w 46"/>
              <a:gd name="T7" fmla="*/ 0 h 302"/>
              <a:gd name="T8" fmla="*/ 46 w 46"/>
              <a:gd name="T9" fmla="*/ 302 h 30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6" h="302">
                <a:moveTo>
                  <a:pt x="33" y="302"/>
                </a:moveTo>
                <a:cubicBezTo>
                  <a:pt x="0" y="202"/>
                  <a:pt x="46" y="102"/>
                  <a:pt x="46" y="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8" name="未知"/>
          <p:cNvSpPr>
            <a:spLocks/>
          </p:cNvSpPr>
          <p:nvPr/>
        </p:nvSpPr>
        <p:spPr bwMode="auto">
          <a:xfrm>
            <a:off x="3541185" y="2481264"/>
            <a:ext cx="986367" cy="219075"/>
          </a:xfrm>
          <a:custGeom>
            <a:avLst/>
            <a:gdLst>
              <a:gd name="T0" fmla="*/ 739775 w 466"/>
              <a:gd name="T1" fmla="*/ 174625 h 138"/>
              <a:gd name="T2" fmla="*/ 501650 w 466"/>
              <a:gd name="T3" fmla="*/ 219075 h 138"/>
              <a:gd name="T4" fmla="*/ 217488 w 466"/>
              <a:gd name="T5" fmla="*/ 109538 h 138"/>
              <a:gd name="T6" fmla="*/ 65088 w 466"/>
              <a:gd name="T7" fmla="*/ 22225 h 138"/>
              <a:gd name="T8" fmla="*/ 0 w 466"/>
              <a:gd name="T9" fmla="*/ 0 h 13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6"/>
              <a:gd name="T16" fmla="*/ 0 h 138"/>
              <a:gd name="T17" fmla="*/ 466 w 466"/>
              <a:gd name="T18" fmla="*/ 138 h 13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6" h="138">
                <a:moveTo>
                  <a:pt x="466" y="110"/>
                </a:moveTo>
                <a:cubicBezTo>
                  <a:pt x="443" y="115"/>
                  <a:pt x="334" y="138"/>
                  <a:pt x="316" y="138"/>
                </a:cubicBezTo>
                <a:cubicBezTo>
                  <a:pt x="254" y="138"/>
                  <a:pt x="188" y="103"/>
                  <a:pt x="137" y="69"/>
                </a:cubicBezTo>
                <a:cubicBezTo>
                  <a:pt x="95" y="5"/>
                  <a:pt x="130" y="37"/>
                  <a:pt x="41" y="14"/>
                </a:cubicBezTo>
                <a:cubicBezTo>
                  <a:pt x="27" y="10"/>
                  <a:pt x="0" y="0"/>
                  <a:pt x="0" y="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9" name="未知"/>
          <p:cNvSpPr>
            <a:spLocks/>
          </p:cNvSpPr>
          <p:nvPr/>
        </p:nvSpPr>
        <p:spPr bwMode="auto">
          <a:xfrm>
            <a:off x="3471334" y="1933576"/>
            <a:ext cx="129117" cy="569913"/>
          </a:xfrm>
          <a:custGeom>
            <a:avLst/>
            <a:gdLst>
              <a:gd name="T0" fmla="*/ 30163 w 61"/>
              <a:gd name="T1" fmla="*/ 569913 h 359"/>
              <a:gd name="T2" fmla="*/ 52388 w 61"/>
              <a:gd name="T3" fmla="*/ 287338 h 359"/>
              <a:gd name="T4" fmla="*/ 96838 w 61"/>
              <a:gd name="T5" fmla="*/ 157163 h 359"/>
              <a:gd name="T6" fmla="*/ 74613 w 61"/>
              <a:gd name="T7" fmla="*/ 90488 h 359"/>
              <a:gd name="T8" fmla="*/ 30163 w 61"/>
              <a:gd name="T9" fmla="*/ 4763 h 3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1"/>
              <a:gd name="T16" fmla="*/ 0 h 359"/>
              <a:gd name="T17" fmla="*/ 61 w 61"/>
              <a:gd name="T18" fmla="*/ 359 h 35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1" h="359">
                <a:moveTo>
                  <a:pt x="19" y="359"/>
                </a:moveTo>
                <a:cubicBezTo>
                  <a:pt x="0" y="298"/>
                  <a:pt x="14" y="242"/>
                  <a:pt x="33" y="181"/>
                </a:cubicBezTo>
                <a:cubicBezTo>
                  <a:pt x="41" y="153"/>
                  <a:pt x="61" y="99"/>
                  <a:pt x="61" y="99"/>
                </a:cubicBezTo>
                <a:cubicBezTo>
                  <a:pt x="56" y="85"/>
                  <a:pt x="55" y="70"/>
                  <a:pt x="47" y="57"/>
                </a:cubicBezTo>
                <a:cubicBezTo>
                  <a:pt x="13" y="0"/>
                  <a:pt x="19" y="59"/>
                  <a:pt x="19" y="3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0" name="未知"/>
          <p:cNvSpPr>
            <a:spLocks/>
          </p:cNvSpPr>
          <p:nvPr/>
        </p:nvSpPr>
        <p:spPr bwMode="auto">
          <a:xfrm>
            <a:off x="3352801" y="1905000"/>
            <a:ext cx="182033" cy="65088"/>
          </a:xfrm>
          <a:custGeom>
            <a:avLst/>
            <a:gdLst>
              <a:gd name="T0" fmla="*/ 136525 w 86"/>
              <a:gd name="T1" fmla="*/ 42863 h 41"/>
              <a:gd name="T2" fmla="*/ 6350 w 86"/>
              <a:gd name="T3" fmla="*/ 0 h 41"/>
              <a:gd name="T4" fmla="*/ 0 60000 65536"/>
              <a:gd name="T5" fmla="*/ 0 60000 65536"/>
              <a:gd name="T6" fmla="*/ 0 w 86"/>
              <a:gd name="T7" fmla="*/ 0 h 41"/>
              <a:gd name="T8" fmla="*/ 86 w 86"/>
              <a:gd name="T9" fmla="*/ 41 h 4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6" h="41">
                <a:moveTo>
                  <a:pt x="86" y="27"/>
                </a:moveTo>
                <a:cubicBezTo>
                  <a:pt x="0" y="12"/>
                  <a:pt x="4" y="41"/>
                  <a:pt x="4" y="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3600451" y="3286126"/>
            <a:ext cx="1219200" cy="530225"/>
          </a:xfrm>
          <a:prstGeom prst="rect">
            <a:avLst/>
          </a:prstGeom>
          <a:solidFill>
            <a:schemeClr val="tx1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  <a:latin typeface="Times New Roman" pitchFamily="18" charset="0"/>
              </a:rPr>
              <a:t>吞并</a:t>
            </a:r>
          </a:p>
        </p:txBody>
      </p:sp>
      <p:sp>
        <p:nvSpPr>
          <p:cNvPr id="9242" name="AutoShape 26"/>
          <p:cNvSpPr>
            <a:spLocks noChangeArrowheads="1"/>
          </p:cNvSpPr>
          <p:nvPr/>
        </p:nvSpPr>
        <p:spPr bwMode="auto">
          <a:xfrm>
            <a:off x="8026400" y="3429000"/>
            <a:ext cx="1625600" cy="609600"/>
          </a:xfrm>
          <a:prstGeom prst="wedgeRectCallout">
            <a:avLst>
              <a:gd name="adj1" fmla="val -51171"/>
              <a:gd name="adj2" fmla="val 79949"/>
            </a:avLst>
          </a:prstGeom>
          <a:solidFill>
            <a:schemeClr val="tx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200" b="1">
                <a:solidFill>
                  <a:schemeClr val="hlink"/>
                </a:solidFill>
                <a:latin typeface="Times New Roman" pitchFamily="18" charset="0"/>
              </a:rPr>
              <a:t>购买</a:t>
            </a:r>
          </a:p>
        </p:txBody>
      </p:sp>
      <p:sp>
        <p:nvSpPr>
          <p:cNvPr id="9243" name="未知"/>
          <p:cNvSpPr>
            <a:spLocks/>
          </p:cNvSpPr>
          <p:nvPr/>
        </p:nvSpPr>
        <p:spPr bwMode="auto">
          <a:xfrm>
            <a:off x="4324352" y="804864"/>
            <a:ext cx="755649" cy="566737"/>
          </a:xfrm>
          <a:custGeom>
            <a:avLst/>
            <a:gdLst>
              <a:gd name="T0" fmla="*/ 0 w 357"/>
              <a:gd name="T1" fmla="*/ 0 h 357"/>
              <a:gd name="T2" fmla="*/ 131762 w 357"/>
              <a:gd name="T3" fmla="*/ 152400 h 357"/>
              <a:gd name="T4" fmla="*/ 371475 w 357"/>
              <a:gd name="T5" fmla="*/ 219075 h 357"/>
              <a:gd name="T6" fmla="*/ 566737 w 357"/>
              <a:gd name="T7" fmla="*/ 566737 h 357"/>
              <a:gd name="T8" fmla="*/ 0 60000 65536"/>
              <a:gd name="T9" fmla="*/ 0 60000 65536"/>
              <a:gd name="T10" fmla="*/ 0 60000 65536"/>
              <a:gd name="T11" fmla="*/ 0 60000 65536"/>
              <a:gd name="T12" fmla="*/ 0 w 357"/>
              <a:gd name="T13" fmla="*/ 0 h 357"/>
              <a:gd name="T14" fmla="*/ 357 w 357"/>
              <a:gd name="T15" fmla="*/ 357 h 3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57" h="357">
                <a:moveTo>
                  <a:pt x="0" y="0"/>
                </a:moveTo>
                <a:cubicBezTo>
                  <a:pt x="25" y="25"/>
                  <a:pt x="50" y="83"/>
                  <a:pt x="83" y="96"/>
                </a:cubicBezTo>
                <a:cubicBezTo>
                  <a:pt x="131" y="115"/>
                  <a:pt x="184" y="121"/>
                  <a:pt x="234" y="138"/>
                </a:cubicBezTo>
                <a:cubicBezTo>
                  <a:pt x="270" y="248"/>
                  <a:pt x="276" y="276"/>
                  <a:pt x="357" y="357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4" name="未知"/>
          <p:cNvSpPr>
            <a:spLocks/>
          </p:cNvSpPr>
          <p:nvPr/>
        </p:nvSpPr>
        <p:spPr bwMode="auto">
          <a:xfrm>
            <a:off x="5080000" y="863601"/>
            <a:ext cx="465667" cy="485775"/>
          </a:xfrm>
          <a:custGeom>
            <a:avLst/>
            <a:gdLst>
              <a:gd name="T0" fmla="*/ 0 w 220"/>
              <a:gd name="T1" fmla="*/ 485775 h 306"/>
              <a:gd name="T2" fmla="*/ 282575 w 220"/>
              <a:gd name="T3" fmla="*/ 180975 h 306"/>
              <a:gd name="T4" fmla="*/ 261938 w 220"/>
              <a:gd name="T5" fmla="*/ 115888 h 306"/>
              <a:gd name="T6" fmla="*/ 261938 w 220"/>
              <a:gd name="T7" fmla="*/ 7937 h 306"/>
              <a:gd name="T8" fmla="*/ 0 60000 65536"/>
              <a:gd name="T9" fmla="*/ 0 60000 65536"/>
              <a:gd name="T10" fmla="*/ 0 60000 65536"/>
              <a:gd name="T11" fmla="*/ 0 60000 65536"/>
              <a:gd name="T12" fmla="*/ 0 w 220"/>
              <a:gd name="T13" fmla="*/ 0 h 306"/>
              <a:gd name="T14" fmla="*/ 220 w 220"/>
              <a:gd name="T15" fmla="*/ 306 h 3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0" h="306">
                <a:moveTo>
                  <a:pt x="0" y="306"/>
                </a:moveTo>
                <a:cubicBezTo>
                  <a:pt x="123" y="267"/>
                  <a:pt x="106" y="188"/>
                  <a:pt x="178" y="114"/>
                </a:cubicBezTo>
                <a:cubicBezTo>
                  <a:pt x="174" y="100"/>
                  <a:pt x="163" y="87"/>
                  <a:pt x="165" y="73"/>
                </a:cubicBezTo>
                <a:cubicBezTo>
                  <a:pt x="177" y="0"/>
                  <a:pt x="220" y="60"/>
                  <a:pt x="165" y="5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5" name="未知"/>
          <p:cNvSpPr>
            <a:spLocks/>
          </p:cNvSpPr>
          <p:nvPr/>
        </p:nvSpPr>
        <p:spPr bwMode="auto">
          <a:xfrm>
            <a:off x="4324351" y="795339"/>
            <a:ext cx="1104900" cy="53975"/>
          </a:xfrm>
          <a:custGeom>
            <a:avLst/>
            <a:gdLst>
              <a:gd name="T0" fmla="*/ 828675 w 522"/>
              <a:gd name="T1" fmla="*/ 53975 h 34"/>
              <a:gd name="T2" fmla="*/ 544512 w 522"/>
              <a:gd name="T3" fmla="*/ 31750 h 34"/>
              <a:gd name="T4" fmla="*/ 0 w 522"/>
              <a:gd name="T5" fmla="*/ 9525 h 34"/>
              <a:gd name="T6" fmla="*/ 0 60000 65536"/>
              <a:gd name="T7" fmla="*/ 0 60000 65536"/>
              <a:gd name="T8" fmla="*/ 0 60000 65536"/>
              <a:gd name="T9" fmla="*/ 0 w 522"/>
              <a:gd name="T10" fmla="*/ 0 h 34"/>
              <a:gd name="T11" fmla="*/ 522 w 522"/>
              <a:gd name="T12" fmla="*/ 34 h 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2" h="34">
                <a:moveTo>
                  <a:pt x="522" y="34"/>
                </a:moveTo>
                <a:cubicBezTo>
                  <a:pt x="458" y="13"/>
                  <a:pt x="409" y="3"/>
                  <a:pt x="343" y="20"/>
                </a:cubicBezTo>
                <a:cubicBezTo>
                  <a:pt x="128" y="0"/>
                  <a:pt x="243" y="6"/>
                  <a:pt x="0" y="6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6" name="AutoShape 30"/>
          <p:cNvSpPr>
            <a:spLocks noChangeArrowheads="1"/>
          </p:cNvSpPr>
          <p:nvPr/>
        </p:nvSpPr>
        <p:spPr bwMode="auto">
          <a:xfrm>
            <a:off x="5080000" y="457200"/>
            <a:ext cx="1422400" cy="533400"/>
          </a:xfrm>
          <a:prstGeom prst="wedgeRectCallout">
            <a:avLst>
              <a:gd name="adj1" fmla="val -43750"/>
              <a:gd name="adj2" fmla="val 70000"/>
            </a:avLst>
          </a:prstGeom>
          <a:solidFill>
            <a:schemeClr val="tx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 b="1">
                <a:solidFill>
                  <a:schemeClr val="hlink"/>
                </a:solidFill>
                <a:latin typeface="Times New Roman" pitchFamily="18" charset="0"/>
              </a:rPr>
              <a:t>购买</a:t>
            </a:r>
          </a:p>
        </p:txBody>
      </p:sp>
      <p:sp>
        <p:nvSpPr>
          <p:cNvPr id="9247" name="未知"/>
          <p:cNvSpPr>
            <a:spLocks/>
          </p:cNvSpPr>
          <p:nvPr/>
        </p:nvSpPr>
        <p:spPr bwMode="auto">
          <a:xfrm>
            <a:off x="1102785" y="427039"/>
            <a:ext cx="1655233" cy="225425"/>
          </a:xfrm>
          <a:custGeom>
            <a:avLst/>
            <a:gdLst>
              <a:gd name="T0" fmla="*/ 1241425 w 782"/>
              <a:gd name="T1" fmla="*/ 225425 h 142"/>
              <a:gd name="T2" fmla="*/ 1044575 w 782"/>
              <a:gd name="T3" fmla="*/ 204788 h 142"/>
              <a:gd name="T4" fmla="*/ 849313 w 782"/>
              <a:gd name="T5" fmla="*/ 117475 h 142"/>
              <a:gd name="T6" fmla="*/ 414338 w 782"/>
              <a:gd name="T7" fmla="*/ 7937 h 142"/>
              <a:gd name="T8" fmla="*/ 261938 w 782"/>
              <a:gd name="T9" fmla="*/ 30162 h 142"/>
              <a:gd name="T10" fmla="*/ 239713 w 782"/>
              <a:gd name="T11" fmla="*/ 139700 h 142"/>
              <a:gd name="T12" fmla="*/ 174625 w 782"/>
              <a:gd name="T13" fmla="*/ 182562 h 142"/>
              <a:gd name="T14" fmla="*/ 130175 w 782"/>
              <a:gd name="T15" fmla="*/ 139700 h 142"/>
              <a:gd name="T16" fmla="*/ 0 w 782"/>
              <a:gd name="T17" fmla="*/ 95250 h 14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82"/>
              <a:gd name="T28" fmla="*/ 0 h 142"/>
              <a:gd name="T29" fmla="*/ 782 w 782"/>
              <a:gd name="T30" fmla="*/ 142 h 14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82" h="142">
                <a:moveTo>
                  <a:pt x="782" y="142"/>
                </a:moveTo>
                <a:cubicBezTo>
                  <a:pt x="741" y="138"/>
                  <a:pt x="699" y="136"/>
                  <a:pt x="658" y="129"/>
                </a:cubicBezTo>
                <a:cubicBezTo>
                  <a:pt x="611" y="121"/>
                  <a:pt x="581" y="85"/>
                  <a:pt x="535" y="74"/>
                </a:cubicBezTo>
                <a:cubicBezTo>
                  <a:pt x="442" y="52"/>
                  <a:pt x="353" y="28"/>
                  <a:pt x="261" y="5"/>
                </a:cubicBezTo>
                <a:cubicBezTo>
                  <a:pt x="229" y="10"/>
                  <a:pt x="191" y="0"/>
                  <a:pt x="165" y="19"/>
                </a:cubicBezTo>
                <a:cubicBezTo>
                  <a:pt x="146" y="33"/>
                  <a:pt x="163" y="68"/>
                  <a:pt x="151" y="88"/>
                </a:cubicBezTo>
                <a:cubicBezTo>
                  <a:pt x="143" y="102"/>
                  <a:pt x="124" y="106"/>
                  <a:pt x="110" y="115"/>
                </a:cubicBezTo>
                <a:cubicBezTo>
                  <a:pt x="101" y="106"/>
                  <a:pt x="94" y="94"/>
                  <a:pt x="82" y="88"/>
                </a:cubicBezTo>
                <a:cubicBezTo>
                  <a:pt x="56" y="75"/>
                  <a:pt x="0" y="60"/>
                  <a:pt x="0" y="60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8" name="未知"/>
          <p:cNvSpPr>
            <a:spLocks/>
          </p:cNvSpPr>
          <p:nvPr/>
        </p:nvSpPr>
        <p:spPr bwMode="auto">
          <a:xfrm>
            <a:off x="702733" y="522288"/>
            <a:ext cx="400051" cy="958850"/>
          </a:xfrm>
          <a:custGeom>
            <a:avLst/>
            <a:gdLst>
              <a:gd name="T0" fmla="*/ 300038 w 189"/>
              <a:gd name="T1" fmla="*/ 0 h 604"/>
              <a:gd name="T2" fmla="*/ 234950 w 189"/>
              <a:gd name="T3" fmla="*/ 282575 h 604"/>
              <a:gd name="T4" fmla="*/ 82550 w 189"/>
              <a:gd name="T5" fmla="*/ 784225 h 604"/>
              <a:gd name="T6" fmla="*/ 39688 w 189"/>
              <a:gd name="T7" fmla="*/ 958850 h 604"/>
              <a:gd name="T8" fmla="*/ 0 60000 65536"/>
              <a:gd name="T9" fmla="*/ 0 60000 65536"/>
              <a:gd name="T10" fmla="*/ 0 60000 65536"/>
              <a:gd name="T11" fmla="*/ 0 60000 65536"/>
              <a:gd name="T12" fmla="*/ 0 w 189"/>
              <a:gd name="T13" fmla="*/ 0 h 604"/>
              <a:gd name="T14" fmla="*/ 189 w 189"/>
              <a:gd name="T15" fmla="*/ 604 h 6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9" h="604">
                <a:moveTo>
                  <a:pt x="189" y="0"/>
                </a:moveTo>
                <a:cubicBezTo>
                  <a:pt x="159" y="151"/>
                  <a:pt x="177" y="93"/>
                  <a:pt x="148" y="178"/>
                </a:cubicBezTo>
                <a:cubicBezTo>
                  <a:pt x="133" y="296"/>
                  <a:pt x="103" y="391"/>
                  <a:pt x="52" y="494"/>
                </a:cubicBezTo>
                <a:cubicBezTo>
                  <a:pt x="29" y="539"/>
                  <a:pt x="0" y="554"/>
                  <a:pt x="25" y="604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49" name="未知"/>
          <p:cNvSpPr>
            <a:spLocks/>
          </p:cNvSpPr>
          <p:nvPr/>
        </p:nvSpPr>
        <p:spPr bwMode="auto">
          <a:xfrm>
            <a:off x="755651" y="1436689"/>
            <a:ext cx="2582333" cy="479425"/>
          </a:xfrm>
          <a:custGeom>
            <a:avLst/>
            <a:gdLst>
              <a:gd name="T0" fmla="*/ 0 w 1220"/>
              <a:gd name="T1" fmla="*/ 0 h 302"/>
              <a:gd name="T2" fmla="*/ 130175 w 1220"/>
              <a:gd name="T3" fmla="*/ 44450 h 302"/>
              <a:gd name="T4" fmla="*/ 195262 w 1220"/>
              <a:gd name="T5" fmla="*/ 87312 h 302"/>
              <a:gd name="T6" fmla="*/ 695325 w 1220"/>
              <a:gd name="T7" fmla="*/ 239713 h 302"/>
              <a:gd name="T8" fmla="*/ 1066800 w 1220"/>
              <a:gd name="T9" fmla="*/ 349250 h 302"/>
              <a:gd name="T10" fmla="*/ 1304925 w 1220"/>
              <a:gd name="T11" fmla="*/ 369887 h 302"/>
              <a:gd name="T12" fmla="*/ 1936750 w 1220"/>
              <a:gd name="T13" fmla="*/ 479425 h 30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20"/>
              <a:gd name="T22" fmla="*/ 0 h 302"/>
              <a:gd name="T23" fmla="*/ 1220 w 1220"/>
              <a:gd name="T24" fmla="*/ 302 h 30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20" h="302">
                <a:moveTo>
                  <a:pt x="0" y="0"/>
                </a:moveTo>
                <a:cubicBezTo>
                  <a:pt x="27" y="9"/>
                  <a:pt x="58" y="12"/>
                  <a:pt x="82" y="28"/>
                </a:cubicBezTo>
                <a:cubicBezTo>
                  <a:pt x="96" y="37"/>
                  <a:pt x="108" y="48"/>
                  <a:pt x="123" y="55"/>
                </a:cubicBezTo>
                <a:cubicBezTo>
                  <a:pt x="223" y="99"/>
                  <a:pt x="333" y="123"/>
                  <a:pt x="438" y="151"/>
                </a:cubicBezTo>
                <a:cubicBezTo>
                  <a:pt x="515" y="172"/>
                  <a:pt x="593" y="209"/>
                  <a:pt x="672" y="220"/>
                </a:cubicBezTo>
                <a:cubicBezTo>
                  <a:pt x="722" y="227"/>
                  <a:pt x="772" y="229"/>
                  <a:pt x="822" y="233"/>
                </a:cubicBezTo>
                <a:cubicBezTo>
                  <a:pt x="950" y="259"/>
                  <a:pt x="1089" y="302"/>
                  <a:pt x="1220" y="302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0" name="未知"/>
          <p:cNvSpPr>
            <a:spLocks/>
          </p:cNvSpPr>
          <p:nvPr/>
        </p:nvSpPr>
        <p:spPr bwMode="auto">
          <a:xfrm>
            <a:off x="2641600" y="631825"/>
            <a:ext cx="696384" cy="1284288"/>
          </a:xfrm>
          <a:custGeom>
            <a:avLst/>
            <a:gdLst>
              <a:gd name="T0" fmla="*/ 522288 w 329"/>
              <a:gd name="T1" fmla="*/ 1284288 h 809"/>
              <a:gd name="T2" fmla="*/ 369888 w 329"/>
              <a:gd name="T3" fmla="*/ 1154113 h 809"/>
              <a:gd name="T4" fmla="*/ 261938 w 329"/>
              <a:gd name="T5" fmla="*/ 827088 h 809"/>
              <a:gd name="T6" fmla="*/ 42863 w 329"/>
              <a:gd name="T7" fmla="*/ 762000 h 809"/>
              <a:gd name="T8" fmla="*/ 0 w 329"/>
              <a:gd name="T9" fmla="*/ 717550 h 809"/>
              <a:gd name="T10" fmla="*/ 42863 w 329"/>
              <a:gd name="T11" fmla="*/ 652463 h 809"/>
              <a:gd name="T12" fmla="*/ 87313 w 329"/>
              <a:gd name="T13" fmla="*/ 500063 h 809"/>
              <a:gd name="T14" fmla="*/ 65088 w 329"/>
              <a:gd name="T15" fmla="*/ 369888 h 809"/>
              <a:gd name="T16" fmla="*/ 42863 w 329"/>
              <a:gd name="T17" fmla="*/ 304800 h 809"/>
              <a:gd name="T18" fmla="*/ 65088 w 329"/>
              <a:gd name="T19" fmla="*/ 173038 h 809"/>
              <a:gd name="T20" fmla="*/ 109538 w 329"/>
              <a:gd name="T21" fmla="*/ 130175 h 809"/>
              <a:gd name="T22" fmla="*/ 109538 w 329"/>
              <a:gd name="T23" fmla="*/ 0 h 80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29"/>
              <a:gd name="T37" fmla="*/ 0 h 809"/>
              <a:gd name="T38" fmla="*/ 329 w 329"/>
              <a:gd name="T39" fmla="*/ 809 h 80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29" h="809">
                <a:moveTo>
                  <a:pt x="329" y="809"/>
                </a:moveTo>
                <a:cubicBezTo>
                  <a:pt x="267" y="788"/>
                  <a:pt x="278" y="770"/>
                  <a:pt x="233" y="727"/>
                </a:cubicBezTo>
                <a:cubicBezTo>
                  <a:pt x="211" y="658"/>
                  <a:pt x="187" y="590"/>
                  <a:pt x="165" y="521"/>
                </a:cubicBezTo>
                <a:cubicBezTo>
                  <a:pt x="162" y="510"/>
                  <a:pt x="48" y="485"/>
                  <a:pt x="27" y="480"/>
                </a:cubicBezTo>
                <a:cubicBezTo>
                  <a:pt x="18" y="471"/>
                  <a:pt x="0" y="465"/>
                  <a:pt x="0" y="452"/>
                </a:cubicBezTo>
                <a:cubicBezTo>
                  <a:pt x="0" y="436"/>
                  <a:pt x="21" y="426"/>
                  <a:pt x="27" y="411"/>
                </a:cubicBezTo>
                <a:cubicBezTo>
                  <a:pt x="40" y="380"/>
                  <a:pt x="44" y="347"/>
                  <a:pt x="55" y="315"/>
                </a:cubicBezTo>
                <a:cubicBezTo>
                  <a:pt x="50" y="288"/>
                  <a:pt x="47" y="260"/>
                  <a:pt x="41" y="233"/>
                </a:cubicBezTo>
                <a:cubicBezTo>
                  <a:pt x="38" y="219"/>
                  <a:pt x="27" y="206"/>
                  <a:pt x="27" y="192"/>
                </a:cubicBezTo>
                <a:cubicBezTo>
                  <a:pt x="27" y="164"/>
                  <a:pt x="31" y="135"/>
                  <a:pt x="41" y="109"/>
                </a:cubicBezTo>
                <a:cubicBezTo>
                  <a:pt x="46" y="97"/>
                  <a:pt x="66" y="95"/>
                  <a:pt x="69" y="82"/>
                </a:cubicBezTo>
                <a:cubicBezTo>
                  <a:pt x="76" y="56"/>
                  <a:pt x="69" y="27"/>
                  <a:pt x="69" y="0"/>
                </a:cubicBezTo>
              </a:path>
            </a:pathLst>
          </a:custGeom>
          <a:noFill/>
          <a:ln w="508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1" name="Text Box 35"/>
          <p:cNvSpPr txBox="1">
            <a:spLocks noChangeArrowheads="1"/>
          </p:cNvSpPr>
          <p:nvPr/>
        </p:nvSpPr>
        <p:spPr bwMode="auto">
          <a:xfrm>
            <a:off x="1219200" y="914401"/>
            <a:ext cx="1219200" cy="536575"/>
          </a:xfrm>
          <a:prstGeom prst="rect">
            <a:avLst/>
          </a:prstGeom>
          <a:solidFill>
            <a:schemeClr val="tx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  <a:latin typeface="Times New Roman" pitchFamily="18" charset="0"/>
              </a:rPr>
              <a:t>抢占</a:t>
            </a:r>
          </a:p>
        </p:txBody>
      </p:sp>
      <p:sp>
        <p:nvSpPr>
          <p:cNvPr id="9252" name="未知"/>
          <p:cNvSpPr>
            <a:spLocks/>
          </p:cNvSpPr>
          <p:nvPr/>
        </p:nvSpPr>
        <p:spPr bwMode="auto">
          <a:xfrm>
            <a:off x="609600" y="1458913"/>
            <a:ext cx="812800" cy="1763712"/>
          </a:xfrm>
          <a:custGeom>
            <a:avLst/>
            <a:gdLst>
              <a:gd name="T0" fmla="*/ 130175 w 384"/>
              <a:gd name="T1" fmla="*/ 0 h 1111"/>
              <a:gd name="T2" fmla="*/ 42862 w 384"/>
              <a:gd name="T3" fmla="*/ 239712 h 1111"/>
              <a:gd name="T4" fmla="*/ 0 w 384"/>
              <a:gd name="T5" fmla="*/ 369887 h 1111"/>
              <a:gd name="T6" fmla="*/ 109538 w 384"/>
              <a:gd name="T7" fmla="*/ 739775 h 1111"/>
              <a:gd name="T8" fmla="*/ 174625 w 384"/>
              <a:gd name="T9" fmla="*/ 739775 h 1111"/>
              <a:gd name="T10" fmla="*/ 87312 w 384"/>
              <a:gd name="T11" fmla="*/ 979487 h 1111"/>
              <a:gd name="T12" fmla="*/ 195262 w 384"/>
              <a:gd name="T13" fmla="*/ 1284287 h 1111"/>
              <a:gd name="T14" fmla="*/ 217488 w 384"/>
              <a:gd name="T15" fmla="*/ 1349374 h 1111"/>
              <a:gd name="T16" fmla="*/ 347662 w 384"/>
              <a:gd name="T17" fmla="*/ 1393824 h 1111"/>
              <a:gd name="T18" fmla="*/ 434975 w 384"/>
              <a:gd name="T19" fmla="*/ 1479549 h 1111"/>
              <a:gd name="T20" fmla="*/ 457200 w 384"/>
              <a:gd name="T21" fmla="*/ 1546224 h 1111"/>
              <a:gd name="T22" fmla="*/ 522288 w 384"/>
              <a:gd name="T23" fmla="*/ 1589087 h 1111"/>
              <a:gd name="T24" fmla="*/ 609600 w 384"/>
              <a:gd name="T25" fmla="*/ 1763712 h 111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84"/>
              <a:gd name="T40" fmla="*/ 0 h 1111"/>
              <a:gd name="T41" fmla="*/ 384 w 384"/>
              <a:gd name="T42" fmla="*/ 1111 h 1111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84" h="1111">
                <a:moveTo>
                  <a:pt x="82" y="0"/>
                </a:moveTo>
                <a:cubicBezTo>
                  <a:pt x="46" y="54"/>
                  <a:pt x="44" y="88"/>
                  <a:pt x="27" y="151"/>
                </a:cubicBezTo>
                <a:cubicBezTo>
                  <a:pt x="19" y="179"/>
                  <a:pt x="0" y="233"/>
                  <a:pt x="0" y="233"/>
                </a:cubicBezTo>
                <a:cubicBezTo>
                  <a:pt x="10" y="318"/>
                  <a:pt x="5" y="404"/>
                  <a:pt x="69" y="466"/>
                </a:cubicBezTo>
                <a:cubicBezTo>
                  <a:pt x="82" y="446"/>
                  <a:pt x="110" y="380"/>
                  <a:pt x="110" y="466"/>
                </a:cubicBezTo>
                <a:cubicBezTo>
                  <a:pt x="110" y="522"/>
                  <a:pt x="84" y="572"/>
                  <a:pt x="55" y="617"/>
                </a:cubicBezTo>
                <a:cubicBezTo>
                  <a:pt x="99" y="684"/>
                  <a:pt x="96" y="729"/>
                  <a:pt x="123" y="809"/>
                </a:cubicBezTo>
                <a:cubicBezTo>
                  <a:pt x="128" y="823"/>
                  <a:pt x="125" y="842"/>
                  <a:pt x="137" y="850"/>
                </a:cubicBezTo>
                <a:cubicBezTo>
                  <a:pt x="160" y="867"/>
                  <a:pt x="219" y="878"/>
                  <a:pt x="219" y="878"/>
                </a:cubicBezTo>
                <a:cubicBezTo>
                  <a:pt x="257" y="990"/>
                  <a:pt x="200" y="858"/>
                  <a:pt x="274" y="932"/>
                </a:cubicBezTo>
                <a:cubicBezTo>
                  <a:pt x="284" y="942"/>
                  <a:pt x="279" y="962"/>
                  <a:pt x="288" y="974"/>
                </a:cubicBezTo>
                <a:cubicBezTo>
                  <a:pt x="298" y="987"/>
                  <a:pt x="315" y="992"/>
                  <a:pt x="329" y="1001"/>
                </a:cubicBezTo>
                <a:cubicBezTo>
                  <a:pt x="354" y="1038"/>
                  <a:pt x="364" y="1072"/>
                  <a:pt x="384" y="1111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3" name="未知"/>
          <p:cNvSpPr>
            <a:spLocks/>
          </p:cNvSpPr>
          <p:nvPr/>
        </p:nvSpPr>
        <p:spPr bwMode="auto">
          <a:xfrm>
            <a:off x="1392768" y="3200400"/>
            <a:ext cx="1807633" cy="369888"/>
          </a:xfrm>
          <a:custGeom>
            <a:avLst/>
            <a:gdLst>
              <a:gd name="T0" fmla="*/ 0 w 854"/>
              <a:gd name="T1" fmla="*/ 0 h 233"/>
              <a:gd name="T2" fmla="*/ 261938 w 854"/>
              <a:gd name="T3" fmla="*/ 22225 h 233"/>
              <a:gd name="T4" fmla="*/ 327025 w 854"/>
              <a:gd name="T5" fmla="*/ 65088 h 233"/>
              <a:gd name="T6" fmla="*/ 522288 w 854"/>
              <a:gd name="T7" fmla="*/ 42863 h 233"/>
              <a:gd name="T8" fmla="*/ 958850 w 854"/>
              <a:gd name="T9" fmla="*/ 87313 h 233"/>
              <a:gd name="T10" fmla="*/ 1154113 w 854"/>
              <a:gd name="T11" fmla="*/ 261938 h 233"/>
              <a:gd name="T12" fmla="*/ 1241425 w 854"/>
              <a:gd name="T13" fmla="*/ 282575 h 233"/>
              <a:gd name="T14" fmla="*/ 1306513 w 854"/>
              <a:gd name="T15" fmla="*/ 304800 h 233"/>
              <a:gd name="T16" fmla="*/ 1350963 w 854"/>
              <a:gd name="T17" fmla="*/ 369888 h 2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54"/>
              <a:gd name="T28" fmla="*/ 0 h 233"/>
              <a:gd name="T29" fmla="*/ 854 w 854"/>
              <a:gd name="T30" fmla="*/ 233 h 2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54" h="233">
                <a:moveTo>
                  <a:pt x="0" y="0"/>
                </a:moveTo>
                <a:cubicBezTo>
                  <a:pt x="55" y="5"/>
                  <a:pt x="111" y="3"/>
                  <a:pt x="165" y="14"/>
                </a:cubicBezTo>
                <a:cubicBezTo>
                  <a:pt x="181" y="17"/>
                  <a:pt x="190" y="40"/>
                  <a:pt x="206" y="41"/>
                </a:cubicBezTo>
                <a:cubicBezTo>
                  <a:pt x="247" y="44"/>
                  <a:pt x="288" y="32"/>
                  <a:pt x="329" y="27"/>
                </a:cubicBezTo>
                <a:cubicBezTo>
                  <a:pt x="404" y="4"/>
                  <a:pt x="525" y="45"/>
                  <a:pt x="604" y="55"/>
                </a:cubicBezTo>
                <a:cubicBezTo>
                  <a:pt x="664" y="75"/>
                  <a:pt x="679" y="117"/>
                  <a:pt x="727" y="165"/>
                </a:cubicBezTo>
                <a:cubicBezTo>
                  <a:pt x="740" y="178"/>
                  <a:pt x="764" y="173"/>
                  <a:pt x="782" y="178"/>
                </a:cubicBezTo>
                <a:cubicBezTo>
                  <a:pt x="796" y="182"/>
                  <a:pt x="809" y="187"/>
                  <a:pt x="823" y="192"/>
                </a:cubicBezTo>
                <a:cubicBezTo>
                  <a:pt x="854" y="222"/>
                  <a:pt x="851" y="206"/>
                  <a:pt x="851" y="233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4" name="未知"/>
          <p:cNvSpPr>
            <a:spLocks/>
          </p:cNvSpPr>
          <p:nvPr/>
        </p:nvSpPr>
        <p:spPr bwMode="auto">
          <a:xfrm>
            <a:off x="3086101" y="1958975"/>
            <a:ext cx="404284" cy="1568450"/>
          </a:xfrm>
          <a:custGeom>
            <a:avLst/>
            <a:gdLst>
              <a:gd name="T0" fmla="*/ 58738 w 191"/>
              <a:gd name="T1" fmla="*/ 1568450 h 988"/>
              <a:gd name="T2" fmla="*/ 14288 w 191"/>
              <a:gd name="T3" fmla="*/ 1436688 h 988"/>
              <a:gd name="T4" fmla="*/ 58738 w 191"/>
              <a:gd name="T5" fmla="*/ 1306513 h 988"/>
              <a:gd name="T6" fmla="*/ 101600 w 191"/>
              <a:gd name="T7" fmla="*/ 1241425 h 988"/>
              <a:gd name="T8" fmla="*/ 188913 w 191"/>
              <a:gd name="T9" fmla="*/ 1066800 h 988"/>
              <a:gd name="T10" fmla="*/ 298450 w 191"/>
              <a:gd name="T11" fmla="*/ 893763 h 988"/>
              <a:gd name="T12" fmla="*/ 188913 w 191"/>
              <a:gd name="T13" fmla="*/ 674688 h 988"/>
              <a:gd name="T14" fmla="*/ 166688 w 191"/>
              <a:gd name="T15" fmla="*/ 349250 h 988"/>
              <a:gd name="T16" fmla="*/ 166688 w 191"/>
              <a:gd name="T17" fmla="*/ 0 h 9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1"/>
              <a:gd name="T28" fmla="*/ 0 h 988"/>
              <a:gd name="T29" fmla="*/ 191 w 191"/>
              <a:gd name="T30" fmla="*/ 988 h 98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1" h="988">
                <a:moveTo>
                  <a:pt x="37" y="988"/>
                </a:moveTo>
                <a:cubicBezTo>
                  <a:pt x="28" y="960"/>
                  <a:pt x="0" y="933"/>
                  <a:pt x="9" y="905"/>
                </a:cubicBezTo>
                <a:cubicBezTo>
                  <a:pt x="18" y="878"/>
                  <a:pt x="21" y="847"/>
                  <a:pt x="37" y="823"/>
                </a:cubicBezTo>
                <a:cubicBezTo>
                  <a:pt x="46" y="809"/>
                  <a:pt x="57" y="797"/>
                  <a:pt x="64" y="782"/>
                </a:cubicBezTo>
                <a:cubicBezTo>
                  <a:pt x="115" y="668"/>
                  <a:pt x="64" y="729"/>
                  <a:pt x="119" y="672"/>
                </a:cubicBezTo>
                <a:cubicBezTo>
                  <a:pt x="135" y="626"/>
                  <a:pt x="153" y="597"/>
                  <a:pt x="188" y="563"/>
                </a:cubicBezTo>
                <a:cubicBezTo>
                  <a:pt x="175" y="487"/>
                  <a:pt x="191" y="450"/>
                  <a:pt x="119" y="425"/>
                </a:cubicBezTo>
                <a:cubicBezTo>
                  <a:pt x="50" y="320"/>
                  <a:pt x="100" y="329"/>
                  <a:pt x="105" y="220"/>
                </a:cubicBezTo>
                <a:cubicBezTo>
                  <a:pt x="109" y="147"/>
                  <a:pt x="105" y="73"/>
                  <a:pt x="105" y="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5" name="未知"/>
          <p:cNvSpPr>
            <a:spLocks/>
          </p:cNvSpPr>
          <p:nvPr/>
        </p:nvSpPr>
        <p:spPr bwMode="auto">
          <a:xfrm>
            <a:off x="755651" y="1481139"/>
            <a:ext cx="2525183" cy="477837"/>
          </a:xfrm>
          <a:custGeom>
            <a:avLst/>
            <a:gdLst>
              <a:gd name="T0" fmla="*/ 1893887 w 1193"/>
              <a:gd name="T1" fmla="*/ 477837 h 301"/>
              <a:gd name="T2" fmla="*/ 892175 w 1193"/>
              <a:gd name="T3" fmla="*/ 304800 h 301"/>
              <a:gd name="T4" fmla="*/ 238125 w 1193"/>
              <a:gd name="T5" fmla="*/ 85725 h 301"/>
              <a:gd name="T6" fmla="*/ 0 w 1193"/>
              <a:gd name="T7" fmla="*/ 0 h 301"/>
              <a:gd name="T8" fmla="*/ 0 60000 65536"/>
              <a:gd name="T9" fmla="*/ 0 60000 65536"/>
              <a:gd name="T10" fmla="*/ 0 60000 65536"/>
              <a:gd name="T11" fmla="*/ 0 60000 65536"/>
              <a:gd name="T12" fmla="*/ 0 w 1193"/>
              <a:gd name="T13" fmla="*/ 0 h 301"/>
              <a:gd name="T14" fmla="*/ 1193 w 1193"/>
              <a:gd name="T15" fmla="*/ 301 h 30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93" h="301">
                <a:moveTo>
                  <a:pt x="1193" y="301"/>
                </a:moveTo>
                <a:cubicBezTo>
                  <a:pt x="984" y="252"/>
                  <a:pt x="775" y="215"/>
                  <a:pt x="562" y="192"/>
                </a:cubicBezTo>
                <a:cubicBezTo>
                  <a:pt x="425" y="145"/>
                  <a:pt x="288" y="99"/>
                  <a:pt x="150" y="54"/>
                </a:cubicBezTo>
                <a:cubicBezTo>
                  <a:pt x="102" y="39"/>
                  <a:pt x="35" y="35"/>
                  <a:pt x="0" y="0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6" name="Text Box 40"/>
          <p:cNvSpPr txBox="1">
            <a:spLocks noChangeArrowheads="1"/>
          </p:cNvSpPr>
          <p:nvPr/>
        </p:nvSpPr>
        <p:spPr bwMode="auto">
          <a:xfrm>
            <a:off x="1422400" y="2209801"/>
            <a:ext cx="1219200" cy="536575"/>
          </a:xfrm>
          <a:prstGeom prst="rect">
            <a:avLst/>
          </a:prstGeom>
          <a:solidFill>
            <a:schemeClr val="tx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  <a:latin typeface="Times New Roman" pitchFamily="18" charset="0"/>
              </a:rPr>
              <a:t>抢占</a:t>
            </a:r>
          </a:p>
        </p:txBody>
      </p:sp>
      <p:sp>
        <p:nvSpPr>
          <p:cNvPr id="9257" name="未知"/>
          <p:cNvSpPr>
            <a:spLocks/>
          </p:cNvSpPr>
          <p:nvPr/>
        </p:nvSpPr>
        <p:spPr bwMode="auto">
          <a:xfrm>
            <a:off x="1771651" y="3265488"/>
            <a:ext cx="1449916" cy="349250"/>
          </a:xfrm>
          <a:custGeom>
            <a:avLst/>
            <a:gdLst>
              <a:gd name="T0" fmla="*/ 0 w 685"/>
              <a:gd name="T1" fmla="*/ 0 h 220"/>
              <a:gd name="T2" fmla="*/ 173037 w 685"/>
              <a:gd name="T3" fmla="*/ 109538 h 220"/>
              <a:gd name="T4" fmla="*/ 325437 w 685"/>
              <a:gd name="T5" fmla="*/ 217488 h 220"/>
              <a:gd name="T6" fmla="*/ 587375 w 685"/>
              <a:gd name="T7" fmla="*/ 327025 h 220"/>
              <a:gd name="T8" fmla="*/ 652462 w 685"/>
              <a:gd name="T9" fmla="*/ 349250 h 220"/>
              <a:gd name="T10" fmla="*/ 1087437 w 685"/>
              <a:gd name="T11" fmla="*/ 304800 h 2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85"/>
              <a:gd name="T19" fmla="*/ 0 h 220"/>
              <a:gd name="T20" fmla="*/ 685 w 685"/>
              <a:gd name="T21" fmla="*/ 220 h 2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85" h="220">
                <a:moveTo>
                  <a:pt x="0" y="0"/>
                </a:moveTo>
                <a:cubicBezTo>
                  <a:pt x="68" y="23"/>
                  <a:pt x="41" y="46"/>
                  <a:pt x="109" y="69"/>
                </a:cubicBezTo>
                <a:cubicBezTo>
                  <a:pt x="174" y="134"/>
                  <a:pt x="139" y="116"/>
                  <a:pt x="205" y="137"/>
                </a:cubicBezTo>
                <a:cubicBezTo>
                  <a:pt x="258" y="173"/>
                  <a:pt x="308" y="185"/>
                  <a:pt x="370" y="206"/>
                </a:cubicBezTo>
                <a:cubicBezTo>
                  <a:pt x="384" y="211"/>
                  <a:pt x="411" y="220"/>
                  <a:pt x="411" y="220"/>
                </a:cubicBezTo>
                <a:cubicBezTo>
                  <a:pt x="500" y="213"/>
                  <a:pt x="596" y="192"/>
                  <a:pt x="685" y="192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8" name="未知"/>
          <p:cNvSpPr>
            <a:spLocks/>
          </p:cNvSpPr>
          <p:nvPr/>
        </p:nvSpPr>
        <p:spPr bwMode="auto">
          <a:xfrm>
            <a:off x="1771651" y="3265488"/>
            <a:ext cx="1392767" cy="304800"/>
          </a:xfrm>
          <a:custGeom>
            <a:avLst/>
            <a:gdLst>
              <a:gd name="T0" fmla="*/ 1044575 w 658"/>
              <a:gd name="T1" fmla="*/ 304800 h 192"/>
              <a:gd name="T2" fmla="*/ 827088 w 658"/>
              <a:gd name="T3" fmla="*/ 217488 h 192"/>
              <a:gd name="T4" fmla="*/ 739775 w 658"/>
              <a:gd name="T5" fmla="*/ 130175 h 192"/>
              <a:gd name="T6" fmla="*/ 717550 w 658"/>
              <a:gd name="T7" fmla="*/ 65088 h 192"/>
              <a:gd name="T8" fmla="*/ 652462 w 658"/>
              <a:gd name="T9" fmla="*/ 44450 h 192"/>
              <a:gd name="T10" fmla="*/ 390525 w 658"/>
              <a:gd name="T11" fmla="*/ 0 h 192"/>
              <a:gd name="T12" fmla="*/ 173037 w 658"/>
              <a:gd name="T13" fmla="*/ 22225 h 192"/>
              <a:gd name="T14" fmla="*/ 85725 w 658"/>
              <a:gd name="T15" fmla="*/ 44450 h 192"/>
              <a:gd name="T16" fmla="*/ 0 w 658"/>
              <a:gd name="T17" fmla="*/ 22225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58"/>
              <a:gd name="T28" fmla="*/ 0 h 192"/>
              <a:gd name="T29" fmla="*/ 658 w 658"/>
              <a:gd name="T30" fmla="*/ 192 h 19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58" h="192">
                <a:moveTo>
                  <a:pt x="658" y="192"/>
                </a:moveTo>
                <a:cubicBezTo>
                  <a:pt x="616" y="151"/>
                  <a:pt x="580" y="149"/>
                  <a:pt x="521" y="137"/>
                </a:cubicBezTo>
                <a:cubicBezTo>
                  <a:pt x="503" y="119"/>
                  <a:pt x="484" y="100"/>
                  <a:pt x="466" y="82"/>
                </a:cubicBezTo>
                <a:cubicBezTo>
                  <a:pt x="456" y="72"/>
                  <a:pt x="462" y="51"/>
                  <a:pt x="452" y="41"/>
                </a:cubicBezTo>
                <a:cubicBezTo>
                  <a:pt x="442" y="31"/>
                  <a:pt x="425" y="31"/>
                  <a:pt x="411" y="28"/>
                </a:cubicBezTo>
                <a:cubicBezTo>
                  <a:pt x="353" y="14"/>
                  <a:pt x="306" y="9"/>
                  <a:pt x="246" y="0"/>
                </a:cubicBezTo>
                <a:cubicBezTo>
                  <a:pt x="200" y="5"/>
                  <a:pt x="154" y="7"/>
                  <a:pt x="109" y="14"/>
                </a:cubicBezTo>
                <a:cubicBezTo>
                  <a:pt x="90" y="17"/>
                  <a:pt x="73" y="28"/>
                  <a:pt x="54" y="28"/>
                </a:cubicBezTo>
                <a:cubicBezTo>
                  <a:pt x="35" y="28"/>
                  <a:pt x="0" y="14"/>
                  <a:pt x="0" y="14"/>
                </a:cubicBez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59" name="AutoShape 43"/>
          <p:cNvSpPr>
            <a:spLocks noChangeArrowheads="1"/>
          </p:cNvSpPr>
          <p:nvPr/>
        </p:nvSpPr>
        <p:spPr bwMode="auto">
          <a:xfrm>
            <a:off x="1016000" y="3657600"/>
            <a:ext cx="1219200" cy="533400"/>
          </a:xfrm>
          <a:prstGeom prst="wedgeRectCallout">
            <a:avLst>
              <a:gd name="adj1" fmla="val 77606"/>
              <a:gd name="adj2" fmla="val -98810"/>
            </a:avLst>
          </a:prstGeom>
          <a:solidFill>
            <a:schemeClr val="tx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 b="1">
                <a:solidFill>
                  <a:schemeClr val="hlink"/>
                </a:solidFill>
                <a:latin typeface="Times New Roman" pitchFamily="18" charset="0"/>
              </a:rPr>
              <a:t>购买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9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9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9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9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9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2" dur="500"/>
                                        <p:tgtEl>
                                          <p:spTgt spid="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  <p:bldP spid="9220" grpId="0" animBg="1"/>
      <p:bldP spid="9221" grpId="0" animBg="1"/>
      <p:bldP spid="9222" grpId="0" animBg="1"/>
      <p:bldP spid="9223" grpId="0" animBg="1"/>
      <p:bldP spid="9224" grpId="0" animBg="1"/>
      <p:bldP spid="9225" grpId="0" animBg="1"/>
      <p:bldP spid="9226" grpId="0" animBg="1"/>
      <p:bldP spid="9227" grpId="0" bldLvl="0" animBg="1" autoUpdateAnimBg="0"/>
      <p:bldP spid="9228" grpId="0" animBg="1"/>
      <p:bldP spid="9229" grpId="0" animBg="1"/>
      <p:bldP spid="9230" grpId="0" animBg="1"/>
      <p:bldP spid="9231" grpId="0" animBg="1"/>
      <p:bldP spid="9232" grpId="0" animBg="1"/>
      <p:bldP spid="9233" grpId="0" animBg="1"/>
      <p:bldP spid="9234" grpId="0" animBg="1"/>
      <p:bldP spid="9235" grpId="0" animBg="1"/>
      <p:bldP spid="9236" grpId="0" animBg="1"/>
      <p:bldP spid="9237" grpId="0" animBg="1"/>
      <p:bldP spid="9238" grpId="0" animBg="1"/>
      <p:bldP spid="9239" grpId="0" animBg="1"/>
      <p:bldP spid="9240" grpId="0" animBg="1"/>
      <p:bldP spid="9241" grpId="0" bldLvl="0" animBg="1" autoUpdateAnimBg="0"/>
      <p:bldP spid="9242" grpId="0" animBg="1" autoUpdateAnimBg="0"/>
      <p:bldP spid="9243" grpId="0" animBg="1"/>
      <p:bldP spid="9244" grpId="0" animBg="1"/>
      <p:bldP spid="9245" grpId="0" animBg="1"/>
      <p:bldP spid="9246" grpId="0" animBg="1" autoUpdateAnimBg="0"/>
      <p:bldP spid="9247" grpId="0" animBg="1"/>
      <p:bldP spid="9248" grpId="0" animBg="1"/>
      <p:bldP spid="9249" grpId="0" animBg="1"/>
      <p:bldP spid="9250" grpId="0" animBg="1"/>
      <p:bldP spid="9251" grpId="0" bldLvl="0" animBg="1" autoUpdateAnimBg="0"/>
      <p:bldP spid="9252" grpId="0" animBg="1"/>
      <p:bldP spid="9253" grpId="0" animBg="1"/>
      <p:bldP spid="9254" grpId="0" animBg="1"/>
      <p:bldP spid="9255" grpId="0" animBg="1"/>
      <p:bldP spid="9256" grpId="0" bldLvl="0" animBg="1" autoUpdateAnimBg="0"/>
      <p:bldP spid="9257" grpId="0" animBg="1"/>
      <p:bldP spid="9258" grpId="0" animBg="1"/>
      <p:bldP spid="9259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-930275"/>
            <a:ext cx="12192000" cy="7788275"/>
            <a:chOff x="0" y="0"/>
            <a:chExt cx="5040" cy="3437"/>
          </a:xfrm>
        </p:grpSpPr>
        <p:pic>
          <p:nvPicPr>
            <p:cNvPr id="10243" name="Picture 3" descr="r2006040711334199"/>
            <p:cNvPicPr>
              <a:picLocks noChangeAspect="1" noChangeArrowheads="1"/>
            </p:cNvPicPr>
            <p:nvPr/>
          </p:nvPicPr>
          <p:blipFill>
            <a:blip r:embed="rId2"/>
            <a:srcRect b="31882"/>
            <a:stretch>
              <a:fillRect/>
            </a:stretch>
          </p:blipFill>
          <p:spPr bwMode="auto">
            <a:xfrm>
              <a:off x="0" y="413"/>
              <a:ext cx="5040" cy="3024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solidFill>
                <a:srgbClr val="C0C0C0"/>
              </a:solidFill>
              <a:miter lim="800000"/>
              <a:headEnd/>
              <a:tailEnd/>
            </a:ln>
          </p:spPr>
        </p:pic>
        <p:sp>
          <p:nvSpPr>
            <p:cNvPr id="10244" name="Text Box 4"/>
            <p:cNvSpPr txBox="1">
              <a:spLocks noChangeArrowheads="1"/>
            </p:cNvSpPr>
            <p:nvPr/>
          </p:nvSpPr>
          <p:spPr bwMode="auto">
            <a:xfrm>
              <a:off x="768" y="0"/>
              <a:ext cx="3936" cy="259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cap="flat" cmpd="sng">
              <a:solidFill>
                <a:srgbClr val="C0C0C0"/>
              </a:solidFill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>
                <a:defRPr/>
              </a:pPr>
              <a:endParaRPr lang="zh-CN" altLang="en-US" sz="32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0245" name="Picture 14" descr="C:\Documents and Settings\Administrator\桌面\图片1副本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44067" y="204788"/>
            <a:ext cx="5357284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8100" y="4548189"/>
            <a:ext cx="9086851" cy="15722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2400" b="1">
                <a:solidFill>
                  <a:srgbClr val="060707"/>
                </a:solidFill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黑鬼是天生的下贱人种，应该永远处于下等地位，那帮北佬</a:t>
            </a:r>
            <a:r>
              <a:rPr lang="en-US" altLang="zh-CN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自甘下贱，还想解放他们，那些畜生除了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种棉花</a:t>
            </a:r>
            <a:r>
              <a:rPr lang="zh-CN" altLang="en-US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外还有其他用处吗？</a:t>
            </a:r>
          </a:p>
          <a:p>
            <a:r>
              <a:rPr lang="zh-CN" altLang="en-US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    再说，我还要靠他们跟英国人做生意呢。英国人喜欢我们的棉花，我把棉花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卖给英国</a:t>
            </a:r>
            <a:r>
              <a:rPr lang="zh-CN" altLang="en-US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后就可以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买到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任何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英国大工厂生产</a:t>
            </a:r>
            <a:r>
              <a:rPr lang="zh-CN" altLang="en-US" sz="2400" b="1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的东西啦。</a:t>
            </a:r>
            <a:endParaRPr lang="zh-CN" altLang="en-US" sz="24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247" name="Text Box 6"/>
          <p:cNvSpPr txBox="1">
            <a:spLocks noChangeArrowheads="1"/>
          </p:cNvSpPr>
          <p:nvPr/>
        </p:nvSpPr>
        <p:spPr bwMode="auto">
          <a:xfrm>
            <a:off x="0" y="602822"/>
            <a:ext cx="9067800" cy="15722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400" b="1" dirty="0">
                <a:solidFill>
                  <a:srgbClr val="060707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2400" b="1" dirty="0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黑人也是人。人人生而自由平等。南佬最没人性了，他们把上百万黑人绑在棉田里，而我新 开的工厂到处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招不到人</a:t>
            </a:r>
            <a:r>
              <a:rPr lang="zh-CN" altLang="en-US" sz="2400" b="1" dirty="0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。</a:t>
            </a:r>
          </a:p>
          <a:p>
            <a:r>
              <a:rPr lang="zh-CN" altLang="en-US" sz="2400" b="1" dirty="0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       对了，南佬还唯利是图，他们把棉花卖给我们的对手英国，还买英国人的工业品，那我的工厂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还要棉花</a:t>
            </a:r>
            <a:r>
              <a:rPr lang="zh-CN" altLang="en-US" sz="2400" b="1" dirty="0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呢，我的产品</a:t>
            </a:r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卖给谁</a:t>
            </a:r>
            <a:r>
              <a:rPr lang="zh-CN" altLang="en-US" sz="2400" b="1" dirty="0">
                <a:solidFill>
                  <a:srgbClr val="060707"/>
                </a:solidFill>
                <a:latin typeface="楷体" pitchFamily="49" charset="-122"/>
                <a:ea typeface="楷体" pitchFamily="49" charset="-122"/>
              </a:rPr>
              <a:t>啊？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248" name="WordArt 8"/>
          <p:cNvSpPr>
            <a:spLocks noChangeArrowheads="1" noChangeShapeType="1"/>
          </p:cNvSpPr>
          <p:nvPr/>
        </p:nvSpPr>
        <p:spPr bwMode="auto">
          <a:xfrm rot="660000">
            <a:off x="9829801" y="2833688"/>
            <a:ext cx="1361017" cy="10525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n-US" altLang="zh-CN" sz="4800" b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740000" scaled="1"/>
                </a:gradFill>
                <a:latin typeface="宋体"/>
                <a:ea typeface="宋体"/>
              </a:rPr>
              <a:t>vs</a:t>
            </a:r>
            <a:endParaRPr lang="zh-CN" altLang="en-US" sz="4800" b="1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4740000" scaled="1"/>
              </a:gradFill>
              <a:latin typeface="宋体"/>
              <a:ea typeface="宋体"/>
            </a:endParaRPr>
          </a:p>
        </p:txBody>
      </p:sp>
      <p:sp>
        <p:nvSpPr>
          <p:cNvPr id="10249" name="AutoShape 9"/>
          <p:cNvSpPr>
            <a:spLocks noChangeArrowheads="1"/>
          </p:cNvSpPr>
          <p:nvPr/>
        </p:nvSpPr>
        <p:spPr bwMode="auto">
          <a:xfrm rot="10800000">
            <a:off x="1972734" y="3038475"/>
            <a:ext cx="6938433" cy="579438"/>
          </a:xfrm>
          <a:prstGeom prst="homePlate">
            <a:avLst>
              <a:gd name="adj" fmla="val 224520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824818" y="3040064"/>
            <a:ext cx="526203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60707"/>
                </a:solidFill>
              </a:rPr>
              <a:t>扩张与矛盾相伴随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123018" y="4089400"/>
            <a:ext cx="6965949" cy="464230"/>
          </a:xfrm>
          <a:prstGeom prst="rect">
            <a:avLst/>
          </a:prstGeom>
          <a:solidFill>
            <a:srgbClr val="FF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直接原因：1860年，林肯当选总统</a:t>
            </a:r>
          </a:p>
        </p:txBody>
      </p:sp>
      <p:pic>
        <p:nvPicPr>
          <p:cNvPr id="10254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29184" y="4111626"/>
            <a:ext cx="2901949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17" descr="南方奴隶主代表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05900" y="4087813"/>
            <a:ext cx="2438400" cy="274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11702124" y="4087813"/>
            <a:ext cx="489878" cy="276860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  <p:txBody>
          <a:bodyPr vert="eaVert" lIns="90170" tIns="46990" rIns="90170" bIns="4699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</a:rPr>
              <a:t>南方奴隶主种植园主</a:t>
            </a:r>
          </a:p>
        </p:txBody>
      </p:sp>
      <p:pic>
        <p:nvPicPr>
          <p:cNvPr id="10257" name="Picture 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88967" y="31750"/>
            <a:ext cx="2942167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18" descr="奴隶主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88967" y="31750"/>
            <a:ext cx="2455333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11723290" y="31750"/>
            <a:ext cx="489878" cy="280670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  <p:txBody>
          <a:bodyPr vert="eaVert" lIns="90170" tIns="46990" rIns="90170" bIns="4699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</a:rPr>
              <a:t>北方资本主义工商业家</a:t>
            </a:r>
          </a:p>
        </p:txBody>
      </p:sp>
      <p:sp>
        <p:nvSpPr>
          <p:cNvPr id="10260" name="AutoShape 20"/>
          <p:cNvSpPr>
            <a:spLocks noChangeArrowheads="1"/>
          </p:cNvSpPr>
          <p:nvPr/>
        </p:nvSpPr>
        <p:spPr bwMode="auto">
          <a:xfrm rot="10800000">
            <a:off x="9829801" y="5649913"/>
            <a:ext cx="1361017" cy="755650"/>
          </a:xfrm>
          <a:prstGeom prst="wedgeRoundRectCallout">
            <a:avLst>
              <a:gd name="adj1" fmla="val -21157"/>
              <a:gd name="adj2" fmla="val 77083"/>
              <a:gd name="adj3" fmla="val 16667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170" tIns="46990" rIns="90170" bIns="46990" anchor="ctr"/>
          <a:lstStyle/>
          <a:p>
            <a:pPr algn="ctr"/>
            <a:endParaRPr lang="zh-CN" altLang="zh-CN"/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9886951" y="5651500"/>
            <a:ext cx="165734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</a:rPr>
              <a:t>存!</a:t>
            </a:r>
          </a:p>
        </p:txBody>
      </p:sp>
      <p:sp>
        <p:nvSpPr>
          <p:cNvPr id="10262" name="AutoShape 22"/>
          <p:cNvSpPr>
            <a:spLocks noChangeArrowheads="1"/>
          </p:cNvSpPr>
          <p:nvPr/>
        </p:nvSpPr>
        <p:spPr bwMode="auto">
          <a:xfrm rot="10800000">
            <a:off x="9774767" y="1292225"/>
            <a:ext cx="1672167" cy="755650"/>
          </a:xfrm>
          <a:prstGeom prst="wedgeRoundRectCallout">
            <a:avLst>
              <a:gd name="adj1" fmla="val 11236"/>
              <a:gd name="adj2" fmla="val 8414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170" tIns="46990" rIns="90170" bIns="46990" anchor="ctr"/>
          <a:lstStyle/>
          <a:p>
            <a:pPr algn="ctr"/>
            <a:endParaRPr lang="zh-CN" altLang="zh-CN"/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9774767" y="1292226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/>
              <a:t>废!!!</a:t>
            </a:r>
          </a:p>
        </p:txBody>
      </p:sp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2123017" y="2816226"/>
            <a:ext cx="9067800" cy="106997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</a:rPr>
              <a:t>根本原因：南方的奴隶制种植园经济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       阻碍了全国资本主义经济的发展</a:t>
            </a:r>
          </a:p>
        </p:txBody>
      </p:sp>
      <p:sp>
        <p:nvSpPr>
          <p:cNvPr id="23" name="矩形 7197"/>
          <p:cNvSpPr/>
          <p:nvPr/>
        </p:nvSpPr>
        <p:spPr>
          <a:xfrm>
            <a:off x="1688764" y="0"/>
            <a:ext cx="63341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目标导学一：美国南北战争爆发的原因 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 autoUpdateAnimBg="0"/>
      <p:bldP spid="10247" grpId="0" bldLvl="0" animBg="1" autoUpdateAnimBg="0"/>
      <p:bldP spid="10249" grpId="0" animBg="1"/>
      <p:bldP spid="10250" grpId="0" bldLvl="0" autoUpdateAnimBg="0"/>
      <p:bldP spid="10253" grpId="0" bldLvl="0" animBg="1" autoUpdateAnimBg="0"/>
      <p:bldP spid="10256" grpId="0" bldLvl="0" animBg="1" autoUpdateAnimBg="0"/>
      <p:bldP spid="10259" grpId="0" bldLvl="0" animBg="1" autoUpdateAnimBg="0"/>
      <p:bldP spid="10260" grpId="0" bldLvl="0" animBg="1" autoUpdateAnimBg="0"/>
      <p:bldP spid="10261" grpId="0" bldLvl="0" autoUpdateAnimBg="0"/>
      <p:bldP spid="10262" grpId="0" bldLvl="0" animBg="1" autoUpdateAnimBg="0"/>
      <p:bldP spid="10263" grpId="0" bldLvl="0" autoUpdateAnimBg="0"/>
      <p:bldP spid="10264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0" y="2755901"/>
            <a:ext cx="5376333" cy="34702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 母亲去世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16</a:t>
            </a:r>
            <a:r>
              <a:rPr lang="zh-CN" altLang="en-US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自己谋生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22</a:t>
            </a:r>
            <a:r>
              <a:rPr lang="zh-CN" altLang="en-US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生意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  <a:endParaRPr lang="zh-CN" altLang="en-US" sz="2400" b="1" smtClean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23</a:t>
            </a:r>
            <a:r>
              <a:rPr lang="zh-CN" altLang="en-US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竞选州议员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24</a:t>
            </a:r>
            <a:r>
              <a:rPr lang="zh-CN" altLang="en-US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生意再次</a:t>
            </a:r>
            <a:r>
              <a:rPr lang="zh-CN" altLang="en-US" sz="2400" b="1" smtClean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25</a:t>
            </a:r>
            <a:r>
              <a:rPr lang="zh-CN" altLang="en-US" sz="2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当选州议员</a:t>
            </a:r>
          </a:p>
        </p:txBody>
      </p:sp>
      <p:sp>
        <p:nvSpPr>
          <p:cNvPr id="10243" name="Rectangle 4"/>
          <p:cNvSpPr>
            <a:spLocks noGrp="1" noChangeArrowheads="1"/>
          </p:cNvSpPr>
          <p:nvPr/>
        </p:nvSpPr>
        <p:spPr bwMode="auto">
          <a:xfrm>
            <a:off x="5376334" y="234950"/>
            <a:ext cx="7056967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26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未婚妻去世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27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精神崩溃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29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竞选州议长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34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竞选国会议员</a:t>
            </a:r>
            <a:r>
              <a:rPr lang="zh-CN" altLang="en-US" sz="2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37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当选国会议员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39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竞选国会议员连任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46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竞选参议员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47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竞选副总统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49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岁  竞选参议员再次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失败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>
                <a:solidFill>
                  <a:srgbClr val="060707"/>
                </a:solidFill>
                <a:latin typeface="楷体_GB2312" pitchFamily="49" charset="-122"/>
                <a:ea typeface="楷体_GB2312" pitchFamily="49" charset="-122"/>
              </a:rPr>
              <a:t>51</a:t>
            </a:r>
            <a:r>
              <a:rPr lang="zh-CN" altLang="en-US" sz="2400" b="1">
                <a:solidFill>
                  <a:srgbClr val="060707"/>
                </a:solidFill>
                <a:latin typeface="楷体_GB2312" pitchFamily="49" charset="-122"/>
                <a:ea typeface="楷体_GB2312" pitchFamily="49" charset="-122"/>
              </a:rPr>
              <a:t>岁  当选美国总统成功</a:t>
            </a:r>
          </a:p>
          <a:p>
            <a:pPr marL="342900" indent="-342900">
              <a:lnSpc>
                <a:spcPct val="14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zh-CN" altLang="en-US" sz="2400" b="1">
                <a:solidFill>
                  <a:srgbClr val="060707"/>
                </a:solidFill>
                <a:latin typeface="楷体_GB2312" pitchFamily="49" charset="-122"/>
                <a:ea typeface="楷体_GB2312" pitchFamily="49" charset="-122"/>
              </a:rPr>
              <a:t>56岁  遇刺身亡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3176"/>
            <a:ext cx="222250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2222500" y="3176"/>
            <a:ext cx="2855384" cy="2638425"/>
          </a:xfrm>
          <a:prstGeom prst="rect">
            <a:avLst/>
          </a:prstGeom>
          <a:solidFill>
            <a:srgbClr val="800000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latin typeface="Arial Unicode MS" pitchFamily="34" charset="-122"/>
                <a:ea typeface="隶书" pitchFamily="49" charset="-122"/>
              </a:rPr>
              <a:t>出生贫寒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latin typeface="Arial Unicode MS" pitchFamily="34" charset="-122"/>
                <a:ea typeface="隶书" pitchFamily="49" charset="-122"/>
              </a:rPr>
              <a:t>幼年丧母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latin typeface="Arial Unicode MS" pitchFamily="34" charset="-122"/>
                <a:ea typeface="隶书" pitchFamily="49" charset="-122"/>
              </a:rPr>
              <a:t>婚恋不幸</a:t>
            </a:r>
          </a:p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chemeClr val="bg1"/>
                </a:solidFill>
                <a:latin typeface="Arial Unicode MS" pitchFamily="34" charset="-122"/>
                <a:ea typeface="隶书" pitchFamily="49" charset="-122"/>
              </a:rPr>
              <a:t>仕途坎坷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G3HPU4V}4XS}79]J[G_Q4@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435" y="-2540"/>
            <a:ext cx="9144000" cy="6862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1085850" y="-2540"/>
            <a:ext cx="9253220" cy="76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二、内战爆发</a:t>
            </a:r>
          </a:p>
        </p:txBody>
      </p:sp>
      <p:pic>
        <p:nvPicPr>
          <p:cNvPr id="22532" name="Picture 5" descr="00000_7"/>
          <p:cNvPicPr>
            <a:picLocks noChangeAspect="1"/>
          </p:cNvPicPr>
          <p:nvPr/>
        </p:nvPicPr>
        <p:blipFill>
          <a:blip r:embed="rId3">
            <a:lum contrast="12000"/>
          </a:blip>
          <a:stretch>
            <a:fillRect/>
          </a:stretch>
        </p:blipFill>
        <p:spPr>
          <a:xfrm>
            <a:off x="6629400" y="1676400"/>
            <a:ext cx="2674938" cy="39735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533" name="Group 6"/>
          <p:cNvGrpSpPr/>
          <p:nvPr/>
        </p:nvGrpSpPr>
        <p:grpSpPr>
          <a:xfrm>
            <a:off x="2574925" y="3825875"/>
            <a:ext cx="3494088" cy="2801678"/>
            <a:chOff x="2835" y="1389"/>
            <a:chExt cx="2358" cy="1922"/>
          </a:xfrm>
        </p:grpSpPr>
        <p:pic>
          <p:nvPicPr>
            <p:cNvPr id="22534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35" y="1389"/>
              <a:ext cx="2358" cy="16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5" name="Text Box 8"/>
            <p:cNvSpPr txBox="1"/>
            <p:nvPr/>
          </p:nvSpPr>
          <p:spPr>
            <a:xfrm>
              <a:off x="3495" y="3058"/>
              <a:ext cx="1203" cy="2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林肯在竞选总统</a:t>
              </a:r>
            </a:p>
          </p:txBody>
        </p:sp>
      </p:grpSp>
      <p:sp>
        <p:nvSpPr>
          <p:cNvPr id="22536" name="Text Box 9"/>
          <p:cNvSpPr txBox="1"/>
          <p:nvPr/>
        </p:nvSpPr>
        <p:spPr>
          <a:xfrm>
            <a:off x="6324600" y="5638800"/>
            <a:ext cx="3311525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b="1" dirty="0">
                <a:latin typeface="Arial" panose="020B0604020202020204" pitchFamily="34" charset="0"/>
                <a:ea typeface="黑体" panose="02010609060101010101" pitchFamily="2" charset="-122"/>
              </a:rPr>
              <a:t>林肯</a:t>
            </a:r>
          </a:p>
          <a:p>
            <a:pPr algn="ctr"/>
            <a:r>
              <a:rPr lang="en-US" altLang="zh-CN" dirty="0">
                <a:latin typeface="Monotype Corsiva" panose="03010101010201010101" pitchFamily="66" charset="0"/>
                <a:ea typeface="黑体" panose="02010609060101010101" pitchFamily="2" charset="-122"/>
              </a:rPr>
              <a:t>Abraham Lincoln</a:t>
            </a:r>
          </a:p>
          <a:p>
            <a:pPr algn="ctr"/>
            <a:r>
              <a:rPr lang="en-US" altLang="zh-CN" dirty="0">
                <a:latin typeface="Arial" panose="020B0604020202020204" pitchFamily="34" charset="0"/>
                <a:ea typeface="黑体" panose="02010609060101010101" pitchFamily="2" charset="-122"/>
              </a:rPr>
              <a:t>1809-1865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5" name="图片 12294" descr="林肯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1625" y="945515"/>
            <a:ext cx="2493010" cy="26943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0" name="AutoShape 4"/>
          <p:cNvSpPr/>
          <p:nvPr/>
        </p:nvSpPr>
        <p:spPr>
          <a:xfrm>
            <a:off x="4987925" y="177800"/>
            <a:ext cx="5224780" cy="4229100"/>
          </a:xfrm>
          <a:prstGeom prst="irregularSeal1">
            <a:avLst/>
          </a:prstGeom>
          <a:gradFill rotWithShape="1">
            <a:gsLst>
              <a:gs pos="0">
                <a:srgbClr val="761800"/>
              </a:gs>
              <a:gs pos="50000">
                <a:srgbClr val="FF3300"/>
              </a:gs>
              <a:gs pos="100000">
                <a:srgbClr val="761800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206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1861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年，林肯当选总统</a:t>
            </a:r>
          </a:p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206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—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内战的导火线</a:t>
            </a:r>
          </a:p>
          <a:p>
            <a:pPr algn="ctr"/>
            <a:endParaRPr lang="zh-CN" altLang="en-US" sz="3600" b="1" dirty="0">
              <a:solidFill>
                <a:srgbClr val="00206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W0201008254776458487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433" y="1571626"/>
            <a:ext cx="12192000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15" name="Group 3"/>
          <p:cNvGraphicFramePr>
            <a:graphicFrameLocks noGrp="1"/>
          </p:cNvGraphicFramePr>
          <p:nvPr>
            <p:ph type="tbl" idx="1"/>
          </p:nvPr>
        </p:nvGraphicFramePr>
        <p:xfrm>
          <a:off x="1" y="55564"/>
          <a:ext cx="5016500" cy="1566863"/>
        </p:xfrm>
        <a:graphic>
          <a:graphicData uri="http://schemas.openxmlformats.org/drawingml/2006/table">
            <a:tbl>
              <a:tblPr/>
              <a:tblGrid>
                <a:gridCol w="2768600"/>
                <a:gridCol w="2247900"/>
              </a:tblGrid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林肯获普选票数统计</a:t>
                      </a: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自由州(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18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个)</a:t>
                      </a: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1838347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蓄奴州(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个)</a:t>
                      </a: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26388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pic>
        <p:nvPicPr>
          <p:cNvPr id="13328" name="Picture 3" descr="u=3843211862,3008042422&amp;fm=0&amp;gp=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6784" y="4365626"/>
            <a:ext cx="3352800" cy="116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5" descr="18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7200" y="1955801"/>
            <a:ext cx="3352800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7706784" y="5532439"/>
            <a:ext cx="3352800" cy="460375"/>
          </a:xfrm>
          <a:prstGeom prst="rect">
            <a:avLst/>
          </a:prstGeom>
          <a:solidFill>
            <a:schemeClr val="tx2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美利坚诸州同盟</a:t>
            </a:r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6807200" y="2943225"/>
            <a:ext cx="3352800" cy="464230"/>
          </a:xfrm>
          <a:prstGeom prst="rect">
            <a:avLst/>
          </a:prstGeom>
          <a:solidFill>
            <a:schemeClr val="tx2">
              <a:alpha val="89803"/>
            </a:schemeClr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美利坚合众国</a:t>
            </a:r>
            <a:endParaRPr lang="zh-CN" altLang="en-US"/>
          </a:p>
        </p:txBody>
      </p:sp>
      <p:sp>
        <p:nvSpPr>
          <p:cNvPr id="13332" name="Text Box 3"/>
          <p:cNvSpPr txBox="1">
            <a:spLocks noChangeArrowheads="1"/>
          </p:cNvSpPr>
          <p:nvPr/>
        </p:nvSpPr>
        <p:spPr bwMode="auto">
          <a:xfrm>
            <a:off x="5016500" y="55564"/>
            <a:ext cx="7258051" cy="120289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>
              <a:spcAft>
                <a:spcPct val="15000"/>
              </a:spcAft>
            </a:pPr>
            <a:r>
              <a:rPr lang="en-US" altLang="zh-CN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1861</a:t>
            </a:r>
            <a:r>
              <a:rPr lang="zh-CN" altLang="en-US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年林肯在就职演说时说：“我是所有被推举到总统职位中出生最卑微的一个。可是我所要完成的任务却比他们中任何一个都艰巨得多。”</a:t>
            </a:r>
          </a:p>
        </p:txBody>
      </p:sp>
      <p:sp>
        <p:nvSpPr>
          <p:cNvPr id="13333" name="AutoShape 21"/>
          <p:cNvSpPr>
            <a:spLocks noChangeArrowheads="1"/>
          </p:cNvSpPr>
          <p:nvPr/>
        </p:nvSpPr>
        <p:spPr bwMode="auto">
          <a:xfrm>
            <a:off x="2076451" y="3402013"/>
            <a:ext cx="8083549" cy="1244600"/>
          </a:xfrm>
          <a:prstGeom prst="rightArrowCallout">
            <a:avLst>
              <a:gd name="adj1" fmla="val 25000"/>
              <a:gd name="adj2" fmla="val 25000"/>
              <a:gd name="adj3" fmla="val 81186"/>
              <a:gd name="adj4" fmla="val 6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2518834" y="3402013"/>
            <a:ext cx="499533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</a:rPr>
              <a:t>开始标志: 1861年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南方首先挑起战争</a:t>
            </a:r>
          </a:p>
        </p:txBody>
      </p:sp>
      <p:sp>
        <p:nvSpPr>
          <p:cNvPr id="13335" name="Text Box 2"/>
          <p:cNvSpPr txBox="1">
            <a:spLocks noChangeArrowheads="1"/>
          </p:cNvSpPr>
          <p:nvPr/>
        </p:nvSpPr>
        <p:spPr bwMode="auto">
          <a:xfrm>
            <a:off x="2118" y="55563"/>
            <a:ext cx="12272433" cy="1809750"/>
          </a:xfrm>
          <a:prstGeom prst="rect">
            <a:avLst/>
          </a:prstGeom>
          <a:solidFill>
            <a:srgbClr val="808080"/>
          </a:solidFill>
          <a:ln w="9525" cap="rnd">
            <a:solidFill>
              <a:srgbClr val="800080"/>
            </a:solidFill>
            <a:prstDash val="sysDot"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一幢裂开的房子是站立不住的。我相信这个政府不能永远维持半奴隶和半自由的状态。我不期望联邦解散，我不期望房子崩塌，但我的确希望它停止分裂。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——林肯</a:t>
            </a:r>
            <a:r>
              <a:rPr lang="zh-CN" altLang="en-US" sz="280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1858</a:t>
            </a:r>
            <a:r>
              <a:rPr lang="zh-CN" altLang="en-US" sz="2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年的一次演说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10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 bldLvl="0" animBg="1" autoUpdateAnimBg="0"/>
      <p:bldP spid="13331" grpId="0" bldLvl="0" animBg="1" autoUpdateAnimBg="0"/>
      <p:bldP spid="13332" grpId="0" bldLvl="0" animBg="1" autoUpdateAnimBg="0"/>
      <p:bldP spid="13333" grpId="0" animBg="1"/>
      <p:bldP spid="13334" grpId="0" bldLvl="0" autoUpdateAnimBg="0"/>
      <p:bldP spid="13334" grpId="1" bldLvl="0" autoUpdateAnimBg="0"/>
      <p:bldP spid="13334" grpId="2" bldLvl="0" autoUpdateAnimBg="0"/>
      <p:bldP spid="13334" grpId="3" bldLvl="0" autoUpdateAnimBg="0"/>
      <p:bldP spid="13334" grpId="4" bldLvl="0" autoUpdateAnimBg="0"/>
      <p:bldP spid="13335" grpId="0" bldLvl="0" autoUpdateAnimBg="0"/>
      <p:bldP spid="13335" grpId="1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/>
          </p:cNvSpPr>
          <p:nvPr>
            <p:ph type="title"/>
          </p:nvPr>
        </p:nvSpPr>
        <p:spPr>
          <a:xfrm>
            <a:off x="1087120" y="135255"/>
            <a:ext cx="6376988" cy="835025"/>
          </a:xfrm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sz="5400" b="1" dirty="0"/>
              <a:t>林肯的演讲名言</a:t>
            </a:r>
          </a:p>
        </p:txBody>
      </p:sp>
      <p:sp>
        <p:nvSpPr>
          <p:cNvPr id="27650" name="Rectangle 3"/>
          <p:cNvSpPr>
            <a:spLocks noGrp="1" noRot="1"/>
          </p:cNvSpPr>
          <p:nvPr>
            <p:ph idx="1"/>
          </p:nvPr>
        </p:nvSpPr>
        <p:spPr>
          <a:xfrm>
            <a:off x="1195705" y="1137920"/>
            <a:ext cx="10280015" cy="2808605"/>
          </a:xfrm>
        </p:spPr>
        <p:txBody>
          <a:bodyPr wrap="square" lIns="91440" tIns="45720" rIns="91440" bIns="45720" anchor="t"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3600" b="1" dirty="0">
                <a:solidFill>
                  <a:srgbClr val="002060"/>
                </a:solidFill>
              </a:rPr>
              <a:t>    “</a:t>
            </a:r>
            <a:r>
              <a:rPr lang="zh-CN" altLang="en-US" sz="3600" b="1" dirty="0">
                <a:solidFill>
                  <a:srgbClr val="002060"/>
                </a:solidFill>
              </a:rPr>
              <a:t>一幢裂开的房子是站立不住的。我相信这个政府不能永远维持半奴隶半自由的状态。我不期望联邦解散，我不期望房子崩塌 ，但我的确希望它停止分裂。”</a:t>
            </a:r>
          </a:p>
        </p:txBody>
      </p:sp>
      <p:sp>
        <p:nvSpPr>
          <p:cNvPr id="35845" name="Rectangle 5"/>
          <p:cNvSpPr/>
          <p:nvPr/>
        </p:nvSpPr>
        <p:spPr>
          <a:xfrm>
            <a:off x="2325370" y="6096000"/>
            <a:ext cx="7541260" cy="6978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anchor="ctr"/>
          <a:lstStyle/>
          <a:p>
            <a:pPr fontAlgn="auto">
              <a:lnSpc>
                <a:spcPct val="150000"/>
              </a:lnSpc>
            </a:pPr>
            <a:r>
              <a:rPr lang="zh-CN" altLang="en-US" sz="3600" b="1" dirty="0">
                <a:solidFill>
                  <a:srgbClr val="C00000"/>
                </a:solidFill>
                <a:latin typeface="Arial" panose="020B0604020202020204" pitchFamily="34" charset="0"/>
                <a:ea typeface="楷体_GB2312" pitchFamily="49" charset="-122"/>
              </a:rPr>
              <a:t>希望联邦避免分裂，维护国家统一。</a:t>
            </a:r>
          </a:p>
        </p:txBody>
      </p:sp>
      <p:sp>
        <p:nvSpPr>
          <p:cNvPr id="35847" name="Text Box 7"/>
          <p:cNvSpPr txBox="1"/>
          <p:nvPr/>
        </p:nvSpPr>
        <p:spPr>
          <a:xfrm>
            <a:off x="1406525" y="3234690"/>
            <a:ext cx="1086866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en-US" altLang="zh-CN" sz="36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、文中的“房子”是指什么？</a:t>
            </a:r>
          </a:p>
          <a:p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"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半奴隶半自由的状态</a:t>
            </a:r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"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分别指哪两种</a:t>
            </a:r>
          </a:p>
          <a:p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不同的经济制度</a:t>
            </a:r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  <a:p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、双方矛盾的焦点是什么</a:t>
            </a:r>
            <a:r>
              <a:rPr lang="zh-CN" altLang="zh-CN" sz="36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35848" name="Text Box 8"/>
          <p:cNvSpPr txBox="1"/>
          <p:nvPr/>
        </p:nvSpPr>
        <p:spPr>
          <a:xfrm>
            <a:off x="8030845" y="3789045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国家</a:t>
            </a:r>
          </a:p>
        </p:txBody>
      </p:sp>
      <p:sp>
        <p:nvSpPr>
          <p:cNvPr id="35849" name="Text Box 9"/>
          <p:cNvSpPr txBox="1"/>
          <p:nvPr/>
        </p:nvSpPr>
        <p:spPr>
          <a:xfrm>
            <a:off x="5376863" y="4885690"/>
            <a:ext cx="630745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种植园奴隶制和资本主义经济制度</a:t>
            </a:r>
          </a:p>
        </p:txBody>
      </p:sp>
      <p:sp>
        <p:nvSpPr>
          <p:cNvPr id="35850" name="Text Box 10"/>
          <p:cNvSpPr txBox="1"/>
          <p:nvPr/>
        </p:nvSpPr>
        <p:spPr>
          <a:xfrm>
            <a:off x="6843395" y="5469255"/>
            <a:ext cx="42672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黑人奴隶制的存废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/>
          <p:nvPr/>
        </p:nvSpPr>
        <p:spPr>
          <a:xfrm>
            <a:off x="2323783" y="6184900"/>
            <a:ext cx="85328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4</a:t>
            </a: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12</a:t>
            </a: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日，南方同盟军炮轰萨姆特要塞</a:t>
            </a:r>
          </a:p>
        </p:txBody>
      </p:sp>
      <p:sp>
        <p:nvSpPr>
          <p:cNvPr id="76804" name="Text Box 4"/>
          <p:cNvSpPr txBox="1"/>
          <p:nvPr/>
        </p:nvSpPr>
        <p:spPr>
          <a:xfrm>
            <a:off x="1148080" y="1289685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、爆发：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月，南方宣布独立， 挑起内战。</a:t>
            </a:r>
          </a:p>
        </p:txBody>
      </p:sp>
      <p:sp>
        <p:nvSpPr>
          <p:cNvPr id="36871" name="WordArt 7">
            <a:hlinkClick r:id="" action="ppaction://noaction"/>
          </p:cNvPr>
          <p:cNvSpPr>
            <a:spLocks noTextEdit="1"/>
          </p:cNvSpPr>
          <p:nvPr/>
        </p:nvSpPr>
        <p:spPr>
          <a:xfrm>
            <a:off x="3484245" y="318770"/>
            <a:ext cx="5486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南北战争的经过（1861-1865）</a:t>
            </a:r>
          </a:p>
        </p:txBody>
      </p:sp>
      <p:pic>
        <p:nvPicPr>
          <p:cNvPr id="29703" name="Picture 9" descr="南北战争">
            <a:hlinkClick r:id="rId2" tooltip="点击查看原图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60" y="1873250"/>
            <a:ext cx="4648200" cy="4171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4" name="Picture 11" descr="南北战争">
            <a:hlinkClick r:id="rId4" tooltip="点击查看原图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8630" y="1901825"/>
            <a:ext cx="44196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98755" y="2974975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南军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38230" y="3117850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北军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/>
          <p:nvPr/>
        </p:nvSpPr>
        <p:spPr>
          <a:xfrm>
            <a:off x="4191000" y="5957888"/>
            <a:ext cx="4876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美国南北战争形势图</a:t>
            </a:r>
          </a:p>
        </p:txBody>
      </p:sp>
      <p:pic>
        <p:nvPicPr>
          <p:cNvPr id="31746" name="Picture 3" descr="美国内战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57150" cap="flat" cmpd="thickThin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84996" name="Picture 4" descr="叛乱诸州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538163"/>
            <a:ext cx="7848600" cy="5326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Picture 5" descr="自由区域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4075" y="495300"/>
            <a:ext cx="7858125" cy="533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8" name="AutoShape 6"/>
          <p:cNvSpPr/>
          <p:nvPr/>
        </p:nvSpPr>
        <p:spPr>
          <a:xfrm>
            <a:off x="7467600" y="4876800"/>
            <a:ext cx="2514600" cy="762000"/>
          </a:xfrm>
          <a:prstGeom prst="wedgeRoundRectCallout">
            <a:avLst>
              <a:gd name="adj1" fmla="val -72537"/>
              <a:gd name="adj2" fmla="val -117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叛乱区域</a:t>
            </a:r>
          </a:p>
        </p:txBody>
      </p:sp>
      <p:pic>
        <p:nvPicPr>
          <p:cNvPr id="84999" name="Picture 7" descr="留在联邦中的各奴隶州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3600" y="542925"/>
            <a:ext cx="7848600" cy="532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0" name="AutoShape 8"/>
          <p:cNvSpPr/>
          <p:nvPr/>
        </p:nvSpPr>
        <p:spPr>
          <a:xfrm>
            <a:off x="4495800" y="914400"/>
            <a:ext cx="2514600" cy="762000"/>
          </a:xfrm>
          <a:prstGeom prst="wedgeRoundRectCallout">
            <a:avLst>
              <a:gd name="adj1" fmla="val -63449"/>
              <a:gd name="adj2" fmla="val 132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自由区域</a:t>
            </a:r>
          </a:p>
        </p:txBody>
      </p:sp>
      <p:sp>
        <p:nvSpPr>
          <p:cNvPr id="85001" name="AutoShape 9"/>
          <p:cNvSpPr/>
          <p:nvPr/>
        </p:nvSpPr>
        <p:spPr>
          <a:xfrm>
            <a:off x="4495800" y="1905000"/>
            <a:ext cx="3200400" cy="1295400"/>
          </a:xfrm>
          <a:prstGeom prst="wedgeRoundRectCallout">
            <a:avLst>
              <a:gd name="adj1" fmla="val 53074"/>
              <a:gd name="adj2" fmla="val 64463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留在联邦中</a:t>
            </a:r>
          </a:p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的各奴隶州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ldLvl="0" animBg="1"/>
      <p:bldP spid="85000" grpId="0" bldLvl="0" animBg="1"/>
      <p:bldP spid="8500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635" y="757873"/>
            <a:ext cx="4648200" cy="3557587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7" name="Text Box 3"/>
          <p:cNvSpPr txBox="1"/>
          <p:nvPr/>
        </p:nvSpPr>
        <p:spPr>
          <a:xfrm>
            <a:off x="6523355" y="4709160"/>
            <a:ext cx="45967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月，北方军队进攻里士满，大败而归。</a:t>
            </a:r>
          </a:p>
        </p:txBody>
      </p:sp>
      <p:pic>
        <p:nvPicPr>
          <p:cNvPr id="77828" name="Picture 4" descr="91"/>
          <p:cNvPicPr>
            <a:picLocks noChangeAspect="1"/>
          </p:cNvPicPr>
          <p:nvPr/>
        </p:nvPicPr>
        <p:blipFill>
          <a:blip r:embed="rId3">
            <a:lum bright="23999" contrast="12000"/>
          </a:blip>
          <a:stretch>
            <a:fillRect/>
          </a:stretch>
        </p:blipFill>
        <p:spPr>
          <a:xfrm>
            <a:off x="1495425" y="2430145"/>
            <a:ext cx="4191000" cy="377190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Text Box 5"/>
          <p:cNvSpPr txBox="1"/>
          <p:nvPr/>
        </p:nvSpPr>
        <p:spPr>
          <a:xfrm>
            <a:off x="1122680" y="1498600"/>
            <a:ext cx="42887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林肯面临巨大压力</a:t>
            </a:r>
          </a:p>
        </p:txBody>
      </p:sp>
      <p:sp>
        <p:nvSpPr>
          <p:cNvPr id="34821" name="Text Box 6"/>
          <p:cNvSpPr txBox="1"/>
          <p:nvPr/>
        </p:nvSpPr>
        <p:spPr>
          <a:xfrm>
            <a:off x="1249363" y="253048"/>
            <a:ext cx="52736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、初期：北方失利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865505" y="1371600"/>
            <a:ext cx="5093335" cy="3046095"/>
          </a:xfrm>
          <a:prstGeom prst="rect">
            <a:avLst/>
          </a:prstGeom>
          <a:solidFill>
            <a:srgbClr val="C0C0C0"/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1863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月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160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亩的土地，连续耕种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40195" y="1371600"/>
            <a:ext cx="4951730" cy="3046095"/>
          </a:xfrm>
          <a:prstGeom prst="rect">
            <a:avLst/>
          </a:prstGeom>
          <a:solidFill>
            <a:srgbClr val="C0C0C0"/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4800" b="1" dirty="0">
                <a:solidFill>
                  <a:srgbClr val="9900C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</a:t>
            </a:r>
            <a:r>
              <a:rPr lang="en-US" altLang="zh-CN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1863</a:t>
            </a:r>
            <a:r>
              <a:rPr lang="zh-CN" altLang="en-US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月</a:t>
            </a:r>
            <a:r>
              <a:rPr lang="en-US" altLang="zh-CN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499110" y="4516120"/>
            <a:ext cx="10514330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MS Outlook" pitchFamily="2" charset="2"/>
                <a:ea typeface="华文中宋" panose="02010600040101010101" charset="-122"/>
              </a:rPr>
              <a:t>      </a:t>
            </a:r>
            <a:r>
              <a:rPr lang="zh-CN" altLang="en-US" sz="3600" b="1" dirty="0">
                <a:solidFill>
                  <a:srgbClr val="000000"/>
                </a:solidFill>
                <a:latin typeface="MS Outlook" pitchFamily="2" charset="2"/>
                <a:ea typeface="华文中宋" panose="02010600040101010101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8100" y="730885"/>
            <a:ext cx="4445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解放黑人奴隶宣言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36869" name="Rectangle 6"/>
          <p:cNvSpPr/>
          <p:nvPr/>
        </p:nvSpPr>
        <p:spPr>
          <a:xfrm>
            <a:off x="1981835" y="788035"/>
            <a:ext cx="31956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宅地法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78855" name="Rectangle 7"/>
          <p:cNvSpPr/>
          <p:nvPr/>
        </p:nvSpPr>
        <p:spPr>
          <a:xfrm>
            <a:off x="865188" y="5651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、扭转战局</a:t>
            </a: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3619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2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2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2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2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  <p:sp>
        <p:nvSpPr>
          <p:cNvPr id="47112" name="Text Box 8"/>
          <p:cNvSpPr txBox="1"/>
          <p:nvPr/>
        </p:nvSpPr>
        <p:spPr>
          <a:xfrm>
            <a:off x="1359535" y="5715000"/>
            <a:ext cx="9473565" cy="1076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 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提高了黑人奴隶为争取自身自由的斗争积极性，扭转了战局</a:t>
            </a:r>
            <a:r>
              <a:rPr lang="zh-CN" altLang="en-US" sz="3200" dirty="0">
                <a:solidFill>
                  <a:srgbClr val="C00000"/>
                </a:solidFill>
                <a:latin typeface="Arial" panose="020B0604020202020204" pitchFamily="34" charset="0"/>
                <a:ea typeface="华文中宋" panose="02010600040101010101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/>
          <p:nvPr/>
        </p:nvSpPr>
        <p:spPr>
          <a:xfrm>
            <a:off x="1160145" y="1460500"/>
            <a:ext cx="1009142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黑人在南部联盟的后方发动起义，展开游击战争，牵制敌人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万兵力。</a:t>
            </a:r>
          </a:p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50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万黑人奴隶逃跑，严重破坏了南部种植园经济</a:t>
            </a:r>
          </a:p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万黑人应征入伍</a:t>
            </a:r>
          </a:p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25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万人担任军队的后勤工作</a:t>
            </a:r>
          </a:p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万多黑人直接参加了战斗，其中 </a:t>
            </a: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13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万多来自南部叛乱各州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1940243" y="314643"/>
            <a:ext cx="83108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解放黑人奴隶宣言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对战局的影响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160059" y="1242297"/>
            <a:ext cx="10291445" cy="4552881"/>
            <a:chOff x="2228" y="5700"/>
            <a:chExt cx="8675" cy="9589"/>
          </a:xfrm>
          <a:solidFill>
            <a:schemeClr val="bg1"/>
          </a:solidFill>
        </p:grpSpPr>
        <p:sp>
          <p:nvSpPr>
            <p:cNvPr id="38921" name="Text Box 9"/>
            <p:cNvSpPr txBox="1"/>
            <p:nvPr/>
          </p:nvSpPr>
          <p:spPr>
            <a:xfrm>
              <a:off x="2228" y="6929"/>
              <a:ext cx="8675" cy="8360"/>
            </a:xfrm>
            <a:prstGeom prst="rect">
              <a:avLst/>
            </a:prstGeom>
            <a:grp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   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              ① </a:t>
              </a:r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解放了黑人奴隶</a:t>
              </a:r>
              <a:endPara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        ②</a:t>
              </a:r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黑人踊跃参军，北方军队获得雄厚兵源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              ③</a:t>
              </a:r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+mn-ea"/>
                </a:rPr>
                <a:t>加速了北方的胜利</a:t>
              </a: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" name="AutoShape 13"/>
            <p:cNvSpPr/>
            <p:nvPr/>
          </p:nvSpPr>
          <p:spPr>
            <a:xfrm>
              <a:off x="2400" y="5700"/>
              <a:ext cx="1218" cy="5921"/>
            </a:xfrm>
            <a:prstGeom prst="leftBrace">
              <a:avLst>
                <a:gd name="adj1" fmla="val 36349"/>
                <a:gd name="adj2" fmla="val 50000"/>
              </a:avLst>
            </a:prstGeom>
            <a:grp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2"/>
          <p:cNvSpPr txBox="1"/>
          <p:nvPr/>
        </p:nvSpPr>
        <p:spPr>
          <a:xfrm>
            <a:off x="1919288" y="5934075"/>
            <a:ext cx="8353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发表后民众拥护林肯的情景</a:t>
            </a:r>
          </a:p>
        </p:txBody>
      </p:sp>
      <p:pic>
        <p:nvPicPr>
          <p:cNvPr id="40962" name="Picture 3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050020" cy="5948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/>
          </p:cNvSpPr>
          <p:nvPr>
            <p:ph type="title"/>
          </p:nvPr>
        </p:nvSpPr>
        <p:spPr>
          <a:xfrm>
            <a:off x="888365" y="52705"/>
            <a:ext cx="5328285" cy="1143000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北方军队中的黑人</a:t>
            </a:r>
          </a:p>
        </p:txBody>
      </p:sp>
      <p:pic>
        <p:nvPicPr>
          <p:cNvPr id="59395" name="Picture 3" descr="北方军队中的黑人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8" y="1540193"/>
            <a:ext cx="6908800" cy="4684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5" descr="W0201008254776555338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4375" y="1540193"/>
            <a:ext cx="2857500" cy="4467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/>
          </p:cNvSpPr>
          <p:nvPr>
            <p:ph type="title"/>
          </p:nvPr>
        </p:nvSpPr>
        <p:spPr>
          <a:xfrm>
            <a:off x="2076450" y="243840"/>
            <a:ext cx="3549650" cy="1125538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葛底斯堡战役</a:t>
            </a:r>
          </a:p>
        </p:txBody>
      </p:sp>
      <p:pic>
        <p:nvPicPr>
          <p:cNvPr id="60419" name="Picture 3" descr="1863年葛底斯堡战役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230" y="1369378"/>
            <a:ext cx="4006850" cy="515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 Box 4"/>
          <p:cNvSpPr txBox="1"/>
          <p:nvPr/>
        </p:nvSpPr>
        <p:spPr>
          <a:xfrm>
            <a:off x="5626100" y="1604645"/>
            <a:ext cx="562483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美国历史上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规模最大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的一场战斗。在葛底斯堡方圆不到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平方英里，人口不足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2400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人的小镇辖地，双方集结了近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万兵力和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634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门大炮。</a:t>
            </a: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战役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扭转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了战局，此后南方同盟军转入了战略防御，联邦军完全掌握了战争主动权。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3"/>
          <p:cNvSpPr txBox="1"/>
          <p:nvPr/>
        </p:nvSpPr>
        <p:spPr>
          <a:xfrm>
            <a:off x="1416050" y="610235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</a:p>
        </p:txBody>
      </p:sp>
      <p:sp>
        <p:nvSpPr>
          <p:cNvPr id="47107" name="Text Box 4"/>
          <p:cNvSpPr txBox="1"/>
          <p:nvPr/>
        </p:nvSpPr>
        <p:spPr>
          <a:xfrm>
            <a:off x="3428683" y="761365"/>
            <a:ext cx="74882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1270" y="1676400"/>
            <a:ext cx="5927725" cy="4147820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5081270" y="5999798"/>
            <a:ext cx="54641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年，南方投降仪式</a:t>
            </a:r>
          </a:p>
        </p:txBody>
      </p:sp>
      <p:pic>
        <p:nvPicPr>
          <p:cNvPr id="46081" name="Picture 2" descr="surrender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0" y="1676400"/>
            <a:ext cx="4931410" cy="414782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6082" name="Text Box 3"/>
          <p:cNvSpPr txBox="1"/>
          <p:nvPr/>
        </p:nvSpPr>
        <p:spPr>
          <a:xfrm>
            <a:off x="487680" y="6092190"/>
            <a:ext cx="4005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方签署投降协议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437005" y="1691005"/>
          <a:ext cx="9317355" cy="4632960"/>
        </p:xfrm>
        <a:graphic>
          <a:graphicData uri="http://schemas.openxmlformats.org/drawingml/2006/table">
            <a:tbl>
              <a:tblPr/>
              <a:tblGrid>
                <a:gridCol w="4525645"/>
                <a:gridCol w="2484755"/>
                <a:gridCol w="2306955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1086485" y="297815"/>
            <a:ext cx="6041390" cy="828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北方为什么能获胜？</a:t>
            </a:r>
            <a:endParaRPr lang="zh-CN" altLang="en-US" sz="44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521335" y="1691005"/>
            <a:ext cx="10907395" cy="446532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林肯政府措施有力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36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066800"/>
            <a:ext cx="6904038" cy="5211763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81923" name="Text Box 3"/>
          <p:cNvSpPr txBox="1"/>
          <p:nvPr/>
        </p:nvSpPr>
        <p:spPr>
          <a:xfrm>
            <a:off x="3287713" y="228600"/>
            <a:ext cx="56165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1865</a:t>
            </a:r>
            <a:r>
              <a:rPr lang="zh-CN" altLang="en-US" sz="40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年，林肯遇刺。</a:t>
            </a:r>
          </a:p>
        </p:txBody>
      </p:sp>
      <p:sp>
        <p:nvSpPr>
          <p:cNvPr id="81924" name="Text Box 4"/>
          <p:cNvSpPr txBox="1"/>
          <p:nvPr/>
        </p:nvSpPr>
        <p:spPr>
          <a:xfrm>
            <a:off x="8757920" y="1524000"/>
            <a:ext cx="248666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南北战争结束不久，拥护奴隶派的狂热分子在剧院刺杀了林肯。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Rot="1"/>
          </p:cNvSpPr>
          <p:nvPr>
            <p:ph type="title"/>
          </p:nvPr>
        </p:nvSpPr>
        <p:spPr>
          <a:xfrm>
            <a:off x="744220" y="52705"/>
            <a:ext cx="4482465" cy="104394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000" b="1" dirty="0"/>
              <a:t>林肯纪念堂</a:t>
            </a:r>
          </a:p>
        </p:txBody>
      </p:sp>
      <p:pic>
        <p:nvPicPr>
          <p:cNvPr id="50178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" y="1096645"/>
            <a:ext cx="5878830" cy="3686175"/>
          </a:xfrm>
          <a:prstGeom prst="rect">
            <a:avLst/>
          </a:prstGeom>
          <a:noFill/>
          <a:ln w="76200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170" y="302895"/>
            <a:ext cx="4311650" cy="4445000"/>
          </a:xfrm>
          <a:prstGeom prst="rect">
            <a:avLst/>
          </a:prstGeom>
        </p:spPr>
      </p:pic>
      <p:sp>
        <p:nvSpPr>
          <p:cNvPr id="51204" name="Rectangle 4"/>
          <p:cNvSpPr/>
          <p:nvPr/>
        </p:nvSpPr>
        <p:spPr>
          <a:xfrm>
            <a:off x="499745" y="4996180"/>
            <a:ext cx="10942320" cy="1568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他是一位达到了伟大境界而仍能保持自己优良品质的罕有的人物</a:t>
            </a:r>
            <a:r>
              <a:rPr lang="en-US" altLang="zh-CN" sz="3200" b="1" dirty="0">
                <a:solidFill>
                  <a:srgbClr val="002060"/>
                </a:solidFill>
                <a:latin typeface="华文中宋" panose="02010600040101010101" charset="-122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以至于只有在他成为殉难者倒下去之后，全世界才发现他是一位英雄。            </a:t>
            </a:r>
            <a:r>
              <a:rPr lang="en-US" altLang="zh-CN" sz="3200" b="1" dirty="0">
                <a:solidFill>
                  <a:srgbClr val="002060"/>
                </a:solidFill>
                <a:latin typeface="华文中宋" panose="02010600040101010101" charset="-122"/>
                <a:ea typeface="楷体_GB2312" pitchFamily="49" charset="-122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马克思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/>
          <p:nvPr/>
        </p:nvSpPr>
        <p:spPr>
          <a:xfrm>
            <a:off x="508635" y="136525"/>
            <a:ext cx="10812145" cy="2168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en-US" altLang="zh-CN" sz="2700" dirty="0">
                <a:solidFill>
                  <a:srgbClr val="7030A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他的地位相当于音乐中的贝多芬</a:t>
            </a:r>
            <a:r>
              <a:rPr lang="en-US" altLang="zh-CN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诗歌中的但丁</a:t>
            </a:r>
            <a:r>
              <a:rPr lang="en-US" altLang="zh-CN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绘画中的拉斐尔和人生哲学中的耶稣</a:t>
            </a:r>
            <a:r>
              <a:rPr lang="en-US" altLang="zh-CN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                                                   </a:t>
            </a:r>
          </a:p>
          <a:p>
            <a:pPr algn="l"/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</a:t>
            </a:r>
            <a:r>
              <a:rPr lang="en-US" altLang="zh-CN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列夫托尔斯泰</a:t>
            </a:r>
            <a:endParaRPr lang="en-US" altLang="zh-CN" sz="4000" dirty="0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700" dirty="0">
                <a:solidFill>
                  <a:srgbClr val="7030A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</a:t>
            </a:r>
          </a:p>
        </p:txBody>
      </p:sp>
      <p:sp>
        <p:nvSpPr>
          <p:cNvPr id="32772" name="TextBox 13"/>
          <p:cNvSpPr txBox="1"/>
          <p:nvPr/>
        </p:nvSpPr>
        <p:spPr>
          <a:xfrm>
            <a:off x="606108" y="1812925"/>
            <a:ext cx="554482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林肯有怎样的历史贡献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?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8825" y="2519680"/>
            <a:ext cx="89827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林肯领导美国南北战争取得胜利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维护了国家的统一，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废除了奴隶制度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52232" name="Picture 8" descr="林肯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10" y="3718560"/>
            <a:ext cx="5707380" cy="3068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1" name="Picture 2" descr="Mt%20Rushmor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585" y="3639185"/>
            <a:ext cx="6201410" cy="31476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/>
          </p:cNvSpPr>
          <p:nvPr>
            <p:ph type="title"/>
          </p:nvPr>
        </p:nvSpPr>
        <p:spPr>
          <a:xfrm>
            <a:off x="838200" y="193040"/>
            <a:ext cx="10515600" cy="1325563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b="1" dirty="0"/>
              <a:t>南北战争的性质和意义</a:t>
            </a:r>
          </a:p>
        </p:txBody>
      </p:sp>
      <p:sp>
        <p:nvSpPr>
          <p:cNvPr id="33795" name="Text Box 3"/>
          <p:cNvSpPr txBox="1"/>
          <p:nvPr/>
        </p:nvSpPr>
        <p:spPr>
          <a:xfrm>
            <a:off x="3503613" y="1580515"/>
            <a:ext cx="752856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是美国历史上的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第二次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资产阶级革命</a:t>
            </a:r>
          </a:p>
        </p:txBody>
      </p:sp>
      <p:sp>
        <p:nvSpPr>
          <p:cNvPr id="33796" name="Text Box 4"/>
          <p:cNvSpPr txBox="1"/>
          <p:nvPr/>
        </p:nvSpPr>
        <p:spPr>
          <a:xfrm>
            <a:off x="3503930" y="2853055"/>
            <a:ext cx="830326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57200" indent="-457200"/>
            <a:r>
              <a:rPr lang="en-US" altLang="zh-CN" sz="3600" b="1" dirty="0">
                <a:solidFill>
                  <a:schemeClr val="bg2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维护了</a:t>
            </a:r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国家的统一，</a:t>
            </a:r>
          </a:p>
          <a:p>
            <a:pPr marL="457200" indent="-457200"/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废除了</a:t>
            </a:r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奴隶制度，</a:t>
            </a:r>
          </a:p>
          <a:p>
            <a:pPr marL="457200" indent="-457200"/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清除了</a:t>
            </a:r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资本主义发展的最大障碍</a:t>
            </a:r>
            <a:r>
              <a:rPr lang="en-US" altLang="zh-CN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,</a:t>
            </a:r>
          </a:p>
          <a:p>
            <a:pPr marL="457200" indent="-457200"/>
            <a:r>
              <a:rPr lang="en-US" altLang="zh-CN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为以后资本主义经济的迅速发展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创造了</a:t>
            </a:r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条件。</a:t>
            </a:r>
          </a:p>
        </p:txBody>
      </p:sp>
      <p:sp>
        <p:nvSpPr>
          <p:cNvPr id="33797" name="Text Box 5"/>
          <p:cNvSpPr txBox="1"/>
          <p:nvPr/>
        </p:nvSpPr>
        <p:spPr>
          <a:xfrm>
            <a:off x="1174115" y="1518603"/>
            <a:ext cx="29876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、性质：</a:t>
            </a:r>
          </a:p>
        </p:txBody>
      </p:sp>
      <p:sp>
        <p:nvSpPr>
          <p:cNvPr id="33798" name="Text Box 6"/>
          <p:cNvSpPr txBox="1"/>
          <p:nvPr/>
        </p:nvSpPr>
        <p:spPr>
          <a:xfrm>
            <a:off x="1173798" y="2758758"/>
            <a:ext cx="29876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、意义：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ext Box 2"/>
          <p:cNvSpPr txBox="1"/>
          <p:nvPr/>
        </p:nvSpPr>
        <p:spPr>
          <a:xfrm>
            <a:off x="949960" y="207010"/>
            <a:ext cx="10715625" cy="37204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议一议</a:t>
            </a:r>
            <a:endParaRPr lang="zh-CN" altLang="en-US" sz="5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   在美国资本主义发展史上存在过两大障碍，它们分别是什么？美国分别通过什么方式扫除了障碍？</a:t>
            </a:r>
          </a:p>
        </p:txBody>
      </p:sp>
      <p:sp>
        <p:nvSpPr>
          <p:cNvPr id="62469" name="Rectangle 5"/>
          <p:cNvSpPr/>
          <p:nvPr/>
        </p:nvSpPr>
        <p:spPr>
          <a:xfrm>
            <a:off x="2057400" y="3927475"/>
            <a:ext cx="89858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独立战争扫除了第一个障碍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英殖民统治。</a:t>
            </a:r>
          </a:p>
        </p:txBody>
      </p:sp>
      <p:sp>
        <p:nvSpPr>
          <p:cNvPr id="62470" name="Text Box 6"/>
          <p:cNvSpPr txBox="1"/>
          <p:nvPr/>
        </p:nvSpPr>
        <p:spPr>
          <a:xfrm>
            <a:off x="2041525" y="4703445"/>
            <a:ext cx="8751570" cy="1607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94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南北战争扫除了第二个障碍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黑人奴隶制。      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fontAlgn="auto">
              <a:lnSpc>
                <a:spcPts val="3940"/>
              </a:lnSpc>
            </a:pP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所以它是独立战争的继续，又称第二次资产阶级革命。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/>
          </p:cNvSpPr>
          <p:nvPr>
            <p:ph type="title"/>
          </p:nvPr>
        </p:nvSpPr>
        <p:spPr>
          <a:xfrm>
            <a:off x="681990" y="104775"/>
            <a:ext cx="3526790" cy="88773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000" b="1" dirty="0"/>
              <a:t>课堂小结</a:t>
            </a:r>
          </a:p>
        </p:txBody>
      </p:sp>
      <p:sp>
        <p:nvSpPr>
          <p:cNvPr id="56322" name="Text Box 3"/>
          <p:cNvSpPr txBox="1"/>
          <p:nvPr/>
        </p:nvSpPr>
        <p:spPr>
          <a:xfrm>
            <a:off x="2667000" y="6165850"/>
            <a:ext cx="1447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1358265" y="1179513"/>
            <a:ext cx="1944688" cy="41751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起  因：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导火线：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  始：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  折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结  束：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  质：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  义：</a:t>
            </a:r>
          </a:p>
        </p:txBody>
      </p:sp>
      <p:sp>
        <p:nvSpPr>
          <p:cNvPr id="34821" name="Text Box 5"/>
          <p:cNvSpPr txBox="1"/>
          <p:nvPr/>
        </p:nvSpPr>
        <p:spPr>
          <a:xfrm>
            <a:off x="3647758" y="1155383"/>
            <a:ext cx="67325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南北两种不同的经济制度之间的矛盾</a:t>
            </a:r>
          </a:p>
        </p:txBody>
      </p:sp>
      <p:sp>
        <p:nvSpPr>
          <p:cNvPr id="34822" name="Text Box 6"/>
          <p:cNvSpPr txBox="1"/>
          <p:nvPr/>
        </p:nvSpPr>
        <p:spPr>
          <a:xfrm>
            <a:off x="3648075" y="1803083"/>
            <a:ext cx="43926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林肯当选美国总统</a:t>
            </a:r>
          </a:p>
        </p:txBody>
      </p:sp>
      <p:sp>
        <p:nvSpPr>
          <p:cNvPr id="34823" name="Text Box 7"/>
          <p:cNvSpPr txBox="1"/>
          <p:nvPr/>
        </p:nvSpPr>
        <p:spPr>
          <a:xfrm>
            <a:off x="3648075" y="2436495"/>
            <a:ext cx="59039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月，南方挑起内战</a:t>
            </a:r>
          </a:p>
        </p:txBody>
      </p:sp>
      <p:sp>
        <p:nvSpPr>
          <p:cNvPr id="34824" name="Text Box 8"/>
          <p:cNvSpPr txBox="1"/>
          <p:nvPr/>
        </p:nvSpPr>
        <p:spPr>
          <a:xfrm>
            <a:off x="3395980" y="3051810"/>
            <a:ext cx="72694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解放黑人奴隶的宣言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宅地法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</a:p>
        </p:txBody>
      </p:sp>
      <p:sp>
        <p:nvSpPr>
          <p:cNvPr id="34825" name="Text Box 9"/>
          <p:cNvSpPr txBox="1"/>
          <p:nvPr/>
        </p:nvSpPr>
        <p:spPr>
          <a:xfrm>
            <a:off x="3648075" y="3604260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1865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年，北方胜利</a:t>
            </a:r>
          </a:p>
        </p:txBody>
      </p:sp>
      <p:sp>
        <p:nvSpPr>
          <p:cNvPr id="56329" name="Text Box 10"/>
          <p:cNvSpPr txBox="1"/>
          <p:nvPr/>
        </p:nvSpPr>
        <p:spPr>
          <a:xfrm>
            <a:off x="4059238" y="4487545"/>
            <a:ext cx="309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8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3701415" y="4346575"/>
            <a:ext cx="68754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是美国历史上的第二次资产阶级革命</a:t>
            </a:r>
          </a:p>
        </p:txBody>
      </p:sp>
      <p:sp>
        <p:nvSpPr>
          <p:cNvPr id="34828" name="Text Box 12"/>
          <p:cNvSpPr txBox="1"/>
          <p:nvPr/>
        </p:nvSpPr>
        <p:spPr>
          <a:xfrm>
            <a:off x="3701415" y="5089525"/>
            <a:ext cx="6624638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维护国家统一，废除奴隶制度，扫清资本主义发 展的又一障碍。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48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48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48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34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20" grpId="0"/>
      <p:bldP spid="34821" grpId="0"/>
      <p:bldP spid="34822" grpId="0"/>
      <p:bldP spid="34823" grpId="0"/>
      <p:bldP spid="34824" grpId="0"/>
      <p:bldP spid="34825" grpId="0"/>
      <p:bldP spid="34827" grpId="0"/>
      <p:bldP spid="348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12415" y="2543810"/>
            <a:ext cx="4701540" cy="1325880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13800" b="1">
                <a:sym typeface="+mn-ea"/>
              </a:rPr>
              <a:t>再见</a:t>
            </a:r>
            <a:endParaRPr lang="zh-CN" altLang="en-US" sz="13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1412</Words>
  <PresentationFormat>自定义</PresentationFormat>
  <Paragraphs>181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林肯的演讲名言</vt:lpstr>
      <vt:lpstr>幻灯片 8</vt:lpstr>
      <vt:lpstr>幻灯片 9</vt:lpstr>
      <vt:lpstr>幻灯片 10</vt:lpstr>
      <vt:lpstr>幻灯片 11</vt:lpstr>
      <vt:lpstr>幻灯片 12</vt:lpstr>
      <vt:lpstr>幻灯片 13</vt:lpstr>
      <vt:lpstr>北方军队中的黑人</vt:lpstr>
      <vt:lpstr>葛底斯堡战役</vt:lpstr>
      <vt:lpstr>幻灯片 16</vt:lpstr>
      <vt:lpstr>幻灯片 17</vt:lpstr>
      <vt:lpstr>幻灯片 18</vt:lpstr>
      <vt:lpstr>林肯纪念堂</vt:lpstr>
      <vt:lpstr>幻灯片 20</vt:lpstr>
      <vt:lpstr>南北战争的性质和意义</vt:lpstr>
      <vt:lpstr>幻灯片 22</vt:lpstr>
      <vt:lpstr>课堂小结</vt:lpstr>
      <vt:lpstr>再见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2018-09-17T13:32:00Z</dcterms:created>
  <dcterms:modified xsi:type="dcterms:W3CDTF">2019-01-15T13:09:23Z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2052-10.1.0.7668</vt:lpwstr>
  </property>
</Properties>
</file>