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Default Extension="wdp" ContentType="image/vnd.ms-photo"/>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Java 17.6-->
<p:presentation xmlns:r="http://schemas.openxmlformats.org/officeDocument/2006/relationships" xmlns:a="http://schemas.openxmlformats.org/drawingml/2006/main" xmlns:p="http://schemas.openxmlformats.org/presentationml/2006/main">
  <p:sldMasterIdLst>
    <p:sldMasterId id="2147483648" r:id="rId1"/>
  </p:sldMasterIdLst>
  <p:notesMasterIdLst>
    <p:notesMasterId r:id="rId2"/>
  </p:notesMasterIdLst>
  <p:sldIdLst>
    <p:sldId id="256" r:id="rId3"/>
    <p:sldId id="325" r:id="rId4"/>
    <p:sldId id="326" r:id="rId5"/>
    <p:sldId id="350" r:id="rId6"/>
    <p:sldId id="340" r:id="rId7"/>
    <p:sldId id="324" r:id="rId8"/>
    <p:sldId id="341" r:id="rId9"/>
    <p:sldId id="330" r:id="rId10"/>
    <p:sldId id="331" r:id="rId11"/>
    <p:sldId id="332" r:id="rId12"/>
    <p:sldId id="333" r:id="rId13"/>
    <p:sldId id="338" r:id="rId14"/>
    <p:sldId id="370" r:id="rId15"/>
    <p:sldId id="371" r:id="rId16"/>
    <p:sldId id="372" r:id="rId17"/>
    <p:sldId id="373" r:id="rId18"/>
    <p:sldId id="374" r:id="rId19"/>
    <p:sldId id="375" r:id="rId20"/>
    <p:sldId id="376" r:id="rId21"/>
    <p:sldId id="377" r:id="rId22"/>
    <p:sldId id="378" r:id="rId23"/>
    <p:sldId id="379" r:id="rId24"/>
    <p:sldId id="380" r:id="rId25"/>
    <p:sldId id="381" r:id="rId26"/>
    <p:sldId id="385" r:id="rId27"/>
  </p:sldIdLst>
  <p:sldSz cx="9144000" cy="6858000" type="screen4x3"/>
  <p:notesSz cx="6858000" cy="9144000"/>
  <p:custDataLst>
    <p:tags r:id="rId28"/>
  </p:custDataLst>
  <p:defaultTextStyle>
    <a:defPPr>
      <a:defRPr lang="zh-CN"/>
    </a:defPPr>
    <a:lvl1pPr marL="0" lvl="0"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itchFamily="2" charset="-122"/>
        <a:cs typeface="+mn-cs"/>
      </a:defRPr>
    </a:lvl1pPr>
    <a:lvl2pPr marL="457200" lvl="1"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itchFamily="2" charset="-122"/>
        <a:cs typeface="+mn-cs"/>
      </a:defRPr>
    </a:lvl2pPr>
    <a:lvl3pPr marL="914400" lvl="2"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itchFamily="2" charset="-122"/>
        <a:cs typeface="+mn-cs"/>
      </a:defRPr>
    </a:lvl3pPr>
    <a:lvl4pPr marL="1371600" lvl="3"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itchFamily="2" charset="-122"/>
        <a:cs typeface="+mn-cs"/>
      </a:defRPr>
    </a:lvl4pPr>
    <a:lvl5pPr marL="1828800" lvl="4"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itchFamily="2" charset="-122"/>
        <a:cs typeface="+mn-cs"/>
      </a:defRPr>
    </a:lvl5pPr>
    <a:lvl6pPr marL="2286000" lvl="5"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itchFamily="2" charset="-122"/>
        <a:cs typeface="+mn-cs"/>
      </a:defRPr>
    </a:lvl6pPr>
    <a:lvl7pPr marL="2743200" lvl="6"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itchFamily="2" charset="-122"/>
        <a:cs typeface="+mn-cs"/>
      </a:defRPr>
    </a:lvl7pPr>
    <a:lvl8pPr marL="3200400" lvl="7"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itchFamily="2" charset="-122"/>
        <a:cs typeface="+mn-cs"/>
      </a:defRPr>
    </a:lvl8pPr>
    <a:lvl9pPr marL="3657600" lvl="8" indent="0" algn="l" defTabSz="914400" rtl="0" eaLnBrk="1" fontAlgn="base" latinLnBrk="0" hangingPunct="1">
      <a:lnSpc>
        <a:spcPct val="100000"/>
      </a:lnSpc>
      <a:spcBef>
        <a:spcPct val="0"/>
      </a:spcBef>
      <a:spcAft>
        <a:spcPct val="0"/>
      </a:spcAft>
      <a:buFontTx/>
      <a:buNone/>
      <a:defRPr b="0" i="0" u="none" kern="1200" baseline="0">
        <a:solidFill>
          <a:schemeClr val="tx1"/>
        </a:solidFill>
        <a:latin typeface="Arial" panose="020b0604020202020204"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showGuides="1">
      <p:cViewPr varScale="1">
        <p:scale>
          <a:sx n="69" d="100"/>
          <a:sy n="69" d="100"/>
        </p:scale>
        <p:origin x="-138" y="-102"/>
      </p:cViewPr>
      <p:guideLst>
        <p:guide orient="horz" pos="2160"/>
        <p:guide pos="2880"/>
      </p:guideLst>
    </p:cSldViewPr>
  </p:slide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slideMaster" Target="slideMasters/slideMaster1.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 Type="http://schemas.openxmlformats.org/officeDocument/2006/relationships/notesMaster" Target="notesMasters/notesMaster1.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tags" Target="tags/tag15.xml" /><Relationship Id="rId29" Type="http://schemas.openxmlformats.org/officeDocument/2006/relationships/presProps" Target="presProps.xml" /><Relationship Id="rId3" Type="http://schemas.openxmlformats.org/officeDocument/2006/relationships/slide" Target="slides/slide1.xml" /><Relationship Id="rId30" Type="http://schemas.openxmlformats.org/officeDocument/2006/relationships/viewProps" Target="viewProps.xml" /><Relationship Id="rId31" Type="http://schemas.openxmlformats.org/officeDocument/2006/relationships/theme" Target="theme/theme1.xml" /><Relationship Id="rId32" Type="http://schemas.openxmlformats.org/officeDocument/2006/relationships/tableStyles" Target="tableStyles.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fontAlgn="base"/>
            <a:endParaRPr lang="zh-CN" altLang="en-US" strike="noStrike" noProof="1"/>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fontAlgn="base"/>
            <a:fld id="{D2A48B96-639E-45A3-A0BA-2464DFDB1FAA}"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9220" name="幻灯片图像占位符 3"/>
          <p:cNvSpPr>
            <a:spLocks noGrp="1" noRot="1" noChangeAspect="1"/>
          </p:cNvSpPr>
          <p:nvPr>
            <p:ph type="sldImg" idx="6"/>
          </p:nvPr>
        </p:nvSpPr>
        <p:spPr>
          <a:xfrm>
            <a:off x="1371600" y="1143000"/>
            <a:ext cx="4114800" cy="3086100"/>
          </a:xfrm>
          <a:prstGeom prst="rect">
            <a:avLst/>
          </a:prstGeom>
          <a:noFill/>
          <a:ln w="12700" cap="flat" cmpd="sng">
            <a:solidFill>
              <a:srgbClr val="000000"/>
            </a:solidFill>
            <a:prstDash val="solid"/>
            <a:round/>
            <a:headEnd type="none" w="med" len="med"/>
            <a:tailEnd type="none" w="med" len="med"/>
          </a:ln>
        </p:spPr>
      </p:sp>
      <p:sp>
        <p:nvSpPr>
          <p:cNvPr id="9221" name="备注占位符 4"/>
          <p:cNvSpPr>
            <a:spLocks noGrp="1"/>
          </p:cNvSpPr>
          <p:nvPr>
            <p:ph type="body" sz="quarter" idx="7"/>
          </p:nvPr>
        </p:nvSpPr>
        <p:spPr>
          <a:xfrm>
            <a:off x="685800" y="4400550"/>
            <a:ext cx="5486400" cy="3600450"/>
          </a:xfrm>
          <a:prstGeom prst="rect">
            <a:avLst/>
          </a:prstGeom>
          <a:noFill/>
          <a:ln w="9525">
            <a:noFill/>
          </a:ln>
        </p:spPr>
        <p:txBody>
          <a:bodyPr lIns="91440" tIns="45720" rIns="91440" bIns="45720" anchor="t"/>
          <a:lstStyle/>
          <a:p>
            <a:pPr lvl="0"/>
            <a:r>
              <a:rPr lang="zh-CN" altLang="en-US"/>
              <a:t>单击此处编辑母版文本样式</a:t>
            </a:r>
          </a:p>
          <a:p>
            <a:pPr lvl="1" indent="0"/>
            <a:r>
              <a:rPr lang="zh-CN" altLang="en-US"/>
              <a:t>第二级</a:t>
            </a:r>
          </a:p>
          <a:p>
            <a:pPr lvl="2" indent="0"/>
            <a:r>
              <a:rPr lang="zh-CN" altLang="en-US"/>
              <a:t>第三级</a:t>
            </a:r>
          </a:p>
          <a:p>
            <a:pPr lvl="3" indent="0"/>
            <a:r>
              <a:rPr lang="zh-CN" altLang="en-US"/>
              <a:t>第四级</a:t>
            </a:r>
          </a:p>
          <a:p>
            <a:pPr lvl="4" indent="0"/>
            <a:r>
              <a:rPr lang="zh-CN" altLang="en-US"/>
              <a:t>第五级</a:t>
            </a:r>
          </a:p>
        </p:txBody>
      </p:sp>
      <p:sp>
        <p:nvSpPr>
          <p:cNvPr id="6" name="页脚占位符 5"/>
          <p:cNvSpPr>
            <a:spLocks noGrp="1"/>
          </p:cNvSpPr>
          <p:nvPr>
            <p:ph type="ftr" sz="quarter" idx="4"/>
          </p:nvPr>
        </p:nvSpPr>
        <p:spPr>
          <a:xfrm>
            <a:off x="0" y="8685213"/>
            <a:ext cx="2971800" cy="458788"/>
          </a:xfrm>
          <a:prstGeom prst="rect">
            <a:avLst/>
          </a:prstGeom>
        </p:spPr>
        <p:txBody>
          <a:bodyPr vert="horz" lIns="91440" tIns="45720" rIns="91440" bIns="45720" rtlCol="0" anchor="b"/>
          <a:lstStyle>
            <a:lvl1pPr algn="l">
              <a:defRPr sz="1200"/>
            </a:lvl1pPr>
          </a:lstStyle>
          <a:p>
            <a:pPr fontAlgn="base"/>
            <a:endParaRPr lang="zh-CN" altLang="en-US" strike="noStrike" noProof="1"/>
          </a:p>
        </p:txBody>
      </p:sp>
      <p:sp>
        <p:nvSpPr>
          <p:cNvPr id="7" name="灯片编号占位符 6"/>
          <p:cNvSpPr>
            <a:spLocks noGrp="1"/>
          </p:cNvSpPr>
          <p:nvPr>
            <p:ph type="sldNum" sz="quarter" idx="5"/>
          </p:nvPr>
        </p:nvSpPr>
        <p:spPr>
          <a:xfrm>
            <a:off x="3884613" y="8685213"/>
            <a:ext cx="2971800" cy="458788"/>
          </a:xfrm>
          <a:prstGeom prst="rect">
            <a:avLst/>
          </a:prstGeom>
        </p:spPr>
        <p:txBody>
          <a:bodyPr vert="horz" lIns="91440" tIns="45720" rIns="91440" bIns="45720" rtlCol="0" anchor="b"/>
          <a:lstStyle>
            <a:lvl1pPr algn="r">
              <a:defRPr sz="1200"/>
            </a:lvl1pPr>
          </a:lstStyle>
          <a:p>
            <a:pPr fontAlgn="base"/>
            <a:fld id="{A6837353-30EB-4A48-80EB-173D804AEFBD}"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21.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2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25.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2828164-BCC2-42CE-AF38-F7D0A7612EE9}" type="slidenum">
              <a:rPr lang="zh-CN" altLang="en-US" smtClean="0"/>
              <a:t>21</a:t>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2828164-BCC2-42CE-AF38-F7D0A7612EE9}" type="slidenum">
              <a:rPr lang="zh-CN" altLang="en-US" smtClean="0"/>
              <a:t>24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72828164-BCC2-42CE-AF38-F7D0A7612EE9}" type="slidenum">
              <a:rPr lang="zh-CN" altLang="en-US" smtClean="0"/>
              <a:t>25</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image" Target="../media/image2.jpeg" /><Relationship Id="rId2" Type="http://schemas.openxmlformats.org/officeDocument/2006/relationships/tags" Target="../tags/tag1.xml" /><Relationship Id="rId3"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title" preserve="1">
  <p:cSld name="标题幻灯片">
    <p:bg>
      <p:bgPr>
        <a:blipFill rotWithShape="0">
          <a:blip r:embed="rId1"/>
          <a:stretch>
            <a:fillRect/>
          </a:stretch>
        </a:blipFill>
        <a:effectLst/>
      </p:bgPr>
    </p:bg>
    <p:spTree>
      <p:nvGrpSpPr>
        <p:cNvPr id="1" name=""/>
        <p:cNvGrpSpPr/>
        <p:nvPr/>
      </p:nvGrpSpPr>
      <p:grpSpPr>
        <a:xfrm>
          <a:off x="0" y="0"/>
          <a:ext cx="0" cy="0"/>
        </a:xfrm>
      </p:grpSpPr>
      <p:sp>
        <p:nvSpPr>
          <p:cNvPr id="2050" name="ksoSlideStyle" descr="#wm#_40_01_100_1100" hidden="1"/>
          <p:cNvSpPr/>
          <p:nvPr/>
        </p:nvSpPr>
        <p:spPr>
          <a:xfrm>
            <a:off x="0" y="0"/>
            <a:ext cx="12700" cy="12700"/>
          </a:xfrm>
          <a:prstGeom prst="rect">
            <a:avLst/>
          </a:prstGeom>
          <a:solidFill>
            <a:schemeClr val="accent1"/>
          </a:solidFill>
          <a:ln w="9525" cap="flat" cmpd="sng">
            <a:solidFill>
              <a:schemeClr val="tx1"/>
            </a:solidFill>
            <a:prstDash val="solid"/>
            <a:miter/>
            <a:headEnd type="none" w="med" len="med"/>
            <a:tailEnd type="none" w="med" len="med"/>
          </a:ln>
        </p:spPr>
        <p:txBody>
          <a:bodyPr anchor="t"/>
          <a:lstStyle/>
          <a:p>
            <a:pPr lvl="0" indent="0"/>
            <a:endParaRPr lang="zh-CN" altLang="en-US">
              <a:latin typeface="Arial" panose="020b0604020202020204" pitchFamily="34" charset="0"/>
              <a:ea typeface="宋体" pitchFamily="2" charset="-122"/>
            </a:endParaRPr>
          </a:p>
        </p:txBody>
      </p:sp>
      <p:sp>
        <p:nvSpPr>
          <p:cNvPr id="2051" name="Rectangle 3"/>
          <p:cNvSpPr>
            <a:spLocks noGrp="1" noChangeArrowheads="1"/>
          </p:cNvSpPr>
          <p:nvPr>
            <p:ph type="ctrTitle" hasCustomPrompt="1"/>
          </p:nvPr>
        </p:nvSpPr>
        <p:spPr>
          <a:xfrm>
            <a:off x="4645025" y="1557338"/>
            <a:ext cx="4176713" cy="3241675"/>
          </a:xfrm>
        </p:spPr>
        <p:txBody>
          <a:bodyPr lIns="90170" tIns="46990" rIns="90170" bIns="46990" anchor="b"/>
          <a:lstStyle>
            <a:lvl1pPr>
              <a:defRPr sz="7200"/>
            </a:lvl1pPr>
          </a:lstStyle>
          <a:p>
            <a:pPr lvl="0" fontAlgn="base"/>
            <a:r>
              <a:rPr lang="zh-CN" altLang="en-US" strike="noStrike" noProof="0" smtClean="0">
                <a:sym typeface="Arial" panose="020b0604020202020204" pitchFamily="34" charset="0"/>
              </a:rPr>
              <a:t>添加标题</a:t>
            </a:r>
            <a:endParaRPr lang="zh-CN" altLang="zh-CN" strike="noStrike" noProof="0" smtClean="0">
              <a:sym typeface="Arial" panose="020b0604020202020204" pitchFamily="34" charset="0"/>
            </a:endParaRPr>
          </a:p>
        </p:txBody>
      </p:sp>
      <p:sp>
        <p:nvSpPr>
          <p:cNvPr id="2052" name="Rectangle 4"/>
          <p:cNvSpPr>
            <a:spLocks noGrp="1" noChangeArrowheads="1"/>
          </p:cNvSpPr>
          <p:nvPr>
            <p:ph type="subTitle" idx="1"/>
          </p:nvPr>
        </p:nvSpPr>
        <p:spPr>
          <a:xfrm>
            <a:off x="4645025" y="4835525"/>
            <a:ext cx="4176713" cy="1006475"/>
          </a:xfrm>
        </p:spPr>
        <p:txBody>
          <a:bodyPr lIns="90170" tIns="46990" rIns="90170" bIns="46990"/>
          <a:lstStyle>
            <a:lvl1pPr marL="0" indent="0">
              <a:defRPr sz="2400">
                <a:sym typeface="Arial" panose="020b0604020202020204" pitchFamily="34" charset="0"/>
              </a:defRPr>
            </a:lvl1pPr>
          </a:lstStyle>
          <a:p>
            <a:pPr lvl="0" fontAlgn="base"/>
            <a:r>
              <a:rPr lang="zh-CN" altLang="zh-CN" strike="noStrike" noProof="0" smtClean="0">
                <a:sym typeface="Arial" panose="020b0604020202020204" pitchFamily="34" charset="0"/>
              </a:rPr>
              <a:t>单击此处编辑母版副标题样式</a:t>
            </a:r>
          </a:p>
        </p:txBody>
      </p:sp>
      <p:sp>
        <p:nvSpPr>
          <p:cNvPr id="2" name="日期占位符 1"/>
          <p:cNvSpPr>
            <a:spLocks noGrp="1"/>
          </p:cNvSpPr>
          <p:nvPr>
            <p:ph type="dt" sz="half" idx="10"/>
          </p:nvPr>
        </p:nvSpPr>
        <p:spPr>
          <a:xfrm>
            <a:off x="628650" y="6356350"/>
            <a:ext cx="2057400" cy="365125"/>
          </a:xfrm>
          <a:prstGeom prst="rect">
            <a:avLst/>
          </a:prstGeom>
        </p:spPr>
        <p:txBody>
          <a:bodyPr vert="horz" lIns="91440" tIns="45720" rIns="91440" bIns="45720" rtlCol="0" anchor="ctr"/>
          <a:lstStyle/>
          <a:p>
            <a:pPr fontAlgn="base"/>
            <a:fld id="{D96C186A-760C-4F7A-8EC3-6B97EB7C909C}"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3" name="页脚占位符 2"/>
          <p:cNvSpPr>
            <a:spLocks noGrp="1"/>
          </p:cNvSpPr>
          <p:nvPr>
            <p:ph type="ftr" sz="quarter" idx="11"/>
          </p:nvPr>
        </p:nvSpPr>
        <p:spPr>
          <a:xfrm>
            <a:off x="3028950" y="6356350"/>
            <a:ext cx="3086100" cy="365125"/>
          </a:xfrm>
          <a:prstGeom prst="rect">
            <a:avLst/>
          </a:prstGeom>
        </p:spPr>
        <p:txBody>
          <a:bodyPr vert="horz" lIns="91440" tIns="45720" rIns="91440" bIns="45720" rtlCol="0" anchor="ctr"/>
          <a:lstStyle/>
          <a:p>
            <a:pPr fontAlgn="base"/>
            <a:endParaRPr lang="zh-CN" altLang="en-US" strike="noStrike" noProof="1"/>
          </a:p>
        </p:txBody>
      </p:sp>
      <p:sp>
        <p:nvSpPr>
          <p:cNvPr id="4" name="灯片编号占位符 3"/>
          <p:cNvSpPr>
            <a:spLocks noGrp="1"/>
          </p:cNvSpPr>
          <p:nvPr>
            <p:ph type="sldNum" sz="quarter" idx="12"/>
          </p:nvPr>
        </p:nvSpPr>
        <p:spPr>
          <a:xfrm>
            <a:off x="6457950" y="6356350"/>
            <a:ext cx="2057400" cy="365125"/>
          </a:xfrm>
          <a:prstGeom prst="rect">
            <a:avLst/>
          </a:prstGeom>
        </p:spPr>
        <p:txBody>
          <a:bodyPr vert="horz" lIns="91440" tIns="45720" rIns="91440" bIns="45720" rtlCol="0" anchor="ctr"/>
          <a:lstStyle/>
          <a:p>
            <a:pPr fontAlgn="base"/>
            <a:fld id="{1827A0B5-10AE-4EB9-9251-311D2AA537E7}"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obj" preserve="1">
  <p:cSld name="标题和内容">
    <p:bg>
      <p:bgPr>
        <a:solidFill>
          <a:srgbClr val="F7F6F2"/>
        </a:solidFill>
        <a:effectLst/>
      </p:bgPr>
    </p:bg>
    <p:spTree>
      <p:nvGrpSpPr>
        <p:cNvPr id="1" name=""/>
        <p:cNvGrpSpPr/>
        <p:nvPr/>
      </p:nvGrpSpPr>
      <p:grpSpPr>
        <a:xfrm>
          <a:off x="0" y="0"/>
          <a:ext cx="0" cy="0"/>
        </a:xfrm>
      </p:grpSpPr>
      <p:sp>
        <p:nvSpPr>
          <p:cNvPr id="2" name="标题 1"/>
          <p:cNvSpPr>
            <a:spLocks noGrp="1"/>
          </p:cNvSpPr>
          <p:nvPr>
            <p:ph type="title"/>
          </p:nvPr>
        </p:nvSpPr>
        <p:spPr/>
        <p:txBody>
          <a:body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idx="1"/>
          </p:nvPr>
        </p:nvSpPr>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628650" y="6491288"/>
            <a:ext cx="2057400" cy="230188"/>
          </a:xfrm>
          <a:prstGeom prst="rect">
            <a:avLst/>
          </a:prstGeom>
        </p:spPr>
        <p:txBody>
          <a:bodyPr vert="horz" lIns="91440" tIns="45720" rIns="91440" bIns="45720" rtlCol="0" anchor="ctr"/>
          <a:lstStyle/>
          <a:p>
            <a:pPr fontAlgn="base"/>
            <a:fld id="{D96C186A-760C-4F7A-8EC3-6B97EB7C909C}"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5" name="页脚占位符 4"/>
          <p:cNvSpPr>
            <a:spLocks noGrp="1"/>
          </p:cNvSpPr>
          <p:nvPr>
            <p:ph type="ftr" sz="quarter" idx="11"/>
          </p:nvPr>
        </p:nvSpPr>
        <p:spPr>
          <a:xfrm>
            <a:off x="3028950" y="6491288"/>
            <a:ext cx="3086100" cy="230188"/>
          </a:xfrm>
          <a:prstGeom prst="rect">
            <a:avLst/>
          </a:prstGeom>
        </p:spPr>
        <p:txBody>
          <a:bodyPr vert="horz" lIns="91440" tIns="45720" rIns="91440" bIns="45720" rtlCol="0" anchor="ctr"/>
          <a:lstStyle/>
          <a:p>
            <a:pPr fontAlgn="base"/>
            <a:endParaRPr lang="zh-CN" altLang="en-US" strike="noStrike" noProof="1"/>
          </a:p>
        </p:txBody>
      </p:sp>
      <p:sp>
        <p:nvSpPr>
          <p:cNvPr id="6" name="灯片编号占位符 5"/>
          <p:cNvSpPr>
            <a:spLocks noGrp="1"/>
          </p:cNvSpPr>
          <p:nvPr>
            <p:ph type="sldNum" sz="quarter" idx="12"/>
          </p:nvPr>
        </p:nvSpPr>
        <p:spPr>
          <a:xfrm>
            <a:off x="6457950" y="6491288"/>
            <a:ext cx="2057400" cy="230188"/>
          </a:xfrm>
          <a:prstGeom prst="rect">
            <a:avLst/>
          </a:prstGeom>
        </p:spPr>
        <p:txBody>
          <a:bodyPr vert="horz" lIns="91440" tIns="45720" rIns="91440" bIns="45720" rtlCol="0" anchor="ctr"/>
          <a:lstStyle/>
          <a:p>
            <a:pPr fontAlgn="base"/>
            <a:fld id="{1827A0B5-10AE-4EB9-9251-311D2AA537E7}"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secHead" preserve="1">
  <p:cSld name="节标题">
    <p:bg>
      <p:bgPr>
        <a:solidFill>
          <a:srgbClr val="F7F6F2"/>
        </a:solidFill>
        <a:effectLst/>
      </p:bgPr>
    </p:bg>
    <p:spTree>
      <p:nvGrpSpPr>
        <p:cNvPr id="1" name=""/>
        <p:cNvGrpSpPr/>
        <p:nvPr/>
      </p:nvGrpSpPr>
      <p:grpSpPr>
        <a:xfrm>
          <a:off x="0" y="0"/>
          <a:ext cx="0" cy="0"/>
        </a:xfrm>
      </p:grpSpPr>
      <p:sp>
        <p:nvSpPr>
          <p:cNvPr id="2" name="标题 1"/>
          <p:cNvSpPr>
            <a:spLocks noGrp="1"/>
          </p:cNvSpPr>
          <p:nvPr>
            <p:ph type="title"/>
          </p:nvPr>
        </p:nvSpPr>
        <p:spPr>
          <a:xfrm>
            <a:off x="623888" y="1709738"/>
            <a:ext cx="7886700" cy="2852737"/>
          </a:xfrm>
        </p:spPr>
        <p:txBody>
          <a:bodyPr anchor="b"/>
          <a:lstStyle>
            <a:lvl1pPr>
              <a:defRPr sz="6000"/>
            </a:lvl1p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fontAlgn="base"/>
            <a:r>
              <a:rPr lang="zh-CN" altLang="en-US" strike="noStrike" noProof="1" smtClean="0"/>
              <a:t>单击此处编辑母版文本样式</a:t>
            </a:r>
          </a:p>
        </p:txBody>
      </p:sp>
      <p:sp>
        <p:nvSpPr>
          <p:cNvPr id="4" name="日期占位符 3"/>
          <p:cNvSpPr>
            <a:spLocks noGrp="1"/>
          </p:cNvSpPr>
          <p:nvPr>
            <p:ph type="dt" sz="half" idx="10"/>
          </p:nvPr>
        </p:nvSpPr>
        <p:spPr>
          <a:xfrm>
            <a:off x="628650" y="6356350"/>
            <a:ext cx="2057400" cy="365125"/>
          </a:xfrm>
          <a:prstGeom prst="rect">
            <a:avLst/>
          </a:prstGeom>
        </p:spPr>
        <p:txBody>
          <a:bodyPr vert="horz" lIns="91440" tIns="45720" rIns="91440" bIns="45720" rtlCol="0" anchor="ctr"/>
          <a:lstStyle/>
          <a:p>
            <a:pPr fontAlgn="base"/>
            <a:fld id="{D96C186A-760C-4F7A-8EC3-6B97EB7C909C}"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5" name="页脚占位符 4"/>
          <p:cNvSpPr>
            <a:spLocks noGrp="1"/>
          </p:cNvSpPr>
          <p:nvPr>
            <p:ph type="ftr" sz="quarter" idx="11"/>
          </p:nvPr>
        </p:nvSpPr>
        <p:spPr>
          <a:xfrm>
            <a:off x="3028950" y="6356350"/>
            <a:ext cx="3086100" cy="365125"/>
          </a:xfrm>
          <a:prstGeom prst="rect">
            <a:avLst/>
          </a:prstGeom>
        </p:spPr>
        <p:txBody>
          <a:bodyPr vert="horz" lIns="91440" tIns="45720" rIns="91440" bIns="45720" rtlCol="0" anchor="ctr"/>
          <a:lstStyle/>
          <a:p>
            <a:pPr fontAlgn="base"/>
            <a:endParaRPr lang="zh-CN" altLang="en-US" strike="noStrike" noProof="1"/>
          </a:p>
        </p:txBody>
      </p:sp>
      <p:sp>
        <p:nvSpPr>
          <p:cNvPr id="6" name="灯片编号占位符 5"/>
          <p:cNvSpPr>
            <a:spLocks noGrp="1"/>
          </p:cNvSpPr>
          <p:nvPr>
            <p:ph type="sldNum" sz="quarter" idx="12"/>
          </p:nvPr>
        </p:nvSpPr>
        <p:spPr>
          <a:xfrm>
            <a:off x="6457950" y="6356350"/>
            <a:ext cx="2057400" cy="365125"/>
          </a:xfrm>
          <a:prstGeom prst="rect">
            <a:avLst/>
          </a:prstGeom>
        </p:spPr>
        <p:txBody>
          <a:bodyPr vert="horz" lIns="91440" tIns="45720" rIns="91440" bIns="45720" rtlCol="0" anchor="ctr"/>
          <a:lstStyle/>
          <a:p>
            <a:pPr fontAlgn="base"/>
            <a:fld id="{1827A0B5-10AE-4EB9-9251-311D2AA537E7}"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lvl1pPr>
              <a:defRPr>
                <a:solidFill>
                  <a:schemeClr val="tx2"/>
                </a:solidFill>
              </a:defRPr>
            </a:lvl1pPr>
          </a:lstStyle>
          <a:p>
            <a:pPr fontAlgn="base"/>
            <a:r>
              <a:rPr lang="zh-CN" altLang="en-US" strike="noStrike" noProof="1" smtClean="0"/>
              <a:t>单击此处编辑母版标题样式</a:t>
            </a:r>
            <a:endParaRPr lang="zh-CN" altLang="en-US" strike="noStrike" noProof="1"/>
          </a:p>
        </p:txBody>
      </p:sp>
      <p:sp>
        <p:nvSpPr>
          <p:cNvPr id="3" name="内容占位符 2"/>
          <p:cNvSpPr>
            <a:spLocks noGrp="1"/>
          </p:cNvSpPr>
          <p:nvPr>
            <p:ph sz="half" idx="1"/>
          </p:nvPr>
        </p:nvSpPr>
        <p:spPr>
          <a:xfrm>
            <a:off x="899592" y="2349224"/>
            <a:ext cx="3168000" cy="3096000"/>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内容占位符 3"/>
          <p:cNvSpPr>
            <a:spLocks noGrp="1"/>
          </p:cNvSpPr>
          <p:nvPr>
            <p:ph sz="half" idx="2"/>
          </p:nvPr>
        </p:nvSpPr>
        <p:spPr>
          <a:xfrm>
            <a:off x="4860384" y="2349224"/>
            <a:ext cx="3168000" cy="3096000"/>
          </a:xfrm>
        </p:spPr>
        <p:txBody>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800">
                <a:solidFill>
                  <a:schemeClr val="bg1"/>
                </a:solidFill>
              </a:defRPr>
            </a:lvl4pPr>
            <a:lvl5pPr>
              <a:defRPr sz="1800">
                <a:solidFill>
                  <a:schemeClr val="bg1"/>
                </a:solidFill>
              </a:defRPr>
            </a:lvl5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日期占位符 4"/>
          <p:cNvSpPr>
            <a:spLocks noGrp="1"/>
          </p:cNvSpPr>
          <p:nvPr>
            <p:ph type="dt" sz="half" idx="10"/>
          </p:nvPr>
        </p:nvSpPr>
        <p:spPr/>
        <p:txBody>
          <a:bodyPr/>
          <a:lstStyle/>
          <a:p>
            <a:pPr fontAlgn="base"/>
            <a:fld id="{D96C186A-760C-4F7A-8EC3-6B97EB7C909C}"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6" name="页脚占位符 5"/>
          <p:cNvSpPr>
            <a:spLocks noGrp="1"/>
          </p:cNvSpPr>
          <p:nvPr>
            <p:ph type="ftr" sz="quarter" idx="11"/>
          </p:nvPr>
        </p:nvSpPr>
        <p:spPr/>
        <p:txBody>
          <a:bodyPr/>
          <a:lstStyle/>
          <a:p>
            <a:pPr fontAlgn="base"/>
            <a:endParaRPr lang="zh-CN" altLang="en-US" strike="noStrike" noProof="1"/>
          </a:p>
        </p:txBody>
      </p:sp>
      <p:sp>
        <p:nvSpPr>
          <p:cNvPr id="7" name="灯片编号占位符 6"/>
          <p:cNvSpPr>
            <a:spLocks noGrp="1"/>
          </p:cNvSpPr>
          <p:nvPr>
            <p:ph type="sldNum" sz="quarter" idx="12"/>
          </p:nvPr>
        </p:nvSpPr>
        <p:spPr/>
        <p:txBody>
          <a:bodyPr/>
          <a:lstStyle/>
          <a:p>
            <a:pPr fontAlgn="base"/>
            <a:fld id="{1827A0B5-10AE-4EB9-9251-311D2AA537E7}"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twoTxTwoObj" preserve="1">
  <p:cSld name="比较">
    <p:bg>
      <p:bgPr>
        <a:solidFill>
          <a:srgbClr val="F7F6F2"/>
        </a:solidFill>
        <a:effectLst/>
      </p:bgPr>
    </p:bg>
    <p:spTree>
      <p:nvGrpSpPr>
        <p:cNvPr id="1" name=""/>
        <p:cNvGrpSpPr/>
        <p:nvPr/>
      </p:nvGrpSpPr>
      <p:grpSpPr>
        <a:xfrm>
          <a:off x="0" y="0"/>
          <a:ext cx="0" cy="0"/>
        </a:xfrm>
      </p:grpSpPr>
      <p:sp>
        <p:nvSpPr>
          <p:cNvPr id="2" name="标题 1"/>
          <p:cNvSpPr>
            <a:spLocks noGrp="1"/>
          </p:cNvSpPr>
          <p:nvPr>
            <p:ph type="title"/>
          </p:nvPr>
        </p:nvSpPr>
        <p:spPr>
          <a:xfrm>
            <a:off x="630238" y="365125"/>
            <a:ext cx="7886700" cy="1325563"/>
          </a:xfrm>
        </p:spPr>
        <p:txBody>
          <a:bodyPr/>
          <a:lstStyle/>
          <a:p>
            <a:pPr fontAlgn="base"/>
            <a:r>
              <a:rPr lang="zh-CN" altLang="en-US" strike="noStrike" noProof="1" smtClean="0"/>
              <a:t>单击此处编辑母版标题样式</a:t>
            </a:r>
            <a:endParaRPr lang="zh-CN" altLang="en-US" strike="noStrike" noProof="1"/>
          </a:p>
        </p:txBody>
      </p:sp>
      <p:sp>
        <p:nvSpPr>
          <p:cNvPr id="3" name="文本占位符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4" name="内容占位符 3"/>
          <p:cNvSpPr>
            <a:spLocks noGrp="1"/>
          </p:cNvSpPr>
          <p:nvPr>
            <p:ph sz="half" idx="2"/>
          </p:nvPr>
        </p:nvSpPr>
        <p:spPr>
          <a:xfrm>
            <a:off x="630238" y="2505075"/>
            <a:ext cx="3868737" cy="3684588"/>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5" name="文本占位符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fontAlgn="base"/>
            <a:r>
              <a:rPr lang="zh-CN" altLang="en-US" strike="noStrike" noProof="1" smtClean="0"/>
              <a:t>单击此处编辑母版文本样式</a:t>
            </a:r>
          </a:p>
        </p:txBody>
      </p:sp>
      <p:sp>
        <p:nvSpPr>
          <p:cNvPr id="6" name="内容占位符 5"/>
          <p:cNvSpPr>
            <a:spLocks noGrp="1"/>
          </p:cNvSpPr>
          <p:nvPr>
            <p:ph sz="quarter" idx="4"/>
          </p:nvPr>
        </p:nvSpPr>
        <p:spPr>
          <a:xfrm>
            <a:off x="4629150" y="2505075"/>
            <a:ext cx="3887788" cy="3684588"/>
          </a:xfrm>
        </p:spPr>
        <p:txBody>
          <a:body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7" name="日期占位符 6"/>
          <p:cNvSpPr>
            <a:spLocks noGrp="1"/>
          </p:cNvSpPr>
          <p:nvPr>
            <p:ph type="dt" sz="half" idx="10"/>
          </p:nvPr>
        </p:nvSpPr>
        <p:spPr>
          <a:xfrm>
            <a:off x="628650" y="6356350"/>
            <a:ext cx="2057400" cy="365125"/>
          </a:xfrm>
          <a:prstGeom prst="rect">
            <a:avLst/>
          </a:prstGeom>
        </p:spPr>
        <p:txBody>
          <a:bodyPr vert="horz" lIns="91440" tIns="45720" rIns="91440" bIns="45720" rtlCol="0" anchor="ctr"/>
          <a:lstStyle/>
          <a:p>
            <a:pPr fontAlgn="base"/>
            <a:fld id="{D96C186A-760C-4F7A-8EC3-6B97EB7C909C}"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8" name="页脚占位符 7"/>
          <p:cNvSpPr>
            <a:spLocks noGrp="1"/>
          </p:cNvSpPr>
          <p:nvPr>
            <p:ph type="ftr" sz="quarter" idx="11"/>
          </p:nvPr>
        </p:nvSpPr>
        <p:spPr>
          <a:xfrm>
            <a:off x="3028950" y="6356350"/>
            <a:ext cx="3086100" cy="365125"/>
          </a:xfrm>
          <a:prstGeom prst="rect">
            <a:avLst/>
          </a:prstGeom>
        </p:spPr>
        <p:txBody>
          <a:bodyPr vert="horz" lIns="91440" tIns="45720" rIns="91440" bIns="45720" rtlCol="0" anchor="ctr"/>
          <a:lstStyle/>
          <a:p>
            <a:pPr fontAlgn="base"/>
            <a:endParaRPr lang="zh-CN" altLang="en-US" strike="noStrike" noProof="1"/>
          </a:p>
        </p:txBody>
      </p:sp>
      <p:sp>
        <p:nvSpPr>
          <p:cNvPr id="9" name="灯片编号占位符 8"/>
          <p:cNvSpPr>
            <a:spLocks noGrp="1"/>
          </p:cNvSpPr>
          <p:nvPr>
            <p:ph type="sldNum" sz="quarter" idx="12"/>
          </p:nvPr>
        </p:nvSpPr>
        <p:spPr>
          <a:xfrm>
            <a:off x="6457950" y="6356350"/>
            <a:ext cx="2057400" cy="365125"/>
          </a:xfrm>
          <a:prstGeom prst="rect">
            <a:avLst/>
          </a:prstGeom>
        </p:spPr>
        <p:txBody>
          <a:bodyPr vert="horz" lIns="91440" tIns="45720" rIns="91440" bIns="45720" rtlCol="0" anchor="ctr"/>
          <a:lstStyle/>
          <a:p>
            <a:pPr fontAlgn="base"/>
            <a:fld id="{1827A0B5-10AE-4EB9-9251-311D2AA537E7}"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reserve="1" userDrawn="1">
  <p:cSld name="仅标题">
    <p:bg>
      <p:bgPr>
        <a:solidFill>
          <a:srgbClr val="F7F6F2"/>
        </a:solidFill>
        <a:effectLst/>
      </p:bgPr>
    </p:bg>
    <p:spTree>
      <p:nvGrpSpPr>
        <p:cNvPr id="1" name=""/>
        <p:cNvGrpSpPr/>
        <p:nvPr/>
      </p:nvGrpSpPr>
      <p:grpSpPr>
        <a:xfrm>
          <a:off x="0" y="0"/>
          <a:ext cx="0" cy="0"/>
        </a:xfrm>
      </p:grpSpPr>
      <p:pic>
        <p:nvPicPr>
          <p:cNvPr id="6146" name="Picture 2" descr="#wm#_40_31_*Z"/>
          <p:cNvPicPr>
            <a:picLocks noChangeAspect="1"/>
          </p:cNvPicPr>
          <p:nvPr>
            <p:custDataLst>
              <p:tags r:id="rId2"/>
            </p:custDataLst>
          </p:nvPr>
        </p:nvPicPr>
        <p:blipFill>
          <a:blip r:embed="rId1"/>
          <a:srcRect l="35025" r="22250" b="258"/>
          <a:stretch>
            <a:fillRect/>
          </a:stretch>
        </p:blipFill>
        <p:spPr>
          <a:xfrm>
            <a:off x="5180013" y="1588"/>
            <a:ext cx="3987800" cy="6858000"/>
          </a:xfrm>
          <a:prstGeom prst="rect">
            <a:avLst/>
          </a:prstGeom>
          <a:noFill/>
          <a:ln w="9525">
            <a:noFill/>
          </a:ln>
        </p:spPr>
      </p:pic>
      <p:sp>
        <p:nvSpPr>
          <p:cNvPr id="4" name="Rectangle 3"/>
          <p:cNvSpPr>
            <a:spLocks noGrp="1" noChangeArrowheads="1"/>
          </p:cNvSpPr>
          <p:nvPr>
            <p:ph type="ctrTitle" hasCustomPrompt="1"/>
          </p:nvPr>
        </p:nvSpPr>
        <p:spPr>
          <a:xfrm>
            <a:off x="1115616" y="3573016"/>
            <a:ext cx="3960000" cy="1108800"/>
          </a:xfrm>
        </p:spPr>
        <p:txBody>
          <a:bodyPr lIns="90170" tIns="46990" rIns="90170" bIns="46990" anchor="b"/>
          <a:lstStyle>
            <a:lvl1pPr>
              <a:defRPr sz="7200"/>
            </a:lvl1pPr>
          </a:lstStyle>
          <a:p>
            <a:pPr lvl="0" fontAlgn="base"/>
            <a:r>
              <a:rPr lang="zh-CN" altLang="en-US" strike="noStrike" noProof="0" smtClean="0">
                <a:sym typeface="Arial" panose="020b0604020202020204" pitchFamily="34" charset="0"/>
              </a:rPr>
              <a:t>编辑</a:t>
            </a:r>
            <a:r>
              <a:rPr lang="zh-CN" altLang="zh-CN" strike="noStrike" noProof="0" smtClean="0">
                <a:sym typeface="Arial" panose="020b0604020202020204" pitchFamily="34" charset="0"/>
              </a:rPr>
              <a:t>标题</a:t>
            </a:r>
          </a:p>
        </p:txBody>
      </p:sp>
      <p:sp>
        <p:nvSpPr>
          <p:cNvPr id="5" name="Rectangle 4"/>
          <p:cNvSpPr>
            <a:spLocks noGrp="1" noChangeArrowheads="1"/>
          </p:cNvSpPr>
          <p:nvPr>
            <p:ph type="subTitle" idx="1"/>
          </p:nvPr>
        </p:nvSpPr>
        <p:spPr>
          <a:xfrm>
            <a:off x="1331616" y="4696759"/>
            <a:ext cx="3744000" cy="360000"/>
          </a:xfrm>
        </p:spPr>
        <p:txBody>
          <a:bodyPr lIns="90170" tIns="46990" rIns="90170" bIns="46990"/>
          <a:lstStyle>
            <a:lvl1pPr marL="0" indent="0">
              <a:defRPr sz="2000">
                <a:sym typeface="Arial" panose="020b0604020202020204" pitchFamily="34" charset="0"/>
              </a:defRPr>
            </a:lvl1pPr>
          </a:lstStyle>
          <a:p>
            <a:pPr lvl="0" fontAlgn="base"/>
            <a:r>
              <a:rPr lang="zh-CN" altLang="zh-CN" strike="noStrike" noProof="0" smtClean="0">
                <a:sym typeface="Arial" panose="020b0604020202020204" pitchFamily="34" charset="0"/>
              </a:rPr>
              <a:t>单击此处编辑母版副标题样式</a:t>
            </a:r>
          </a:p>
        </p:txBody>
      </p:sp>
      <p:sp>
        <p:nvSpPr>
          <p:cNvPr id="2" name="日期占位符 1"/>
          <p:cNvSpPr>
            <a:spLocks noGrp="1"/>
          </p:cNvSpPr>
          <p:nvPr>
            <p:ph type="dt" sz="half" idx="10"/>
          </p:nvPr>
        </p:nvSpPr>
        <p:spPr>
          <a:xfrm>
            <a:off x="628650" y="6356350"/>
            <a:ext cx="2057400" cy="365125"/>
          </a:xfrm>
          <a:prstGeom prst="rect">
            <a:avLst/>
          </a:prstGeom>
        </p:spPr>
        <p:txBody>
          <a:bodyPr vert="horz" lIns="91440" tIns="45720" rIns="91440" bIns="45720" rtlCol="0" anchor="ctr"/>
          <a:lstStyle/>
          <a:p>
            <a:pPr fontAlgn="base"/>
            <a:fld id="{D96C186A-760C-4F7A-8EC3-6B97EB7C909C}"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6" name="页脚占位符 5"/>
          <p:cNvSpPr>
            <a:spLocks noGrp="1"/>
          </p:cNvSpPr>
          <p:nvPr>
            <p:ph type="ftr" sz="quarter" idx="11"/>
          </p:nvPr>
        </p:nvSpPr>
        <p:spPr>
          <a:xfrm>
            <a:off x="3028950" y="6356350"/>
            <a:ext cx="3086100" cy="365125"/>
          </a:xfrm>
          <a:prstGeom prst="rect">
            <a:avLst/>
          </a:prstGeom>
        </p:spPr>
        <p:txBody>
          <a:bodyPr vert="horz" lIns="91440" tIns="45720" rIns="91440" bIns="45720" rtlCol="0" anchor="ctr"/>
          <a:lstStyle/>
          <a:p>
            <a:pPr fontAlgn="base"/>
            <a:endParaRPr lang="zh-CN" altLang="en-US" strike="noStrike" noProof="1"/>
          </a:p>
        </p:txBody>
      </p:sp>
      <p:sp>
        <p:nvSpPr>
          <p:cNvPr id="7" name="灯片编号占位符 6"/>
          <p:cNvSpPr>
            <a:spLocks noGrp="1"/>
          </p:cNvSpPr>
          <p:nvPr>
            <p:ph type="sldNum" sz="quarter" idx="12"/>
          </p:nvPr>
        </p:nvSpPr>
        <p:spPr>
          <a:xfrm>
            <a:off x="6457950" y="6356350"/>
            <a:ext cx="2057400" cy="365125"/>
          </a:xfrm>
          <a:prstGeom prst="rect">
            <a:avLst/>
          </a:prstGeom>
        </p:spPr>
        <p:txBody>
          <a:bodyPr vert="horz" lIns="91440" tIns="45720" rIns="91440" bIns="45720" rtlCol="0" anchor="ctr"/>
          <a:lstStyle/>
          <a:p>
            <a:pPr fontAlgn="base"/>
            <a:fld id="{1827A0B5-10AE-4EB9-9251-311D2AA537E7}"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fontAlgn="base"/>
            <a:fld id="{D96C186A-760C-4F7A-8EC3-6B97EB7C909C}"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3" name="页脚占位符 2"/>
          <p:cNvSpPr>
            <a:spLocks noGrp="1"/>
          </p:cNvSpPr>
          <p:nvPr>
            <p:ph type="ftr" sz="quarter" idx="11"/>
          </p:nvPr>
        </p:nvSpPr>
        <p:spPr/>
        <p:txBody>
          <a:bodyPr/>
          <a:lstStyle/>
          <a:p>
            <a:pPr fontAlgn="base"/>
            <a:endParaRPr lang="zh-CN" altLang="en-US" strike="noStrike" noProof="1"/>
          </a:p>
        </p:txBody>
      </p:sp>
      <p:sp>
        <p:nvSpPr>
          <p:cNvPr id="4" name="灯片编号占位符 3"/>
          <p:cNvSpPr>
            <a:spLocks noGrp="1"/>
          </p:cNvSpPr>
          <p:nvPr>
            <p:ph type="sldNum" sz="quarter" idx="12"/>
          </p:nvPr>
        </p:nvSpPr>
        <p:spPr/>
        <p:txBody>
          <a:bodyPr/>
          <a:lstStyle/>
          <a:p>
            <a:pPr fontAlgn="base"/>
            <a:fld id="{1827A0B5-10AE-4EB9-9251-311D2AA537E7}"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reserve="1" userDrawn="1">
  <p:cSld name="图片与标题">
    <p:spTree>
      <p:nvGrpSpPr>
        <p:cNvPr id="1" name=""/>
        <p:cNvGrpSpPr/>
        <p:nvPr/>
      </p:nvGrpSpPr>
      <p:grpSpPr>
        <a:xfrm>
          <a:off x="0" y="0"/>
          <a:ext cx="0" cy="0"/>
        </a:xfrm>
      </p:grpSpPr>
      <p:sp>
        <p:nvSpPr>
          <p:cNvPr id="3" name="图片占位符 2"/>
          <p:cNvSpPr>
            <a:spLocks noGrp="1"/>
          </p:cNvSpPr>
          <p:nvPr>
            <p:ph type="pic" idx="1"/>
          </p:nvPr>
        </p:nvSpPr>
        <p:spPr>
          <a:xfrm>
            <a:off x="4572000" y="2205248"/>
            <a:ext cx="4561200" cy="34560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fontAlgn="base"/>
            <a:endParaRPr lang="zh-CN" altLang="en-US" strike="noStrike" noProof="1"/>
          </a:p>
        </p:txBody>
      </p:sp>
      <p:sp>
        <p:nvSpPr>
          <p:cNvPr id="4" name="文本占位符 3"/>
          <p:cNvSpPr>
            <a:spLocks noGrp="1"/>
          </p:cNvSpPr>
          <p:nvPr>
            <p:ph type="body" sz="half" idx="2"/>
          </p:nvPr>
        </p:nvSpPr>
        <p:spPr>
          <a:xfrm>
            <a:off x="899944" y="2348880"/>
            <a:ext cx="3168000" cy="3096000"/>
          </a:xfrm>
        </p:spPr>
        <p:txBody>
          <a:bodyPr/>
          <a:lstStyle>
            <a:lvl1pPr marL="0" indent="0">
              <a:buNone/>
              <a:defRPr sz="20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fontAlgn="base"/>
            <a:r>
              <a:rPr lang="zh-CN" altLang="en-US" strike="noStrike" noProof="1" smtClean="0"/>
              <a:t>单击此处编辑母版文本样式</a:t>
            </a:r>
          </a:p>
        </p:txBody>
      </p:sp>
      <p:sp>
        <p:nvSpPr>
          <p:cNvPr id="8" name="标题 1"/>
          <p:cNvSpPr>
            <a:spLocks noGrp="1"/>
          </p:cNvSpPr>
          <p:nvPr>
            <p:ph type="title"/>
          </p:nvPr>
        </p:nvSpPr>
        <p:spPr>
          <a:xfrm>
            <a:off x="1008063" y="733425"/>
            <a:ext cx="7631112" cy="1143000"/>
          </a:xfrm>
        </p:spPr>
        <p:txBody>
          <a:bodyPr/>
          <a:lstStyle>
            <a:lvl1pPr>
              <a:defRPr>
                <a:solidFill>
                  <a:schemeClr val="tx2"/>
                </a:solidFill>
              </a:defRPr>
            </a:lvl1pPr>
          </a:lstStyle>
          <a:p>
            <a:pPr fontAlgn="base"/>
            <a:r>
              <a:rPr lang="zh-CN" altLang="en-US" strike="noStrike" noProof="1" smtClean="0"/>
              <a:t>单击此处编辑母版标题样式</a:t>
            </a:r>
            <a:endParaRPr lang="zh-CN" altLang="en-US" strike="noStrike" noProof="1"/>
          </a:p>
        </p:txBody>
      </p:sp>
      <p:sp>
        <p:nvSpPr>
          <p:cNvPr id="2" name="日期占位符 1"/>
          <p:cNvSpPr>
            <a:spLocks noGrp="1"/>
          </p:cNvSpPr>
          <p:nvPr>
            <p:ph type="dt" sz="half" idx="10"/>
          </p:nvPr>
        </p:nvSpPr>
        <p:spPr/>
        <p:txBody>
          <a:bodyPr/>
          <a:lstStyle/>
          <a:p>
            <a:pPr fontAlgn="base"/>
            <a:fld id="{D96C186A-760C-4F7A-8EC3-6B97EB7C909C}"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5" name="页脚占位符 4"/>
          <p:cNvSpPr>
            <a:spLocks noGrp="1"/>
          </p:cNvSpPr>
          <p:nvPr>
            <p:ph type="ftr" sz="quarter" idx="11"/>
          </p:nvPr>
        </p:nvSpPr>
        <p:spPr/>
        <p:txBody>
          <a:bodyPr/>
          <a:lstStyle/>
          <a:p>
            <a:pPr fontAlgn="base"/>
            <a:endParaRPr lang="zh-CN" altLang="en-US" strike="noStrike" noProof="1"/>
          </a:p>
        </p:txBody>
      </p:sp>
      <p:sp>
        <p:nvSpPr>
          <p:cNvPr id="6" name="灯片编号占位符 5"/>
          <p:cNvSpPr>
            <a:spLocks noGrp="1"/>
          </p:cNvSpPr>
          <p:nvPr>
            <p:ph type="sldNum" sz="quarter" idx="12"/>
          </p:nvPr>
        </p:nvSpPr>
        <p:spPr/>
        <p:txBody>
          <a:bodyPr/>
          <a:lstStyle/>
          <a:p>
            <a:pPr fontAlgn="base"/>
            <a:fld id="{1827A0B5-10AE-4EB9-9251-311D2AA537E7}"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type="vertTitleAndTx" preserve="1">
  <p:cSld name="垂直排列标题与&#10;文本">
    <p:bg>
      <p:bgPr>
        <a:solidFill>
          <a:srgbClr val="F7F6F2"/>
        </a:solidFill>
        <a:effectLst/>
      </p:bgPr>
    </p:bg>
    <p:spTree>
      <p:nvGrpSpPr>
        <p:cNvPr id="1" name=""/>
        <p:cNvGrpSpPr/>
        <p:nvPr/>
      </p:nvGrpSpPr>
      <p:grpSpPr>
        <a:xfrm>
          <a:off x="0" y="0"/>
          <a:ext cx="0" cy="0"/>
        </a:xfrm>
      </p:grpSpPr>
      <p:sp>
        <p:nvSpPr>
          <p:cNvPr id="2" name="竖排标题 1"/>
          <p:cNvSpPr>
            <a:spLocks noGrp="1"/>
          </p:cNvSpPr>
          <p:nvPr>
            <p:ph type="title" orient="vert"/>
          </p:nvPr>
        </p:nvSpPr>
        <p:spPr>
          <a:xfrm>
            <a:off x="7380312" y="404664"/>
            <a:ext cx="1135038" cy="5713413"/>
          </a:xfrm>
        </p:spPr>
        <p:txBody>
          <a:bodyPr vert="eaVert">
            <a:normAutofit/>
          </a:bodyPr>
          <a:lstStyle>
            <a:lvl1pPr>
              <a:defRPr sz="3600"/>
            </a:lvl1pPr>
          </a:lstStyle>
          <a:p>
            <a:pPr fontAlgn="base"/>
            <a:r>
              <a:rPr lang="zh-CN" altLang="en-US" strike="noStrike" noProof="1" smtClean="0"/>
              <a:t>单击此处编辑母版标题样式</a:t>
            </a:r>
            <a:endParaRPr lang="zh-CN" altLang="en-US" strike="noStrike" noProof="1"/>
          </a:p>
        </p:txBody>
      </p:sp>
      <p:sp>
        <p:nvSpPr>
          <p:cNvPr id="3" name="竖排文字占位符 2"/>
          <p:cNvSpPr>
            <a:spLocks noGrp="1"/>
          </p:cNvSpPr>
          <p:nvPr>
            <p:ph type="body" orient="vert" idx="1"/>
          </p:nvPr>
        </p:nvSpPr>
        <p:spPr>
          <a:xfrm>
            <a:off x="628650" y="404664"/>
            <a:ext cx="6607646" cy="5713413"/>
          </a:xfrm>
        </p:spPr>
        <p:txBody>
          <a:bodyPr vert="eaVert"/>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628650" y="6478588"/>
            <a:ext cx="2057400" cy="274638"/>
          </a:xfrm>
          <a:prstGeom prst="rect">
            <a:avLst/>
          </a:prstGeom>
        </p:spPr>
        <p:txBody>
          <a:bodyPr vert="horz" lIns="91440" tIns="45720" rIns="91440" bIns="45720" rtlCol="0" anchor="ctr"/>
          <a:lstStyle/>
          <a:p>
            <a:pPr fontAlgn="base"/>
            <a:fld id="{D96C186A-760C-4F7A-8EC3-6B97EB7C909C}"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5" name="页脚占位符 4"/>
          <p:cNvSpPr>
            <a:spLocks noGrp="1"/>
          </p:cNvSpPr>
          <p:nvPr>
            <p:ph type="ftr" sz="quarter" idx="11"/>
          </p:nvPr>
        </p:nvSpPr>
        <p:spPr>
          <a:xfrm>
            <a:off x="3028950" y="6478588"/>
            <a:ext cx="3086100" cy="274638"/>
          </a:xfrm>
          <a:prstGeom prst="rect">
            <a:avLst/>
          </a:prstGeom>
        </p:spPr>
        <p:txBody>
          <a:bodyPr vert="horz" lIns="91440" tIns="45720" rIns="91440" bIns="45720" rtlCol="0" anchor="ctr"/>
          <a:lstStyle/>
          <a:p>
            <a:pPr fontAlgn="base"/>
            <a:endParaRPr lang="zh-CN" altLang="en-US" strike="noStrike" noProof="1"/>
          </a:p>
        </p:txBody>
      </p:sp>
      <p:sp>
        <p:nvSpPr>
          <p:cNvPr id="6" name="灯片编号占位符 5"/>
          <p:cNvSpPr>
            <a:spLocks noGrp="1"/>
          </p:cNvSpPr>
          <p:nvPr>
            <p:ph type="sldNum" sz="quarter" idx="12"/>
          </p:nvPr>
        </p:nvSpPr>
        <p:spPr>
          <a:xfrm>
            <a:off x="6457950" y="6478588"/>
            <a:ext cx="2057400" cy="274638"/>
          </a:xfrm>
          <a:prstGeom prst="rect">
            <a:avLst/>
          </a:prstGeom>
        </p:spPr>
        <p:txBody>
          <a:bodyPr vert="horz" lIns="91440" tIns="45720" rIns="91440" bIns="45720" rtlCol="0" anchor="ctr"/>
          <a:lstStyle/>
          <a:p>
            <a:pPr fontAlgn="base"/>
            <a:fld id="{1827A0B5-10AE-4EB9-9251-311D2AA537E7}"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showMasterSp="0" preserve="1" userDrawn="1">
  <p:cSld name="内容">
    <p:bg>
      <p:bgPr>
        <a:solidFill>
          <a:srgbClr val="F7F6F2"/>
        </a:solidFill>
        <a:effectLst/>
      </p:bgPr>
    </p:bg>
    <p:spTree>
      <p:nvGrpSpPr>
        <p:cNvPr id="1" name=""/>
        <p:cNvGrpSpPr/>
        <p:nvPr/>
      </p:nvGrpSpPr>
      <p:grpSpPr>
        <a:xfrm>
          <a:off x="0" y="0"/>
          <a:ext cx="0" cy="0"/>
        </a:xfrm>
      </p:grpSpPr>
      <p:sp>
        <p:nvSpPr>
          <p:cNvPr id="3" name="内容占位符 2"/>
          <p:cNvSpPr>
            <a:spLocks noGrp="1"/>
          </p:cNvSpPr>
          <p:nvPr>
            <p:ph idx="1"/>
          </p:nvPr>
        </p:nvSpPr>
        <p:spPr>
          <a:xfrm>
            <a:off x="628200" y="408675"/>
            <a:ext cx="7887600" cy="5810400"/>
          </a:xfrm>
        </p:spPr>
        <p:txBody>
          <a:bodyPr/>
          <a:lstStyle>
            <a:lvl1pPr>
              <a:defRPr sz="2400"/>
            </a:lvl1pPr>
            <a:lvl2pPr>
              <a:defRPr sz="2000"/>
            </a:lvl2pPr>
            <a:lvl3pPr>
              <a:defRPr sz="1800"/>
            </a:lvl3pPr>
            <a:lvl4pPr>
              <a:defRPr sz="1800"/>
            </a:lvl4pPr>
            <a:lvl5pPr>
              <a:defRPr sz="1800"/>
            </a:lvl5pPr>
          </a:lstStyle>
          <a:p>
            <a:pPr lvl="0" fontAlgn="base"/>
            <a:r>
              <a:rPr lang="zh-CN" altLang="en-US" strike="noStrike" noProof="1" smtClean="0"/>
              <a:t>单击此处编辑母版文本样式</a:t>
            </a:r>
          </a:p>
          <a:p>
            <a:pPr lvl="1" fontAlgn="base"/>
            <a:r>
              <a:rPr lang="zh-CN" altLang="en-US" strike="noStrike" noProof="1" smtClean="0"/>
              <a:t>第二级</a:t>
            </a:r>
          </a:p>
          <a:p>
            <a:pPr lvl="2" fontAlgn="base"/>
            <a:r>
              <a:rPr lang="zh-CN" altLang="en-US" strike="noStrike" noProof="1" smtClean="0"/>
              <a:t>第三级</a:t>
            </a:r>
          </a:p>
          <a:p>
            <a:pPr lvl="3" fontAlgn="base"/>
            <a:r>
              <a:rPr lang="zh-CN" altLang="en-US" strike="noStrike" noProof="1" smtClean="0"/>
              <a:t>第四级</a:t>
            </a:r>
          </a:p>
          <a:p>
            <a:pPr lvl="4" fontAlgn="base"/>
            <a:r>
              <a:rPr lang="zh-CN" altLang="en-US" strike="noStrike" noProof="1" smtClean="0"/>
              <a:t>第五级</a:t>
            </a:r>
            <a:endParaRPr lang="zh-CN" altLang="en-US" strike="noStrike" noProof="1"/>
          </a:p>
        </p:txBody>
      </p:sp>
      <p:sp>
        <p:nvSpPr>
          <p:cNvPr id="4" name="日期占位符 3"/>
          <p:cNvSpPr>
            <a:spLocks noGrp="1"/>
          </p:cNvSpPr>
          <p:nvPr>
            <p:ph type="dt" sz="half" idx="10"/>
          </p:nvPr>
        </p:nvSpPr>
        <p:spPr>
          <a:xfrm>
            <a:off x="628650" y="6356350"/>
            <a:ext cx="2057400" cy="365125"/>
          </a:xfrm>
          <a:prstGeom prst="rect">
            <a:avLst/>
          </a:prstGeom>
        </p:spPr>
        <p:txBody>
          <a:bodyPr vert="horz" lIns="91440" tIns="45720" rIns="91440" bIns="45720" rtlCol="0" anchor="ctr"/>
          <a:lstStyle/>
          <a:p>
            <a:pPr fontAlgn="base"/>
            <a:fld id="{6EF2F5ED-D19D-4097-92A9-D6092B3D6E68}"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5" name="页脚占位符 4"/>
          <p:cNvSpPr>
            <a:spLocks noGrp="1"/>
          </p:cNvSpPr>
          <p:nvPr>
            <p:ph type="ftr" sz="quarter" idx="11"/>
          </p:nvPr>
        </p:nvSpPr>
        <p:spPr>
          <a:xfrm>
            <a:off x="3028950" y="6356350"/>
            <a:ext cx="3086100" cy="365125"/>
          </a:xfrm>
          <a:prstGeom prst="rect">
            <a:avLst/>
          </a:prstGeom>
        </p:spPr>
        <p:txBody>
          <a:bodyPr vert="horz" lIns="91440" tIns="45720" rIns="91440" bIns="45720" rtlCol="0" anchor="ctr"/>
          <a:lstStyle/>
          <a:p>
            <a:pPr fontAlgn="base"/>
            <a:endParaRPr lang="zh-CN" altLang="en-US" strike="noStrike" noProof="1"/>
          </a:p>
        </p:txBody>
      </p:sp>
      <p:sp>
        <p:nvSpPr>
          <p:cNvPr id="6" name="灯片编号占位符 5"/>
          <p:cNvSpPr>
            <a:spLocks noGrp="1"/>
          </p:cNvSpPr>
          <p:nvPr>
            <p:ph type="sldNum" sz="quarter" idx="12"/>
          </p:nvPr>
        </p:nvSpPr>
        <p:spPr>
          <a:xfrm>
            <a:off x="6457950" y="6356350"/>
            <a:ext cx="2057400" cy="365125"/>
          </a:xfrm>
          <a:prstGeom prst="rect">
            <a:avLst/>
          </a:prstGeom>
        </p:spPr>
        <p:txBody>
          <a:bodyPr vert="horz" lIns="91440" tIns="45720" rIns="91440" bIns="45720" rtlCol="0" anchor="ctr"/>
          <a:lstStyle/>
          <a:p>
            <a:pPr fontAlgn="base"/>
            <a:fld id="{A7AAEAA2-D029-4D23-B6D5-DE004B8B3ED2}"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bg>
      <p:bgPr>
        <a:solidFill>
          <a:srgbClr val="F7F6F2"/>
        </a:solidFill>
        <a:effectLst/>
      </p:bgPr>
    </p:bg>
    <p:spTree>
      <p:nvGrpSpPr>
        <p:cNvPr id="1" name=""/>
        <p:cNvGrpSpPr/>
        <p:nvPr/>
      </p:nvGrpSpPr>
      <p:grpSpPr/>
      <p:sp>
        <p:nvSpPr>
          <p:cNvPr id="1026" name="Rectangle 2"/>
          <p:cNvSpPr>
            <a:spLocks noGrp="1"/>
          </p:cNvSpPr>
          <p:nvPr>
            <p:ph type="title"/>
          </p:nvPr>
        </p:nvSpPr>
        <p:spPr>
          <a:xfrm>
            <a:off x="1008063" y="733425"/>
            <a:ext cx="7507287" cy="966788"/>
          </a:xfrm>
          <a:prstGeom prst="rect">
            <a:avLst/>
          </a:prstGeom>
          <a:noFill/>
          <a:ln w="9525">
            <a:noFill/>
          </a:ln>
        </p:spPr>
        <p:txBody>
          <a:bodyPr wrap="square" lIns="91440" tIns="45720" rIns="91440" bIns="45720" anchor="ctr"/>
          <a:lstStyle/>
          <a:p>
            <a:pPr lvl="0"/>
            <a:r>
              <a:rPr lang="zh-CN" altLang="zh-CN"/>
              <a:t>单击此处编辑母版标题样式</a:t>
            </a:r>
          </a:p>
        </p:txBody>
      </p:sp>
      <p:grpSp>
        <p:nvGrpSpPr>
          <p:cNvPr id="1027" name="Group 5" descr="#wm#_40_19_*Z"/>
          <p:cNvGrpSpPr/>
          <p:nvPr/>
        </p:nvGrpSpPr>
        <p:grpSpPr>
          <a:xfrm>
            <a:off x="396875" y="260350"/>
            <a:ext cx="1006475" cy="1008063"/>
            <a:chExt cx="1587" cy="1586"/>
          </a:xfrm>
        </p:grpSpPr>
        <p:sp>
          <p:nvSpPr>
            <p:cNvPr id="1028" name="Rectangle 6" descr="#wm#_40_19_*Z"/>
            <p:cNvSpPr/>
            <p:nvPr/>
          </p:nvSpPr>
          <p:spPr>
            <a:xfrm>
              <a:off x="0" y="680"/>
              <a:ext cx="907" cy="907"/>
            </a:xfrm>
            <a:prstGeom prst="rect">
              <a:avLst/>
            </a:prstGeom>
            <a:solidFill>
              <a:srgbClr val="CD0707"/>
            </a:solidFill>
            <a:ln w="9525">
              <a:noFill/>
            </a:ln>
          </p:spPr>
          <p:txBody>
            <a:bodyPr anchor="ctr"/>
            <a:lstStyle/>
            <a:p>
              <a:pPr lvl="0" indent="0"/>
              <a:endParaRPr lang="zh-CN" altLang="en-US">
                <a:latin typeface="Arial" panose="020b0604020202020204" pitchFamily="34" charset="0"/>
                <a:ea typeface="黑体"/>
              </a:endParaRPr>
            </a:p>
          </p:txBody>
        </p:sp>
        <p:sp>
          <p:nvSpPr>
            <p:cNvPr id="1029" name="Rectangle 7" descr="#wm#_40_19_*Z"/>
            <p:cNvSpPr/>
            <p:nvPr/>
          </p:nvSpPr>
          <p:spPr>
            <a:xfrm>
              <a:off x="907" y="0"/>
              <a:ext cx="680" cy="680"/>
            </a:xfrm>
            <a:prstGeom prst="rect">
              <a:avLst/>
            </a:prstGeom>
            <a:solidFill>
              <a:srgbClr val="FF9523"/>
            </a:solidFill>
            <a:ln w="9525">
              <a:noFill/>
            </a:ln>
          </p:spPr>
          <p:txBody>
            <a:bodyPr anchor="ctr"/>
            <a:lstStyle/>
            <a:p>
              <a:pPr lvl="0" indent="0"/>
              <a:endParaRPr lang="zh-CN" altLang="en-US">
                <a:latin typeface="Arial" panose="020b0604020202020204" pitchFamily="34" charset="0"/>
                <a:ea typeface="黑体"/>
              </a:endParaRPr>
            </a:p>
          </p:txBody>
        </p:sp>
      </p:grpSp>
      <p:sp>
        <p:nvSpPr>
          <p:cNvPr id="1030" name="Rectangle 3"/>
          <p:cNvSpPr>
            <a:spLocks noGrp="1"/>
          </p:cNvSpPr>
          <p:nvPr>
            <p:ph type="body" idx="5"/>
          </p:nvPr>
        </p:nvSpPr>
        <p:spPr>
          <a:xfrm>
            <a:off x="1008063" y="1916113"/>
            <a:ext cx="7507287" cy="4249737"/>
          </a:xfrm>
          <a:prstGeom prst="rect">
            <a:avLst/>
          </a:prstGeom>
          <a:noFill/>
          <a:ln w="9525">
            <a:noFill/>
          </a:ln>
        </p:spPr>
        <p:txBody>
          <a:bodyPr wrap="square" lIns="91440" tIns="45720" rIns="91440" bIns="45720" anchor="t"/>
          <a:lstStyle/>
          <a:p>
            <a:pPr lvl="0" indent="-457200"/>
            <a:r>
              <a:rPr lang="zh-CN" altLang="zh-CN"/>
              <a:t>单击此处编辑母版文本样式</a:t>
            </a:r>
          </a:p>
          <a:p>
            <a:pPr lvl="1" indent="-285750"/>
            <a:r>
              <a:rPr lang="zh-CN" altLang="zh-CN"/>
              <a:t>第二级</a:t>
            </a:r>
          </a:p>
          <a:p>
            <a:pPr lvl="2" indent="-228600"/>
            <a:r>
              <a:rPr lang="zh-CN" altLang="zh-CN"/>
              <a:t>第三级</a:t>
            </a:r>
          </a:p>
          <a:p>
            <a:pPr lvl="3" indent="-228600"/>
            <a:r>
              <a:rPr lang="zh-CN" altLang="zh-CN"/>
              <a:t>第四级</a:t>
            </a:r>
          </a:p>
          <a:p>
            <a:pPr lvl="4" indent="-228600"/>
            <a:r>
              <a:rPr lang="zh-CN" altLang="zh-CN"/>
              <a:t>第五级</a:t>
            </a:r>
          </a:p>
        </p:txBody>
      </p:sp>
      <p:sp>
        <p:nvSpPr>
          <p:cNvPr id="1031" name="ksoSlideStyle" descr="#wm#_40_19_210_110" hidden="1"/>
          <p:cNvSpPr/>
          <p:nvPr/>
        </p:nvSpPr>
        <p:spPr>
          <a:xfrm>
            <a:off x="0" y="0"/>
            <a:ext cx="12700" cy="12700"/>
          </a:xfrm>
          <a:prstGeom prst="rect">
            <a:avLst/>
          </a:prstGeom>
          <a:solidFill>
            <a:schemeClr val="accent1"/>
          </a:solidFill>
          <a:ln w="9525" cap="flat" cmpd="sng">
            <a:solidFill>
              <a:schemeClr val="tx1"/>
            </a:solidFill>
            <a:prstDash val="solid"/>
            <a:miter/>
            <a:headEnd type="none" w="med" len="med"/>
            <a:tailEnd type="none" w="med" len="med"/>
          </a:ln>
        </p:spPr>
        <p:txBody>
          <a:bodyPr anchor="t"/>
          <a:lstStyle/>
          <a:p>
            <a:pPr lvl="0" indent="0"/>
            <a:endParaRPr lang="zh-CN" altLang="en-US">
              <a:latin typeface="Arial" panose="020b0604020202020204" pitchFamily="34" charset="0"/>
              <a:ea typeface="黑体"/>
              <a:sym typeface="Arial" panose="020b0604020202020204" pitchFamily="34" charset="0"/>
            </a:endParaRPr>
          </a:p>
        </p:txBody>
      </p:sp>
      <p:sp>
        <p:nvSpPr>
          <p:cNvPr id="2" name="日期占位符 1"/>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fontAlgn="base"/>
            <a:fld id="{D96C186A-760C-4F7A-8EC3-6B97EB7C909C}" type="datetimeFigureOut">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
        <p:nvSpPr>
          <p:cNvPr id="3" name="页脚占位符 2"/>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fontAlgn="base"/>
            <a:endParaRPr lang="zh-CN" altLang="en-US" strike="noStrike" noProof="1"/>
          </a:p>
        </p:txBody>
      </p:sp>
      <p:sp>
        <p:nvSpPr>
          <p:cNvPr id="4" name="灯片编号占位符 3"/>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fld id="{1827A0B5-10AE-4EB9-9251-311D2AA537E7}" type="slidenum">
              <a:rPr lang="zh-CN" altLang="en-US" strike="noStrike" noProof="1" smtClean="0">
                <a:latin typeface="Arial" panose="020b0604020202020204" pitchFamily="34" charset="0"/>
                <a:ea typeface="宋体" pitchFamily="2" charset="-122"/>
                <a:cs typeface="+mn-ea"/>
              </a:rPr>
              <a:t/>
            </a:fld>
            <a:endParaRPr lang="zh-CN" altLang="en-US" strike="noStrike" noProof="1"/>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transition/>
  <p:timing/>
  <p:txStyles>
    <p:titleStyle>
      <a:lvl1pPr algn="l" rtl="0" eaLnBrk="0" fontAlgn="base" hangingPunct="0">
        <a:spcBef>
          <a:spcPct val="0"/>
        </a:spcBef>
        <a:spcAft>
          <a:spcPct val="0"/>
        </a:spcAft>
        <a:defRPr sz="3600" kern="1200">
          <a:solidFill>
            <a:srgbClr val="CD0707"/>
          </a:solidFill>
          <a:latin typeface="Arial" panose="020b0604020202020204" pitchFamily="34" charset="0"/>
          <a:ea typeface="黑体"/>
          <a:cs typeface="+mj-cs"/>
          <a:sym typeface="Arial" panose="020b0604020202020204" pitchFamily="34" charset="0"/>
        </a:defRPr>
      </a:lvl1pPr>
      <a:lvl2pPr algn="l" rtl="0" eaLnBrk="0" fontAlgn="base" hangingPunct="0">
        <a:spcBef>
          <a:spcPct val="0"/>
        </a:spcBef>
        <a:spcAft>
          <a:spcPct val="0"/>
        </a:spcAft>
        <a:defRPr sz="4400">
          <a:solidFill>
            <a:srgbClr val="CD0707"/>
          </a:solidFill>
          <a:latin typeface="Arial" panose="020b0604020202020204" pitchFamily="34" charset="0"/>
          <a:ea typeface="黑体"/>
          <a:sym typeface="Arial" panose="020b0604020202020204" pitchFamily="34" charset="0"/>
        </a:defRPr>
      </a:lvl2pPr>
      <a:lvl3pPr algn="l" rtl="0" eaLnBrk="0" fontAlgn="base" hangingPunct="0">
        <a:spcBef>
          <a:spcPct val="0"/>
        </a:spcBef>
        <a:spcAft>
          <a:spcPct val="0"/>
        </a:spcAft>
        <a:defRPr sz="4400">
          <a:solidFill>
            <a:srgbClr val="CD0707"/>
          </a:solidFill>
          <a:latin typeface="Arial" panose="020b0604020202020204" pitchFamily="34" charset="0"/>
          <a:ea typeface="黑体"/>
          <a:sym typeface="Arial" panose="020b0604020202020204" pitchFamily="34" charset="0"/>
        </a:defRPr>
      </a:lvl3pPr>
      <a:lvl4pPr algn="l" rtl="0" eaLnBrk="0" fontAlgn="base" hangingPunct="0">
        <a:spcBef>
          <a:spcPct val="0"/>
        </a:spcBef>
        <a:spcAft>
          <a:spcPct val="0"/>
        </a:spcAft>
        <a:defRPr sz="4400">
          <a:solidFill>
            <a:srgbClr val="CD0707"/>
          </a:solidFill>
          <a:latin typeface="Arial" panose="020b0604020202020204" pitchFamily="34" charset="0"/>
          <a:ea typeface="黑体"/>
          <a:sym typeface="Arial" panose="020b0604020202020204" pitchFamily="34" charset="0"/>
        </a:defRPr>
      </a:lvl4pPr>
      <a:lvl5pPr algn="l" rtl="0" eaLnBrk="0" fontAlgn="base" hangingPunct="0">
        <a:spcBef>
          <a:spcPct val="0"/>
        </a:spcBef>
        <a:spcAft>
          <a:spcPct val="0"/>
        </a:spcAft>
        <a:defRPr sz="4400">
          <a:solidFill>
            <a:srgbClr val="CD0707"/>
          </a:solidFill>
          <a:latin typeface="Arial" panose="020b0604020202020204" pitchFamily="34" charset="0"/>
          <a:ea typeface="黑体"/>
          <a:sym typeface="Arial" panose="020b0604020202020204" pitchFamily="34" charset="0"/>
        </a:defRPr>
      </a:lvl5pPr>
      <a:lvl6pPr marL="457200" algn="l" rtl="0" eaLnBrk="0" fontAlgn="base" hangingPunct="0">
        <a:spcBef>
          <a:spcPct val="0"/>
        </a:spcBef>
        <a:spcAft>
          <a:spcPct val="0"/>
        </a:spcAft>
        <a:defRPr sz="4400">
          <a:solidFill>
            <a:srgbClr val="CD0707"/>
          </a:solidFill>
          <a:latin typeface="Arial" panose="020b0604020202020204" pitchFamily="34" charset="0"/>
          <a:ea typeface="黑体"/>
          <a:sym typeface="Arial" panose="020b0604020202020204" pitchFamily="34" charset="0"/>
        </a:defRPr>
      </a:lvl6pPr>
      <a:lvl7pPr marL="914400" algn="l" rtl="0" eaLnBrk="0" fontAlgn="base" hangingPunct="0">
        <a:spcBef>
          <a:spcPct val="0"/>
        </a:spcBef>
        <a:spcAft>
          <a:spcPct val="0"/>
        </a:spcAft>
        <a:defRPr sz="4400">
          <a:solidFill>
            <a:srgbClr val="CD0707"/>
          </a:solidFill>
          <a:latin typeface="Arial" panose="020b0604020202020204" pitchFamily="34" charset="0"/>
          <a:ea typeface="黑体"/>
          <a:sym typeface="Arial" panose="020b0604020202020204" pitchFamily="34" charset="0"/>
        </a:defRPr>
      </a:lvl7pPr>
      <a:lvl8pPr marL="1371600" algn="l" rtl="0" eaLnBrk="0" fontAlgn="base" hangingPunct="0">
        <a:spcBef>
          <a:spcPct val="0"/>
        </a:spcBef>
        <a:spcAft>
          <a:spcPct val="0"/>
        </a:spcAft>
        <a:defRPr sz="4400">
          <a:solidFill>
            <a:srgbClr val="CD0707"/>
          </a:solidFill>
          <a:latin typeface="Arial" panose="020b0604020202020204" pitchFamily="34" charset="0"/>
          <a:ea typeface="黑体"/>
          <a:sym typeface="Arial" panose="020b0604020202020204" pitchFamily="34" charset="0"/>
        </a:defRPr>
      </a:lvl8pPr>
      <a:lvl9pPr marL="1828800" algn="l" rtl="0" eaLnBrk="0" fontAlgn="base" hangingPunct="0">
        <a:spcBef>
          <a:spcPct val="0"/>
        </a:spcBef>
        <a:spcAft>
          <a:spcPct val="0"/>
        </a:spcAft>
        <a:defRPr sz="4400">
          <a:solidFill>
            <a:srgbClr val="CD0707"/>
          </a:solidFill>
          <a:latin typeface="Arial" panose="020b0604020202020204" pitchFamily="34" charset="0"/>
          <a:ea typeface="黑体"/>
          <a:sym typeface="Arial" panose="020b0604020202020204" pitchFamily="34" charset="0"/>
        </a:defRPr>
      </a:lvl9pPr>
    </p:titleStyle>
    <p:bodyStyle>
      <a:lvl1pPr marL="457200" indent="-457200" algn="l" rtl="0" eaLnBrk="0" fontAlgn="base" hangingPunct="0">
        <a:spcBef>
          <a:spcPct val="20000"/>
        </a:spcBef>
        <a:spcAft>
          <a:spcPct val="0"/>
        </a:spcAft>
        <a:buFont typeface="Arial" panose="020b0604020202020204" pitchFamily="34" charset="0"/>
        <a:buChar char="•"/>
        <a:defRPr sz="2400" kern="1200">
          <a:solidFill>
            <a:srgbClr val="FF9523"/>
          </a:solidFill>
          <a:latin typeface="Arial" panose="020b0604020202020204" pitchFamily="34" charset="0"/>
          <a:ea typeface="黑体"/>
          <a:cs typeface="+mn-cs"/>
          <a:sym typeface="Arial" panose="020b0604020202020204" pitchFamily="34" charset="0"/>
        </a:defRPr>
      </a:lvl1pPr>
      <a:lvl2pPr marL="742950" indent="-285750" algn="l" rtl="0" eaLnBrk="0" fontAlgn="base" hangingPunct="0">
        <a:spcBef>
          <a:spcPct val="20000"/>
        </a:spcBef>
        <a:spcAft>
          <a:spcPct val="0"/>
        </a:spcAft>
        <a:buChar char="–"/>
        <a:defRPr sz="2000" kern="1200">
          <a:solidFill>
            <a:srgbClr val="FF9523"/>
          </a:solidFill>
          <a:latin typeface="Arial" panose="020b0604020202020204" pitchFamily="34" charset="0"/>
          <a:ea typeface="黑体"/>
          <a:cs typeface="+mn-cs"/>
          <a:sym typeface="Arial" panose="020b0604020202020204" pitchFamily="34" charset="0"/>
        </a:defRPr>
      </a:lvl2pPr>
      <a:lvl3pPr marL="1143000" indent="-228600" algn="l" rtl="0" eaLnBrk="0" fontAlgn="base" hangingPunct="0">
        <a:spcBef>
          <a:spcPct val="20000"/>
        </a:spcBef>
        <a:spcAft>
          <a:spcPct val="0"/>
        </a:spcAft>
        <a:buChar char="•"/>
        <a:defRPr sz="1800" kern="1200">
          <a:solidFill>
            <a:srgbClr val="FF9523"/>
          </a:solidFill>
          <a:latin typeface="Arial" panose="020b0604020202020204" pitchFamily="34" charset="0"/>
          <a:ea typeface="黑体"/>
          <a:cs typeface="+mn-cs"/>
          <a:sym typeface="Arial" panose="020b0604020202020204" pitchFamily="34" charset="0"/>
        </a:defRPr>
      </a:lvl3pPr>
      <a:lvl4pPr marL="1600200" indent="-228600" algn="l" rtl="0" eaLnBrk="0" fontAlgn="base" hangingPunct="0">
        <a:spcBef>
          <a:spcPct val="20000"/>
        </a:spcBef>
        <a:spcAft>
          <a:spcPct val="0"/>
        </a:spcAft>
        <a:buChar char="–"/>
        <a:defRPr sz="1800" kern="1200">
          <a:solidFill>
            <a:srgbClr val="FF9523"/>
          </a:solidFill>
          <a:latin typeface="Arial" panose="020b0604020202020204" pitchFamily="34" charset="0"/>
          <a:ea typeface="黑体"/>
          <a:cs typeface="+mn-cs"/>
          <a:sym typeface="Arial" panose="020b0604020202020204" pitchFamily="34" charset="0"/>
        </a:defRPr>
      </a:lvl4pPr>
      <a:lvl5pPr marL="2057400" indent="-228600" algn="l" rtl="0" eaLnBrk="0" fontAlgn="base" hangingPunct="0">
        <a:spcBef>
          <a:spcPct val="20000"/>
        </a:spcBef>
        <a:spcAft>
          <a:spcPct val="0"/>
        </a:spcAft>
        <a:buChar char="»"/>
        <a:defRPr sz="1800" kern="1200">
          <a:solidFill>
            <a:srgbClr val="FF9523"/>
          </a:solidFill>
          <a:latin typeface="Arial" panose="020b0604020202020204" pitchFamily="34" charset="0"/>
          <a:ea typeface="黑体"/>
          <a:cs typeface="+mn-cs"/>
          <a:sym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tags" Target="../tags/tag2.xml" /><Relationship Id="rId3" Type="http://schemas.openxmlformats.org/officeDocument/2006/relationships/tags" Target="../tags/tag3.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4.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5.xml"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6.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7.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8.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9.xml"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0.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3.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tags" Target="../tags/tag14.xml"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 Id="rId3" Type="http://schemas.openxmlformats.org/officeDocument/2006/relationships/image" Target="../media/image4.jpeg" /><Relationship Id="rId4" Type="http://schemas.openxmlformats.org/officeDocument/2006/relationships/image" Target="../media/image5.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6.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7.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8.png" /><Relationship Id="rId3" Type="http://schemas.openxmlformats.org/officeDocument/2006/relationships/image" Target="../media/image9.png" /><Relationship Id="rId4" Type="http://schemas.openxmlformats.org/officeDocument/2006/relationships/image" Target="../media/image10.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1.jpeg" /><Relationship Id="rId3" Type="http://schemas.openxmlformats.org/officeDocument/2006/relationships/image" Target="../media/image12.jpeg" /><Relationship Id="rId4" Type="http://schemas.openxmlformats.org/officeDocument/2006/relationships/image" Target="../media/image13.jpeg" /><Relationship Id="rId5" Type="http://schemas.openxmlformats.org/officeDocument/2006/relationships/image" Target="../media/image14.jpeg" /><Relationship Id="rId6" Type="http://schemas.openxmlformats.org/officeDocument/2006/relationships/image" Target="../media/image15.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6.jpeg" /><Relationship Id="rId3" Type="http://schemas.openxmlformats.org/officeDocument/2006/relationships/image" Target="../media/image17.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8.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microsoft.com/office/2007/relationships/hdphoto" Target="../media/image20.wdp" /><Relationship Id="rId3" Type="http://schemas.openxmlformats.org/officeDocument/2006/relationships/image" Target="../media/image19.pn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 Id="rId3" Type="http://schemas.openxmlformats.org/officeDocument/2006/relationships/image" Target="../media/image20.png" /><Relationship Id="rId4" Type="http://schemas.openxmlformats.org/officeDocument/2006/relationships/image" Target="../media/image21.jpeg" /><Relationship Id="rId5" Type="http://schemas.openxmlformats.org/officeDocument/2006/relationships/image" Target="../media/image22.jpe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png"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4.jpeg" /><Relationship Id="rId3" Type="http://schemas.openxmlformats.org/officeDocument/2006/relationships/image" Target="../media/image25.jpeg" /><Relationship Id="rId4" Type="http://schemas.openxmlformats.org/officeDocument/2006/relationships/image" Target="../media/image26.jpeg" /><Relationship Id="rId5" Type="http://schemas.openxmlformats.org/officeDocument/2006/relationships/image" Target="../media/image27.jpeg" /><Relationship Id="rId6" Type="http://schemas.openxmlformats.org/officeDocument/2006/relationships/image" Target="../media/image28.jpeg" /><Relationship Id="rId7" Type="http://schemas.openxmlformats.org/officeDocument/2006/relationships/image" Target="../media/image29.jpeg" /><Relationship Id="rId8" Type="http://schemas.openxmlformats.org/officeDocument/2006/relationships/image" Target="../media/image30.png"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2.xml" /><Relationship Id="rId3" Type="http://schemas.openxmlformats.org/officeDocument/2006/relationships/image" Target="../media/image31.jpeg" /><Relationship Id="rId4" Type="http://schemas.openxmlformats.org/officeDocument/2006/relationships/image" Target="../media/image32.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3.xml" /><Relationship Id="rId3" Type="http://schemas.openxmlformats.org/officeDocument/2006/relationships/image" Target="../media/image33.png" /><Relationship Id="rId4" Type="http://schemas.openxmlformats.org/officeDocument/2006/relationships/image" Target="../media/image34.png" /></Relationships>
</file>

<file path=ppt/slides/slide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0241" name="Rectangle 3"/>
          <p:cNvSpPr>
            <a:spLocks noGrp="1"/>
          </p:cNvSpPr>
          <p:nvPr>
            <p:ph type="ctrTitle" hasCustomPrompt="1"/>
            <p:custDataLst>
              <p:tags r:id="rId2"/>
            </p:custDataLst>
          </p:nvPr>
        </p:nvSpPr>
        <p:spPr>
          <a:xfrm>
            <a:off x="4645025" y="1557338"/>
            <a:ext cx="4576763" cy="3278187"/>
          </a:xfrm>
        </p:spPr>
        <p:txBody>
          <a:bodyPr wrap="square" lIns="90170" tIns="46990" rIns="90170" bIns="46990" anchor="b"/>
          <a:lstStyle/>
          <a:p>
            <a:pPr algn="ctr">
              <a:buClrTx/>
              <a:buSzTx/>
              <a:buFontTx/>
            </a:pPr>
            <a:r>
              <a:rPr lang="zh-CN" altLang="zh-CN" kern="1200">
                <a:solidFill>
                  <a:schemeClr val="bg2"/>
                </a:solidFill>
                <a:latin typeface="Arial" panose="020b0604020202020204" pitchFamily="34" charset="0"/>
                <a:ea typeface="黑体"/>
                <a:cs typeface="+mj-cs"/>
                <a:sym typeface="Arial" panose="020b0604020202020204" pitchFamily="34" charset="0"/>
              </a:rPr>
              <a:t>当代中国的外交</a:t>
            </a:r>
          </a:p>
        </p:txBody>
      </p:sp>
    </p:spTree>
    <p:custDataLst>
      <p:tags r:id="rId3"/>
    </p:custDataLst>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1265" name="标题 1"/>
          <p:cNvSpPr>
            <a:spLocks noGrp="1"/>
          </p:cNvSpPr>
          <p:nvPr>
            <p:ph type="title"/>
          </p:nvPr>
        </p:nvSpPr>
        <p:spPr/>
        <p:txBody>
          <a:bodyPr wrap="square" lIns="91440" tIns="45720" rIns="91440" bIns="45720" anchor="ctr"/>
          <a:lstStyle/>
          <a:p>
            <a:r>
              <a:rPr lang="zh-CN" altLang="en-US"/>
              <a:t>建国以来中国的外交</a:t>
            </a:r>
          </a:p>
        </p:txBody>
      </p:sp>
      <p:sp>
        <p:nvSpPr>
          <p:cNvPr id="11266" name="内容占位符 2"/>
          <p:cNvSpPr>
            <a:spLocks noGrp="1"/>
          </p:cNvSpPr>
          <p:nvPr>
            <p:ph idx="1"/>
          </p:nvPr>
        </p:nvSpPr>
        <p:spPr>
          <a:xfrm>
            <a:off x="1008063" y="1916113"/>
            <a:ext cx="7507288" cy="4249738"/>
          </a:xfrm>
        </p:spPr>
        <p:txBody>
          <a:bodyPr wrap="square" lIns="91440" tIns="45720" rIns="91440" bIns="45720" anchor="t"/>
          <a:lstStyle/>
          <a:p>
            <a:pPr fontAlgn="base"/>
            <a:r>
              <a:rPr lang="zh-CN" altLang="en-US" sz="4400" strike="noStrike" noProof="1">
                <a:solidFill>
                  <a:schemeClr val="tx1"/>
                </a:solidFill>
                <a:effectLst>
                  <a:outerShdw blurRad="38100" dist="19050" dir="2700000" algn="tl" rotWithShape="0">
                    <a:schemeClr val="dk1">
                      <a:alpha val="40000"/>
                    </a:schemeClr>
                  </a:outerShdw>
                </a:effectLst>
              </a:rPr>
              <a:t>一、建国初期的外交</a:t>
            </a:r>
          </a:p>
          <a:p>
            <a:pPr fontAlgn="base"/>
            <a:r>
              <a:rPr lang="zh-CN" altLang="en-US" sz="4400" strike="noStrike" noProof="1">
                <a:solidFill>
                  <a:schemeClr val="tx1"/>
                </a:solidFill>
                <a:effectLst>
                  <a:outerShdw blurRad="38100" dist="19050" dir="2700000" algn="tl" rotWithShape="0">
                    <a:schemeClr val="dk1">
                      <a:alpha val="40000"/>
                    </a:schemeClr>
                  </a:outerShdw>
                </a:effectLst>
              </a:rPr>
              <a:t>二、七十年代的外交</a:t>
            </a:r>
          </a:p>
          <a:p>
            <a:pPr fontAlgn="base"/>
            <a:r>
              <a:rPr lang="zh-CN" altLang="en-US" sz="4400" strike="noStrike" noProof="1">
                <a:solidFill>
                  <a:schemeClr val="tx1"/>
                </a:solidFill>
                <a:effectLst>
                  <a:outerShdw blurRad="38100" dist="19050" dir="2700000" algn="tl" rotWithShape="0">
                    <a:schemeClr val="dk1">
                      <a:alpha val="40000"/>
                    </a:schemeClr>
                  </a:outerShdw>
                </a:effectLst>
              </a:rPr>
              <a:t>三、新时期的外交</a:t>
            </a:r>
          </a:p>
        </p:txBody>
      </p:sp>
    </p:spTree>
    <p:custDataLst>
      <p:tags r:id="rId2"/>
    </p:custDataLst>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12289" name="标题 1"/>
          <p:cNvSpPr>
            <a:spLocks noGrp="1"/>
          </p:cNvSpPr>
          <p:nvPr>
            <p:ph type="title"/>
          </p:nvPr>
        </p:nvSpPr>
        <p:spPr/>
        <p:txBody>
          <a:bodyPr wrap="square" lIns="91440" tIns="45720" rIns="91440" bIns="45720" anchor="ctr"/>
          <a:lstStyle/>
          <a:p>
            <a:r>
              <a:rPr lang="zh-CN" altLang="en-US"/>
              <a:t>一、建国初期的外交</a:t>
            </a:r>
          </a:p>
        </p:txBody>
      </p:sp>
      <p:sp>
        <p:nvSpPr>
          <p:cNvPr id="12290" name="内容占位符 2"/>
          <p:cNvSpPr>
            <a:spLocks noGrp="1"/>
          </p:cNvSpPr>
          <p:nvPr>
            <p:ph idx="1"/>
          </p:nvPr>
        </p:nvSpPr>
        <p:spPr>
          <a:xfrm>
            <a:off x="191770" y="1803400"/>
            <a:ext cx="8543290" cy="4778375"/>
          </a:xfrm>
        </p:spPr>
        <p:txBody>
          <a:bodyPr wrap="square" lIns="91440" tIns="45720" rIns="91440" bIns="45720" anchor="t"/>
          <a:lstStyle/>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（一）外交方针：独立自主的和平外交方针</a:t>
            </a: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（二）外交政策：另起炉灶、打扫干净屋子再请客、一边倒</a:t>
            </a:r>
          </a:p>
          <a:p>
            <a:pPr marL="0" indent="0" fontAlgn="base">
              <a:buNone/>
            </a:pPr>
            <a:endParaRPr lang="zh-CN" altLang="en-US" strike="noStrike" noProof="1">
              <a:solidFill>
                <a:schemeClr val="tx1"/>
              </a:solidFill>
              <a:effectLst>
                <a:outerShdw blurRad="38100" dist="19050" dir="2700000" algn="tl" rotWithShape="0">
                  <a:schemeClr val="dk1">
                    <a:alpha val="40000"/>
                  </a:schemeClr>
                </a:outerShdw>
              </a:effectLst>
            </a:endParaRPr>
          </a:p>
        </p:txBody>
      </p:sp>
      <p:sp>
        <p:nvSpPr>
          <p:cNvPr id="13314" name="内容占位符 2"/>
          <p:cNvSpPr>
            <a:spLocks noGrp="1"/>
          </p:cNvSpPr>
          <p:nvPr/>
        </p:nvSpPr>
        <p:spPr>
          <a:xfrm>
            <a:off x="368300" y="3255010"/>
            <a:ext cx="7800975" cy="2346325"/>
          </a:xfrm>
          <a:prstGeom prst="rect">
            <a:avLst/>
          </a:prstGeom>
          <a:noFill/>
          <a:ln w="9525">
            <a:noFill/>
          </a:ln>
        </p:spPr>
        <p:txBody>
          <a:bodyPr wrap="square" lIns="91440" tIns="45720" rIns="91440" bIns="45720" anchor="t"/>
          <a:lstStyle>
            <a:lvl1pPr marL="457200" indent="-457200" algn="l" rtl="0" eaLnBrk="0" fontAlgn="base" hangingPunct="0">
              <a:spcBef>
                <a:spcPct val="20000"/>
              </a:spcBef>
              <a:spcAft>
                <a:spcPct val="0"/>
              </a:spcAft>
              <a:buFont typeface="Arial" panose="020b0604020202020204" pitchFamily="34" charset="0"/>
              <a:buChar char="•"/>
              <a:defRPr sz="2400" kern="1200">
                <a:solidFill>
                  <a:srgbClr val="FF9523"/>
                </a:solidFill>
                <a:latin typeface="Arial" panose="020b0604020202020204" pitchFamily="34" charset="0"/>
                <a:ea typeface="黑体"/>
                <a:cs typeface="+mn-cs"/>
                <a:sym typeface="Arial" panose="020b0604020202020204" pitchFamily="34" charset="0"/>
              </a:defRPr>
            </a:lvl1pPr>
            <a:lvl2pPr marL="742950" indent="-285750" algn="l" rtl="0" eaLnBrk="0" fontAlgn="base" hangingPunct="0">
              <a:spcBef>
                <a:spcPct val="20000"/>
              </a:spcBef>
              <a:spcAft>
                <a:spcPct val="0"/>
              </a:spcAft>
              <a:buChar char="–"/>
              <a:defRPr sz="2000" kern="1200">
                <a:solidFill>
                  <a:srgbClr val="FF9523"/>
                </a:solidFill>
                <a:latin typeface="Arial" panose="020b0604020202020204" pitchFamily="34" charset="0"/>
                <a:ea typeface="黑体"/>
                <a:cs typeface="+mn-cs"/>
                <a:sym typeface="Arial" panose="020b0604020202020204" pitchFamily="34" charset="0"/>
              </a:defRPr>
            </a:lvl2pPr>
            <a:lvl3pPr marL="1143000" indent="-228600" algn="l" rtl="0" eaLnBrk="0" fontAlgn="base" hangingPunct="0">
              <a:spcBef>
                <a:spcPct val="20000"/>
              </a:spcBef>
              <a:spcAft>
                <a:spcPct val="0"/>
              </a:spcAft>
              <a:buChar char="•"/>
              <a:defRPr sz="1800" kern="1200">
                <a:solidFill>
                  <a:srgbClr val="FF9523"/>
                </a:solidFill>
                <a:latin typeface="Arial" panose="020b0604020202020204" pitchFamily="34" charset="0"/>
                <a:ea typeface="黑体"/>
                <a:cs typeface="+mn-cs"/>
                <a:sym typeface="Arial" panose="020b0604020202020204" pitchFamily="34" charset="0"/>
              </a:defRPr>
            </a:lvl3pPr>
            <a:lvl4pPr marL="1600200" indent="-228600" algn="l" rtl="0" eaLnBrk="0" fontAlgn="base" hangingPunct="0">
              <a:spcBef>
                <a:spcPct val="20000"/>
              </a:spcBef>
              <a:spcAft>
                <a:spcPct val="0"/>
              </a:spcAft>
              <a:buChar char="–"/>
              <a:defRPr sz="1800" kern="1200">
                <a:solidFill>
                  <a:srgbClr val="FF9523"/>
                </a:solidFill>
                <a:latin typeface="Arial" panose="020b0604020202020204" pitchFamily="34" charset="0"/>
                <a:ea typeface="黑体"/>
                <a:cs typeface="+mn-cs"/>
                <a:sym typeface="Arial" panose="020b0604020202020204" pitchFamily="34" charset="0"/>
              </a:defRPr>
            </a:lvl4pPr>
            <a:lvl5pPr marL="2057400" indent="-228600" algn="l" rtl="0" eaLnBrk="0" fontAlgn="base" hangingPunct="0">
              <a:spcBef>
                <a:spcPct val="20000"/>
              </a:spcBef>
              <a:spcAft>
                <a:spcPct val="0"/>
              </a:spcAft>
              <a:buChar char="»"/>
              <a:defRPr sz="1800" kern="1200">
                <a:solidFill>
                  <a:srgbClr val="FF9523"/>
                </a:solidFill>
                <a:latin typeface="Arial" panose="020b0604020202020204" pitchFamily="34" charset="0"/>
                <a:ea typeface="黑体"/>
                <a:cs typeface="+mn-cs"/>
                <a:sym typeface="Arial" panose="020b0604020202020204" pitchFamily="34"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r>
              <a:rPr lang="zh-CN" altLang="en-US" strike="noStrike" noProof="1">
                <a:solidFill>
                  <a:schemeClr val="tx1"/>
                </a:solidFill>
                <a:effectLst>
                  <a:outerShdw blurRad="38100" dist="19050" dir="2700000" algn="tl" rotWithShape="0">
                    <a:schemeClr val="dk1">
                      <a:alpha val="40000"/>
                    </a:schemeClr>
                  </a:outerShdw>
                </a:effectLst>
              </a:rPr>
              <a:t>另起炉灶：不承认国民政府建立的屈辱外交关系，重建平等的外交关系</a:t>
            </a:r>
          </a:p>
          <a:p>
            <a:pPr fontAlgn="base"/>
            <a:r>
              <a:rPr lang="zh-CN" altLang="en-US" strike="noStrike" noProof="1">
                <a:solidFill>
                  <a:schemeClr val="tx1"/>
                </a:solidFill>
                <a:effectLst>
                  <a:outerShdw blurRad="38100" dist="19050" dir="2700000" algn="tl" rotWithShape="0">
                    <a:schemeClr val="dk1">
                      <a:alpha val="40000"/>
                    </a:schemeClr>
                  </a:outerShdw>
                </a:effectLst>
              </a:rPr>
              <a:t>一边倒：坚定不移的站在社会主义阵营一边</a:t>
            </a:r>
          </a:p>
          <a:p>
            <a:pPr fontAlgn="base"/>
            <a:r>
              <a:rPr lang="zh-CN" altLang="en-US" strike="noStrike" noProof="1">
                <a:solidFill>
                  <a:schemeClr val="tx1"/>
                </a:solidFill>
                <a:effectLst>
                  <a:outerShdw blurRad="38100" dist="19050" dir="2700000" algn="tl" rotWithShape="0">
                    <a:schemeClr val="dk1">
                      <a:alpha val="40000"/>
                    </a:schemeClr>
                  </a:outerShdw>
                </a:effectLst>
              </a:rPr>
              <a:t>打扫干净屋子再请客：先清除帝国主义残余，取消在华特权，再建交</a:t>
            </a:r>
          </a:p>
        </p:txBody>
      </p:sp>
    </p:spTree>
    <p:custDataLst>
      <p:tags r:id="rId2"/>
    </p:custDataLst>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3" name="内容占位符 2"/>
          <p:cNvSpPr>
            <a:spLocks noGrp="1"/>
          </p:cNvSpPr>
          <p:nvPr>
            <p:ph idx="1"/>
          </p:nvPr>
        </p:nvSpPr>
        <p:spPr>
          <a:xfrm>
            <a:off x="299719" y="1495425"/>
            <a:ext cx="8354695" cy="4785995"/>
          </a:xfrm>
        </p:spPr>
        <p:txBody>
          <a:bodyPr/>
          <a:lstStyle/>
          <a:p>
            <a:pPr marL="0" indent="0" fontAlgn="base">
              <a:buNone/>
            </a:pPr>
            <a:r>
              <a:rPr lang="zh-CN" altLang="en-US" sz="2800" strike="noStrike" noProof="1">
                <a:solidFill>
                  <a:schemeClr val="tx1"/>
                </a:solidFill>
                <a:effectLst>
                  <a:outerShdw blurRad="38100" dist="19050" dir="2700000" algn="tl" rotWithShape="0">
                    <a:schemeClr val="dk1">
                      <a:alpha val="40000"/>
                    </a:schemeClr>
                  </a:outerShdw>
                </a:effectLst>
              </a:rPr>
              <a:t>（三）外交成就：</a:t>
            </a:r>
            <a:endParaRPr lang="zh-CN" altLang="en-US" strike="noStrike" noProof="1">
              <a:solidFill>
                <a:schemeClr val="tx1"/>
              </a:solidFill>
              <a:effectLst>
                <a:outerShdw blurRad="38100" dist="19050" dir="2700000" algn="tl" rotWithShape="0">
                  <a:schemeClr val="dk1">
                    <a:alpha val="40000"/>
                  </a:schemeClr>
                </a:outerShdw>
              </a:effectLst>
            </a:endParaRP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1、成立一周年，中国已同苏联等17个国家建立了外交关系</a:t>
            </a:r>
          </a:p>
          <a:p>
            <a:pPr marL="0" indent="0" fontAlgn="base">
              <a:buNone/>
            </a:pPr>
            <a:r>
              <a:rPr lang="en-US" altLang="zh-CN" sz="2000" strike="noStrike" noProof="1">
                <a:solidFill>
                  <a:schemeClr val="tx1"/>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1950</a:t>
            </a:r>
            <a:r>
              <a:rPr lang="zh-CN" altLang="en-US" sz="2000" strike="noStrike" noProof="1">
                <a:solidFill>
                  <a:schemeClr val="tx1"/>
                </a:solidFill>
                <a:effectLst>
                  <a:outerShdw blurRad="38100" dist="19050" dir="2700000" algn="tl" rotWithShape="0">
                    <a:schemeClr val="dk1">
                      <a:alpha val="40000"/>
                    </a:schemeClr>
                  </a:outerShdw>
                </a:effectLst>
                <a:latin typeface="楷体" panose="02010609060101010101" charset="-122"/>
                <a:ea typeface="楷体" panose="02010609060101010101" charset="-122"/>
                <a:cs typeface="楷体" panose="02010609060101010101" charset="-122"/>
              </a:rPr>
              <a:t>年中苏签订《中苏友好同盟互助条约》（一旦缔约国任何一方受到日本或与日本同盟的国家之侵袭因而处于战争状态时，缔约国另一方即尽其全力给予军事及其他援助。）</a:t>
            </a:r>
            <a:endParaRPr lang="zh-CN" altLang="en-US" sz="2000" strike="noStrike" noProof="1">
              <a:solidFill>
                <a:schemeClr val="tx1"/>
              </a:solidFill>
              <a:effectLst>
                <a:outerShdw blurRad="38100" dist="19050" dir="2700000" algn="tl" rotWithShape="0">
                  <a:schemeClr val="dk1">
                    <a:alpha val="40000"/>
                  </a:schemeClr>
                </a:outerShdw>
              </a:effectLst>
            </a:endParaRP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2、1953年，周恩来接见印度代表团时候，提出了和平共处五项原则，1954年周恩来访问印度和缅甸，再次确认和平共处五项原则。</a:t>
            </a: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3、1954年，第一次以世界五大国之一身份参加日内瓦国际会议【印度支那问题】</a:t>
            </a: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4、1955年，参加亚非国际会议/万隆会议，提出求同存异的方针</a:t>
            </a:r>
          </a:p>
        </p:txBody>
      </p:sp>
    </p:spTree>
    <p:custDataLst>
      <p:tags r:id="rId2"/>
    </p:custDataLst>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2529" name="标题 1"/>
          <p:cNvSpPr>
            <a:spLocks noGrp="1"/>
          </p:cNvSpPr>
          <p:nvPr>
            <p:ph type="title"/>
          </p:nvPr>
        </p:nvSpPr>
        <p:spPr/>
        <p:txBody>
          <a:bodyPr wrap="square" lIns="91440" tIns="45720" rIns="91440" bIns="45720" anchor="ctr"/>
          <a:lstStyle/>
          <a:p>
            <a:r>
              <a:rPr lang="zh-CN" altLang="en-US"/>
              <a:t>深入理解和平共处五项原则</a:t>
            </a:r>
          </a:p>
        </p:txBody>
      </p:sp>
      <p:sp>
        <p:nvSpPr>
          <p:cNvPr id="3" name="内容占位符 2"/>
          <p:cNvSpPr>
            <a:spLocks noGrp="1"/>
          </p:cNvSpPr>
          <p:nvPr>
            <p:ph idx="1"/>
          </p:nvPr>
        </p:nvSpPr>
        <p:spPr>
          <a:xfrm>
            <a:off x="1008063" y="1916113"/>
            <a:ext cx="7507288" cy="4249738"/>
          </a:xfrm>
        </p:spPr>
        <p:txBody>
          <a:bodyPr/>
          <a:lstStyle/>
          <a:p>
            <a:pPr fontAlgn="base"/>
            <a:r>
              <a:rPr lang="zh-CN" altLang="en-US" strike="noStrike" noProof="1">
                <a:solidFill>
                  <a:schemeClr val="tx1"/>
                </a:solidFill>
                <a:effectLst>
                  <a:outerShdw blurRad="38100" dist="19050" dir="2700000" algn="tl" rotWithShape="0">
                    <a:schemeClr val="dk1">
                      <a:alpha val="40000"/>
                    </a:schemeClr>
                  </a:outerShdw>
                </a:effectLst>
              </a:rPr>
              <a:t>背景：同邻近国家和新型的民族独立国家友好交往的过程中提出来的</a:t>
            </a:r>
          </a:p>
          <a:p>
            <a:pPr fontAlgn="base"/>
            <a:r>
              <a:rPr lang="zh-CN" altLang="en-US" strike="noStrike" noProof="1">
                <a:solidFill>
                  <a:schemeClr val="tx1"/>
                </a:solidFill>
                <a:effectLst>
                  <a:outerShdw blurRad="38100" dist="19050" dir="2700000" algn="tl" rotWithShape="0">
                    <a:schemeClr val="dk1">
                      <a:alpha val="40000"/>
                    </a:schemeClr>
                  </a:outerShdw>
                </a:effectLst>
              </a:rPr>
              <a:t>意义：标志着新中国外交政策的成熟；</a:t>
            </a:r>
          </a:p>
          <a:p>
            <a:pPr fontAlgn="base"/>
            <a:r>
              <a:rPr lang="zh-CN" altLang="en-US" strike="noStrike" noProof="1">
                <a:solidFill>
                  <a:schemeClr val="tx1"/>
                </a:solidFill>
                <a:effectLst>
                  <a:outerShdw blurRad="38100" dist="19050" dir="2700000" algn="tl" rotWithShape="0">
                    <a:schemeClr val="dk1">
                      <a:alpha val="40000"/>
                    </a:schemeClr>
                  </a:outerShdw>
                </a:effectLst>
              </a:rPr>
              <a:t>超越了意识形态和社会制度的差异，具有包容性和开放性，逐渐得到了国际社会的广泛认可，成为解决国与国之间问题的基本准则</a:t>
            </a:r>
          </a:p>
        </p:txBody>
      </p:sp>
    </p:spTree>
    <p:custDataLst>
      <p:tags r:id="rId2"/>
    </p:custDataLst>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3553" name="标题 1"/>
          <p:cNvSpPr>
            <a:spLocks noGrp="1"/>
          </p:cNvSpPr>
          <p:nvPr>
            <p:ph type="title"/>
          </p:nvPr>
        </p:nvSpPr>
        <p:spPr/>
        <p:txBody>
          <a:bodyPr wrap="square" lIns="91440" tIns="45720" rIns="91440" bIns="45720" anchor="ctr"/>
          <a:lstStyle/>
          <a:p>
            <a:r>
              <a:rPr lang="zh-CN" altLang="en-US"/>
              <a:t>二、七十年代的外交成就</a:t>
            </a:r>
          </a:p>
        </p:txBody>
      </p:sp>
      <p:sp>
        <p:nvSpPr>
          <p:cNvPr id="15362" name="内容占位符 2"/>
          <p:cNvSpPr>
            <a:spLocks noGrp="1"/>
          </p:cNvSpPr>
          <p:nvPr>
            <p:ph idx="1"/>
          </p:nvPr>
        </p:nvSpPr>
        <p:spPr>
          <a:xfrm>
            <a:off x="1008063" y="1916113"/>
            <a:ext cx="7507288" cy="4249738"/>
          </a:xfrm>
        </p:spPr>
        <p:txBody>
          <a:bodyPr wrap="square" lIns="91440" tIns="45720" rIns="91440" bIns="45720" anchor="t"/>
          <a:lstStyle/>
          <a:p>
            <a:pPr fontAlgn="base"/>
            <a:r>
              <a:rPr lang="zh-CN" altLang="en-US" strike="noStrike" noProof="1">
                <a:solidFill>
                  <a:schemeClr val="tx1"/>
                </a:solidFill>
                <a:effectLst>
                  <a:outerShdw blurRad="38100" dist="19050" dir="2700000" algn="tl" rotWithShape="0">
                    <a:schemeClr val="dk1">
                      <a:alpha val="40000"/>
                    </a:schemeClr>
                  </a:outerShdw>
                </a:effectLst>
              </a:rPr>
              <a:t>（一）恢复联合国合法席位</a:t>
            </a:r>
          </a:p>
          <a:p>
            <a:pPr fontAlgn="base"/>
            <a:r>
              <a:rPr lang="zh-CN" altLang="en-US" strike="noStrike" noProof="1">
                <a:solidFill>
                  <a:schemeClr val="tx1"/>
                </a:solidFill>
                <a:effectLst>
                  <a:outerShdw blurRad="38100" dist="19050" dir="2700000" algn="tl" rotWithShape="0">
                    <a:schemeClr val="dk1">
                      <a:alpha val="40000"/>
                    </a:schemeClr>
                  </a:outerShdw>
                </a:effectLst>
              </a:rPr>
              <a:t>（二）中美关系正常化</a:t>
            </a:r>
          </a:p>
          <a:p>
            <a:pPr fontAlgn="base"/>
            <a:r>
              <a:rPr lang="zh-CN" altLang="en-US" strike="noStrike" noProof="1">
                <a:solidFill>
                  <a:schemeClr val="tx1"/>
                </a:solidFill>
                <a:effectLst>
                  <a:outerShdw blurRad="38100" dist="19050" dir="2700000" algn="tl" rotWithShape="0">
                    <a:schemeClr val="dk1">
                      <a:alpha val="40000"/>
                    </a:schemeClr>
                  </a:outerShdw>
                </a:effectLst>
              </a:rPr>
              <a:t>（三）中日关系正常化</a:t>
            </a:r>
          </a:p>
        </p:txBody>
      </p:sp>
    </p:spTree>
    <p:custDataLst>
      <p:tags r:id="rId2"/>
    </p:custDataLst>
  </p:cSld>
  <p:clrMapOvr>
    <a:masterClrMapping/>
  </p:clrMapOvr>
  <p:transition/>
  <p:timing/>
</p:sld>
</file>

<file path=ppt/slides/slide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577" name="标题 1"/>
          <p:cNvSpPr>
            <a:spLocks noGrp="1"/>
          </p:cNvSpPr>
          <p:nvPr>
            <p:ph type="title"/>
          </p:nvPr>
        </p:nvSpPr>
        <p:spPr/>
        <p:txBody>
          <a:bodyPr wrap="square" lIns="91440" tIns="45720" rIns="91440" bIns="45720" anchor="ctr"/>
          <a:lstStyle/>
          <a:p>
            <a:r>
              <a:rPr lang="zh-CN" altLang="en-US"/>
              <a:t>（一）恢复联合国合法席位</a:t>
            </a:r>
          </a:p>
        </p:txBody>
      </p:sp>
      <p:sp>
        <p:nvSpPr>
          <p:cNvPr id="3" name="内容占位符 2"/>
          <p:cNvSpPr>
            <a:spLocks noGrp="1"/>
          </p:cNvSpPr>
          <p:nvPr>
            <p:ph idx="1"/>
          </p:nvPr>
        </p:nvSpPr>
        <p:spPr>
          <a:xfrm>
            <a:off x="1008063" y="1916113"/>
            <a:ext cx="7507288" cy="4249738"/>
          </a:xfrm>
        </p:spPr>
        <p:txBody>
          <a:bodyPr/>
          <a:lstStyle/>
          <a:p>
            <a:pPr fontAlgn="base"/>
            <a:r>
              <a:rPr lang="en-US" altLang="zh-CN" strike="noStrike" noProof="1">
                <a:solidFill>
                  <a:schemeClr val="tx1"/>
                </a:solidFill>
                <a:effectLst>
                  <a:outerShdw blurRad="38100" dist="19050" dir="2700000" algn="tl" rotWithShape="0">
                    <a:schemeClr val="dk1">
                      <a:alpha val="40000"/>
                    </a:schemeClr>
                  </a:outerShdw>
                </a:effectLst>
              </a:rPr>
              <a:t>1</a:t>
            </a:r>
            <a:r>
              <a:rPr lang="zh-CN" altLang="en-US" strike="noStrike" noProof="1">
                <a:solidFill>
                  <a:schemeClr val="tx1"/>
                </a:solidFill>
                <a:effectLst>
                  <a:outerShdw blurRad="38100" dist="19050" dir="2700000" algn="tl" rotWithShape="0">
                    <a:schemeClr val="dk1">
                      <a:alpha val="40000"/>
                    </a:schemeClr>
                  </a:outerShdw>
                </a:effectLst>
              </a:rPr>
              <a:t>、原因</a:t>
            </a:r>
            <a:r>
              <a:rPr lang="en-US" altLang="zh-CN" strike="noStrike" noProof="1">
                <a:solidFill>
                  <a:schemeClr val="tx1"/>
                </a:solidFill>
                <a:effectLst>
                  <a:outerShdw blurRad="38100" dist="19050" dir="2700000" algn="tl" rotWithShape="0">
                    <a:schemeClr val="dk1">
                      <a:alpha val="40000"/>
                    </a:schemeClr>
                  </a:outerShdw>
                </a:effectLst>
                <a:sym typeface="+mn-ea"/>
              </a:rPr>
              <a:t>   </a:t>
            </a: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中国是联合国的创始会员国，也是联合国安理会的五大常任理事国之一</a:t>
            </a:r>
          </a:p>
          <a:p>
            <a:pPr marL="0" indent="0" fontAlgn="base">
              <a:buNone/>
            </a:pPr>
            <a:r>
              <a:rPr lang="en-US" altLang="zh-CN" strike="noStrike" noProof="1">
                <a:solidFill>
                  <a:schemeClr val="tx1"/>
                </a:solidFill>
                <a:effectLst>
                  <a:outerShdw blurRad="38100" dist="19050" dir="2700000" algn="tl" rotWithShape="0">
                    <a:schemeClr val="dk1">
                      <a:alpha val="40000"/>
                    </a:schemeClr>
                  </a:outerShdw>
                </a:effectLst>
              </a:rPr>
              <a:t>70</a:t>
            </a:r>
            <a:r>
              <a:rPr lang="zh-CN" altLang="en-US" strike="noStrike" noProof="1">
                <a:solidFill>
                  <a:schemeClr val="tx1"/>
                </a:solidFill>
                <a:effectLst>
                  <a:outerShdw blurRad="38100" dist="19050" dir="2700000" algn="tl" rotWithShape="0">
                    <a:schemeClr val="dk1">
                      <a:alpha val="40000"/>
                    </a:schemeClr>
                  </a:outerShdw>
                </a:effectLst>
              </a:rPr>
              <a:t>年代，美国霸权地位衰落；亚非拉发展中国家在联合国的作用大为加强；中国国际地位日益提高，在内政、外交上取得的成就</a:t>
            </a:r>
          </a:p>
          <a:p>
            <a:pPr fontAlgn="base"/>
            <a:r>
              <a:rPr lang="en-US" altLang="zh-CN" strike="noStrike" noProof="1">
                <a:solidFill>
                  <a:schemeClr val="tx1"/>
                </a:solidFill>
                <a:effectLst>
                  <a:outerShdw blurRad="38100" dist="19050" dir="2700000" algn="tl" rotWithShape="0">
                    <a:schemeClr val="dk1">
                      <a:alpha val="40000"/>
                    </a:schemeClr>
                  </a:outerShdw>
                </a:effectLst>
                <a:sym typeface="+mn-ea"/>
              </a:rPr>
              <a:t>2、过程</a:t>
            </a:r>
            <a:endParaRPr lang="zh-CN" altLang="en-US" strike="noStrike" noProof="1">
              <a:solidFill>
                <a:schemeClr val="tx1"/>
              </a:solidFill>
              <a:effectLst>
                <a:outerShdw blurRad="38100" dist="19050" dir="2700000" algn="tl" rotWithShape="0">
                  <a:schemeClr val="dk1">
                    <a:alpha val="40000"/>
                  </a:schemeClr>
                </a:outerShdw>
              </a:effectLst>
            </a:endParaRPr>
          </a:p>
          <a:p>
            <a:pPr marL="0" indent="0" fontAlgn="base">
              <a:buNone/>
            </a:pPr>
            <a:r>
              <a:rPr lang="en-US" altLang="zh-CN" strike="noStrike" noProof="1">
                <a:solidFill>
                  <a:schemeClr val="tx1"/>
                </a:solidFill>
                <a:effectLst>
                  <a:outerShdw blurRad="38100" dist="19050" dir="2700000" algn="tl" rotWithShape="0">
                    <a:schemeClr val="dk1">
                      <a:alpha val="40000"/>
                    </a:schemeClr>
                  </a:outerShdw>
                </a:effectLst>
              </a:rPr>
              <a:t>1971</a:t>
            </a:r>
            <a:r>
              <a:rPr lang="zh-CN" altLang="en-US" strike="noStrike" noProof="1">
                <a:solidFill>
                  <a:schemeClr val="tx1"/>
                </a:solidFill>
                <a:effectLst>
                  <a:outerShdw blurRad="38100" dist="19050" dir="2700000" algn="tl" rotWithShape="0">
                    <a:schemeClr val="dk1">
                      <a:alpha val="40000"/>
                    </a:schemeClr>
                  </a:outerShdw>
                </a:effectLst>
              </a:rPr>
              <a:t>年</a:t>
            </a:r>
            <a:r>
              <a:rPr lang="en-US" altLang="zh-CN" strike="noStrike" noProof="1">
                <a:solidFill>
                  <a:schemeClr val="tx1"/>
                </a:solidFill>
                <a:effectLst>
                  <a:outerShdw blurRad="38100" dist="19050" dir="2700000" algn="tl" rotWithShape="0">
                    <a:schemeClr val="dk1">
                      <a:alpha val="40000"/>
                    </a:schemeClr>
                  </a:outerShdw>
                </a:effectLst>
              </a:rPr>
              <a:t>10</a:t>
            </a:r>
            <a:r>
              <a:rPr lang="zh-CN" altLang="en-US" strike="noStrike" noProof="1">
                <a:solidFill>
                  <a:schemeClr val="tx1"/>
                </a:solidFill>
                <a:effectLst>
                  <a:outerShdw blurRad="38100" dist="19050" dir="2700000" algn="tl" rotWithShape="0">
                    <a:schemeClr val="dk1">
                      <a:alpha val="40000"/>
                    </a:schemeClr>
                  </a:outerShdw>
                </a:effectLst>
              </a:rPr>
              <a:t>月</a:t>
            </a:r>
            <a:r>
              <a:rPr lang="en-US" altLang="zh-CN" strike="noStrike" noProof="1">
                <a:solidFill>
                  <a:schemeClr val="tx1"/>
                </a:solidFill>
                <a:effectLst>
                  <a:outerShdw blurRad="38100" dist="19050" dir="2700000" algn="tl" rotWithShape="0">
                    <a:schemeClr val="dk1">
                      <a:alpha val="40000"/>
                    </a:schemeClr>
                  </a:outerShdw>
                </a:effectLst>
              </a:rPr>
              <a:t>25</a:t>
            </a:r>
            <a:r>
              <a:rPr lang="zh-CN" altLang="en-US" strike="noStrike" noProof="1">
                <a:solidFill>
                  <a:schemeClr val="tx1"/>
                </a:solidFill>
                <a:effectLst>
                  <a:outerShdw blurRad="38100" dist="19050" dir="2700000" algn="tl" rotWithShape="0">
                    <a:schemeClr val="dk1">
                      <a:alpha val="40000"/>
                    </a:schemeClr>
                  </a:outerShdw>
                </a:effectLst>
              </a:rPr>
              <a:t>日，第</a:t>
            </a:r>
            <a:r>
              <a:rPr lang="en-US" altLang="zh-CN" strike="noStrike" noProof="1">
                <a:solidFill>
                  <a:schemeClr val="tx1"/>
                </a:solidFill>
                <a:effectLst>
                  <a:outerShdw blurRad="38100" dist="19050" dir="2700000" algn="tl" rotWithShape="0">
                    <a:schemeClr val="dk1">
                      <a:alpha val="40000"/>
                    </a:schemeClr>
                  </a:outerShdw>
                </a:effectLst>
              </a:rPr>
              <a:t>26</a:t>
            </a:r>
            <a:r>
              <a:rPr lang="zh-CN" altLang="en-US" strike="noStrike" noProof="1">
                <a:solidFill>
                  <a:schemeClr val="tx1"/>
                </a:solidFill>
                <a:effectLst>
                  <a:outerShdw blurRad="38100" dist="19050" dir="2700000" algn="tl" rotWithShape="0">
                    <a:schemeClr val="dk1">
                      <a:alpha val="40000"/>
                    </a:schemeClr>
                  </a:outerShdw>
                </a:effectLst>
              </a:rPr>
              <a:t>届联大，恢复了中华人民共和国在联合国的合法席位</a:t>
            </a:r>
          </a:p>
        </p:txBody>
      </p:sp>
    </p:spTree>
    <p:custDataLst>
      <p:tags r:id="rId2"/>
    </p:custDataLst>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5601" name="标题 1"/>
          <p:cNvSpPr>
            <a:spLocks noGrp="1"/>
          </p:cNvSpPr>
          <p:nvPr>
            <p:ph type="title"/>
          </p:nvPr>
        </p:nvSpPr>
        <p:spPr/>
        <p:txBody>
          <a:bodyPr wrap="square" lIns="91440" tIns="45720" rIns="91440" bIns="45720" anchor="ctr"/>
          <a:lstStyle/>
          <a:p>
            <a:r>
              <a:rPr lang="zh-CN" altLang="en-US"/>
              <a:t>（二）中美关系正常化</a:t>
            </a:r>
          </a:p>
        </p:txBody>
      </p:sp>
      <p:sp>
        <p:nvSpPr>
          <p:cNvPr id="3" name="内容占位符 2"/>
          <p:cNvSpPr>
            <a:spLocks noGrp="1"/>
          </p:cNvSpPr>
          <p:nvPr>
            <p:ph idx="1"/>
          </p:nvPr>
        </p:nvSpPr>
        <p:spPr>
          <a:xfrm>
            <a:off x="514350" y="1916113"/>
            <a:ext cx="8166100" cy="4249738"/>
          </a:xfrm>
        </p:spPr>
        <p:txBody>
          <a:bodyPr/>
          <a:lstStyle/>
          <a:p>
            <a:pPr fontAlgn="base"/>
            <a:r>
              <a:rPr lang="en-US" altLang="zh-CN" strike="noStrike" noProof="1">
                <a:solidFill>
                  <a:schemeClr val="tx1"/>
                </a:solidFill>
                <a:effectLst>
                  <a:outerShdw blurRad="38100" dist="19050" dir="2700000" algn="tl" rotWithShape="0">
                    <a:schemeClr val="dk1">
                      <a:alpha val="40000"/>
                    </a:schemeClr>
                  </a:outerShdw>
                </a:effectLst>
              </a:rPr>
              <a:t>1</a:t>
            </a:r>
            <a:r>
              <a:rPr lang="zh-CN" altLang="en-US" strike="noStrike" noProof="1">
                <a:solidFill>
                  <a:schemeClr val="tx1"/>
                </a:solidFill>
                <a:effectLst>
                  <a:outerShdw blurRad="38100" dist="19050" dir="2700000" algn="tl" rotWithShape="0">
                    <a:schemeClr val="dk1">
                      <a:alpha val="40000"/>
                    </a:schemeClr>
                  </a:outerShdw>
                </a:effectLst>
              </a:rPr>
              <a:t>、原因</a:t>
            </a: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根本原因：改善中美关系，符合两国的战略利益</a:t>
            </a: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美国方面：中国国际地位提高，在国际事务中的作用加强；</a:t>
            </a: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美国孤立中国政策失败；美苏争霸中美国处于守势</a:t>
            </a: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中国方面：苏联陈兵边境威胁中国安全；解决台湾问题，实现国家统一的需要；提高中国国际地位的需要</a:t>
            </a:r>
          </a:p>
        </p:txBody>
      </p:sp>
    </p:spTree>
    <p:custDataLst>
      <p:tags r:id="rId2"/>
    </p:custDataLst>
  </p:cSld>
  <p:clrMapOvr>
    <a:masterClrMapping/>
  </p:clrMapOvr>
  <p:transition/>
  <p:timing/>
</p:sld>
</file>

<file path=ppt/slides/slide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6625" name="标题 1"/>
          <p:cNvSpPr>
            <a:spLocks noGrp="1"/>
          </p:cNvSpPr>
          <p:nvPr>
            <p:ph type="title"/>
          </p:nvPr>
        </p:nvSpPr>
        <p:spPr/>
        <p:txBody>
          <a:bodyPr wrap="square" lIns="91440" tIns="45720" rIns="91440" bIns="45720" anchor="ctr"/>
          <a:lstStyle/>
          <a:p>
            <a:endParaRPr lang="zh-CN" altLang="en-US"/>
          </a:p>
        </p:txBody>
      </p:sp>
      <p:sp>
        <p:nvSpPr>
          <p:cNvPr id="3" name="内容占位符 2"/>
          <p:cNvSpPr>
            <a:spLocks noGrp="1"/>
          </p:cNvSpPr>
          <p:nvPr>
            <p:ph idx="1"/>
          </p:nvPr>
        </p:nvSpPr>
        <p:spPr>
          <a:xfrm>
            <a:off x="1008063" y="1916113"/>
            <a:ext cx="7507288" cy="4249738"/>
          </a:xfrm>
        </p:spPr>
        <p:txBody>
          <a:bodyPr/>
          <a:lstStyle/>
          <a:p>
            <a:pPr fontAlgn="base"/>
            <a:r>
              <a:rPr lang="en-US" altLang="zh-CN" strike="noStrike" noProof="1">
                <a:solidFill>
                  <a:schemeClr val="tx1"/>
                </a:solidFill>
                <a:effectLst>
                  <a:outerShdw blurRad="38100" dist="19050" dir="2700000" algn="tl" rotWithShape="0">
                    <a:schemeClr val="dk1">
                      <a:alpha val="40000"/>
                    </a:schemeClr>
                  </a:outerShdw>
                </a:effectLst>
              </a:rPr>
              <a:t>2</a:t>
            </a:r>
            <a:r>
              <a:rPr lang="zh-CN" altLang="en-US" strike="noStrike" noProof="1">
                <a:solidFill>
                  <a:schemeClr val="tx1"/>
                </a:solidFill>
                <a:effectLst>
                  <a:outerShdw blurRad="38100" dist="19050" dir="2700000" algn="tl" rotWithShape="0">
                    <a:schemeClr val="dk1">
                      <a:alpha val="40000"/>
                    </a:schemeClr>
                  </a:outerShdw>
                </a:effectLst>
              </a:rPr>
              <a:t>、过程</a:t>
            </a:r>
          </a:p>
          <a:p>
            <a:pPr marL="0" indent="0" fontAlgn="base">
              <a:buNone/>
            </a:pPr>
            <a:r>
              <a:rPr lang="en-US" altLang="zh-CN" strike="noStrike" noProof="1">
                <a:solidFill>
                  <a:schemeClr val="tx1"/>
                </a:solidFill>
                <a:effectLst>
                  <a:outerShdw blurRad="38100" dist="19050" dir="2700000" algn="tl" rotWithShape="0">
                    <a:schemeClr val="dk1">
                      <a:alpha val="40000"/>
                    </a:schemeClr>
                  </a:outerShdw>
                </a:effectLst>
              </a:rPr>
              <a:t>1971</a:t>
            </a:r>
            <a:r>
              <a:rPr lang="zh-CN" altLang="en-US" strike="noStrike" noProof="1">
                <a:solidFill>
                  <a:schemeClr val="tx1"/>
                </a:solidFill>
                <a:effectLst>
                  <a:outerShdw blurRad="38100" dist="19050" dir="2700000" algn="tl" rotWithShape="0">
                    <a:schemeClr val="dk1">
                      <a:alpha val="40000"/>
                    </a:schemeClr>
                  </a:outerShdw>
                </a:effectLst>
              </a:rPr>
              <a:t>年</a:t>
            </a:r>
            <a:r>
              <a:rPr lang="en-US" altLang="zh-CN" strike="noStrike" noProof="1">
                <a:solidFill>
                  <a:schemeClr val="tx1"/>
                </a:solidFill>
                <a:effectLst>
                  <a:outerShdw blurRad="38100" dist="19050" dir="2700000" algn="tl" rotWithShape="0">
                    <a:schemeClr val="dk1">
                      <a:alpha val="40000"/>
                    </a:schemeClr>
                  </a:outerShdw>
                </a:effectLst>
              </a:rPr>
              <a:t>4</a:t>
            </a:r>
            <a:r>
              <a:rPr lang="zh-CN" altLang="en-US" strike="noStrike" noProof="1">
                <a:solidFill>
                  <a:schemeClr val="tx1"/>
                </a:solidFill>
                <a:effectLst>
                  <a:outerShdw blurRad="38100" dist="19050" dir="2700000" algn="tl" rotWithShape="0">
                    <a:schemeClr val="dk1">
                      <a:alpha val="40000"/>
                    </a:schemeClr>
                  </a:outerShdw>
                </a:effectLst>
              </a:rPr>
              <a:t>月，乒乓外交打开了友好交往的大门</a:t>
            </a:r>
          </a:p>
          <a:p>
            <a:pPr marL="0" indent="0" fontAlgn="base">
              <a:buNone/>
            </a:pPr>
            <a:r>
              <a:rPr lang="en-US" altLang="zh-CN" strike="noStrike" noProof="1">
                <a:solidFill>
                  <a:schemeClr val="tx1"/>
                </a:solidFill>
                <a:effectLst>
                  <a:outerShdw blurRad="38100" dist="19050" dir="2700000" algn="tl" rotWithShape="0">
                    <a:schemeClr val="dk1">
                      <a:alpha val="40000"/>
                    </a:schemeClr>
                  </a:outerShdw>
                </a:effectLst>
              </a:rPr>
              <a:t>1971</a:t>
            </a:r>
            <a:r>
              <a:rPr lang="zh-CN" altLang="en-US" strike="noStrike" noProof="1">
                <a:solidFill>
                  <a:schemeClr val="tx1"/>
                </a:solidFill>
                <a:effectLst>
                  <a:outerShdw blurRad="38100" dist="19050" dir="2700000" algn="tl" rotWithShape="0">
                    <a:schemeClr val="dk1">
                      <a:alpha val="40000"/>
                    </a:schemeClr>
                  </a:outerShdw>
                </a:effectLst>
              </a:rPr>
              <a:t>年</a:t>
            </a:r>
            <a:r>
              <a:rPr lang="en-US" altLang="zh-CN" strike="noStrike" noProof="1">
                <a:solidFill>
                  <a:schemeClr val="tx1"/>
                </a:solidFill>
                <a:effectLst>
                  <a:outerShdw blurRad="38100" dist="19050" dir="2700000" algn="tl" rotWithShape="0">
                    <a:schemeClr val="dk1">
                      <a:alpha val="40000"/>
                    </a:schemeClr>
                  </a:outerShdw>
                </a:effectLst>
              </a:rPr>
              <a:t>7</a:t>
            </a:r>
            <a:r>
              <a:rPr lang="zh-CN" altLang="en-US" strike="noStrike" noProof="1">
                <a:solidFill>
                  <a:schemeClr val="tx1"/>
                </a:solidFill>
                <a:effectLst>
                  <a:outerShdw blurRad="38100" dist="19050" dir="2700000" algn="tl" rotWithShape="0">
                    <a:schemeClr val="dk1">
                      <a:alpha val="40000"/>
                    </a:schemeClr>
                  </a:outerShdw>
                </a:effectLst>
              </a:rPr>
              <a:t>月，基辛格秘密访华</a:t>
            </a:r>
          </a:p>
          <a:p>
            <a:pPr marL="0" indent="0" fontAlgn="base">
              <a:buNone/>
            </a:pPr>
            <a:r>
              <a:rPr lang="en-US" altLang="zh-CN" strike="noStrike" noProof="1">
                <a:solidFill>
                  <a:schemeClr val="tx1"/>
                </a:solidFill>
                <a:effectLst>
                  <a:outerShdw blurRad="38100" dist="19050" dir="2700000" algn="tl" rotWithShape="0">
                    <a:schemeClr val="dk1">
                      <a:alpha val="40000"/>
                    </a:schemeClr>
                  </a:outerShdw>
                </a:effectLst>
              </a:rPr>
              <a:t>1972</a:t>
            </a:r>
            <a:r>
              <a:rPr lang="zh-CN" altLang="en-US" strike="noStrike" noProof="1">
                <a:solidFill>
                  <a:schemeClr val="tx1"/>
                </a:solidFill>
                <a:effectLst>
                  <a:outerShdw blurRad="38100" dist="19050" dir="2700000" algn="tl" rotWithShape="0">
                    <a:schemeClr val="dk1">
                      <a:alpha val="40000"/>
                    </a:schemeClr>
                  </a:outerShdw>
                </a:effectLst>
              </a:rPr>
              <a:t>年</a:t>
            </a:r>
            <a:r>
              <a:rPr lang="en-US" altLang="zh-CN" strike="noStrike" noProof="1">
                <a:solidFill>
                  <a:schemeClr val="tx1"/>
                </a:solidFill>
                <a:effectLst>
                  <a:outerShdw blurRad="38100" dist="19050" dir="2700000" algn="tl" rotWithShape="0">
                    <a:schemeClr val="dk1">
                      <a:alpha val="40000"/>
                    </a:schemeClr>
                  </a:outerShdw>
                </a:effectLst>
              </a:rPr>
              <a:t>2</a:t>
            </a:r>
            <a:r>
              <a:rPr lang="zh-CN" altLang="en-US" strike="noStrike" noProof="1">
                <a:solidFill>
                  <a:schemeClr val="tx1"/>
                </a:solidFill>
                <a:effectLst>
                  <a:outerShdw blurRad="38100" dist="19050" dir="2700000" algn="tl" rotWithShape="0">
                    <a:schemeClr val="dk1">
                      <a:alpha val="40000"/>
                    </a:schemeClr>
                  </a:outerShdw>
                </a:effectLst>
              </a:rPr>
              <a:t>月，尼克松访华，签订《中美联合公报》，标志着中美关系正常化</a:t>
            </a:r>
          </a:p>
          <a:p>
            <a:pPr marL="0" indent="0" fontAlgn="base">
              <a:buNone/>
            </a:pPr>
            <a:r>
              <a:rPr lang="en-US" altLang="zh-CN" strike="noStrike" noProof="1">
                <a:solidFill>
                  <a:schemeClr val="tx1"/>
                </a:solidFill>
                <a:effectLst>
                  <a:outerShdw blurRad="38100" dist="19050" dir="2700000" algn="tl" rotWithShape="0">
                    <a:schemeClr val="dk1">
                      <a:alpha val="40000"/>
                    </a:schemeClr>
                  </a:outerShdw>
                </a:effectLst>
              </a:rPr>
              <a:t>1978</a:t>
            </a:r>
            <a:r>
              <a:rPr lang="zh-CN" altLang="en-US" strike="noStrike" noProof="1">
                <a:solidFill>
                  <a:schemeClr val="tx1"/>
                </a:solidFill>
                <a:effectLst>
                  <a:outerShdw blurRad="38100" dist="19050" dir="2700000" algn="tl" rotWithShape="0">
                    <a:schemeClr val="dk1">
                      <a:alpha val="40000"/>
                    </a:schemeClr>
                  </a:outerShdw>
                </a:effectLst>
              </a:rPr>
              <a:t>年</a:t>
            </a:r>
            <a:r>
              <a:rPr lang="en-US" altLang="zh-CN" strike="noStrike" noProof="1">
                <a:solidFill>
                  <a:schemeClr val="tx1"/>
                </a:solidFill>
                <a:effectLst>
                  <a:outerShdw blurRad="38100" dist="19050" dir="2700000" algn="tl" rotWithShape="0">
                    <a:schemeClr val="dk1">
                      <a:alpha val="40000"/>
                    </a:schemeClr>
                  </a:outerShdw>
                </a:effectLst>
              </a:rPr>
              <a:t>12</a:t>
            </a:r>
            <a:r>
              <a:rPr lang="zh-CN" altLang="en-US" strike="noStrike" noProof="1">
                <a:solidFill>
                  <a:schemeClr val="tx1"/>
                </a:solidFill>
                <a:effectLst>
                  <a:outerShdw blurRad="38100" dist="19050" dir="2700000" algn="tl" rotWithShape="0">
                    <a:schemeClr val="dk1">
                      <a:alpha val="40000"/>
                    </a:schemeClr>
                  </a:outerShdw>
                </a:effectLst>
              </a:rPr>
              <a:t>月，中美发表《中美建交公报》，美国成人中华人民共和国政府是中国唯一合法政府，台湾是中国的一部分。</a:t>
            </a:r>
          </a:p>
          <a:p>
            <a:pPr marL="0" indent="0" fontAlgn="base">
              <a:buNone/>
            </a:pPr>
            <a:r>
              <a:rPr lang="en-US" altLang="zh-CN" strike="noStrike" noProof="1">
                <a:solidFill>
                  <a:schemeClr val="tx1"/>
                </a:solidFill>
                <a:effectLst>
                  <a:outerShdw blurRad="38100" dist="19050" dir="2700000" algn="tl" rotWithShape="0">
                    <a:schemeClr val="dk1">
                      <a:alpha val="40000"/>
                    </a:schemeClr>
                  </a:outerShdw>
                </a:effectLst>
              </a:rPr>
              <a:t>1979</a:t>
            </a:r>
            <a:r>
              <a:rPr lang="zh-CN" altLang="en-US" strike="noStrike" noProof="1">
                <a:solidFill>
                  <a:schemeClr val="tx1"/>
                </a:solidFill>
                <a:effectLst>
                  <a:outerShdw blurRad="38100" dist="19050" dir="2700000" algn="tl" rotWithShape="0">
                    <a:schemeClr val="dk1">
                      <a:alpha val="40000"/>
                    </a:schemeClr>
                  </a:outerShdw>
                </a:effectLst>
              </a:rPr>
              <a:t>年</a:t>
            </a:r>
            <a:r>
              <a:rPr lang="en-US" altLang="zh-CN" strike="noStrike" noProof="1">
                <a:solidFill>
                  <a:schemeClr val="tx1"/>
                </a:solidFill>
                <a:effectLst>
                  <a:outerShdw blurRad="38100" dist="19050" dir="2700000" algn="tl" rotWithShape="0">
                    <a:schemeClr val="dk1">
                      <a:alpha val="40000"/>
                    </a:schemeClr>
                  </a:outerShdw>
                </a:effectLst>
              </a:rPr>
              <a:t>1</a:t>
            </a:r>
            <a:r>
              <a:rPr lang="zh-CN" altLang="en-US" strike="noStrike" noProof="1">
                <a:solidFill>
                  <a:schemeClr val="tx1"/>
                </a:solidFill>
                <a:effectLst>
                  <a:outerShdw blurRad="38100" dist="19050" dir="2700000" algn="tl" rotWithShape="0">
                    <a:schemeClr val="dk1">
                      <a:alpha val="40000"/>
                    </a:schemeClr>
                  </a:outerShdw>
                </a:effectLst>
              </a:rPr>
              <a:t>月，中美正式建立外交关系</a:t>
            </a:r>
          </a:p>
        </p:txBody>
      </p:sp>
    </p:spTree>
    <p:custDataLst>
      <p:tags r:id="rId2"/>
    </p:custDataLst>
  </p:cSld>
  <p:clrMapOvr>
    <a:masterClrMapping/>
  </p:clrMapOvr>
  <p:transition/>
  <p:timing/>
</p:sld>
</file>

<file path=ppt/slides/slide1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7649" name="标题 1"/>
          <p:cNvSpPr>
            <a:spLocks noGrp="1"/>
          </p:cNvSpPr>
          <p:nvPr>
            <p:ph type="title"/>
          </p:nvPr>
        </p:nvSpPr>
        <p:spPr/>
        <p:txBody>
          <a:bodyPr wrap="square" lIns="91440" tIns="45720" rIns="91440" bIns="45720" anchor="ctr"/>
          <a:lstStyle/>
          <a:p>
            <a:endParaRPr lang="zh-CN" altLang="en-US"/>
          </a:p>
        </p:txBody>
      </p:sp>
      <p:sp>
        <p:nvSpPr>
          <p:cNvPr id="3" name="内容占位符 2"/>
          <p:cNvSpPr>
            <a:spLocks noGrp="1"/>
          </p:cNvSpPr>
          <p:nvPr>
            <p:ph idx="1"/>
          </p:nvPr>
        </p:nvSpPr>
        <p:spPr>
          <a:xfrm>
            <a:off x="1008063" y="1916113"/>
            <a:ext cx="7507288" cy="4249738"/>
          </a:xfrm>
        </p:spPr>
        <p:txBody>
          <a:bodyPr/>
          <a:lstStyle/>
          <a:p>
            <a:pPr fontAlgn="base"/>
            <a:r>
              <a:rPr lang="en-US" altLang="zh-CN" strike="noStrike" noProof="1">
                <a:solidFill>
                  <a:schemeClr val="tx1"/>
                </a:solidFill>
                <a:effectLst>
                  <a:outerShdw blurRad="38100" dist="19050" dir="2700000" algn="tl" rotWithShape="0">
                    <a:schemeClr val="dk1">
                      <a:alpha val="40000"/>
                    </a:schemeClr>
                  </a:outerShdw>
                </a:effectLst>
              </a:rPr>
              <a:t>3</a:t>
            </a:r>
            <a:r>
              <a:rPr lang="zh-CN" altLang="en-US" strike="noStrike" noProof="1">
                <a:solidFill>
                  <a:schemeClr val="tx1"/>
                </a:solidFill>
                <a:effectLst>
                  <a:outerShdw blurRad="38100" dist="19050" dir="2700000" algn="tl" rotWithShape="0">
                    <a:schemeClr val="dk1">
                      <a:alpha val="40000"/>
                    </a:schemeClr>
                  </a:outerShdw>
                </a:effectLst>
              </a:rPr>
              <a:t>、影响</a:t>
            </a:r>
          </a:p>
          <a:p>
            <a:pPr fontAlgn="base"/>
            <a:r>
              <a:rPr lang="zh-CN" altLang="en-US" strike="noStrike" noProof="1">
                <a:solidFill>
                  <a:schemeClr val="tx1"/>
                </a:solidFill>
                <a:effectLst>
                  <a:outerShdw blurRad="38100" dist="19050" dir="2700000" algn="tl" rotWithShape="0">
                    <a:schemeClr val="dk1">
                      <a:alpha val="40000"/>
                    </a:schemeClr>
                  </a:outerShdw>
                </a:effectLst>
              </a:rPr>
              <a:t>结束了两国的敌对状态，有利于两国的交流与发展</a:t>
            </a:r>
          </a:p>
          <a:p>
            <a:pPr fontAlgn="base"/>
            <a:r>
              <a:rPr lang="zh-CN" altLang="en-US" strike="noStrike" noProof="1">
                <a:solidFill>
                  <a:schemeClr val="tx1"/>
                </a:solidFill>
                <a:effectLst>
                  <a:outerShdw blurRad="38100" dist="19050" dir="2700000" algn="tl" rotWithShape="0">
                    <a:schemeClr val="dk1">
                      <a:alpha val="40000"/>
                    </a:schemeClr>
                  </a:outerShdw>
                </a:effectLst>
              </a:rPr>
              <a:t>提高了中国的国际地位，有利于世界的和平与摁钉</a:t>
            </a:r>
          </a:p>
          <a:p>
            <a:pPr fontAlgn="base"/>
            <a:r>
              <a:rPr lang="zh-CN" altLang="en-US" strike="noStrike" noProof="1">
                <a:solidFill>
                  <a:schemeClr val="tx1"/>
                </a:solidFill>
                <a:effectLst>
                  <a:outerShdw blurRad="38100" dist="19050" dir="2700000" algn="tl" rotWithShape="0">
                    <a:schemeClr val="dk1">
                      <a:alpha val="40000"/>
                    </a:schemeClr>
                  </a:outerShdw>
                </a:effectLst>
              </a:rPr>
              <a:t>直接推动了中日关系的改善</a:t>
            </a:r>
          </a:p>
          <a:p>
            <a:pPr fontAlgn="base"/>
            <a:r>
              <a:rPr lang="zh-CN" altLang="en-US" strike="noStrike" noProof="1">
                <a:solidFill>
                  <a:schemeClr val="tx1"/>
                </a:solidFill>
                <a:effectLst>
                  <a:outerShdw blurRad="38100" dist="19050" dir="2700000" algn="tl" rotWithShape="0">
                    <a:schemeClr val="dk1">
                      <a:alpha val="40000"/>
                    </a:schemeClr>
                  </a:outerShdw>
                </a:effectLst>
              </a:rPr>
              <a:t>国际上掀起同中国建交的热潮</a:t>
            </a:r>
          </a:p>
        </p:txBody>
      </p:sp>
    </p:spTree>
    <p:custDataLst>
      <p:tags r:id="rId2"/>
    </p:custDataLst>
  </p:cSld>
  <p:clrMapOvr>
    <a:masterClrMapping/>
  </p:clrMapOvr>
  <p:transition/>
  <p:timing/>
</p:sld>
</file>

<file path=ppt/slides/slide1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9697" name="标题 1"/>
          <p:cNvSpPr>
            <a:spLocks noGrp="1"/>
          </p:cNvSpPr>
          <p:nvPr>
            <p:ph type="title"/>
          </p:nvPr>
        </p:nvSpPr>
        <p:spPr/>
        <p:txBody>
          <a:bodyPr wrap="square" lIns="91440" tIns="45720" rIns="91440" bIns="45720" anchor="ctr"/>
          <a:lstStyle/>
          <a:p>
            <a:r>
              <a:rPr lang="zh-CN" altLang="en-US"/>
              <a:t>（三）中日关系正常化</a:t>
            </a:r>
          </a:p>
        </p:txBody>
      </p:sp>
      <p:sp>
        <p:nvSpPr>
          <p:cNvPr id="3" name="内容占位符 2"/>
          <p:cNvSpPr>
            <a:spLocks noGrp="1"/>
          </p:cNvSpPr>
          <p:nvPr>
            <p:ph idx="1"/>
          </p:nvPr>
        </p:nvSpPr>
        <p:spPr>
          <a:xfrm>
            <a:off x="557213" y="1916113"/>
            <a:ext cx="7958138" cy="4249738"/>
          </a:xfrm>
        </p:spPr>
        <p:txBody>
          <a:bodyPr/>
          <a:lstStyle/>
          <a:p>
            <a:pPr fontAlgn="base"/>
            <a:r>
              <a:rPr lang="en-US" altLang="zh-CN" strike="noStrike" noProof="1">
                <a:solidFill>
                  <a:schemeClr val="tx1"/>
                </a:solidFill>
                <a:effectLst>
                  <a:outerShdw blurRad="38100" dist="19050" dir="2700000" algn="tl" rotWithShape="0">
                    <a:schemeClr val="dk1">
                      <a:alpha val="40000"/>
                    </a:schemeClr>
                  </a:outerShdw>
                </a:effectLst>
              </a:rPr>
              <a:t>1</a:t>
            </a:r>
            <a:r>
              <a:rPr lang="zh-CN" altLang="en-US" strike="noStrike" noProof="1">
                <a:solidFill>
                  <a:schemeClr val="tx1"/>
                </a:solidFill>
                <a:effectLst>
                  <a:outerShdw blurRad="38100" dist="19050" dir="2700000" algn="tl" rotWithShape="0">
                    <a:schemeClr val="dk1">
                      <a:alpha val="40000"/>
                    </a:schemeClr>
                  </a:outerShdw>
                </a:effectLst>
              </a:rPr>
              <a:t>、背景</a:t>
            </a: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中美关系缓和的推动</a:t>
            </a:r>
          </a:p>
          <a:p>
            <a:pPr fontAlgn="base"/>
            <a:r>
              <a:rPr lang="en-US" altLang="zh-CN" strike="noStrike" noProof="1">
                <a:solidFill>
                  <a:schemeClr val="tx1"/>
                </a:solidFill>
                <a:effectLst>
                  <a:outerShdw blurRad="38100" dist="19050" dir="2700000" algn="tl" rotWithShape="0">
                    <a:schemeClr val="dk1">
                      <a:alpha val="40000"/>
                    </a:schemeClr>
                  </a:outerShdw>
                </a:effectLst>
              </a:rPr>
              <a:t>2</a:t>
            </a:r>
            <a:r>
              <a:rPr lang="zh-CN" altLang="en-US" strike="noStrike" noProof="1">
                <a:solidFill>
                  <a:schemeClr val="tx1"/>
                </a:solidFill>
                <a:effectLst>
                  <a:outerShdw blurRad="38100" dist="19050" dir="2700000" algn="tl" rotWithShape="0">
                    <a:schemeClr val="dk1">
                      <a:alpha val="40000"/>
                    </a:schemeClr>
                  </a:outerShdw>
                </a:effectLst>
              </a:rPr>
              <a:t>、过程</a:t>
            </a:r>
          </a:p>
          <a:p>
            <a:pPr marL="0" indent="0" fontAlgn="base">
              <a:buNone/>
            </a:pPr>
            <a:r>
              <a:rPr lang="en-US" altLang="zh-CN" strike="noStrike" noProof="1">
                <a:solidFill>
                  <a:schemeClr val="tx1"/>
                </a:solidFill>
                <a:effectLst>
                  <a:outerShdw blurRad="38100" dist="19050" dir="2700000" algn="tl" rotWithShape="0">
                    <a:schemeClr val="dk1">
                      <a:alpha val="40000"/>
                    </a:schemeClr>
                  </a:outerShdw>
                </a:effectLst>
              </a:rPr>
              <a:t>1972</a:t>
            </a:r>
            <a:r>
              <a:rPr lang="zh-CN" altLang="en-US" strike="noStrike" noProof="1">
                <a:solidFill>
                  <a:schemeClr val="tx1"/>
                </a:solidFill>
                <a:effectLst>
                  <a:outerShdw blurRad="38100" dist="19050" dir="2700000" algn="tl" rotWithShape="0">
                    <a:schemeClr val="dk1">
                      <a:alpha val="40000"/>
                    </a:schemeClr>
                  </a:outerShdw>
                </a:effectLst>
              </a:rPr>
              <a:t>年，田中角荣访华，签署《中日联合声明》，两国正式建立外交关系。</a:t>
            </a:r>
          </a:p>
          <a:p>
            <a:pPr fontAlgn="base"/>
            <a:r>
              <a:rPr lang="en-US" altLang="zh-CN" strike="noStrike" noProof="1">
                <a:solidFill>
                  <a:schemeClr val="tx1"/>
                </a:solidFill>
                <a:effectLst>
                  <a:outerShdw blurRad="38100" dist="19050" dir="2700000" algn="tl" rotWithShape="0">
                    <a:schemeClr val="dk1">
                      <a:alpha val="40000"/>
                    </a:schemeClr>
                  </a:outerShdw>
                </a:effectLst>
                <a:sym typeface="+mn-ea"/>
              </a:rPr>
              <a:t>3</a:t>
            </a:r>
            <a:r>
              <a:rPr lang="zh-CN" altLang="en-US" strike="noStrike" noProof="1">
                <a:solidFill>
                  <a:schemeClr val="tx1"/>
                </a:solidFill>
                <a:effectLst>
                  <a:outerShdw blurRad="38100" dist="19050" dir="2700000" algn="tl" rotWithShape="0">
                    <a:schemeClr val="dk1">
                      <a:alpha val="40000"/>
                    </a:schemeClr>
                  </a:outerShdw>
                </a:effectLst>
                <a:sym typeface="+mn-ea"/>
              </a:rPr>
              <a:t>、影响</a:t>
            </a:r>
            <a:endParaRPr lang="zh-CN" altLang="en-US" strike="noStrike" noProof="1">
              <a:solidFill>
                <a:schemeClr val="tx1"/>
              </a:solidFill>
              <a:effectLst>
                <a:outerShdw blurRad="38100" dist="19050" dir="2700000" algn="tl" rotWithShape="0">
                  <a:schemeClr val="dk1">
                    <a:alpha val="40000"/>
                  </a:schemeClr>
                </a:outerShdw>
              </a:effectLst>
            </a:endParaRP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结束了两国长期敌对的历史，打开了中日关系新一页</a:t>
            </a:r>
          </a:p>
          <a:p>
            <a:pPr marL="0" indent="0" fontAlgn="base">
              <a:buNone/>
            </a:pPr>
            <a:r>
              <a:rPr lang="zh-CN" altLang="en-US" strike="noStrike" noProof="1">
                <a:solidFill>
                  <a:schemeClr val="tx1"/>
                </a:solidFill>
                <a:effectLst>
                  <a:outerShdw blurRad="38100" dist="19050" dir="2700000" algn="tl" rotWithShape="0">
                    <a:schemeClr val="dk1">
                      <a:alpha val="40000"/>
                    </a:schemeClr>
                  </a:outerShdw>
                </a:effectLst>
              </a:rPr>
              <a:t>对于两国关系的发展和亚洲、世界的和平稳定有重要意义</a:t>
            </a:r>
          </a:p>
        </p:txBody>
      </p:sp>
    </p:spTree>
    <p:custDataLst>
      <p:tags r:id="rId2"/>
    </p:custDataLst>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 name="内容占位符 1"/>
          <p:cNvSpPr/>
          <p:nvPr>
            <p:ph idx="1"/>
          </p:nvPr>
        </p:nvSpPr>
        <p:spPr/>
        <p:txBody>
          <a:bodyPr/>
          <a:lstStyle/>
          <a:p>
            <a:endParaRPr lang="zh-CN" altLang="en-US"/>
          </a:p>
        </p:txBody>
      </p:sp>
      <p:sp>
        <p:nvSpPr>
          <p:cNvPr id="3" name="标题 2"/>
          <p:cNvSpPr/>
          <p:nvPr>
            <p:ph type="title"/>
          </p:nvPr>
        </p:nvSpPr>
        <p:spPr/>
        <p:txBody>
          <a:bodyPr/>
          <a:lstStyle/>
          <a:p>
            <a:endParaRPr lang="zh-CN" altLang="en-US"/>
          </a:p>
        </p:txBody>
      </p:sp>
    </p:spTree>
    <p:custDataLst>
      <p:tags r:id="rId2"/>
    </p:custDataLst>
  </p:cSld>
  <p:clrMapOvr>
    <a:masterClrMapping/>
  </p:clrMapOvr>
  <p:transition/>
  <p:timing/>
</p:sld>
</file>

<file path=ppt/slides/slide1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2" name="矩形 1"/>
          <p:cNvSpPr/>
          <p:nvPr/>
        </p:nvSpPr>
        <p:spPr>
          <a:xfrm>
            <a:off x="0" y="2110283"/>
            <a:ext cx="8538205" cy="3883715"/>
          </a:xfrm>
          <a:prstGeom prst="rect">
            <a:avLst/>
          </a:prstGeom>
          <a:solidFill>
            <a:srgbClr val="00929A"/>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pic>
        <p:nvPicPr>
          <p:cNvPr id="6" name="图片占位符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 y="2110284"/>
            <a:ext cx="2847561" cy="1767737"/>
          </a:xfrm>
          <a:prstGeom prst="rect">
            <a:avLst/>
          </a:prstGeom>
        </p:spPr>
      </p:pic>
      <p:pic>
        <p:nvPicPr>
          <p:cNvPr id="7" name="图片占位符 8"/>
          <p:cNvPicPr>
            <a:picLocks noChangeAspect="1"/>
          </p:cNvPicPr>
          <p:nvPr/>
        </p:nvPicPr>
        <p:blipFill>
          <a:blip r:embed="rId3">
            <a:extLst>
              <a:ext uri="{28A0092B-C50C-407E-A947-70E740481C1C}">
                <a14:useLocalDpi xmlns:a14="http://schemas.microsoft.com/office/drawing/2010/main" val="0"/>
              </a:ext>
            </a:extLst>
          </a:blip>
          <a:srcRect r="9591"/>
          <a:stretch>
            <a:fillRect/>
          </a:stretch>
        </p:blipFill>
        <p:spPr>
          <a:xfrm>
            <a:off x="5710520" y="2114279"/>
            <a:ext cx="2827685" cy="1755398"/>
          </a:xfrm>
          <a:prstGeom prst="rect">
            <a:avLst/>
          </a:prstGeom>
        </p:spPr>
      </p:pic>
      <p:pic>
        <p:nvPicPr>
          <p:cNvPr id="8" name="图片 7"/>
          <p:cNvPicPr>
            <a:picLocks noChangeAspect="1"/>
          </p:cNvPicPr>
          <p:nvPr/>
        </p:nvPicPr>
        <p:blipFill>
          <a:blip r:embed="rId4">
            <a:extLst>
              <a:ext uri="{28A0092B-C50C-407E-A947-70E740481C1C}">
                <a14:useLocalDpi xmlns:a14="http://schemas.microsoft.com/office/drawing/2010/main" val="0"/>
              </a:ext>
            </a:extLst>
          </a:blip>
          <a:srcRect t="6450"/>
          <a:stretch>
            <a:fillRect/>
          </a:stretch>
        </p:blipFill>
        <p:spPr>
          <a:xfrm>
            <a:off x="2847563" y="3921377"/>
            <a:ext cx="2862958" cy="2079373"/>
          </a:xfrm>
          <a:prstGeom prst="rect">
            <a:avLst/>
          </a:prstGeom>
        </p:spPr>
      </p:pic>
      <p:sp>
        <p:nvSpPr>
          <p:cNvPr id="3" name="文本框 2"/>
          <p:cNvSpPr txBox="1"/>
          <p:nvPr/>
        </p:nvSpPr>
        <p:spPr>
          <a:xfrm>
            <a:off x="2979500" y="2462054"/>
            <a:ext cx="2681080" cy="922020"/>
          </a:xfrm>
          <a:prstGeom prst="rect">
            <a:avLst/>
          </a:prstGeom>
          <a:noFill/>
        </p:spPr>
        <p:txBody>
          <a:bodyPr wrap="square" rtlCol="0">
            <a:spAutoFit/>
          </a:bodyPr>
          <a:lstStyle/>
          <a:p>
            <a:r>
              <a:rPr lang="zh-CN" altLang="en-US" sz="2700">
                <a:solidFill>
                  <a:schemeClr val="bg1"/>
                </a:solidFill>
                <a:latin typeface="黑体" panose="02010609060101010101" charset="-122"/>
                <a:ea typeface="黑体"/>
              </a:rPr>
              <a:t>左图：邓小平夫妇访问美国。</a:t>
            </a:r>
          </a:p>
        </p:txBody>
      </p:sp>
      <p:sp>
        <p:nvSpPr>
          <p:cNvPr id="11" name="文本框 10"/>
          <p:cNvSpPr txBox="1"/>
          <p:nvPr/>
        </p:nvSpPr>
        <p:spPr>
          <a:xfrm>
            <a:off x="5801884" y="4334445"/>
            <a:ext cx="2827685" cy="922020"/>
          </a:xfrm>
          <a:prstGeom prst="rect">
            <a:avLst/>
          </a:prstGeom>
          <a:noFill/>
        </p:spPr>
        <p:txBody>
          <a:bodyPr wrap="square" rtlCol="0">
            <a:spAutoFit/>
          </a:bodyPr>
          <a:lstStyle/>
          <a:p>
            <a:r>
              <a:rPr lang="zh-CN" altLang="en-US" sz="2700">
                <a:solidFill>
                  <a:schemeClr val="bg1"/>
                </a:solidFill>
                <a:latin typeface="黑体" panose="02010609060101010101" charset="-122"/>
                <a:ea typeface="黑体"/>
              </a:rPr>
              <a:t>上图：邓小平和戈尔巴乔夫会面。</a:t>
            </a:r>
          </a:p>
        </p:txBody>
      </p:sp>
      <p:sp>
        <p:nvSpPr>
          <p:cNvPr id="12" name="文本框 11"/>
          <p:cNvSpPr txBox="1"/>
          <p:nvPr/>
        </p:nvSpPr>
        <p:spPr>
          <a:xfrm>
            <a:off x="133181" y="4334444"/>
            <a:ext cx="2714381" cy="922020"/>
          </a:xfrm>
          <a:prstGeom prst="rect">
            <a:avLst/>
          </a:prstGeom>
          <a:noFill/>
        </p:spPr>
        <p:txBody>
          <a:bodyPr wrap="square" rtlCol="0">
            <a:spAutoFit/>
          </a:bodyPr>
          <a:lstStyle/>
          <a:p>
            <a:r>
              <a:rPr lang="zh-CN" altLang="en-US" sz="2700">
                <a:solidFill>
                  <a:schemeClr val="bg1"/>
                </a:solidFill>
                <a:latin typeface="黑体" panose="02010609060101010101" charset="-122"/>
                <a:ea typeface="黑体"/>
              </a:rPr>
              <a:t>右图：戈尔巴乔夫访问中国。</a:t>
            </a:r>
          </a:p>
        </p:txBody>
      </p:sp>
      <p:sp>
        <p:nvSpPr>
          <p:cNvPr id="4" name="文本框 3"/>
          <p:cNvSpPr txBox="1"/>
          <p:nvPr/>
        </p:nvSpPr>
        <p:spPr>
          <a:xfrm>
            <a:off x="1927713" y="1443313"/>
            <a:ext cx="4332206" cy="460375"/>
          </a:xfrm>
          <a:prstGeom prst="rect">
            <a:avLst/>
          </a:prstGeom>
          <a:noFill/>
        </p:spPr>
        <p:txBody>
          <a:bodyPr wrap="square" rtlCol="0">
            <a:spAutoFit/>
          </a:bodyPr>
          <a:lstStyle/>
          <a:p>
            <a:r>
              <a:rPr lang="en-US" altLang="zh-CN" sz="2400">
                <a:latin typeface="华文细黑" panose="02010600040101010101" pitchFamily="2" charset="-122"/>
                <a:ea typeface="华文细黑" panose="02010600040101010101" pitchFamily="2" charset="-122"/>
              </a:rPr>
              <a:t>1</a:t>
            </a:r>
            <a:r>
              <a:rPr lang="zh-CN" altLang="en-US" sz="2400">
                <a:latin typeface="华文细黑" panose="02010600040101010101" pitchFamily="2" charset="-122"/>
                <a:ea typeface="华文细黑" panose="02010600040101010101" pitchFamily="2" charset="-122"/>
              </a:rPr>
              <a:t>、中美建交、中苏关系正常化</a:t>
            </a:r>
          </a:p>
        </p:txBody>
      </p:sp>
      <p:sp>
        <p:nvSpPr>
          <p:cNvPr id="13" name="文本框 12"/>
          <p:cNvSpPr txBox="1"/>
          <p:nvPr/>
        </p:nvSpPr>
        <p:spPr>
          <a:xfrm>
            <a:off x="-27831" y="1357852"/>
            <a:ext cx="2029064" cy="553085"/>
          </a:xfrm>
          <a:prstGeom prst="rect">
            <a:avLst/>
          </a:prstGeom>
          <a:noFill/>
        </p:spPr>
        <p:txBody>
          <a:bodyPr wrap="square" rtlCol="0">
            <a:spAutoFit/>
          </a:bodyPr>
          <a:lstStyle/>
          <a:p>
            <a:r>
              <a:rPr lang="zh-CN" altLang="en-US" sz="2400">
                <a:latin typeface="华文细黑" panose="02010600040101010101" pitchFamily="2" charset="-122"/>
                <a:ea typeface="华文细黑" panose="02010600040101010101" pitchFamily="2" charset="-122"/>
              </a:rPr>
              <a:t>（二）成就</a:t>
            </a:r>
            <a:r>
              <a:rPr lang="zh-CN" altLang="en-US" sz="3000">
                <a:latin typeface="华文细黑" panose="02010600040101010101" pitchFamily="2" charset="-122"/>
                <a:ea typeface="华文细黑" panose="02010600040101010101" pitchFamily="2" charset="-122"/>
              </a:rPr>
              <a:t>：</a:t>
            </a:r>
          </a:p>
        </p:txBody>
      </p:sp>
      <p:sp>
        <p:nvSpPr>
          <p:cNvPr id="30721" name="标题 1"/>
          <p:cNvSpPr>
            <a:spLocks noGrp="1"/>
          </p:cNvSpPr>
          <p:nvPr>
            <p:ph type="title"/>
          </p:nvPr>
        </p:nvSpPr>
        <p:spPr>
          <a:xfrm>
            <a:off x="1030923" y="55880"/>
            <a:ext cx="7507287" cy="966788"/>
          </a:xfrm>
        </p:spPr>
        <p:txBody>
          <a:bodyPr wrap="square" lIns="91440" tIns="45720" rIns="91440" bIns="45720" anchor="ctr"/>
          <a:lstStyle/>
          <a:p>
            <a:r>
              <a:rPr lang="zh-CN" altLang="en-US"/>
              <a:t>三、新时期的外交</a:t>
            </a:r>
          </a:p>
        </p:txBody>
      </p:sp>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5"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2" presetClass="entr" presetSubtype="4" fill="hold" grpId="4"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 fill="hold"/>
                                        <p:tgtEl>
                                          <p:spTgt spid="4"/>
                                        </p:tgtEl>
                                        <p:attrNameLst>
                                          <p:attrName>ppt_x</p:attrName>
                                        </p:attrNameLst>
                                      </p:cBhvr>
                                      <p:tavLst>
                                        <p:tav tm="0">
                                          <p:val>
                                            <p:strVal val="#ppt_x"/>
                                          </p:val>
                                        </p:tav>
                                        <p:tav tm="100000">
                                          <p:val>
                                            <p:strVal val="#ppt_x"/>
                                          </p:val>
                                        </p:tav>
                                      </p:tavLst>
                                    </p:anim>
                                    <p:anim calcmode="lin" valueType="num">
                                      <p:cBhvr additive="base">
                                        <p:cTn id="15"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indefinite"/>
                            </p:stCondLst>
                          </p:cTn>
                        </p:par>
                        <p:par>
                          <p:cTn id="18" fill="hold" nodeType="afterGroup">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fade">
                                      <p:cBhvr>
                                        <p:cTn id="21" dur="1000"/>
                                        <p:tgtEl>
                                          <p:spTgt spid="2"/>
                                        </p:tgtEl>
                                      </p:cBhvr>
                                    </p:animEffect>
                                    <p:anim calcmode="lin" valueType="num">
                                      <p:cBhvr>
                                        <p:cTn id="22" dur="1000" fill="hold"/>
                                        <p:tgtEl>
                                          <p:spTgt spid="2"/>
                                        </p:tgtEl>
                                        <p:attrNameLst>
                                          <p:attrName>ppt_x</p:attrName>
                                        </p:attrNameLst>
                                      </p:cBhvr>
                                      <p:tavLst>
                                        <p:tav tm="0">
                                          <p:val>
                                            <p:strVal val="#ppt_x"/>
                                          </p:val>
                                        </p:tav>
                                        <p:tav tm="100000">
                                          <p:val>
                                            <p:strVal val="#ppt_x"/>
                                          </p:val>
                                        </p:tav>
                                      </p:tavLst>
                                    </p:anim>
                                    <p:anim calcmode="lin" valueType="num">
                                      <p:cBhvr>
                                        <p:cTn id="23" dur="1000" fill="hold"/>
                                        <p:tgtEl>
                                          <p:spTgt spid="2"/>
                                        </p:tgtEl>
                                        <p:attrNameLst>
                                          <p:attrName>ppt_y</p:attrName>
                                        </p:attrNameLst>
                                      </p:cBhvr>
                                      <p:tavLst>
                                        <p:tav tm="0">
                                          <p:val>
                                            <p:strVal val="#ppt_y+.1"/>
                                          </p:val>
                                        </p:tav>
                                        <p:tav tm="100000">
                                          <p:val>
                                            <p:strVal val="#ppt_y"/>
                                          </p:val>
                                        </p:tav>
                                      </p:tavLst>
                                    </p:anim>
                                  </p:childTnLst>
                                </p:cTn>
                              </p:par>
                              <p:par>
                                <p:cTn id="24" presetID="42" presetClass="entr" presetSubtype="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par>
                                <p:cTn id="29" presetID="42" presetClass="entr" presetSubtype="0" fill="hold" nodeType="with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fade">
                                      <p:cBhvr>
                                        <p:cTn id="31" dur="1000"/>
                                        <p:tgtEl>
                                          <p:spTgt spid="7"/>
                                        </p:tgtEl>
                                      </p:cBhvr>
                                    </p:animEffect>
                                    <p:anim calcmode="lin" valueType="num">
                                      <p:cBhvr>
                                        <p:cTn id="32" dur="1000" fill="hold"/>
                                        <p:tgtEl>
                                          <p:spTgt spid="7"/>
                                        </p:tgtEl>
                                        <p:attrNameLst>
                                          <p:attrName>ppt_x</p:attrName>
                                        </p:attrNameLst>
                                      </p:cBhvr>
                                      <p:tavLst>
                                        <p:tav tm="0">
                                          <p:val>
                                            <p:strVal val="#ppt_x"/>
                                          </p:val>
                                        </p:tav>
                                        <p:tav tm="100000">
                                          <p:val>
                                            <p:strVal val="#ppt_x"/>
                                          </p:val>
                                        </p:tav>
                                      </p:tavLst>
                                    </p:anim>
                                    <p:anim calcmode="lin" valueType="num">
                                      <p:cBhvr>
                                        <p:cTn id="33" dur="1000" fill="hold"/>
                                        <p:tgtEl>
                                          <p:spTgt spid="7"/>
                                        </p:tgtEl>
                                        <p:attrNameLst>
                                          <p:attrName>ppt_y</p:attrName>
                                        </p:attrNameLst>
                                      </p:cBhvr>
                                      <p:tavLst>
                                        <p:tav tm="0">
                                          <p:val>
                                            <p:strVal val="#ppt_y+.1"/>
                                          </p:val>
                                        </p:tav>
                                        <p:tav tm="100000">
                                          <p:val>
                                            <p:strVal val="#ppt_y"/>
                                          </p:val>
                                        </p:tav>
                                      </p:tavLst>
                                    </p:anim>
                                  </p:childTnLst>
                                </p:cTn>
                              </p:par>
                              <p:par>
                                <p:cTn id="34" presetID="42" presetClass="entr" presetSubtype="0" fill="hold" nodeType="withEffect">
                                  <p:stCondLst>
                                    <p:cond delay="0"/>
                                  </p:stCondLst>
                                  <p:childTnLst>
                                    <p:set>
                                      <p:cBhvr>
                                        <p:cTn id="35" dur="1" fill="hold">
                                          <p:stCondLst>
                                            <p:cond delay="0"/>
                                          </p:stCondLst>
                                        </p:cTn>
                                        <p:tgtEl>
                                          <p:spTgt spid="8"/>
                                        </p:tgtEl>
                                        <p:attrNameLst>
                                          <p:attrName>style.visibility</p:attrName>
                                        </p:attrNameLst>
                                      </p:cBhvr>
                                      <p:to>
                                        <p:strVal val="visible"/>
                                      </p:to>
                                    </p:set>
                                    <p:animEffect transition="in" filter="fade">
                                      <p:cBhvr>
                                        <p:cTn id="36" dur="1000"/>
                                        <p:tgtEl>
                                          <p:spTgt spid="8"/>
                                        </p:tgtEl>
                                      </p:cBhvr>
                                    </p:animEffect>
                                    <p:anim calcmode="lin" valueType="num">
                                      <p:cBhvr>
                                        <p:cTn id="37" dur="1000" fill="hold"/>
                                        <p:tgtEl>
                                          <p:spTgt spid="8"/>
                                        </p:tgtEl>
                                        <p:attrNameLst>
                                          <p:attrName>ppt_x</p:attrName>
                                        </p:attrNameLst>
                                      </p:cBhvr>
                                      <p:tavLst>
                                        <p:tav tm="0">
                                          <p:val>
                                            <p:strVal val="#ppt_x"/>
                                          </p:val>
                                        </p:tav>
                                        <p:tav tm="100000">
                                          <p:val>
                                            <p:strVal val="#ppt_x"/>
                                          </p:val>
                                        </p:tav>
                                      </p:tavLst>
                                    </p:anim>
                                    <p:anim calcmode="lin" valueType="num">
                                      <p:cBhvr>
                                        <p:cTn id="38" dur="1000" fill="hold"/>
                                        <p:tgtEl>
                                          <p:spTgt spid="8"/>
                                        </p:tgtEl>
                                        <p:attrNameLst>
                                          <p:attrName>ppt_y</p:attrName>
                                        </p:attrNameLst>
                                      </p:cBhvr>
                                      <p:tavLst>
                                        <p:tav tm="0">
                                          <p:val>
                                            <p:strVal val="#ppt_y+.1"/>
                                          </p:val>
                                        </p:tav>
                                        <p:tav tm="100000">
                                          <p:val>
                                            <p:strVal val="#ppt_y"/>
                                          </p:val>
                                        </p:tav>
                                      </p:tavLst>
                                    </p:anim>
                                  </p:childTnLst>
                                </p:cTn>
                              </p:par>
                              <p:par>
                                <p:cTn id="39" presetID="42" presetClass="entr" presetSubtype="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fade">
                                      <p:cBhvr>
                                        <p:cTn id="41" dur="1000"/>
                                        <p:tgtEl>
                                          <p:spTgt spid="3"/>
                                        </p:tgtEl>
                                      </p:cBhvr>
                                    </p:animEffect>
                                    <p:anim calcmode="lin" valueType="num">
                                      <p:cBhvr>
                                        <p:cTn id="42" dur="1000" fill="hold"/>
                                        <p:tgtEl>
                                          <p:spTgt spid="3"/>
                                        </p:tgtEl>
                                        <p:attrNameLst>
                                          <p:attrName>ppt_x</p:attrName>
                                        </p:attrNameLst>
                                      </p:cBhvr>
                                      <p:tavLst>
                                        <p:tav tm="0">
                                          <p:val>
                                            <p:strVal val="#ppt_x"/>
                                          </p:val>
                                        </p:tav>
                                        <p:tav tm="100000">
                                          <p:val>
                                            <p:strVal val="#ppt_x"/>
                                          </p:val>
                                        </p:tav>
                                      </p:tavLst>
                                    </p:anim>
                                    <p:anim calcmode="lin" valueType="num">
                                      <p:cBhvr>
                                        <p:cTn id="43" dur="1000" fill="hold"/>
                                        <p:tgtEl>
                                          <p:spTgt spid="3"/>
                                        </p:tgtEl>
                                        <p:attrNameLst>
                                          <p:attrName>ppt_y</p:attrName>
                                        </p:attrNameLst>
                                      </p:cBhvr>
                                      <p:tavLst>
                                        <p:tav tm="0">
                                          <p:val>
                                            <p:strVal val="#ppt_y+.1"/>
                                          </p:val>
                                        </p:tav>
                                        <p:tav tm="100000">
                                          <p:val>
                                            <p:strVal val="#ppt_y"/>
                                          </p:val>
                                        </p:tav>
                                      </p:tavLst>
                                    </p:anim>
                                  </p:childTnLst>
                                </p:cTn>
                              </p:par>
                              <p:par>
                                <p:cTn id="44" presetID="42" presetClass="entr" presetSubtype="0" fill="hold" grpId="2" nodeType="withEffect">
                                  <p:stCondLst>
                                    <p:cond delay="0"/>
                                  </p:stCondLst>
                                  <p:childTnLst>
                                    <p:set>
                                      <p:cBhvr>
                                        <p:cTn id="45" dur="1" fill="hold">
                                          <p:stCondLst>
                                            <p:cond delay="0"/>
                                          </p:stCondLst>
                                        </p:cTn>
                                        <p:tgtEl>
                                          <p:spTgt spid="11"/>
                                        </p:tgtEl>
                                        <p:attrNameLst>
                                          <p:attrName>style.visibility</p:attrName>
                                        </p:attrNameLst>
                                      </p:cBhvr>
                                      <p:to>
                                        <p:strVal val="visible"/>
                                      </p:to>
                                    </p:set>
                                    <p:animEffect transition="in" filter="fade">
                                      <p:cBhvr>
                                        <p:cTn id="46" dur="1000"/>
                                        <p:tgtEl>
                                          <p:spTgt spid="11"/>
                                        </p:tgtEl>
                                      </p:cBhvr>
                                    </p:animEffect>
                                    <p:anim calcmode="lin" valueType="num">
                                      <p:cBhvr>
                                        <p:cTn id="47" dur="1000" fill="hold"/>
                                        <p:tgtEl>
                                          <p:spTgt spid="11"/>
                                        </p:tgtEl>
                                        <p:attrNameLst>
                                          <p:attrName>ppt_x</p:attrName>
                                        </p:attrNameLst>
                                      </p:cBhvr>
                                      <p:tavLst>
                                        <p:tav tm="0">
                                          <p:val>
                                            <p:strVal val="#ppt_x"/>
                                          </p:val>
                                        </p:tav>
                                        <p:tav tm="100000">
                                          <p:val>
                                            <p:strVal val="#ppt_x"/>
                                          </p:val>
                                        </p:tav>
                                      </p:tavLst>
                                    </p:anim>
                                    <p:anim calcmode="lin" valueType="num">
                                      <p:cBhvr>
                                        <p:cTn id="48" dur="1000" fill="hold"/>
                                        <p:tgtEl>
                                          <p:spTgt spid="11"/>
                                        </p:tgtEl>
                                        <p:attrNameLst>
                                          <p:attrName>ppt_y</p:attrName>
                                        </p:attrNameLst>
                                      </p:cBhvr>
                                      <p:tavLst>
                                        <p:tav tm="0">
                                          <p:val>
                                            <p:strVal val="#ppt_y+.1"/>
                                          </p:val>
                                        </p:tav>
                                        <p:tav tm="100000">
                                          <p:val>
                                            <p:strVal val="#ppt_y"/>
                                          </p:val>
                                        </p:tav>
                                      </p:tavLst>
                                    </p:anim>
                                  </p:childTnLst>
                                </p:cTn>
                              </p:par>
                              <p:par>
                                <p:cTn id="49" presetID="42" presetClass="entr" presetSubtype="0" fill="hold" grpId="3" nodeType="with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1000"/>
                                        <p:tgtEl>
                                          <p:spTgt spid="12"/>
                                        </p:tgtEl>
                                      </p:cBhvr>
                                    </p:animEffect>
                                    <p:anim calcmode="lin" valueType="num">
                                      <p:cBhvr>
                                        <p:cTn id="52" dur="1000" fill="hold"/>
                                        <p:tgtEl>
                                          <p:spTgt spid="12"/>
                                        </p:tgtEl>
                                        <p:attrNameLst>
                                          <p:attrName>ppt_x</p:attrName>
                                        </p:attrNameLst>
                                      </p:cBhvr>
                                      <p:tavLst>
                                        <p:tav tm="0">
                                          <p:val>
                                            <p:strVal val="#ppt_x"/>
                                          </p:val>
                                        </p:tav>
                                        <p:tav tm="100000">
                                          <p:val>
                                            <p:strVal val="#ppt_x"/>
                                          </p:val>
                                        </p:tav>
                                      </p:tavLst>
                                    </p:anim>
                                    <p:anim calcmode="lin" valueType="num">
                                      <p:cBhvr>
                                        <p:cTn id="53"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1"/>
      <p:bldP spid="11" grpId="2"/>
      <p:bldP spid="12" grpId="3"/>
      <p:bldP spid="4" grpId="4"/>
      <p:bldP spid="13" grpId="5"/>
    </p:bldLst>
  </p:timing>
</p:sld>
</file>

<file path=ppt/slides/slide1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26" name="文本占位符 8"/>
          <p:cNvSpPr txBox="1"/>
          <p:nvPr/>
        </p:nvSpPr>
        <p:spPr>
          <a:xfrm>
            <a:off x="7215725" y="900955"/>
            <a:ext cx="1928275" cy="322580"/>
          </a:xfrm>
          <a:prstGeom prst="rect">
            <a:avLst/>
          </a:prstGeom>
          <a:noFill/>
        </p:spPr>
        <p:txBody>
          <a:bodyPr vert="horz" wrap="square" lIns="0" tIns="0" rIns="0" bIns="0" rtlCol="0" anchor="ctr">
            <a:spAutoFit/>
          </a:bodyPr>
          <a:lstStyle>
            <a:defPPr>
              <a:defRPr lang="zh-CN"/>
            </a:defPPr>
            <a:lvl1pPr marL="0" indent="0" algn="l" defTabSz="914400" rtl="0" eaLnBrk="1" latinLnBrk="0" hangingPunct="1">
              <a:buFont typeface="Arial" panose="020b0604020202020204" pitchFamily="34" charset="0"/>
              <a:buNone/>
              <a:defRPr lang="zh-CN" altLang="en-US" sz="2400" kern="1200">
                <a:solidFill>
                  <a:schemeClr val="bg1"/>
                </a:solidFill>
                <a:latin typeface="微软雅黑" panose="020b0503020204020204" charset="-122"/>
                <a:ea typeface="微软雅黑" panose="020b0503020204020204" charset="-122"/>
                <a:cs typeface="+mn-ea"/>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3930" fontAlgn="base">
              <a:spcBef>
                <a:spcPct val="0"/>
              </a:spcBef>
              <a:spcAft>
                <a:spcPct val="0"/>
              </a:spcAft>
            </a:pPr>
            <a:r>
              <a:rPr lang="zh-CN" altLang="en-US" sz="2100"/>
              <a:t>当代中国的外交</a:t>
            </a:r>
          </a:p>
        </p:txBody>
      </p:sp>
      <p:sp>
        <p:nvSpPr>
          <p:cNvPr id="6" name="Oval 13"/>
          <p:cNvSpPr/>
          <p:nvPr/>
        </p:nvSpPr>
        <p:spPr>
          <a:xfrm>
            <a:off x="4435739" y="2802765"/>
            <a:ext cx="428379" cy="430836"/>
          </a:xfrm>
          <a:prstGeom prst="ellipse">
            <a:avLst/>
          </a:prstGeom>
          <a:solidFill>
            <a:srgbClr val="00929A"/>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just">
              <a:lnSpc>
                <a:spcPct val="120000"/>
              </a:lnSpc>
              <a:spcBef>
                <a:spcPct val="0"/>
              </a:spcBef>
              <a:spcAft>
                <a:spcPct val="0"/>
              </a:spcAft>
            </a:pPr>
            <a:endParaRPr lang="en-US" sz="600">
              <a:solidFill>
                <a:schemeClr val="bg1"/>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8" name="Oval 15"/>
          <p:cNvSpPr/>
          <p:nvPr/>
        </p:nvSpPr>
        <p:spPr>
          <a:xfrm>
            <a:off x="4435739" y="3402778"/>
            <a:ext cx="428379" cy="430836"/>
          </a:xfrm>
          <a:prstGeom prst="ellipse">
            <a:avLst/>
          </a:prstGeom>
          <a:solidFill>
            <a:srgbClr val="00929A"/>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just">
              <a:lnSpc>
                <a:spcPct val="120000"/>
              </a:lnSpc>
              <a:spcBef>
                <a:spcPct val="0"/>
              </a:spcBef>
              <a:spcAft>
                <a:spcPct val="0"/>
              </a:spcAft>
            </a:pPr>
            <a:endParaRPr lang="en-US" sz="600">
              <a:solidFill>
                <a:schemeClr val="bg1"/>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0" name="Oval 17"/>
          <p:cNvSpPr/>
          <p:nvPr/>
        </p:nvSpPr>
        <p:spPr>
          <a:xfrm>
            <a:off x="4435739" y="3999275"/>
            <a:ext cx="428379" cy="430836"/>
          </a:xfrm>
          <a:prstGeom prst="ellipse">
            <a:avLst/>
          </a:prstGeom>
          <a:solidFill>
            <a:srgbClr val="00929A"/>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just">
              <a:lnSpc>
                <a:spcPct val="120000"/>
              </a:lnSpc>
              <a:spcBef>
                <a:spcPct val="0"/>
              </a:spcBef>
              <a:spcAft>
                <a:spcPct val="0"/>
              </a:spcAft>
            </a:pPr>
            <a:endParaRPr lang="en-US" sz="600">
              <a:solidFill>
                <a:schemeClr val="bg1"/>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2" name="Oval 19"/>
          <p:cNvSpPr/>
          <p:nvPr/>
        </p:nvSpPr>
        <p:spPr>
          <a:xfrm>
            <a:off x="4435739" y="4569114"/>
            <a:ext cx="428379" cy="430836"/>
          </a:xfrm>
          <a:prstGeom prst="ellipse">
            <a:avLst/>
          </a:prstGeom>
          <a:solidFill>
            <a:srgbClr val="00929A"/>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just">
              <a:lnSpc>
                <a:spcPct val="120000"/>
              </a:lnSpc>
              <a:spcBef>
                <a:spcPct val="0"/>
              </a:spcBef>
              <a:spcAft>
                <a:spcPct val="0"/>
              </a:spcAft>
            </a:pPr>
            <a:endParaRPr lang="en-US" sz="600">
              <a:solidFill>
                <a:schemeClr val="bg1"/>
              </a:solidFill>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4" name="Freeform 35"/>
          <p:cNvSpPr>
            <a:spLocks noEditPoints="1"/>
          </p:cNvSpPr>
          <p:nvPr/>
        </p:nvSpPr>
        <p:spPr bwMode="auto">
          <a:xfrm>
            <a:off x="4492981" y="2912300"/>
            <a:ext cx="313897" cy="211768"/>
          </a:xfrm>
          <a:custGeom>
            <a:gdLst>
              <a:gd name="T0" fmla="*/ 135 w 157"/>
              <a:gd name="T1" fmla="*/ 46 h 106"/>
              <a:gd name="T2" fmla="*/ 136 w 157"/>
              <a:gd name="T3" fmla="*/ 37 h 106"/>
              <a:gd name="T4" fmla="*/ 99 w 157"/>
              <a:gd name="T5" fmla="*/ 0 h 106"/>
              <a:gd name="T6" fmla="*/ 73 w 157"/>
              <a:gd name="T7" fmla="*/ 18 h 106"/>
              <a:gd name="T8" fmla="*/ 45 w 157"/>
              <a:gd name="T9" fmla="*/ 8 h 106"/>
              <a:gd name="T10" fmla="*/ 19 w 157"/>
              <a:gd name="T11" fmla="*/ 39 h 106"/>
              <a:gd name="T12" fmla="*/ 20 w 157"/>
              <a:gd name="T13" fmla="*/ 47 h 106"/>
              <a:gd name="T14" fmla="*/ 0 w 157"/>
              <a:gd name="T15" fmla="*/ 75 h 106"/>
              <a:gd name="T16" fmla="*/ 31 w 157"/>
              <a:gd name="T17" fmla="*/ 106 h 106"/>
              <a:gd name="T18" fmla="*/ 126 w 157"/>
              <a:gd name="T19" fmla="*/ 106 h 106"/>
              <a:gd name="T20" fmla="*/ 157 w 157"/>
              <a:gd name="T21" fmla="*/ 75 h 106"/>
              <a:gd name="T22" fmla="*/ 135 w 157"/>
              <a:gd name="T23" fmla="*/ 46 h 106"/>
              <a:gd name="T24" fmla="*/ 120 w 157"/>
              <a:gd name="T25" fmla="*/ 100 h 106"/>
              <a:gd name="T26" fmla="*/ 79 w 157"/>
              <a:gd name="T27" fmla="*/ 100 h 106"/>
              <a:gd name="T28" fmla="*/ 103 w 157"/>
              <a:gd name="T29" fmla="*/ 75 h 106"/>
              <a:gd name="T30" fmla="*/ 102 w 157"/>
              <a:gd name="T31" fmla="*/ 72 h 106"/>
              <a:gd name="T32" fmla="*/ 92 w 157"/>
              <a:gd name="T33" fmla="*/ 72 h 106"/>
              <a:gd name="T34" fmla="*/ 92 w 157"/>
              <a:gd name="T35" fmla="*/ 68 h 106"/>
              <a:gd name="T36" fmla="*/ 92 w 157"/>
              <a:gd name="T37" fmla="*/ 37 h 106"/>
              <a:gd name="T38" fmla="*/ 90 w 157"/>
              <a:gd name="T39" fmla="*/ 35 h 106"/>
              <a:gd name="T40" fmla="*/ 64 w 157"/>
              <a:gd name="T41" fmla="*/ 35 h 106"/>
              <a:gd name="T42" fmla="*/ 62 w 157"/>
              <a:gd name="T43" fmla="*/ 37 h 106"/>
              <a:gd name="T44" fmla="*/ 62 w 157"/>
              <a:gd name="T45" fmla="*/ 68 h 106"/>
              <a:gd name="T46" fmla="*/ 62 w 157"/>
              <a:gd name="T47" fmla="*/ 73 h 106"/>
              <a:gd name="T48" fmla="*/ 51 w 157"/>
              <a:gd name="T49" fmla="*/ 73 h 106"/>
              <a:gd name="T50" fmla="*/ 50 w 157"/>
              <a:gd name="T51" fmla="*/ 76 h 106"/>
              <a:gd name="T52" fmla="*/ 75 w 157"/>
              <a:gd name="T53" fmla="*/ 100 h 106"/>
              <a:gd name="T54" fmla="*/ 38 w 157"/>
              <a:gd name="T55" fmla="*/ 100 h 106"/>
              <a:gd name="T56" fmla="*/ 11 w 157"/>
              <a:gd name="T57" fmla="*/ 74 h 106"/>
              <a:gd name="T58" fmla="*/ 29 w 157"/>
              <a:gd name="T59" fmla="*/ 50 h 106"/>
              <a:gd name="T60" fmla="*/ 28 w 157"/>
              <a:gd name="T61" fmla="*/ 44 h 106"/>
              <a:gd name="T62" fmla="*/ 50 w 157"/>
              <a:gd name="T63" fmla="*/ 17 h 106"/>
              <a:gd name="T64" fmla="*/ 74 w 157"/>
              <a:gd name="T65" fmla="*/ 29 h 106"/>
              <a:gd name="T66" fmla="*/ 97 w 157"/>
              <a:gd name="T67" fmla="*/ 10 h 106"/>
              <a:gd name="T68" fmla="*/ 128 w 157"/>
              <a:gd name="T69" fmla="*/ 42 h 106"/>
              <a:gd name="T70" fmla="*/ 127 w 157"/>
              <a:gd name="T71" fmla="*/ 49 h 106"/>
              <a:gd name="T72" fmla="*/ 147 w 157"/>
              <a:gd name="T73" fmla="*/ 74 h 106"/>
              <a:gd name="T74" fmla="*/ 120 w 157"/>
              <a:gd name="T75" fmla="*/ 100 h 106"/>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7" h="105">
                <a:moveTo>
                  <a:pt x="135" y="46"/>
                </a:moveTo>
                <a:cubicBezTo>
                  <a:pt x="136" y="43"/>
                  <a:pt x="136" y="40"/>
                  <a:pt x="136" y="37"/>
                </a:cubicBezTo>
                <a:cubicBezTo>
                  <a:pt x="136" y="16"/>
                  <a:pt x="120" y="0"/>
                  <a:pt x="99" y="0"/>
                </a:cubicBezTo>
                <a:cubicBezTo>
                  <a:pt x="76" y="0"/>
                  <a:pt x="73" y="18"/>
                  <a:pt x="73" y="18"/>
                </a:cubicBezTo>
                <a:cubicBezTo>
                  <a:pt x="73" y="18"/>
                  <a:pt x="63" y="6"/>
                  <a:pt x="45" y="8"/>
                </a:cubicBezTo>
                <a:cubicBezTo>
                  <a:pt x="30" y="11"/>
                  <a:pt x="19" y="25"/>
                  <a:pt x="19" y="39"/>
                </a:cubicBezTo>
                <a:cubicBezTo>
                  <a:pt x="19" y="42"/>
                  <a:pt x="20" y="44"/>
                  <a:pt x="20" y="47"/>
                </a:cubicBezTo>
                <a:cubicBezTo>
                  <a:pt x="9" y="51"/>
                  <a:pt x="0" y="62"/>
                  <a:pt x="0" y="75"/>
                </a:cubicBezTo>
                <a:cubicBezTo>
                  <a:pt x="0" y="92"/>
                  <a:pt x="14" y="106"/>
                  <a:pt x="31" y="106"/>
                </a:cubicBezTo>
                <a:cubicBezTo>
                  <a:pt x="126" y="106"/>
                  <a:pt x="126" y="106"/>
                  <a:pt x="126" y="106"/>
                </a:cubicBezTo>
                <a:cubicBezTo>
                  <a:pt x="143" y="106"/>
                  <a:pt x="157" y="92"/>
                  <a:pt x="157" y="75"/>
                </a:cubicBezTo>
                <a:cubicBezTo>
                  <a:pt x="157" y="62"/>
                  <a:pt x="148" y="50"/>
                  <a:pt x="135" y="46"/>
                </a:cubicBezTo>
                <a:close/>
                <a:moveTo>
                  <a:pt x="120" y="100"/>
                </a:moveTo>
                <a:cubicBezTo>
                  <a:pt x="79" y="100"/>
                  <a:pt x="79" y="100"/>
                  <a:pt x="79" y="100"/>
                </a:cubicBezTo>
                <a:cubicBezTo>
                  <a:pt x="82" y="97"/>
                  <a:pt x="103" y="75"/>
                  <a:pt x="103" y="75"/>
                </a:cubicBezTo>
                <a:cubicBezTo>
                  <a:pt x="103" y="75"/>
                  <a:pt x="106" y="72"/>
                  <a:pt x="102" y="72"/>
                </a:cubicBezTo>
                <a:cubicBezTo>
                  <a:pt x="98" y="72"/>
                  <a:pt x="92" y="72"/>
                  <a:pt x="92" y="72"/>
                </a:cubicBezTo>
                <a:cubicBezTo>
                  <a:pt x="92" y="72"/>
                  <a:pt x="92" y="70"/>
                  <a:pt x="92" y="68"/>
                </a:cubicBezTo>
                <a:cubicBezTo>
                  <a:pt x="92" y="59"/>
                  <a:pt x="92" y="43"/>
                  <a:pt x="92" y="37"/>
                </a:cubicBezTo>
                <a:cubicBezTo>
                  <a:pt x="92" y="37"/>
                  <a:pt x="92" y="35"/>
                  <a:pt x="90" y="35"/>
                </a:cubicBezTo>
                <a:cubicBezTo>
                  <a:pt x="88" y="35"/>
                  <a:pt x="67" y="35"/>
                  <a:pt x="64" y="35"/>
                </a:cubicBezTo>
                <a:cubicBezTo>
                  <a:pt x="61" y="35"/>
                  <a:pt x="62" y="37"/>
                  <a:pt x="62" y="37"/>
                </a:cubicBezTo>
                <a:cubicBezTo>
                  <a:pt x="62" y="44"/>
                  <a:pt x="62" y="59"/>
                  <a:pt x="62" y="68"/>
                </a:cubicBezTo>
                <a:cubicBezTo>
                  <a:pt x="62" y="71"/>
                  <a:pt x="62" y="73"/>
                  <a:pt x="62" y="73"/>
                </a:cubicBezTo>
                <a:cubicBezTo>
                  <a:pt x="62" y="73"/>
                  <a:pt x="54" y="73"/>
                  <a:pt x="51" y="73"/>
                </a:cubicBezTo>
                <a:cubicBezTo>
                  <a:pt x="47" y="73"/>
                  <a:pt x="50" y="76"/>
                  <a:pt x="50" y="76"/>
                </a:cubicBezTo>
                <a:cubicBezTo>
                  <a:pt x="75" y="100"/>
                  <a:pt x="75" y="100"/>
                  <a:pt x="75" y="100"/>
                </a:cubicBezTo>
                <a:cubicBezTo>
                  <a:pt x="38" y="100"/>
                  <a:pt x="38" y="100"/>
                  <a:pt x="38" y="100"/>
                </a:cubicBezTo>
                <a:cubicBezTo>
                  <a:pt x="23" y="100"/>
                  <a:pt x="11" y="88"/>
                  <a:pt x="11" y="74"/>
                </a:cubicBezTo>
                <a:cubicBezTo>
                  <a:pt x="11" y="63"/>
                  <a:pt x="18" y="53"/>
                  <a:pt x="29" y="50"/>
                </a:cubicBezTo>
                <a:cubicBezTo>
                  <a:pt x="28" y="48"/>
                  <a:pt x="28" y="46"/>
                  <a:pt x="28" y="44"/>
                </a:cubicBezTo>
                <a:cubicBezTo>
                  <a:pt x="28" y="31"/>
                  <a:pt x="37" y="19"/>
                  <a:pt x="50" y="17"/>
                </a:cubicBezTo>
                <a:cubicBezTo>
                  <a:pt x="65" y="15"/>
                  <a:pt x="74" y="29"/>
                  <a:pt x="74" y="29"/>
                </a:cubicBezTo>
                <a:cubicBezTo>
                  <a:pt x="74" y="29"/>
                  <a:pt x="77" y="10"/>
                  <a:pt x="97" y="10"/>
                </a:cubicBezTo>
                <a:cubicBezTo>
                  <a:pt x="115" y="10"/>
                  <a:pt x="128" y="24"/>
                  <a:pt x="128" y="42"/>
                </a:cubicBezTo>
                <a:cubicBezTo>
                  <a:pt x="128" y="44"/>
                  <a:pt x="127" y="47"/>
                  <a:pt x="127" y="49"/>
                </a:cubicBezTo>
                <a:cubicBezTo>
                  <a:pt x="138" y="53"/>
                  <a:pt x="147" y="62"/>
                  <a:pt x="147" y="74"/>
                </a:cubicBezTo>
                <a:cubicBezTo>
                  <a:pt x="147" y="88"/>
                  <a:pt x="135" y="100"/>
                  <a:pt x="120" y="100"/>
                </a:cubicBezTo>
                <a:close/>
              </a:path>
            </a:pathLst>
          </a:custGeom>
          <a:solidFill>
            <a:schemeClr val="bg1"/>
          </a:solidFill>
          <a:ln>
            <a:noFill/>
          </a:ln>
        </p:spPr>
        <p:txBody>
          <a:bodyPr vert="horz" wrap="square" lIns="72326" tIns="36163" rIns="72326" bIns="36163" numCol="1" anchor="t" anchorCtr="0" compatLnSpc="1"/>
          <a:lstStyle/>
          <a:p>
            <a:pPr algn="just">
              <a:lnSpc>
                <a:spcPct val="120000"/>
              </a:lnSpc>
              <a:spcBef>
                <a:spcPct val="0"/>
              </a:spcBef>
              <a:spcAft>
                <a:spcPct val="0"/>
              </a:spcAft>
            </a:pPr>
            <a:endParaRPr lang="en-US" sz="60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5" name="Freeform 106"/>
          <p:cNvSpPr>
            <a:spLocks noEditPoints="1"/>
          </p:cNvSpPr>
          <p:nvPr/>
        </p:nvSpPr>
        <p:spPr bwMode="auto">
          <a:xfrm>
            <a:off x="4569577" y="4094060"/>
            <a:ext cx="160703" cy="216273"/>
          </a:xfrm>
          <a:custGeom>
            <a:gdLst>
              <a:gd name="T0" fmla="*/ 0 w 107"/>
              <a:gd name="T1" fmla="*/ 0 h 144"/>
              <a:gd name="T2" fmla="*/ 0 w 107"/>
              <a:gd name="T3" fmla="*/ 144 h 144"/>
              <a:gd name="T4" fmla="*/ 80 w 107"/>
              <a:gd name="T5" fmla="*/ 144 h 144"/>
              <a:gd name="T6" fmla="*/ 107 w 107"/>
              <a:gd name="T7" fmla="*/ 113 h 144"/>
              <a:gd name="T8" fmla="*/ 107 w 107"/>
              <a:gd name="T9" fmla="*/ 0 h 144"/>
              <a:gd name="T10" fmla="*/ 0 w 107"/>
              <a:gd name="T11" fmla="*/ 0 h 144"/>
              <a:gd name="T12" fmla="*/ 9 w 107"/>
              <a:gd name="T13" fmla="*/ 134 h 144"/>
              <a:gd name="T14" fmla="*/ 9 w 107"/>
              <a:gd name="T15" fmla="*/ 9 h 144"/>
              <a:gd name="T16" fmla="*/ 99 w 107"/>
              <a:gd name="T17" fmla="*/ 9 h 144"/>
              <a:gd name="T18" fmla="*/ 99 w 107"/>
              <a:gd name="T19" fmla="*/ 102 h 144"/>
              <a:gd name="T20" fmla="*/ 72 w 107"/>
              <a:gd name="T21" fmla="*/ 102 h 144"/>
              <a:gd name="T22" fmla="*/ 72 w 107"/>
              <a:gd name="T23" fmla="*/ 134 h 144"/>
              <a:gd name="T24" fmla="*/ 9 w 107"/>
              <a:gd name="T25" fmla="*/ 134 h 144"/>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7" h="144">
                <a:moveTo>
                  <a:pt x="0" y="0"/>
                </a:moveTo>
                <a:lnTo>
                  <a:pt x="0" y="144"/>
                </a:lnTo>
                <a:lnTo>
                  <a:pt x="80" y="144"/>
                </a:lnTo>
                <a:lnTo>
                  <a:pt x="107" y="113"/>
                </a:lnTo>
                <a:lnTo>
                  <a:pt x="107" y="0"/>
                </a:lnTo>
                <a:lnTo>
                  <a:pt x="0" y="0"/>
                </a:lnTo>
                <a:close/>
                <a:moveTo>
                  <a:pt x="9" y="134"/>
                </a:moveTo>
                <a:lnTo>
                  <a:pt x="9" y="9"/>
                </a:lnTo>
                <a:lnTo>
                  <a:pt x="99" y="9"/>
                </a:lnTo>
                <a:lnTo>
                  <a:pt x="99" y="102"/>
                </a:lnTo>
                <a:lnTo>
                  <a:pt x="72" y="102"/>
                </a:lnTo>
                <a:lnTo>
                  <a:pt x="72" y="134"/>
                </a:lnTo>
                <a:lnTo>
                  <a:pt x="9" y="134"/>
                </a:lnTo>
                <a:close/>
              </a:path>
            </a:pathLst>
          </a:custGeom>
          <a:solidFill>
            <a:schemeClr val="bg1"/>
          </a:solidFill>
          <a:ln>
            <a:noFill/>
          </a:ln>
        </p:spPr>
        <p:txBody>
          <a:bodyPr vert="horz" wrap="square" lIns="72326" tIns="36163" rIns="72326" bIns="36163" numCol="1" anchor="t" anchorCtr="0" compatLnSpc="1"/>
          <a:lstStyle/>
          <a:p>
            <a:pPr algn="just">
              <a:lnSpc>
                <a:spcPct val="120000"/>
              </a:lnSpc>
              <a:spcBef>
                <a:spcPct val="0"/>
              </a:spcBef>
              <a:spcAft>
                <a:spcPct val="0"/>
              </a:spcAft>
            </a:pPr>
            <a:endParaRPr lang="en-US" sz="600">
              <a:latin typeface="Agency FB" panose="020b0503020202020204" pitchFamily="34" charset="0"/>
              <a:ea typeface="幼圆" panose="02010509060101010101" pitchFamily="49" charset="-122"/>
              <a:cs typeface="+mn-ea"/>
              <a:sym typeface="Agency FB" panose="020b0503020202020204" pitchFamily="34" charset="0"/>
            </a:endParaRPr>
          </a:p>
        </p:txBody>
      </p:sp>
      <p:grpSp>
        <p:nvGrpSpPr>
          <p:cNvPr id="16" name="Group 23"/>
          <p:cNvGrpSpPr/>
          <p:nvPr/>
        </p:nvGrpSpPr>
        <p:grpSpPr>
          <a:xfrm>
            <a:off x="4565823" y="3492787"/>
            <a:ext cx="168212" cy="250817"/>
            <a:chOff x="4669866" y="3800264"/>
            <a:chExt cx="279527" cy="416797"/>
          </a:xfrm>
          <a:solidFill>
            <a:schemeClr val="bg1"/>
          </a:solidFill>
        </p:grpSpPr>
        <p:sp>
          <p:nvSpPr>
            <p:cNvPr id="17" name="Freeform 141"/>
            <p:cNvSpPr>
              <a:spLocks noEditPoints="1"/>
            </p:cNvSpPr>
            <p:nvPr/>
          </p:nvSpPr>
          <p:spPr bwMode="auto">
            <a:xfrm>
              <a:off x="4669866" y="3800264"/>
              <a:ext cx="279527" cy="316965"/>
            </a:xfrm>
            <a:custGeom>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326" tIns="36163" rIns="72326" bIns="36163" numCol="1" anchor="t" anchorCtr="0" compatLnSpc="1"/>
            <a:lstStyle/>
            <a:p>
              <a:pPr algn="just">
                <a:lnSpc>
                  <a:spcPct val="120000"/>
                </a:lnSpc>
                <a:spcBef>
                  <a:spcPct val="0"/>
                </a:spcBef>
                <a:spcAft>
                  <a:spcPct val="0"/>
                </a:spcAft>
              </a:pPr>
              <a:endParaRPr lang="en-US" sz="60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8"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72326" tIns="36163" rIns="72326" bIns="36163" numCol="1" anchor="t" anchorCtr="0" compatLnSpc="1"/>
            <a:lstStyle/>
            <a:p>
              <a:pPr algn="just">
                <a:lnSpc>
                  <a:spcPct val="120000"/>
                </a:lnSpc>
                <a:spcBef>
                  <a:spcPct val="0"/>
                </a:spcBef>
                <a:spcAft>
                  <a:spcPct val="0"/>
                </a:spcAft>
              </a:pPr>
              <a:endParaRPr lang="en-US" sz="60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9" name="Freeform 143"/>
            <p:cNvSpPr/>
            <p:nvPr/>
          </p:nvSpPr>
          <p:spPr bwMode="auto">
            <a:xfrm>
              <a:off x="4752226" y="4179623"/>
              <a:ext cx="117302" cy="37438"/>
            </a:xfrm>
            <a:custGeom>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326" tIns="36163" rIns="72326" bIns="36163" numCol="1" anchor="t" anchorCtr="0" compatLnSpc="1"/>
            <a:lstStyle/>
            <a:p>
              <a:pPr algn="just">
                <a:lnSpc>
                  <a:spcPct val="120000"/>
                </a:lnSpc>
                <a:spcBef>
                  <a:spcPct val="0"/>
                </a:spcBef>
                <a:spcAft>
                  <a:spcPct val="0"/>
                </a:spcAft>
              </a:pPr>
              <a:endParaRPr lang="en-US" sz="60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20" name="Freeform 144"/>
            <p:cNvSpPr>
              <a:spLocks noEditPoints="1"/>
            </p:cNvSpPr>
            <p:nvPr/>
          </p:nvSpPr>
          <p:spPr bwMode="auto">
            <a:xfrm>
              <a:off x="4769697" y="3890112"/>
              <a:ext cx="82362" cy="162227"/>
            </a:xfrm>
            <a:custGeom>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326" tIns="36163" rIns="72326" bIns="36163" numCol="1" anchor="t" anchorCtr="0" compatLnSpc="1"/>
            <a:lstStyle/>
            <a:p>
              <a:pPr algn="just">
                <a:lnSpc>
                  <a:spcPct val="120000"/>
                </a:lnSpc>
                <a:spcBef>
                  <a:spcPct val="0"/>
                </a:spcBef>
                <a:spcAft>
                  <a:spcPct val="0"/>
                </a:spcAft>
              </a:pPr>
              <a:endParaRPr lang="en-US" sz="600">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21" name="Group 28"/>
          <p:cNvGrpSpPr/>
          <p:nvPr/>
        </p:nvGrpSpPr>
        <p:grpSpPr>
          <a:xfrm>
            <a:off x="4559814" y="4667384"/>
            <a:ext cx="180228" cy="234296"/>
            <a:chOff x="6421904" y="4798576"/>
            <a:chExt cx="299494" cy="389342"/>
          </a:xfrm>
          <a:solidFill>
            <a:schemeClr val="bg1"/>
          </a:solidFill>
        </p:grpSpPr>
        <p:sp>
          <p:nvSpPr>
            <p:cNvPr id="22" name="Freeform 170"/>
            <p:cNvSpPr/>
            <p:nvPr/>
          </p:nvSpPr>
          <p:spPr bwMode="auto">
            <a:xfrm>
              <a:off x="6421904" y="4910886"/>
              <a:ext cx="299494" cy="277032"/>
            </a:xfrm>
            <a:custGeom>
              <a:gdLst>
                <a:gd name="T0" fmla="*/ 45 w 90"/>
                <a:gd name="T1" fmla="*/ 83 h 83"/>
                <a:gd name="T2" fmla="*/ 90 w 90"/>
                <a:gd name="T3" fmla="*/ 0 h 83"/>
                <a:gd name="T4" fmla="*/ 0 w 90"/>
                <a:gd name="T5" fmla="*/ 0 h 83"/>
                <a:gd name="T6" fmla="*/ 45 w 90"/>
                <a:gd name="T7" fmla="*/ 83 h 83"/>
              </a:gdLst>
              <a:cxnLst>
                <a:cxn ang="0">
                  <a:pos x="T0" y="T1"/>
                </a:cxn>
                <a:cxn ang="0">
                  <a:pos x="T2" y="T3"/>
                </a:cxn>
                <a:cxn ang="0">
                  <a:pos x="T4" y="T5"/>
                </a:cxn>
                <a:cxn ang="0">
                  <a:pos x="T6" y="T7"/>
                </a:cxn>
              </a:cxnLst>
              <a:rect l="0" t="0" r="r" b="b"/>
              <a:pathLst>
                <a:path w="90" h="83">
                  <a:moveTo>
                    <a:pt x="45" y="83"/>
                  </a:moveTo>
                  <a:cubicBezTo>
                    <a:pt x="90" y="59"/>
                    <a:pt x="90" y="0"/>
                    <a:pt x="90" y="0"/>
                  </a:cubicBezTo>
                  <a:cubicBezTo>
                    <a:pt x="0" y="0"/>
                    <a:pt x="0" y="0"/>
                    <a:pt x="0" y="0"/>
                  </a:cubicBezTo>
                  <a:cubicBezTo>
                    <a:pt x="0" y="0"/>
                    <a:pt x="0" y="59"/>
                    <a:pt x="45" y="8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326" tIns="36163" rIns="72326" bIns="36163" numCol="1" anchor="t" anchorCtr="0" compatLnSpc="1"/>
            <a:lstStyle/>
            <a:p>
              <a:pPr algn="just">
                <a:lnSpc>
                  <a:spcPct val="120000"/>
                </a:lnSpc>
                <a:spcBef>
                  <a:spcPct val="0"/>
                </a:spcBef>
                <a:spcAft>
                  <a:spcPct val="0"/>
                </a:spcAft>
              </a:pPr>
              <a:endParaRPr lang="en-US" sz="60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23" name="Freeform 171"/>
            <p:cNvSpPr/>
            <p:nvPr/>
          </p:nvSpPr>
          <p:spPr bwMode="auto">
            <a:xfrm>
              <a:off x="6421904" y="4798576"/>
              <a:ext cx="299494" cy="94840"/>
            </a:xfrm>
            <a:custGeom>
              <a:gdLst>
                <a:gd name="T0" fmla="*/ 84 w 90"/>
                <a:gd name="T1" fmla="*/ 0 h 29"/>
                <a:gd name="T2" fmla="*/ 68 w 90"/>
                <a:gd name="T3" fmla="*/ 16 h 29"/>
                <a:gd name="T4" fmla="*/ 52 w 90"/>
                <a:gd name="T5" fmla="*/ 0 h 29"/>
                <a:gd name="T6" fmla="*/ 39 w 90"/>
                <a:gd name="T7" fmla="*/ 0 h 29"/>
                <a:gd name="T8" fmla="*/ 23 w 90"/>
                <a:gd name="T9" fmla="*/ 16 h 29"/>
                <a:gd name="T10" fmla="*/ 7 w 90"/>
                <a:gd name="T11" fmla="*/ 0 h 29"/>
                <a:gd name="T12" fmla="*/ 0 w 90"/>
                <a:gd name="T13" fmla="*/ 0 h 29"/>
                <a:gd name="T14" fmla="*/ 0 w 90"/>
                <a:gd name="T15" fmla="*/ 29 h 29"/>
                <a:gd name="T16" fmla="*/ 90 w 90"/>
                <a:gd name="T17" fmla="*/ 29 h 29"/>
                <a:gd name="T18" fmla="*/ 90 w 90"/>
                <a:gd name="T19" fmla="*/ 0 h 29"/>
                <a:gd name="T20" fmla="*/ 84 w 90"/>
                <a:gd name="T21" fmla="*/ 0 h 29"/>
              </a:gd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0" h="28">
                  <a:moveTo>
                    <a:pt x="84" y="0"/>
                  </a:moveTo>
                  <a:cubicBezTo>
                    <a:pt x="84" y="9"/>
                    <a:pt x="77" y="16"/>
                    <a:pt x="68" y="16"/>
                  </a:cubicBezTo>
                  <a:cubicBezTo>
                    <a:pt x="59" y="16"/>
                    <a:pt x="52" y="9"/>
                    <a:pt x="52" y="0"/>
                  </a:cubicBezTo>
                  <a:cubicBezTo>
                    <a:pt x="39" y="0"/>
                    <a:pt x="39" y="0"/>
                    <a:pt x="39" y="0"/>
                  </a:cubicBezTo>
                  <a:cubicBezTo>
                    <a:pt x="39" y="9"/>
                    <a:pt x="32" y="16"/>
                    <a:pt x="23" y="16"/>
                  </a:cubicBezTo>
                  <a:cubicBezTo>
                    <a:pt x="14" y="16"/>
                    <a:pt x="7" y="9"/>
                    <a:pt x="7" y="0"/>
                  </a:cubicBezTo>
                  <a:cubicBezTo>
                    <a:pt x="0" y="0"/>
                    <a:pt x="0" y="0"/>
                    <a:pt x="0" y="0"/>
                  </a:cubicBezTo>
                  <a:cubicBezTo>
                    <a:pt x="0" y="29"/>
                    <a:pt x="0" y="29"/>
                    <a:pt x="0" y="29"/>
                  </a:cubicBezTo>
                  <a:cubicBezTo>
                    <a:pt x="90" y="29"/>
                    <a:pt x="90" y="29"/>
                    <a:pt x="90" y="29"/>
                  </a:cubicBezTo>
                  <a:cubicBezTo>
                    <a:pt x="90" y="0"/>
                    <a:pt x="90" y="0"/>
                    <a:pt x="90" y="0"/>
                  </a:cubicBezTo>
                  <a:lnTo>
                    <a:pt x="8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72326" tIns="36163" rIns="72326" bIns="36163" numCol="1" anchor="t" anchorCtr="0" compatLnSpc="1"/>
            <a:lstStyle/>
            <a:p>
              <a:pPr algn="just">
                <a:lnSpc>
                  <a:spcPct val="120000"/>
                </a:lnSpc>
                <a:spcBef>
                  <a:spcPct val="0"/>
                </a:spcBef>
                <a:spcAft>
                  <a:spcPct val="0"/>
                </a:spcAft>
              </a:pPr>
              <a:endParaRPr lang="en-US" sz="600">
                <a:latin typeface="Agency FB" panose="020b0503020202020204" pitchFamily="34" charset="0"/>
                <a:ea typeface="幼圆" panose="02010509060101010101" pitchFamily="49" charset="-122"/>
                <a:cs typeface="+mn-ea"/>
                <a:sym typeface="Agency FB" panose="020b0503020202020204" pitchFamily="34" charset="0"/>
              </a:endParaRPr>
            </a:p>
          </p:txBody>
        </p:sp>
      </p:gr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6055" y="2578271"/>
            <a:ext cx="4148920" cy="2842010"/>
          </a:xfrm>
          <a:prstGeom prst="rect">
            <a:avLst/>
          </a:prstGeom>
          <a:ln>
            <a:noFill/>
          </a:ln>
          <a:effectLst>
            <a:outerShdw blurRad="292100" dist="139700" dir="2700000" algn="tl" rotWithShape="0">
              <a:srgbClr val="333333">
                <a:alpha val="65000"/>
              </a:srgbClr>
            </a:outerShdw>
          </a:effectLst>
        </p:spPr>
      </p:pic>
      <p:sp>
        <p:nvSpPr>
          <p:cNvPr id="27" name="文本框 26"/>
          <p:cNvSpPr txBox="1"/>
          <p:nvPr/>
        </p:nvSpPr>
        <p:spPr>
          <a:xfrm>
            <a:off x="4936961" y="2581041"/>
            <a:ext cx="4092781" cy="2861310"/>
          </a:xfrm>
          <a:prstGeom prst="rect">
            <a:avLst/>
          </a:prstGeom>
          <a:noFill/>
          <a:ln w="28575">
            <a:solidFill>
              <a:srgbClr val="00929A"/>
            </a:solidFill>
          </a:ln>
        </p:spPr>
        <p:txBody>
          <a:bodyPr wrap="square">
            <a:spAutoFit/>
          </a:bodyPr>
          <a:lstStyle/>
          <a:p>
            <a:pPr algn="l"/>
            <a:r>
              <a:rPr lang="zh-CN" altLang="en-US" sz="1800" b="0" i="0">
                <a:solidFill>
                  <a:srgbClr val="000000"/>
                </a:solidFill>
                <a:effectLst/>
                <a:latin typeface="宋体" panose="02010600030101010101" pitchFamily="2" charset="-122"/>
                <a:ea typeface="宋体" pitchFamily="2" charset="-122"/>
              </a:rPr>
              <a:t>“１０＋１”领导人会议是指东盟１０国（文莱、印度尼西亚、马来西亚、菲律宾、新加坡、泰国、越南、老挝、缅甸、柬埔寨）与中国领导人间举行的会议。 “１０＋１”合作机制以经济合作为重点，逐渐向政治、安全、文化等领域拓展，已经形成了多层次、宽领域、全方位的良好局面。在“１０＋１”合作机制下，每年均召开首脑会议、部长会议、高官会议和工作层会议。</a:t>
            </a:r>
          </a:p>
        </p:txBody>
      </p:sp>
      <p:sp>
        <p:nvSpPr>
          <p:cNvPr id="30" name="文本框 29"/>
          <p:cNvSpPr txBox="1"/>
          <p:nvPr/>
        </p:nvSpPr>
        <p:spPr>
          <a:xfrm>
            <a:off x="123509" y="1677136"/>
            <a:ext cx="4058380" cy="460375"/>
          </a:xfrm>
          <a:prstGeom prst="rect">
            <a:avLst/>
          </a:prstGeom>
          <a:noFill/>
        </p:spPr>
        <p:txBody>
          <a:bodyPr wrap="square" rtlCol="0">
            <a:spAutoFit/>
          </a:bodyPr>
          <a:lstStyle/>
          <a:p>
            <a:r>
              <a:rPr lang="en-US" altLang="zh-CN" sz="2400">
                <a:latin typeface="华文细黑" panose="02010600040101010101" pitchFamily="2" charset="-122"/>
                <a:ea typeface="华文细黑" panose="02010600040101010101" pitchFamily="2" charset="-122"/>
              </a:rPr>
              <a:t>2</a:t>
            </a:r>
            <a:r>
              <a:rPr lang="zh-CN" altLang="en-US" sz="2400">
                <a:latin typeface="华文细黑" panose="02010600040101010101" pitchFamily="2" charset="-122"/>
                <a:ea typeface="华文细黑" panose="02010600040101010101" pitchFamily="2" charset="-122"/>
              </a:rPr>
              <a:t>、巩固与发展周边国家关系</a:t>
            </a:r>
          </a:p>
        </p:txBody>
      </p:sp>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2" presetClass="entr" presetSubtype="0" fill="hold" grpId="7" nodeType="click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childTnLst>
                    </p:cTn>
                  </p:par>
                  <p:par>
                    <p:cTn id="10" fill="hold" nodeType="clickPar">
                      <p:stCondLst>
                        <p:cond delay="indefinite"/>
                      </p:stCondLst>
                      <p:childTnLst>
                        <p:par>
                          <p:cTn id="11" fill="hold" nodeType="withGroup">
                            <p:stCondLst>
                              <p:cond delay="indefinite"/>
                            </p:stCondLst>
                          </p:cTn>
                        </p:par>
                        <p:par>
                          <p:cTn id="12" fill="hold" nodeType="afterGroup">
                            <p:stCondLst>
                              <p:cond delay="0"/>
                            </p:stCondLst>
                            <p:childTnLst>
                              <p:par>
                                <p:cTn id="13" presetID="42"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fade">
                                      <p:cBhvr>
                                        <p:cTn id="15" dur="1000"/>
                                        <p:tgtEl>
                                          <p:spTgt spid="6"/>
                                        </p:tgtEl>
                                      </p:cBhvr>
                                    </p:animEffect>
                                    <p:anim calcmode="lin" valueType="num">
                                      <p:cBhvr>
                                        <p:cTn id="16" dur="1000" fill="hold"/>
                                        <p:tgtEl>
                                          <p:spTgt spid="6"/>
                                        </p:tgtEl>
                                        <p:attrNameLst>
                                          <p:attrName>ppt_x</p:attrName>
                                        </p:attrNameLst>
                                      </p:cBhvr>
                                      <p:tavLst>
                                        <p:tav tm="0">
                                          <p:val>
                                            <p:strVal val="#ppt_x"/>
                                          </p:val>
                                        </p:tav>
                                        <p:tav tm="100000">
                                          <p:val>
                                            <p:strVal val="#ppt_x"/>
                                          </p:val>
                                        </p:tav>
                                      </p:tavLst>
                                    </p:anim>
                                    <p:anim calcmode="lin" valueType="num">
                                      <p:cBhvr>
                                        <p:cTn id="17" dur="1000" fill="hold"/>
                                        <p:tgtEl>
                                          <p:spTgt spid="6"/>
                                        </p:tgtEl>
                                        <p:attrNameLst>
                                          <p:attrName>ppt_y</p:attrName>
                                        </p:attrNameLst>
                                      </p:cBhvr>
                                      <p:tavLst>
                                        <p:tav tm="0">
                                          <p:val>
                                            <p:strVal val="#ppt_y+.1"/>
                                          </p:val>
                                        </p:tav>
                                        <p:tav tm="100000">
                                          <p:val>
                                            <p:strVal val="#ppt_y"/>
                                          </p:val>
                                        </p:tav>
                                      </p:tavLst>
                                    </p:anim>
                                  </p:childTnLst>
                                </p:cTn>
                              </p:par>
                              <p:par>
                                <p:cTn id="18" presetID="42" presetClass="entr" presetSubtype="0" fill="hold" grpId="1" nodeType="with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1000"/>
                                        <p:tgtEl>
                                          <p:spTgt spid="8"/>
                                        </p:tgtEl>
                                      </p:cBhvr>
                                    </p:animEffect>
                                    <p:anim calcmode="lin" valueType="num">
                                      <p:cBhvr>
                                        <p:cTn id="21" dur="1000" fill="hold"/>
                                        <p:tgtEl>
                                          <p:spTgt spid="8"/>
                                        </p:tgtEl>
                                        <p:attrNameLst>
                                          <p:attrName>ppt_x</p:attrName>
                                        </p:attrNameLst>
                                      </p:cBhvr>
                                      <p:tavLst>
                                        <p:tav tm="0">
                                          <p:val>
                                            <p:strVal val="#ppt_x"/>
                                          </p:val>
                                        </p:tav>
                                        <p:tav tm="100000">
                                          <p:val>
                                            <p:strVal val="#ppt_x"/>
                                          </p:val>
                                        </p:tav>
                                      </p:tavLst>
                                    </p:anim>
                                    <p:anim calcmode="lin" valueType="num">
                                      <p:cBhvr>
                                        <p:cTn id="22" dur="1000" fill="hold"/>
                                        <p:tgtEl>
                                          <p:spTgt spid="8"/>
                                        </p:tgtEl>
                                        <p:attrNameLst>
                                          <p:attrName>ppt_y</p:attrName>
                                        </p:attrNameLst>
                                      </p:cBhvr>
                                      <p:tavLst>
                                        <p:tav tm="0">
                                          <p:val>
                                            <p:strVal val="#ppt_y+.1"/>
                                          </p:val>
                                        </p:tav>
                                        <p:tav tm="100000">
                                          <p:val>
                                            <p:strVal val="#ppt_y"/>
                                          </p:val>
                                        </p:tav>
                                      </p:tavLst>
                                    </p:anim>
                                  </p:childTnLst>
                                </p:cTn>
                              </p:par>
                              <p:par>
                                <p:cTn id="23" presetID="42" presetClass="entr" presetSubtype="0" fill="hold" grpId="2" nodeType="withEffect">
                                  <p:stCondLst>
                                    <p:cond delay="0"/>
                                  </p:stCondLst>
                                  <p:childTnLst>
                                    <p:set>
                                      <p:cBhvr>
                                        <p:cTn id="24" dur="1" fill="hold">
                                          <p:stCondLst>
                                            <p:cond delay="0"/>
                                          </p:stCondLst>
                                        </p:cTn>
                                        <p:tgtEl>
                                          <p:spTgt spid="10"/>
                                        </p:tgtEl>
                                        <p:attrNameLst>
                                          <p:attrName>style.visibility</p:attrName>
                                        </p:attrNameLst>
                                      </p:cBhvr>
                                      <p:to>
                                        <p:strVal val="visible"/>
                                      </p:to>
                                    </p:set>
                                    <p:animEffect transition="in" filter="fade">
                                      <p:cBhvr>
                                        <p:cTn id="25" dur="1000"/>
                                        <p:tgtEl>
                                          <p:spTgt spid="10"/>
                                        </p:tgtEl>
                                      </p:cBhvr>
                                    </p:animEffect>
                                    <p:anim calcmode="lin" valueType="num">
                                      <p:cBhvr>
                                        <p:cTn id="26" dur="1000" fill="hold"/>
                                        <p:tgtEl>
                                          <p:spTgt spid="10"/>
                                        </p:tgtEl>
                                        <p:attrNameLst>
                                          <p:attrName>ppt_x</p:attrName>
                                        </p:attrNameLst>
                                      </p:cBhvr>
                                      <p:tavLst>
                                        <p:tav tm="0">
                                          <p:val>
                                            <p:strVal val="#ppt_x"/>
                                          </p:val>
                                        </p:tav>
                                        <p:tav tm="100000">
                                          <p:val>
                                            <p:strVal val="#ppt_x"/>
                                          </p:val>
                                        </p:tav>
                                      </p:tavLst>
                                    </p:anim>
                                    <p:anim calcmode="lin" valueType="num">
                                      <p:cBhvr>
                                        <p:cTn id="27" dur="1000" fill="hold"/>
                                        <p:tgtEl>
                                          <p:spTgt spid="10"/>
                                        </p:tgtEl>
                                        <p:attrNameLst>
                                          <p:attrName>ppt_y</p:attrName>
                                        </p:attrNameLst>
                                      </p:cBhvr>
                                      <p:tavLst>
                                        <p:tav tm="0">
                                          <p:val>
                                            <p:strVal val="#ppt_y+.1"/>
                                          </p:val>
                                        </p:tav>
                                        <p:tav tm="100000">
                                          <p:val>
                                            <p:strVal val="#ppt_y"/>
                                          </p:val>
                                        </p:tav>
                                      </p:tavLst>
                                    </p:anim>
                                  </p:childTnLst>
                                </p:cTn>
                              </p:par>
                              <p:par>
                                <p:cTn id="28" presetID="42" presetClass="entr" presetSubtype="0" fill="hold" grpId="3" nodeType="withEffect">
                                  <p:stCondLst>
                                    <p:cond delay="0"/>
                                  </p:stCondLst>
                                  <p:childTnLst>
                                    <p:set>
                                      <p:cBhvr>
                                        <p:cTn id="29" dur="1" fill="hold">
                                          <p:stCondLst>
                                            <p:cond delay="0"/>
                                          </p:stCondLst>
                                        </p:cTn>
                                        <p:tgtEl>
                                          <p:spTgt spid="12"/>
                                        </p:tgtEl>
                                        <p:attrNameLst>
                                          <p:attrName>style.visibility</p:attrName>
                                        </p:attrNameLst>
                                      </p:cBhvr>
                                      <p:to>
                                        <p:strVal val="visible"/>
                                      </p:to>
                                    </p:set>
                                    <p:animEffect transition="in" filter="fade">
                                      <p:cBhvr>
                                        <p:cTn id="30" dur="1000"/>
                                        <p:tgtEl>
                                          <p:spTgt spid="12"/>
                                        </p:tgtEl>
                                      </p:cBhvr>
                                    </p:animEffect>
                                    <p:anim calcmode="lin" valueType="num">
                                      <p:cBhvr>
                                        <p:cTn id="31" dur="1000" fill="hold"/>
                                        <p:tgtEl>
                                          <p:spTgt spid="12"/>
                                        </p:tgtEl>
                                        <p:attrNameLst>
                                          <p:attrName>ppt_x</p:attrName>
                                        </p:attrNameLst>
                                      </p:cBhvr>
                                      <p:tavLst>
                                        <p:tav tm="0">
                                          <p:val>
                                            <p:strVal val="#ppt_x"/>
                                          </p:val>
                                        </p:tav>
                                        <p:tav tm="100000">
                                          <p:val>
                                            <p:strVal val="#ppt_x"/>
                                          </p:val>
                                        </p:tav>
                                      </p:tavLst>
                                    </p:anim>
                                    <p:anim calcmode="lin" valueType="num">
                                      <p:cBhvr>
                                        <p:cTn id="32" dur="1000" fill="hold"/>
                                        <p:tgtEl>
                                          <p:spTgt spid="12"/>
                                        </p:tgtEl>
                                        <p:attrNameLst>
                                          <p:attrName>ppt_y</p:attrName>
                                        </p:attrNameLst>
                                      </p:cBhvr>
                                      <p:tavLst>
                                        <p:tav tm="0">
                                          <p:val>
                                            <p:strVal val="#ppt_y+.1"/>
                                          </p:val>
                                        </p:tav>
                                        <p:tav tm="100000">
                                          <p:val>
                                            <p:strVal val="#ppt_y"/>
                                          </p:val>
                                        </p:tav>
                                      </p:tavLst>
                                    </p:anim>
                                  </p:childTnLst>
                                </p:cTn>
                              </p:par>
                              <p:par>
                                <p:cTn id="33" presetID="42" presetClass="entr" presetSubtype="0" fill="hold" grpId="4" nodeType="with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fade">
                                      <p:cBhvr>
                                        <p:cTn id="35" dur="1000"/>
                                        <p:tgtEl>
                                          <p:spTgt spid="14"/>
                                        </p:tgtEl>
                                      </p:cBhvr>
                                    </p:animEffect>
                                    <p:anim calcmode="lin" valueType="num">
                                      <p:cBhvr>
                                        <p:cTn id="36" dur="1000" fill="hold"/>
                                        <p:tgtEl>
                                          <p:spTgt spid="14"/>
                                        </p:tgtEl>
                                        <p:attrNameLst>
                                          <p:attrName>ppt_x</p:attrName>
                                        </p:attrNameLst>
                                      </p:cBhvr>
                                      <p:tavLst>
                                        <p:tav tm="0">
                                          <p:val>
                                            <p:strVal val="#ppt_x"/>
                                          </p:val>
                                        </p:tav>
                                        <p:tav tm="100000">
                                          <p:val>
                                            <p:strVal val="#ppt_x"/>
                                          </p:val>
                                        </p:tav>
                                      </p:tavLst>
                                    </p:anim>
                                    <p:anim calcmode="lin" valueType="num">
                                      <p:cBhvr>
                                        <p:cTn id="37" dur="1000" fill="hold"/>
                                        <p:tgtEl>
                                          <p:spTgt spid="14"/>
                                        </p:tgtEl>
                                        <p:attrNameLst>
                                          <p:attrName>ppt_y</p:attrName>
                                        </p:attrNameLst>
                                      </p:cBhvr>
                                      <p:tavLst>
                                        <p:tav tm="0">
                                          <p:val>
                                            <p:strVal val="#ppt_y+.1"/>
                                          </p:val>
                                        </p:tav>
                                        <p:tav tm="100000">
                                          <p:val>
                                            <p:strVal val="#ppt_y"/>
                                          </p:val>
                                        </p:tav>
                                      </p:tavLst>
                                    </p:anim>
                                  </p:childTnLst>
                                </p:cTn>
                              </p:par>
                              <p:par>
                                <p:cTn id="38" presetID="42" presetClass="entr" presetSubtype="0" fill="hold" grpId="5" nodeType="with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1000"/>
                                        <p:tgtEl>
                                          <p:spTgt spid="15"/>
                                        </p:tgtEl>
                                      </p:cBhvr>
                                    </p:animEffect>
                                    <p:anim calcmode="lin" valueType="num">
                                      <p:cBhvr>
                                        <p:cTn id="41" dur="1000" fill="hold"/>
                                        <p:tgtEl>
                                          <p:spTgt spid="15"/>
                                        </p:tgtEl>
                                        <p:attrNameLst>
                                          <p:attrName>ppt_x</p:attrName>
                                        </p:attrNameLst>
                                      </p:cBhvr>
                                      <p:tavLst>
                                        <p:tav tm="0">
                                          <p:val>
                                            <p:strVal val="#ppt_x"/>
                                          </p:val>
                                        </p:tav>
                                        <p:tav tm="100000">
                                          <p:val>
                                            <p:strVal val="#ppt_x"/>
                                          </p:val>
                                        </p:tav>
                                      </p:tavLst>
                                    </p:anim>
                                    <p:anim calcmode="lin" valueType="num">
                                      <p:cBhvr>
                                        <p:cTn id="42" dur="1000" fill="hold"/>
                                        <p:tgtEl>
                                          <p:spTgt spid="15"/>
                                        </p:tgtEl>
                                        <p:attrNameLst>
                                          <p:attrName>ppt_y</p:attrName>
                                        </p:attrNameLst>
                                      </p:cBhvr>
                                      <p:tavLst>
                                        <p:tav tm="0">
                                          <p:val>
                                            <p:strVal val="#ppt_y+.1"/>
                                          </p:val>
                                        </p:tav>
                                        <p:tav tm="100000">
                                          <p:val>
                                            <p:strVal val="#ppt_y"/>
                                          </p:val>
                                        </p:tav>
                                      </p:tavLst>
                                    </p:anim>
                                  </p:childTnLst>
                                </p:cTn>
                              </p:par>
                              <p:par>
                                <p:cTn id="43" presetID="42" presetClass="entr" presetSubtype="0" fill="hold"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fade">
                                      <p:cBhvr>
                                        <p:cTn id="45" dur="1000"/>
                                        <p:tgtEl>
                                          <p:spTgt spid="16"/>
                                        </p:tgtEl>
                                      </p:cBhvr>
                                    </p:animEffect>
                                    <p:anim calcmode="lin" valueType="num">
                                      <p:cBhvr>
                                        <p:cTn id="46" dur="1000" fill="hold"/>
                                        <p:tgtEl>
                                          <p:spTgt spid="16"/>
                                        </p:tgtEl>
                                        <p:attrNameLst>
                                          <p:attrName>ppt_x</p:attrName>
                                        </p:attrNameLst>
                                      </p:cBhvr>
                                      <p:tavLst>
                                        <p:tav tm="0">
                                          <p:val>
                                            <p:strVal val="#ppt_x"/>
                                          </p:val>
                                        </p:tav>
                                        <p:tav tm="100000">
                                          <p:val>
                                            <p:strVal val="#ppt_x"/>
                                          </p:val>
                                        </p:tav>
                                      </p:tavLst>
                                    </p:anim>
                                    <p:anim calcmode="lin" valueType="num">
                                      <p:cBhvr>
                                        <p:cTn id="47" dur="1000" fill="hold"/>
                                        <p:tgtEl>
                                          <p:spTgt spid="16"/>
                                        </p:tgtEl>
                                        <p:attrNameLst>
                                          <p:attrName>ppt_y</p:attrName>
                                        </p:attrNameLst>
                                      </p:cBhvr>
                                      <p:tavLst>
                                        <p:tav tm="0">
                                          <p:val>
                                            <p:strVal val="#ppt_y+.1"/>
                                          </p:val>
                                        </p:tav>
                                        <p:tav tm="100000">
                                          <p:val>
                                            <p:strVal val="#ppt_y"/>
                                          </p:val>
                                        </p:tav>
                                      </p:tavLst>
                                    </p:anim>
                                  </p:childTnLst>
                                </p:cTn>
                              </p:par>
                              <p:par>
                                <p:cTn id="48" presetID="42" presetClass="entr" presetSubtype="0" fill="hold" nodeType="with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1000"/>
                                        <p:tgtEl>
                                          <p:spTgt spid="21"/>
                                        </p:tgtEl>
                                      </p:cBhvr>
                                    </p:animEffect>
                                    <p:anim calcmode="lin" valueType="num">
                                      <p:cBhvr>
                                        <p:cTn id="51" dur="1000" fill="hold"/>
                                        <p:tgtEl>
                                          <p:spTgt spid="21"/>
                                        </p:tgtEl>
                                        <p:attrNameLst>
                                          <p:attrName>ppt_x</p:attrName>
                                        </p:attrNameLst>
                                      </p:cBhvr>
                                      <p:tavLst>
                                        <p:tav tm="0">
                                          <p:val>
                                            <p:strVal val="#ppt_x"/>
                                          </p:val>
                                        </p:tav>
                                        <p:tav tm="100000">
                                          <p:val>
                                            <p:strVal val="#ppt_x"/>
                                          </p:val>
                                        </p:tav>
                                      </p:tavLst>
                                    </p:anim>
                                    <p:anim calcmode="lin" valueType="num">
                                      <p:cBhvr>
                                        <p:cTn id="52" dur="1000" fill="hold"/>
                                        <p:tgtEl>
                                          <p:spTgt spid="21"/>
                                        </p:tgtEl>
                                        <p:attrNameLst>
                                          <p:attrName>ppt_y</p:attrName>
                                        </p:attrNameLst>
                                      </p:cBhvr>
                                      <p:tavLst>
                                        <p:tav tm="0">
                                          <p:val>
                                            <p:strVal val="#ppt_y+.1"/>
                                          </p:val>
                                        </p:tav>
                                        <p:tav tm="100000">
                                          <p:val>
                                            <p:strVal val="#ppt_y"/>
                                          </p:val>
                                        </p:tav>
                                      </p:tavLst>
                                    </p:anim>
                                  </p:childTnLst>
                                </p:cTn>
                              </p:par>
                              <p:par>
                                <p:cTn id="53" presetID="42" presetClass="entr" presetSubtype="0" fill="hold" nodeType="withEffect">
                                  <p:stCondLst>
                                    <p:cond delay="0"/>
                                  </p:stCondLst>
                                  <p:childTnLst>
                                    <p:set>
                                      <p:cBhvr>
                                        <p:cTn id="54" dur="1" fill="hold">
                                          <p:stCondLst>
                                            <p:cond delay="0"/>
                                          </p:stCondLst>
                                        </p:cTn>
                                        <p:tgtEl>
                                          <p:spTgt spid="3"/>
                                        </p:tgtEl>
                                        <p:attrNameLst>
                                          <p:attrName>style.visibility</p:attrName>
                                        </p:attrNameLst>
                                      </p:cBhvr>
                                      <p:to>
                                        <p:strVal val="visible"/>
                                      </p:to>
                                    </p:set>
                                    <p:animEffect transition="in" filter="fade">
                                      <p:cBhvr>
                                        <p:cTn id="55" dur="1000"/>
                                        <p:tgtEl>
                                          <p:spTgt spid="3"/>
                                        </p:tgtEl>
                                      </p:cBhvr>
                                    </p:animEffect>
                                    <p:anim calcmode="lin" valueType="num">
                                      <p:cBhvr>
                                        <p:cTn id="56" dur="1000" fill="hold"/>
                                        <p:tgtEl>
                                          <p:spTgt spid="3"/>
                                        </p:tgtEl>
                                        <p:attrNameLst>
                                          <p:attrName>ppt_x</p:attrName>
                                        </p:attrNameLst>
                                      </p:cBhvr>
                                      <p:tavLst>
                                        <p:tav tm="0">
                                          <p:val>
                                            <p:strVal val="#ppt_x"/>
                                          </p:val>
                                        </p:tav>
                                        <p:tav tm="100000">
                                          <p:val>
                                            <p:strVal val="#ppt_x"/>
                                          </p:val>
                                        </p:tav>
                                      </p:tavLst>
                                    </p:anim>
                                    <p:anim calcmode="lin" valueType="num">
                                      <p:cBhvr>
                                        <p:cTn id="57" dur="1000" fill="hold"/>
                                        <p:tgtEl>
                                          <p:spTgt spid="3"/>
                                        </p:tgtEl>
                                        <p:attrNameLst>
                                          <p:attrName>ppt_y</p:attrName>
                                        </p:attrNameLst>
                                      </p:cBhvr>
                                      <p:tavLst>
                                        <p:tav tm="0">
                                          <p:val>
                                            <p:strVal val="#ppt_y+.1"/>
                                          </p:val>
                                        </p:tav>
                                        <p:tav tm="100000">
                                          <p:val>
                                            <p:strVal val="#ppt_y"/>
                                          </p:val>
                                        </p:tav>
                                      </p:tavLst>
                                    </p:anim>
                                  </p:childTnLst>
                                </p:cTn>
                              </p:par>
                              <p:par>
                                <p:cTn id="58" presetID="42" presetClass="entr" presetSubtype="0" fill="hold" grpId="6" nodeType="withEffect">
                                  <p:stCondLst>
                                    <p:cond delay="0"/>
                                  </p:stCondLst>
                                  <p:childTnLst>
                                    <p:set>
                                      <p:cBhvr>
                                        <p:cTn id="59" dur="1" fill="hold">
                                          <p:stCondLst>
                                            <p:cond delay="0"/>
                                          </p:stCondLst>
                                        </p:cTn>
                                        <p:tgtEl>
                                          <p:spTgt spid="27"/>
                                        </p:tgtEl>
                                        <p:attrNameLst>
                                          <p:attrName>style.visibility</p:attrName>
                                        </p:attrNameLst>
                                      </p:cBhvr>
                                      <p:to>
                                        <p:strVal val="visible"/>
                                      </p:to>
                                    </p:set>
                                    <p:animEffect transition="in" filter="fade">
                                      <p:cBhvr>
                                        <p:cTn id="60" dur="1000"/>
                                        <p:tgtEl>
                                          <p:spTgt spid="27"/>
                                        </p:tgtEl>
                                      </p:cBhvr>
                                    </p:animEffect>
                                    <p:anim calcmode="lin" valueType="num">
                                      <p:cBhvr>
                                        <p:cTn id="61" dur="1000" fill="hold"/>
                                        <p:tgtEl>
                                          <p:spTgt spid="27"/>
                                        </p:tgtEl>
                                        <p:attrNameLst>
                                          <p:attrName>ppt_x</p:attrName>
                                        </p:attrNameLst>
                                      </p:cBhvr>
                                      <p:tavLst>
                                        <p:tav tm="0">
                                          <p:val>
                                            <p:strVal val="#ppt_x"/>
                                          </p:val>
                                        </p:tav>
                                        <p:tav tm="100000">
                                          <p:val>
                                            <p:strVal val="#ppt_x"/>
                                          </p:val>
                                        </p:tav>
                                      </p:tavLst>
                                    </p:anim>
                                    <p:anim calcmode="lin" valueType="num">
                                      <p:cBhvr>
                                        <p:cTn id="62" dur="1000" fill="hold"/>
                                        <p:tgtEl>
                                          <p:spTgt spid="2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8" grpId="1"/>
      <p:bldP spid="10" grpId="2"/>
      <p:bldP spid="12" grpId="3"/>
      <p:bldP spid="14" grpId="4"/>
      <p:bldP spid="15" grpId="5"/>
      <p:bldP spid="27" grpId="6"/>
      <p:bldP spid="30" grpId="7"/>
    </p:bldLst>
  </p:timing>
</p:sld>
</file>

<file path=ppt/slides/slide1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26" name="文本占位符 8"/>
          <p:cNvSpPr txBox="1"/>
          <p:nvPr/>
        </p:nvSpPr>
        <p:spPr>
          <a:xfrm>
            <a:off x="7215725" y="900955"/>
            <a:ext cx="1928275" cy="322580"/>
          </a:xfrm>
          <a:prstGeom prst="rect">
            <a:avLst/>
          </a:prstGeom>
          <a:noFill/>
        </p:spPr>
        <p:txBody>
          <a:bodyPr vert="horz" wrap="square" lIns="0" tIns="0" rIns="0" bIns="0" rtlCol="0" anchor="ctr">
            <a:spAutoFit/>
          </a:bodyPr>
          <a:lstStyle>
            <a:defPPr>
              <a:defRPr lang="zh-CN"/>
            </a:defPPr>
            <a:lvl1pPr marL="0" indent="0" algn="l" defTabSz="914400" rtl="0" eaLnBrk="1" latinLnBrk="0" hangingPunct="1">
              <a:buFont typeface="Arial" panose="020b0604020202020204" pitchFamily="34" charset="0"/>
              <a:buNone/>
              <a:defRPr lang="zh-CN" altLang="en-US" sz="2400" kern="1200">
                <a:solidFill>
                  <a:schemeClr val="bg1"/>
                </a:solidFill>
                <a:latin typeface="微软雅黑" panose="020b0503020204020204" charset="-122"/>
                <a:ea typeface="微软雅黑" panose="020b0503020204020204" charset="-122"/>
                <a:cs typeface="+mn-ea"/>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3930" fontAlgn="base">
              <a:spcBef>
                <a:spcPct val="0"/>
              </a:spcBef>
              <a:spcAft>
                <a:spcPct val="0"/>
              </a:spcAft>
            </a:pPr>
            <a:r>
              <a:rPr lang="zh-CN" altLang="en-US" sz="2100"/>
              <a:t>当代中国的外交</a:t>
            </a:r>
          </a:p>
        </p:txBody>
      </p:sp>
      <p:grpSp>
        <p:nvGrpSpPr>
          <p:cNvPr id="5" name="Group 4"/>
          <p:cNvGrpSpPr/>
          <p:nvPr/>
        </p:nvGrpSpPr>
        <p:grpSpPr>
          <a:xfrm>
            <a:off x="3454375" y="3429000"/>
            <a:ext cx="2071506" cy="1872436"/>
            <a:chOff x="3471863" y="2343150"/>
            <a:chExt cx="2197101" cy="1985963"/>
          </a:xfrm>
        </p:grpSpPr>
        <p:sp>
          <p:nvSpPr>
            <p:cNvPr id="6" name="Freeform 5"/>
            <p:cNvSpPr/>
            <p:nvPr/>
          </p:nvSpPr>
          <p:spPr bwMode="auto">
            <a:xfrm>
              <a:off x="3476626" y="2381250"/>
              <a:ext cx="2192338" cy="1495425"/>
            </a:xfrm>
            <a:custGeom>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rgbClr val="00929A"/>
            </a:solidFill>
            <a:ln w="9525">
              <a:noFill/>
              <a:round/>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8" name="Freeform 7"/>
            <p:cNvSpPr/>
            <p:nvPr/>
          </p:nvSpPr>
          <p:spPr bwMode="auto">
            <a:xfrm>
              <a:off x="4573587" y="2343150"/>
              <a:ext cx="1009650" cy="1460500"/>
            </a:xfrm>
            <a:custGeom>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9" name="Freeform 8"/>
            <p:cNvSpPr/>
            <p:nvPr/>
          </p:nvSpPr>
          <p:spPr bwMode="auto">
            <a:xfrm>
              <a:off x="3563938" y="2343150"/>
              <a:ext cx="1011238" cy="1460500"/>
            </a:xfrm>
            <a:custGeom>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0" name="Freeform 9"/>
            <p:cNvSpPr/>
            <p:nvPr/>
          </p:nvSpPr>
          <p:spPr bwMode="auto">
            <a:xfrm>
              <a:off x="4502151" y="2357438"/>
              <a:ext cx="73025" cy="1446213"/>
            </a:xfrm>
            <a:custGeom>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23" name="Freeform 22"/>
            <p:cNvSpPr/>
            <p:nvPr/>
          </p:nvSpPr>
          <p:spPr bwMode="auto">
            <a:xfrm>
              <a:off x="3548063" y="3338513"/>
              <a:ext cx="928688" cy="917575"/>
            </a:xfrm>
            <a:custGeom>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2">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rgbClr val="00929A"/>
            </a:solidFill>
            <a:ln w="9525">
              <a:noFill/>
              <a:round/>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27" name="Freeform 23"/>
            <p:cNvSpPr/>
            <p:nvPr/>
          </p:nvSpPr>
          <p:spPr bwMode="auto">
            <a:xfrm>
              <a:off x="3471863" y="3467100"/>
              <a:ext cx="874713" cy="862013"/>
            </a:xfrm>
            <a:custGeom>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2">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rgbClr val="00929A"/>
            </a:solidFill>
            <a:ln w="9525">
              <a:noFill/>
              <a:round/>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28" name="Freeform 24"/>
            <p:cNvSpPr>
              <a:spLocks noEditPoints="1"/>
            </p:cNvSpPr>
            <p:nvPr/>
          </p:nvSpPr>
          <p:spPr bwMode="auto">
            <a:xfrm>
              <a:off x="4195763" y="2540000"/>
              <a:ext cx="1084263" cy="1084263"/>
            </a:xfrm>
            <a:custGeom>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rgbClr val="00929A"/>
            </a:solidFill>
            <a:ln w="9525">
              <a:noFill/>
              <a:round/>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grpSp>
      <p:sp>
        <p:nvSpPr>
          <p:cNvPr id="2" name="文本框 1"/>
          <p:cNvSpPr txBox="1"/>
          <p:nvPr/>
        </p:nvSpPr>
        <p:spPr>
          <a:xfrm>
            <a:off x="255163" y="3292445"/>
            <a:ext cx="644525" cy="2388020"/>
          </a:xfrm>
          <a:prstGeom prst="rect">
            <a:avLst/>
          </a:prstGeom>
          <a:noFill/>
        </p:spPr>
        <p:txBody>
          <a:bodyPr vert="eaVert" wrap="square" rtlCol="0">
            <a:spAutoFit/>
          </a:bodyPr>
          <a:lstStyle/>
          <a:p>
            <a:r>
              <a:rPr lang="zh-CN" altLang="en-US" sz="3000">
                <a:solidFill>
                  <a:srgbClr val="00929A"/>
                </a:solidFill>
                <a:latin typeface="黑体" panose="02010609060101010101" charset="-122"/>
                <a:ea typeface="黑体"/>
              </a:rPr>
              <a:t>中非合作论坛</a:t>
            </a:r>
          </a:p>
        </p:txBody>
      </p:sp>
      <p:sp>
        <p:nvSpPr>
          <p:cNvPr id="77" name="文本框 76"/>
          <p:cNvSpPr txBox="1"/>
          <p:nvPr/>
        </p:nvSpPr>
        <p:spPr>
          <a:xfrm>
            <a:off x="8410545" y="2419821"/>
            <a:ext cx="644525" cy="3784523"/>
          </a:xfrm>
          <a:prstGeom prst="rect">
            <a:avLst/>
          </a:prstGeom>
          <a:noFill/>
        </p:spPr>
        <p:txBody>
          <a:bodyPr vert="eaVert" wrap="square" rtlCol="0">
            <a:spAutoFit/>
          </a:bodyPr>
          <a:lstStyle/>
          <a:p>
            <a:r>
              <a:rPr lang="zh-CN" altLang="en-US" sz="3000">
                <a:solidFill>
                  <a:srgbClr val="00929A"/>
                </a:solidFill>
                <a:latin typeface="黑体" panose="02010609060101010101" charset="-122"/>
                <a:ea typeface="黑体"/>
              </a:rPr>
              <a:t>东南亚友好合作论坛</a:t>
            </a:r>
          </a:p>
        </p:txBody>
      </p:sp>
      <p:pic>
        <p:nvPicPr>
          <p:cNvPr id="4" name="图片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5994" y="2277886"/>
            <a:ext cx="911721" cy="911721"/>
          </a:xfrm>
          <a:prstGeom prst="rect">
            <a:avLst/>
          </a:prstGeom>
        </p:spPr>
      </p:pic>
      <p:sp>
        <p:nvSpPr>
          <p:cNvPr id="81" name="文本框 80"/>
          <p:cNvSpPr txBox="1"/>
          <p:nvPr/>
        </p:nvSpPr>
        <p:spPr>
          <a:xfrm>
            <a:off x="1129680" y="2910476"/>
            <a:ext cx="2206091" cy="2861310"/>
          </a:xfrm>
          <a:prstGeom prst="rect">
            <a:avLst/>
          </a:prstGeom>
          <a:noFill/>
          <a:ln>
            <a:solidFill>
              <a:schemeClr val="tx1"/>
            </a:solidFill>
          </a:ln>
        </p:spPr>
        <p:txBody>
          <a:bodyPr wrap="square">
            <a:spAutoFit/>
          </a:bodyPr>
          <a:lstStyle/>
          <a:p>
            <a:r>
              <a:rPr lang="zh-CN" altLang="en-US" sz="1800">
                <a:latin typeface="思源宋体 CN Medium" panose="02020500000000000000" pitchFamily="18" charset="-122"/>
                <a:ea typeface="思源宋体 CN Medium" panose="02020500000000000000" pitchFamily="18" charset="-122"/>
              </a:rPr>
              <a:t>中非合作论坛，是中华人民共和国和非洲国家之间在南南合作范畴内的集体对话机制，成立于</a:t>
            </a:r>
            <a:r>
              <a:rPr lang="en-US" altLang="zh-CN" sz="1800">
                <a:latin typeface="思源宋体 CN Medium" panose="02020500000000000000" pitchFamily="18" charset="-122"/>
                <a:ea typeface="思源宋体 CN Medium" panose="02020500000000000000" pitchFamily="18" charset="-122"/>
              </a:rPr>
              <a:t>2000</a:t>
            </a:r>
            <a:r>
              <a:rPr lang="zh-CN" altLang="en-US" sz="1800">
                <a:latin typeface="思源宋体 CN Medium" panose="02020500000000000000" pitchFamily="18" charset="-122"/>
                <a:ea typeface="思源宋体 CN Medium" panose="02020500000000000000" pitchFamily="18" charset="-122"/>
              </a:rPr>
              <a:t>年。 论坛的宗旨是平等互利、平等磋商、增进了解、扩大共识、加强友谊、促进合作。</a:t>
            </a:r>
          </a:p>
        </p:txBody>
      </p:sp>
      <p:sp>
        <p:nvSpPr>
          <p:cNvPr id="85" name="文本框 84"/>
          <p:cNvSpPr txBox="1"/>
          <p:nvPr/>
        </p:nvSpPr>
        <p:spPr>
          <a:xfrm>
            <a:off x="5644124" y="2910476"/>
            <a:ext cx="2692539" cy="2861310"/>
          </a:xfrm>
          <a:prstGeom prst="rect">
            <a:avLst/>
          </a:prstGeom>
          <a:noFill/>
          <a:ln>
            <a:solidFill>
              <a:schemeClr val="tx1"/>
            </a:solidFill>
          </a:ln>
        </p:spPr>
        <p:txBody>
          <a:bodyPr wrap="square">
            <a:spAutoFit/>
          </a:bodyPr>
          <a:lstStyle/>
          <a:p>
            <a:r>
              <a:rPr lang="en-US" altLang="zh-CN" sz="1800">
                <a:latin typeface="思源宋体 CN Medium" panose="02020500000000000000" pitchFamily="18" charset="-122"/>
                <a:ea typeface="思源宋体 CN Medium" panose="02020500000000000000" pitchFamily="18" charset="-122"/>
              </a:rPr>
              <a:t>《</a:t>
            </a:r>
            <a:r>
              <a:rPr lang="zh-CN" altLang="en-US" sz="1800">
                <a:latin typeface="思源宋体 CN Medium" panose="02020500000000000000" pitchFamily="18" charset="-122"/>
                <a:ea typeface="思源宋体 CN Medium" panose="02020500000000000000" pitchFamily="18" charset="-122"/>
              </a:rPr>
              <a:t>东南亚友好合作条约</a:t>
            </a:r>
            <a:r>
              <a:rPr lang="en-US" altLang="zh-CN" sz="1800">
                <a:latin typeface="思源宋体 CN Medium" panose="02020500000000000000" pitchFamily="18" charset="-122"/>
                <a:ea typeface="思源宋体 CN Medium" panose="02020500000000000000" pitchFamily="18" charset="-122"/>
              </a:rPr>
              <a:t>》</a:t>
            </a:r>
            <a:r>
              <a:rPr lang="zh-CN" altLang="en-US" sz="1800">
                <a:latin typeface="思源宋体 CN Medium" panose="02020500000000000000" pitchFamily="18" charset="-122"/>
                <a:ea typeface="思源宋体 CN Medium" panose="02020500000000000000" pitchFamily="18" charset="-122"/>
              </a:rPr>
              <a:t>）是东南亚国家联盟成员国于</a:t>
            </a:r>
            <a:r>
              <a:rPr lang="en-US" altLang="zh-CN" sz="1800">
                <a:latin typeface="思源宋体 CN Medium" panose="02020500000000000000" pitchFamily="18" charset="-122"/>
                <a:ea typeface="思源宋体 CN Medium" panose="02020500000000000000" pitchFamily="18" charset="-122"/>
              </a:rPr>
              <a:t>1976</a:t>
            </a:r>
            <a:r>
              <a:rPr lang="zh-CN" altLang="en-US" sz="1800">
                <a:latin typeface="思源宋体 CN Medium" panose="02020500000000000000" pitchFamily="18" charset="-122"/>
                <a:ea typeface="思源宋体 CN Medium" panose="02020500000000000000" pitchFamily="18" charset="-122"/>
              </a:rPr>
              <a:t>年在印度尼西亚巴厘岛举行的东盟第一次首脑会议上签署的。条约的宗旨是“促进地区各国人民之间永久和平、友好和合作，以加强他们的实力、团结和密切关系”。</a:t>
            </a:r>
          </a:p>
        </p:txBody>
      </p:sp>
      <p:sp>
        <p:nvSpPr>
          <p:cNvPr id="87" name="文本框 86"/>
          <p:cNvSpPr txBox="1"/>
          <p:nvPr/>
        </p:nvSpPr>
        <p:spPr>
          <a:xfrm>
            <a:off x="899688" y="2195576"/>
            <a:ext cx="4230431" cy="460375"/>
          </a:xfrm>
          <a:prstGeom prst="rect">
            <a:avLst/>
          </a:prstGeom>
          <a:noFill/>
        </p:spPr>
        <p:txBody>
          <a:bodyPr wrap="square" rtlCol="0">
            <a:spAutoFit/>
          </a:bodyPr>
          <a:lstStyle/>
          <a:p>
            <a:r>
              <a:rPr lang="zh-CN" altLang="en-US" sz="2400">
                <a:latin typeface="华文细黑" panose="02010600040101010101" pitchFamily="2" charset="-122"/>
                <a:ea typeface="华文细黑" panose="02010600040101010101" pitchFamily="2" charset="-122"/>
              </a:rPr>
              <a:t>（</a:t>
            </a:r>
            <a:r>
              <a:rPr lang="en-US" altLang="zh-CN" sz="2400">
                <a:latin typeface="华文细黑" panose="02010600040101010101" pitchFamily="2" charset="-122"/>
                <a:ea typeface="华文细黑" panose="02010600040101010101" pitchFamily="2" charset="-122"/>
              </a:rPr>
              <a:t>1</a:t>
            </a:r>
            <a:r>
              <a:rPr lang="zh-CN" altLang="en-US" sz="2400">
                <a:latin typeface="华文细黑" panose="02010600040101010101" pitchFamily="2" charset="-122"/>
                <a:ea typeface="华文细黑" panose="02010600040101010101" pitchFamily="2" charset="-122"/>
              </a:rPr>
              <a:t>）积极与发展中国家合作</a:t>
            </a:r>
          </a:p>
        </p:txBody>
      </p:sp>
      <p:sp>
        <p:nvSpPr>
          <p:cNvPr id="32" name="Text Box 18"/>
          <p:cNvSpPr txBox="1">
            <a:spLocks noChangeArrowheads="1"/>
          </p:cNvSpPr>
          <p:nvPr/>
        </p:nvSpPr>
        <p:spPr bwMode="gray">
          <a:xfrm>
            <a:off x="284130" y="1568178"/>
            <a:ext cx="4785692" cy="460375"/>
          </a:xfrm>
          <a:prstGeom prst="rect">
            <a:avLst/>
          </a:prstGeom>
          <a:noFill/>
          <a:ln>
            <a:noFill/>
          </a:ln>
          <a:extLst>
            <a:ext uri="{909E8E84-426E-40DD-AFC4-6F175D3DCCD1}">
              <a14:hiddenFill xmlns:a14="http://schemas.microsoft.com/office/drawing/2010/main">
                <a:solidFill>
                  <a:srgbClr val="A1A1A1"/>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itchFamily="2" charset="-122"/>
              </a:defRPr>
            </a:lvl1pPr>
            <a:lvl2pPr marL="742950" indent="-285750" eaLnBrk="0" hangingPunct="0">
              <a:defRPr>
                <a:solidFill>
                  <a:schemeClr val="tx1"/>
                </a:solidFill>
                <a:latin typeface="Arial" panose="020b0604020202020204" pitchFamily="34" charset="0"/>
                <a:ea typeface="宋体" pitchFamily="2" charset="-122"/>
              </a:defRPr>
            </a:lvl2pPr>
            <a:lvl3pPr marL="1143000" indent="-228600" eaLnBrk="0" hangingPunct="0">
              <a:defRPr>
                <a:solidFill>
                  <a:schemeClr val="tx1"/>
                </a:solidFill>
                <a:latin typeface="Arial" panose="020b0604020202020204" pitchFamily="34" charset="0"/>
                <a:ea typeface="宋体" pitchFamily="2" charset="-122"/>
              </a:defRPr>
            </a:lvl3pPr>
            <a:lvl4pPr marL="1600200" indent="-228600" eaLnBrk="0" hangingPunct="0">
              <a:defRPr>
                <a:solidFill>
                  <a:schemeClr val="tx1"/>
                </a:solidFill>
                <a:latin typeface="Arial" panose="020b0604020202020204" pitchFamily="34" charset="0"/>
                <a:ea typeface="宋体" pitchFamily="2" charset="-122"/>
              </a:defRPr>
            </a:lvl4pPr>
            <a:lvl5pPr marL="2057400" indent="-228600" eaLnBrk="0" hangingPunct="0">
              <a:defRPr>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9pPr>
          </a:lstStyle>
          <a:p>
            <a:r>
              <a:rPr lang="en-US" altLang="zh-CN" sz="2400">
                <a:latin typeface="华文细黑" panose="02010600040101010101" pitchFamily="2" charset="-122"/>
                <a:ea typeface="华文细黑" panose="02010600040101010101" pitchFamily="2" charset="-122"/>
              </a:rPr>
              <a:t>3</a:t>
            </a:r>
            <a:r>
              <a:rPr lang="zh-CN" altLang="en-US" sz="2400">
                <a:latin typeface="华文细黑" panose="02010600040101010101" pitchFamily="2" charset="-122"/>
                <a:ea typeface="华文细黑" panose="02010600040101010101" pitchFamily="2" charset="-122"/>
              </a:rPr>
              <a:t>、与世界各国建立不同伙伴关系</a:t>
            </a:r>
          </a:p>
        </p:txBody>
      </p:sp>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Tn>
                        </p:par>
                        <p:par>
                          <p:cTn id="5" fill="hold" nodeType="afterGroup">
                            <p:stCondLst>
                              <p:cond delay="0"/>
                            </p:stCondLst>
                            <p:childTnLst>
                              <p:par>
                                <p:cTn id="6" presetID="53" presetClass="entr" presetSubtype="0" fill="hold" nodeType="afterEffect">
                                  <p:stCondLst>
                                    <p:cond delay="0"/>
                                  </p:stCondLst>
                                  <p:childTnLst>
                                    <p:set>
                                      <p:cBhvr>
                                        <p:cTn id="7" dur="1" fill="hold">
                                          <p:stCondLst>
                                            <p:cond delay="0"/>
                                          </p:stCondLst>
                                        </p:cTn>
                                        <p:tgtEl>
                                          <p:spTgt spid="5"/>
                                        </p:tgtEl>
                                        <p:attrNameLst>
                                          <p:attrName>style.visibility</p:attrName>
                                        </p:attrNameLst>
                                      </p:cBhvr>
                                      <p:to>
                                        <p:strVal val="visible"/>
                                      </p:to>
                                    </p:set>
                                    <p:anim calcmode="lin" valueType="num">
                                      <p:cBhvr>
                                        <p:cTn id="8" dur="500" fill="hold"/>
                                        <p:tgtEl>
                                          <p:spTgt spid="5"/>
                                        </p:tgtEl>
                                        <p:attrNameLst>
                                          <p:attrName>ppt_w</p:attrName>
                                        </p:attrNameLst>
                                      </p:cBhvr>
                                      <p:tavLst>
                                        <p:tav tm="0">
                                          <p:val>
                                            <p:fltVal val="0"/>
                                          </p:val>
                                        </p:tav>
                                        <p:tav tm="100000">
                                          <p:val>
                                            <p:strVal val="#ppt_w"/>
                                          </p:val>
                                        </p:tav>
                                      </p:tavLst>
                                    </p:anim>
                                    <p:anim calcmode="lin" valueType="num">
                                      <p:cBhvr>
                                        <p:cTn id="9" dur="500" fill="hold"/>
                                        <p:tgtEl>
                                          <p:spTgt spid="5"/>
                                        </p:tgtEl>
                                        <p:attrNameLst>
                                          <p:attrName>ppt_h</p:attrName>
                                        </p:attrNameLst>
                                      </p:cBhvr>
                                      <p:tavLst>
                                        <p:tav tm="0">
                                          <p:val>
                                            <p:fltVal val="0"/>
                                          </p:val>
                                        </p:tav>
                                        <p:tav tm="100000">
                                          <p:val>
                                            <p:strVal val="#ppt_h"/>
                                          </p:val>
                                        </p:tav>
                                      </p:tavLst>
                                    </p:anim>
                                    <p:animEffect transition="in" filter="fade">
                                      <p:cBhvr>
                                        <p:cTn id="10" dur="500"/>
                                        <p:tgtEl>
                                          <p:spTgt spid="5"/>
                                        </p:tgtEl>
                                      </p:cBhvr>
                                    </p:animEffect>
                                  </p:childTnLst>
                                </p:cTn>
                              </p:par>
                            </p:childTnLst>
                          </p:cTn>
                        </p:par>
                      </p:childTnLst>
                    </p:cTn>
                  </p:par>
                  <p:par>
                    <p:cTn id="11" fill="hold" nodeType="clickPar">
                      <p:stCondLst>
                        <p:cond delay="indefinite"/>
                        <p:cond evt="onBegin" delay="0">
                          <p:tn val="10"/>
                        </p:cond>
                      </p:stCondLst>
                      <p:childTnLst>
                        <p:par>
                          <p:cTn id="12" fill="hold" nodeType="withGroup">
                            <p:stCondLst>
                              <p:cond delay="indefinite"/>
                            </p:stCondLst>
                          </p:cTn>
                        </p:par>
                        <p:par>
                          <p:cTn id="13" fill="hold" nodeType="afterGroup">
                            <p:stCondLst>
                              <p:cond delay="0"/>
                            </p:stCondLst>
                            <p:childTnLst>
                              <p:par>
                                <p:cTn id="14" presetID="2" presetClass="entr" presetSubtype="4" fill="hold" grpId="5" nodeType="clickEffect">
                                  <p:stCondLst>
                                    <p:cond delay="0"/>
                                  </p:stCondLst>
                                  <p:childTnLst>
                                    <p:set>
                                      <p:cBhvr>
                                        <p:cTn id="15" dur="1" fill="hold">
                                          <p:stCondLst>
                                            <p:cond delay="0"/>
                                          </p:stCondLst>
                                        </p:cTn>
                                        <p:tgtEl>
                                          <p:spTgt spid="32"/>
                                        </p:tgtEl>
                                        <p:attrNameLst>
                                          <p:attrName>style.visibility</p:attrName>
                                        </p:attrNameLst>
                                      </p:cBhvr>
                                      <p:to>
                                        <p:strVal val="visible"/>
                                      </p:to>
                                    </p:set>
                                    <p:anim calcmode="lin" valueType="num">
                                      <p:cBhvr additive="base">
                                        <p:cTn id="16" dur="500" fill="hold"/>
                                        <p:tgtEl>
                                          <p:spTgt spid="32"/>
                                        </p:tgtEl>
                                        <p:attrNameLst>
                                          <p:attrName>ppt_x</p:attrName>
                                        </p:attrNameLst>
                                      </p:cBhvr>
                                      <p:tavLst>
                                        <p:tav tm="0">
                                          <p:val>
                                            <p:strVal val="#ppt_x"/>
                                          </p:val>
                                        </p:tav>
                                        <p:tav tm="100000">
                                          <p:val>
                                            <p:strVal val="#ppt_x"/>
                                          </p:val>
                                        </p:tav>
                                      </p:tavLst>
                                    </p:anim>
                                    <p:anim calcmode="lin" valueType="num">
                                      <p:cBhvr additive="base">
                                        <p:cTn id="17" dur="500" fill="hold"/>
                                        <p:tgtEl>
                                          <p:spTgt spid="32"/>
                                        </p:tgtEl>
                                        <p:attrNameLst>
                                          <p:attrName>ppt_y</p:attrName>
                                        </p:attrNameLst>
                                      </p:cBhvr>
                                      <p:tavLst>
                                        <p:tav tm="0">
                                          <p:val>
                                            <p:strVal val="1+#ppt_h/2"/>
                                          </p:val>
                                        </p:tav>
                                        <p:tav tm="100000">
                                          <p:val>
                                            <p:strVal val="#ppt_y"/>
                                          </p:val>
                                        </p:tav>
                                      </p:tavLst>
                                    </p:anim>
                                  </p:childTnLst>
                                </p:cTn>
                              </p:par>
                            </p:childTnLst>
                          </p:cTn>
                        </p:par>
                      </p:childTnLst>
                    </p:cTn>
                  </p:par>
                  <p:par>
                    <p:cTn id="18" fill="hold" nodeType="clickPar">
                      <p:stCondLst>
                        <p:cond delay="indefinite"/>
                        <p:cond evt="onBegin" delay="0">
                          <p:tn val="17"/>
                        </p:cond>
                      </p:stCondLst>
                      <p:childTnLst>
                        <p:par>
                          <p:cTn id="19" fill="hold" nodeType="withGroup">
                            <p:stCondLst>
                              <p:cond delay="indefinite"/>
                            </p:stCondLst>
                          </p:cTn>
                        </p:par>
                        <p:par>
                          <p:cTn id="20" fill="hold" nodeType="afterGroup">
                            <p:stCondLst>
                              <p:cond delay="0"/>
                            </p:stCondLst>
                            <p:childTnLst>
                              <p:par>
                                <p:cTn id="21" presetID="42" presetClass="entr" presetSubtype="0" fill="hold" grpId="4" nodeType="clickEffect">
                                  <p:stCondLst>
                                    <p:cond delay="0"/>
                                  </p:stCondLst>
                                  <p:childTnLst>
                                    <p:set>
                                      <p:cBhvr>
                                        <p:cTn id="22" dur="1" fill="hold">
                                          <p:stCondLst>
                                            <p:cond delay="0"/>
                                          </p:stCondLst>
                                        </p:cTn>
                                        <p:tgtEl>
                                          <p:spTgt spid="87"/>
                                        </p:tgtEl>
                                        <p:attrNameLst>
                                          <p:attrName>style.visibility</p:attrName>
                                        </p:attrNameLst>
                                      </p:cBhvr>
                                      <p:to>
                                        <p:strVal val="visible"/>
                                      </p:to>
                                    </p:set>
                                    <p:animEffect transition="in" filter="fade">
                                      <p:cBhvr>
                                        <p:cTn id="23" dur="1000"/>
                                        <p:tgtEl>
                                          <p:spTgt spid="87"/>
                                        </p:tgtEl>
                                      </p:cBhvr>
                                    </p:animEffect>
                                    <p:anim calcmode="lin" valueType="num">
                                      <p:cBhvr>
                                        <p:cTn id="24" dur="1000" fill="hold"/>
                                        <p:tgtEl>
                                          <p:spTgt spid="87"/>
                                        </p:tgtEl>
                                        <p:attrNameLst>
                                          <p:attrName>ppt_x</p:attrName>
                                        </p:attrNameLst>
                                      </p:cBhvr>
                                      <p:tavLst>
                                        <p:tav tm="0">
                                          <p:val>
                                            <p:strVal val="#ppt_x"/>
                                          </p:val>
                                        </p:tav>
                                        <p:tav tm="100000">
                                          <p:val>
                                            <p:strVal val="#ppt_x"/>
                                          </p:val>
                                        </p:tav>
                                      </p:tavLst>
                                    </p:anim>
                                    <p:anim calcmode="lin" valueType="num">
                                      <p:cBhvr>
                                        <p:cTn id="25" dur="1000" fill="hold"/>
                                        <p:tgtEl>
                                          <p:spTgt spid="87"/>
                                        </p:tgtEl>
                                        <p:attrNameLst>
                                          <p:attrName>ppt_y</p:attrName>
                                        </p:attrNameLst>
                                      </p:cBhvr>
                                      <p:tavLst>
                                        <p:tav tm="0">
                                          <p:val>
                                            <p:strVal val="#ppt_y+.1"/>
                                          </p:val>
                                        </p:tav>
                                        <p:tav tm="100000">
                                          <p:val>
                                            <p:strVal val="#ppt_y"/>
                                          </p:val>
                                        </p:tav>
                                      </p:tavLst>
                                    </p:anim>
                                  </p:childTnLst>
                                </p:cTn>
                              </p:par>
                            </p:childTnLst>
                          </p:cTn>
                        </p:par>
                      </p:childTnLst>
                    </p:cTn>
                  </p:par>
                  <p:par>
                    <p:cTn id="26" fill="hold" nodeType="clickPar">
                      <p:stCondLst>
                        <p:cond delay="indefinite"/>
                        <p:cond evt="onBegin" delay="0">
                          <p:tn val="25"/>
                        </p:cond>
                      </p:stCondLst>
                      <p:childTnLst>
                        <p:par>
                          <p:cTn id="27" fill="hold" nodeType="withGroup">
                            <p:stCondLst>
                              <p:cond delay="indefinite"/>
                            </p:stCondLst>
                          </p:cTn>
                        </p:par>
                        <p:par>
                          <p:cTn id="28" fill="hold" nodeType="afterGroup">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circle(in)">
                                      <p:cBhvr>
                                        <p:cTn id="31" dur="2000"/>
                                        <p:tgtEl>
                                          <p:spTgt spid="2"/>
                                        </p:tgtEl>
                                      </p:cBhvr>
                                    </p:animEffect>
                                  </p:childTnLst>
                                </p:cTn>
                              </p:par>
                              <p:par>
                                <p:cTn id="32" presetID="6" presetClass="entr" presetSubtype="16" fill="hold" nodeType="withEffect">
                                  <p:stCondLst>
                                    <p:cond delay="0"/>
                                  </p:stCondLst>
                                  <p:childTnLst>
                                    <p:set>
                                      <p:cBhvr>
                                        <p:cTn id="33" dur="1" fill="hold">
                                          <p:stCondLst>
                                            <p:cond delay="0"/>
                                          </p:stCondLst>
                                        </p:cTn>
                                        <p:tgtEl>
                                          <p:spTgt spid="4"/>
                                        </p:tgtEl>
                                        <p:attrNameLst>
                                          <p:attrName>style.visibility</p:attrName>
                                        </p:attrNameLst>
                                      </p:cBhvr>
                                      <p:to>
                                        <p:strVal val="visible"/>
                                      </p:to>
                                    </p:set>
                                    <p:animEffect transition="in" filter="circle(in)">
                                      <p:cBhvr>
                                        <p:cTn id="34" dur="2000"/>
                                        <p:tgtEl>
                                          <p:spTgt spid="4"/>
                                        </p:tgtEl>
                                      </p:cBhvr>
                                    </p:animEffect>
                                  </p:childTnLst>
                                </p:cTn>
                              </p:par>
                              <p:par>
                                <p:cTn id="35" presetID="6" presetClass="entr" presetSubtype="16" fill="hold" grpId="2" nodeType="withEffect">
                                  <p:stCondLst>
                                    <p:cond delay="0"/>
                                  </p:stCondLst>
                                  <p:childTnLst>
                                    <p:set>
                                      <p:cBhvr>
                                        <p:cTn id="36" dur="1" fill="hold">
                                          <p:stCondLst>
                                            <p:cond delay="0"/>
                                          </p:stCondLst>
                                        </p:cTn>
                                        <p:tgtEl>
                                          <p:spTgt spid="81"/>
                                        </p:tgtEl>
                                        <p:attrNameLst>
                                          <p:attrName>style.visibility</p:attrName>
                                        </p:attrNameLst>
                                      </p:cBhvr>
                                      <p:to>
                                        <p:strVal val="visible"/>
                                      </p:to>
                                    </p:set>
                                    <p:animEffect transition="in" filter="circle(in)">
                                      <p:cBhvr>
                                        <p:cTn id="37" dur="2000"/>
                                        <p:tgtEl>
                                          <p:spTgt spid="81"/>
                                        </p:tgtEl>
                                      </p:cBhvr>
                                    </p:animEffect>
                                  </p:childTnLst>
                                </p:cTn>
                              </p:par>
                            </p:childTnLst>
                          </p:cTn>
                        </p:par>
                      </p:childTnLst>
                    </p:cTn>
                  </p:par>
                  <p:par>
                    <p:cTn id="38" fill="hold" nodeType="clickPar">
                      <p:stCondLst>
                        <p:cond delay="indefinite"/>
                        <p:cond evt="onBegin" delay="0">
                          <p:tn val="37"/>
                        </p:cond>
                      </p:stCondLst>
                      <p:childTnLst>
                        <p:par>
                          <p:cTn id="39" fill="hold" nodeType="withGroup">
                            <p:stCondLst>
                              <p:cond delay="indefinite"/>
                            </p:stCondLst>
                          </p:cTn>
                        </p:par>
                        <p:par>
                          <p:cTn id="40" fill="hold" nodeType="afterGroup">
                            <p:stCondLst>
                              <p:cond delay="0"/>
                            </p:stCondLst>
                            <p:childTnLst>
                              <p:par>
                                <p:cTn id="41" presetID="6" presetClass="entr" presetSubtype="16" fill="hold" grpId="1" nodeType="clickEffect">
                                  <p:stCondLst>
                                    <p:cond delay="0"/>
                                  </p:stCondLst>
                                  <p:childTnLst>
                                    <p:set>
                                      <p:cBhvr>
                                        <p:cTn id="42" dur="1" fill="hold">
                                          <p:stCondLst>
                                            <p:cond delay="0"/>
                                          </p:stCondLst>
                                        </p:cTn>
                                        <p:tgtEl>
                                          <p:spTgt spid="77"/>
                                        </p:tgtEl>
                                        <p:attrNameLst>
                                          <p:attrName>style.visibility</p:attrName>
                                        </p:attrNameLst>
                                      </p:cBhvr>
                                      <p:to>
                                        <p:strVal val="visible"/>
                                      </p:to>
                                    </p:set>
                                    <p:animEffect transition="in" filter="circle(in)">
                                      <p:cBhvr>
                                        <p:cTn id="43" dur="2000"/>
                                        <p:tgtEl>
                                          <p:spTgt spid="77"/>
                                        </p:tgtEl>
                                      </p:cBhvr>
                                    </p:animEffect>
                                  </p:childTnLst>
                                </p:cTn>
                              </p:par>
                              <p:par>
                                <p:cTn id="44" presetID="6" presetClass="entr" presetSubtype="16" fill="hold" grpId="3" nodeType="withEffect">
                                  <p:stCondLst>
                                    <p:cond delay="0"/>
                                  </p:stCondLst>
                                  <p:childTnLst>
                                    <p:set>
                                      <p:cBhvr>
                                        <p:cTn id="45" dur="1" fill="hold">
                                          <p:stCondLst>
                                            <p:cond delay="0"/>
                                          </p:stCondLst>
                                        </p:cTn>
                                        <p:tgtEl>
                                          <p:spTgt spid="85"/>
                                        </p:tgtEl>
                                        <p:attrNameLst>
                                          <p:attrName>style.visibility</p:attrName>
                                        </p:attrNameLst>
                                      </p:cBhvr>
                                      <p:to>
                                        <p:strVal val="visible"/>
                                      </p:to>
                                    </p:set>
                                    <p:animEffect transition="in" filter="circle(in)">
                                      <p:cBhvr>
                                        <p:cTn id="46" dur="2000"/>
                                        <p:tgtEl>
                                          <p:spTgt spid="8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77" grpId="1"/>
      <p:bldP spid="81" grpId="2"/>
      <p:bldP spid="85" grpId="3"/>
      <p:bldP spid="87" grpId="4"/>
      <p:bldP spid="32" grpId="5"/>
    </p:bldLst>
  </p:timing>
</p:sld>
</file>

<file path=ppt/slides/slide16.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26" name="文本占位符 8"/>
          <p:cNvSpPr txBox="1"/>
          <p:nvPr/>
        </p:nvSpPr>
        <p:spPr>
          <a:xfrm>
            <a:off x="7215725" y="900955"/>
            <a:ext cx="1928275" cy="322580"/>
          </a:xfrm>
          <a:prstGeom prst="rect">
            <a:avLst/>
          </a:prstGeom>
          <a:noFill/>
        </p:spPr>
        <p:txBody>
          <a:bodyPr vert="horz" wrap="square" lIns="0" tIns="0" rIns="0" bIns="0" rtlCol="0" anchor="ctr">
            <a:spAutoFit/>
          </a:bodyPr>
          <a:lstStyle>
            <a:defPPr>
              <a:defRPr lang="zh-CN"/>
            </a:defPPr>
            <a:lvl1pPr marL="0" indent="0" algn="l" defTabSz="914400" rtl="0" eaLnBrk="1" latinLnBrk="0" hangingPunct="1">
              <a:buFont typeface="Arial" panose="020b0604020202020204" pitchFamily="34" charset="0"/>
              <a:buNone/>
              <a:defRPr lang="zh-CN" altLang="en-US" sz="2400" kern="1200">
                <a:solidFill>
                  <a:schemeClr val="bg1"/>
                </a:solidFill>
                <a:latin typeface="微软雅黑" panose="020b0503020204020204" charset="-122"/>
                <a:ea typeface="微软雅黑" panose="020b0503020204020204" charset="-122"/>
                <a:cs typeface="+mn-ea"/>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3930" fontAlgn="base">
              <a:spcBef>
                <a:spcPct val="0"/>
              </a:spcBef>
              <a:spcAft>
                <a:spcPct val="0"/>
              </a:spcAft>
            </a:pPr>
            <a:r>
              <a:rPr lang="zh-CN" altLang="en-US" sz="2100"/>
              <a:t>当代中国的外交</a:t>
            </a:r>
          </a:p>
        </p:txBody>
      </p:sp>
      <p:sp>
        <p:nvSpPr>
          <p:cNvPr id="5" name="Freeform 68"/>
          <p:cNvSpPr/>
          <p:nvPr/>
        </p:nvSpPr>
        <p:spPr>
          <a:xfrm>
            <a:off x="1112960" y="2457032"/>
            <a:ext cx="2258808" cy="832258"/>
          </a:xfrm>
          <a:custGeom>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5012" tIns="55360" rIns="55360" bIns="55362" numCol="1" spcCol="1270" anchor="ctr" anchorCtr="0">
            <a:noAutofit/>
          </a:bodyPr>
          <a:lstStyle/>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6" name="Freeform 70"/>
          <p:cNvSpPr/>
          <p:nvPr/>
        </p:nvSpPr>
        <p:spPr>
          <a:xfrm>
            <a:off x="1112960" y="3510371"/>
            <a:ext cx="2258809" cy="832258"/>
          </a:xfrm>
          <a:custGeom>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5012" tIns="55362" rIns="55360" bIns="55360" numCol="1" spcCol="1270" anchor="ctr" anchorCtr="0">
            <a:noAutofit/>
          </a:bodyPr>
          <a:lstStyle/>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7" name="Freeform 72"/>
          <p:cNvSpPr/>
          <p:nvPr/>
        </p:nvSpPr>
        <p:spPr>
          <a:xfrm>
            <a:off x="1112960" y="4576323"/>
            <a:ext cx="2258809" cy="832258"/>
          </a:xfrm>
          <a:custGeom>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5012" tIns="55362" rIns="55360" bIns="55360" numCol="1" spcCol="1270" anchor="ctr" anchorCtr="0">
            <a:noAutofit/>
          </a:bodyPr>
          <a:lstStyle/>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8" name="Freeform 45"/>
          <p:cNvSpPr/>
          <p:nvPr/>
        </p:nvSpPr>
        <p:spPr>
          <a:xfrm flipH="1">
            <a:off x="4176949" y="2439736"/>
            <a:ext cx="4842812" cy="832258"/>
          </a:xfrm>
          <a:custGeom>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5012" tIns="55360" rIns="55360" bIns="55362" numCol="1" spcCol="1270" anchor="ctr" anchorCtr="0">
            <a:noAutofit/>
          </a:bodyPr>
          <a:lstStyle/>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9" name="Freeform 62"/>
          <p:cNvSpPr/>
          <p:nvPr/>
        </p:nvSpPr>
        <p:spPr>
          <a:xfrm flipH="1">
            <a:off x="4176949" y="3508553"/>
            <a:ext cx="4842811" cy="832258"/>
          </a:xfrm>
          <a:custGeom>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5012" tIns="55362" rIns="55360" bIns="55360" numCol="1" spcCol="1270" anchor="ctr" anchorCtr="0">
            <a:noAutofit/>
          </a:bodyPr>
          <a:lstStyle/>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0" name="Freeform 64"/>
          <p:cNvSpPr/>
          <p:nvPr/>
        </p:nvSpPr>
        <p:spPr>
          <a:xfrm flipH="1">
            <a:off x="4176947" y="4577371"/>
            <a:ext cx="4842809" cy="832258"/>
          </a:xfrm>
          <a:custGeom>
            <a:gdLst>
              <a:gd name="connsiteX0" fmla="*/ 131527 w 789146"/>
              <a:gd name="connsiteY0" fmla="*/ 0 h 2110763"/>
              <a:gd name="connsiteX1" fmla="*/ 657619 w 789146"/>
              <a:gd name="connsiteY1" fmla="*/ 0 h 2110763"/>
              <a:gd name="connsiteX2" fmla="*/ 750623 w 789146"/>
              <a:gd name="connsiteY2" fmla="*/ 38524 h 2110763"/>
              <a:gd name="connsiteX3" fmla="*/ 789146 w 789146"/>
              <a:gd name="connsiteY3" fmla="*/ 131528 h 2110763"/>
              <a:gd name="connsiteX4" fmla="*/ 789146 w 789146"/>
              <a:gd name="connsiteY4" fmla="*/ 2110763 h 2110763"/>
              <a:gd name="connsiteX5" fmla="*/ 789146 w 789146"/>
              <a:gd name="connsiteY5" fmla="*/ 2110763 h 2110763"/>
              <a:gd name="connsiteX6" fmla="*/ 789146 w 789146"/>
              <a:gd name="connsiteY6" fmla="*/ 2110763 h 2110763"/>
              <a:gd name="connsiteX7" fmla="*/ 0 w 789146"/>
              <a:gd name="connsiteY7" fmla="*/ 2110763 h 2110763"/>
              <a:gd name="connsiteX8" fmla="*/ 0 w 789146"/>
              <a:gd name="connsiteY8" fmla="*/ 2110763 h 2110763"/>
              <a:gd name="connsiteX9" fmla="*/ 0 w 789146"/>
              <a:gd name="connsiteY9" fmla="*/ 2110763 h 2110763"/>
              <a:gd name="connsiteX10" fmla="*/ 0 w 789146"/>
              <a:gd name="connsiteY10" fmla="*/ 131527 h 2110763"/>
              <a:gd name="connsiteX11" fmla="*/ 38524 w 789146"/>
              <a:gd name="connsiteY11" fmla="*/ 38523 h 2110763"/>
              <a:gd name="connsiteX12" fmla="*/ 131528 w 789146"/>
              <a:gd name="connsiteY12" fmla="*/ 0 h 2110763"/>
              <a:gd name="connsiteX13" fmla="*/ 131527 w 789146"/>
              <a:gd name="connsiteY13" fmla="*/ 0 h 211076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789146" h="2110763">
                <a:moveTo>
                  <a:pt x="789146" y="351802"/>
                </a:moveTo>
                <a:lnTo>
                  <a:pt x="789146" y="1758961"/>
                </a:lnTo>
                <a:cubicBezTo>
                  <a:pt x="789146" y="1852264"/>
                  <a:pt x="783965" y="1941748"/>
                  <a:pt x="774743" y="2007723"/>
                </a:cubicBezTo>
                <a:cubicBezTo>
                  <a:pt x="765521" y="2073698"/>
                  <a:pt x="753013" y="2110762"/>
                  <a:pt x="739972" y="2110762"/>
                </a:cubicBezTo>
                <a:lnTo>
                  <a:pt x="0" y="2110762"/>
                </a:lnTo>
                <a:lnTo>
                  <a:pt x="0" y="2110762"/>
                </a:lnTo>
                <a:lnTo>
                  <a:pt x="0" y="2110762"/>
                </a:lnTo>
                <a:lnTo>
                  <a:pt x="0" y="1"/>
                </a:lnTo>
                <a:lnTo>
                  <a:pt x="0" y="1"/>
                </a:lnTo>
                <a:lnTo>
                  <a:pt x="0" y="1"/>
                </a:lnTo>
                <a:lnTo>
                  <a:pt x="739972" y="1"/>
                </a:lnTo>
                <a:cubicBezTo>
                  <a:pt x="753014" y="1"/>
                  <a:pt x="765522" y="37065"/>
                  <a:pt x="774743" y="103043"/>
                </a:cubicBezTo>
                <a:cubicBezTo>
                  <a:pt x="783965" y="169018"/>
                  <a:pt x="789146" y="258502"/>
                  <a:pt x="789146" y="351805"/>
                </a:cubicBezTo>
                <a:lnTo>
                  <a:pt x="789146" y="351802"/>
                </a:lnTo>
                <a:close/>
              </a:path>
            </a:pathLst>
          </a:custGeom>
          <a:solidFill>
            <a:schemeClr val="tx1">
              <a:lumMod val="10000"/>
              <a:lumOff val="90000"/>
              <a:alpha val="90000"/>
            </a:schemeClr>
          </a:solidFill>
          <a:ln>
            <a:noFill/>
          </a:ln>
          <a:effectLst/>
        </p:spPr>
        <p:style>
          <a:lnRef idx="2">
            <a:schemeClr val="accent1">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spcFirstLastPara="0" vert="horz" wrap="square" lIns="165012" tIns="55362" rIns="55360" bIns="55360" numCol="1" spcCol="1270" anchor="ctr" anchorCtr="0">
            <a:noAutofit/>
          </a:bodyPr>
          <a:lstStyle/>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a:p>
            <a:pPr marL="321310" lvl="1" indent="-321310" defTabSz="1374775">
              <a:lnSpc>
                <a:spcPct val="120000"/>
              </a:lnSpc>
              <a:spcAft>
                <a:spcPct val="15000"/>
              </a:spcAft>
              <a:buChar char="•"/>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1" name="Left-Right Arrow 61"/>
          <p:cNvSpPr/>
          <p:nvPr/>
        </p:nvSpPr>
        <p:spPr>
          <a:xfrm>
            <a:off x="3372109" y="2652310"/>
            <a:ext cx="764012" cy="302423"/>
          </a:xfrm>
          <a:prstGeom prst="leftRightArrow">
            <a:avLst>
              <a:gd name="adj1" fmla="val 50000"/>
              <a:gd name="adj2" fmla="val 65081"/>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2" name="Left-Right Arrow 65"/>
          <p:cNvSpPr/>
          <p:nvPr/>
        </p:nvSpPr>
        <p:spPr>
          <a:xfrm>
            <a:off x="3372109" y="3721127"/>
            <a:ext cx="764012" cy="302423"/>
          </a:xfrm>
          <a:prstGeom prst="leftRightArrow">
            <a:avLst>
              <a:gd name="adj1" fmla="val 50000"/>
              <a:gd name="adj2" fmla="val 65081"/>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3" name="Left-Right Arrow 66"/>
          <p:cNvSpPr/>
          <p:nvPr/>
        </p:nvSpPr>
        <p:spPr>
          <a:xfrm>
            <a:off x="3372109" y="4789945"/>
            <a:ext cx="764012" cy="302423"/>
          </a:xfrm>
          <a:prstGeom prst="leftRightArrow">
            <a:avLst>
              <a:gd name="adj1" fmla="val 50000"/>
              <a:gd name="adj2" fmla="val 65081"/>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4" name="Text Placeholder 3"/>
          <p:cNvSpPr txBox="1"/>
          <p:nvPr/>
        </p:nvSpPr>
        <p:spPr>
          <a:xfrm>
            <a:off x="1692589" y="2688077"/>
            <a:ext cx="1772096" cy="386715"/>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240">
              <a:lnSpc>
                <a:spcPct val="120000"/>
              </a:lnSpc>
              <a:spcBef>
                <a:spcPct val="20000"/>
              </a:spcBef>
              <a:defRPr/>
            </a:pPr>
            <a:r>
              <a:rPr lang="zh-CN" altLang="en-US" sz="2100">
                <a:solidFill>
                  <a:srgbClr val="00929A"/>
                </a:solidFill>
                <a:latin typeface="黑体" panose="02010609060101010101" charset="-122"/>
                <a:ea typeface="黑体"/>
                <a:cs typeface="+mn-ea"/>
                <a:sym typeface="Arial" panose="020b0604020202020204" pitchFamily="34" charset="0"/>
              </a:rPr>
              <a:t>上海合作组织</a:t>
            </a:r>
            <a:endParaRPr lang="en-US" sz="2100">
              <a:solidFill>
                <a:srgbClr val="00929A"/>
              </a:solidFill>
              <a:latin typeface="黑体" panose="02010609060101010101" charset="-122"/>
              <a:ea typeface="黑体"/>
              <a:cs typeface="+mn-ea"/>
              <a:sym typeface="Arial" panose="020b0604020202020204" pitchFamily="34" charset="0"/>
            </a:endParaRPr>
          </a:p>
        </p:txBody>
      </p:sp>
      <p:sp>
        <p:nvSpPr>
          <p:cNvPr id="15" name="Freeform 45"/>
          <p:cNvSpPr>
            <a:spLocks noEditPoints="1"/>
          </p:cNvSpPr>
          <p:nvPr/>
        </p:nvSpPr>
        <p:spPr bwMode="auto">
          <a:xfrm>
            <a:off x="1232939" y="2735997"/>
            <a:ext cx="327956" cy="327956"/>
          </a:xfrm>
          <a:custGeom>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00929A"/>
          </a:solidFill>
          <a:ln w="9525">
            <a:noFill/>
            <a:round/>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6" name="Text Placeholder 3"/>
          <p:cNvSpPr txBox="1"/>
          <p:nvPr/>
        </p:nvSpPr>
        <p:spPr>
          <a:xfrm>
            <a:off x="1696296" y="3734876"/>
            <a:ext cx="1772096" cy="386715"/>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240">
              <a:lnSpc>
                <a:spcPct val="120000"/>
              </a:lnSpc>
              <a:spcBef>
                <a:spcPct val="20000"/>
              </a:spcBef>
              <a:defRPr/>
            </a:pPr>
            <a:r>
              <a:rPr lang="zh-CN" altLang="en-US" sz="2100">
                <a:solidFill>
                  <a:srgbClr val="00929A"/>
                </a:solidFill>
                <a:latin typeface="黑体" panose="02010609060101010101" charset="-122"/>
                <a:ea typeface="黑体"/>
                <a:cs typeface="+mn-ea"/>
                <a:sym typeface="Arial" panose="020b0604020202020204" pitchFamily="34" charset="0"/>
              </a:rPr>
              <a:t>博鳌亚洲论坛</a:t>
            </a:r>
            <a:endParaRPr lang="en-US" altLang="zh-CN" sz="2100">
              <a:solidFill>
                <a:srgbClr val="00929A"/>
              </a:solidFill>
              <a:latin typeface="黑体" panose="02010609060101010101" charset="-122"/>
              <a:ea typeface="黑体"/>
              <a:cs typeface="+mn-ea"/>
              <a:sym typeface="Arial" panose="020b0604020202020204" pitchFamily="34" charset="0"/>
            </a:endParaRPr>
          </a:p>
        </p:txBody>
      </p:sp>
      <p:sp>
        <p:nvSpPr>
          <p:cNvPr id="17" name="Freeform 45"/>
          <p:cNvSpPr>
            <a:spLocks noEditPoints="1"/>
          </p:cNvSpPr>
          <p:nvPr/>
        </p:nvSpPr>
        <p:spPr bwMode="auto">
          <a:xfrm>
            <a:off x="1232939" y="3785873"/>
            <a:ext cx="327956" cy="327956"/>
          </a:xfrm>
          <a:custGeom>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00929A"/>
          </a:solidFill>
          <a:ln w="9525">
            <a:noFill/>
            <a:round/>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sp>
        <p:nvSpPr>
          <p:cNvPr id="18" name="Text Placeholder 3"/>
          <p:cNvSpPr txBox="1"/>
          <p:nvPr/>
        </p:nvSpPr>
        <p:spPr>
          <a:xfrm>
            <a:off x="1692589" y="4810621"/>
            <a:ext cx="1772096" cy="386715"/>
          </a:xfrm>
          <a:prstGeom prst="rect">
            <a:avLst/>
          </a:prstGeom>
        </p:spPr>
        <p:txBody>
          <a:bodyPr wrap="square" lIns="0" tIns="0" rIns="0" bIns="0" anchor="t"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285240">
              <a:lnSpc>
                <a:spcPct val="120000"/>
              </a:lnSpc>
              <a:spcBef>
                <a:spcPct val="20000"/>
              </a:spcBef>
              <a:defRPr/>
            </a:pPr>
            <a:r>
              <a:rPr lang="zh-CN" altLang="en-US" sz="2100">
                <a:solidFill>
                  <a:srgbClr val="00929A"/>
                </a:solidFill>
                <a:latin typeface="黑体" panose="02010609060101010101" charset="-122"/>
                <a:ea typeface="黑体"/>
                <a:cs typeface="+mn-ea"/>
                <a:sym typeface="Arial" panose="020b0604020202020204" pitchFamily="34" charset="0"/>
              </a:rPr>
              <a:t>二十国集团</a:t>
            </a:r>
            <a:endParaRPr lang="en-US" altLang="zh-CN" sz="2100">
              <a:solidFill>
                <a:srgbClr val="00929A"/>
              </a:solidFill>
              <a:latin typeface="黑体" panose="02010609060101010101" charset="-122"/>
              <a:ea typeface="黑体"/>
              <a:cs typeface="+mn-ea"/>
              <a:sym typeface="Arial" panose="020b0604020202020204" pitchFamily="34" charset="0"/>
            </a:endParaRPr>
          </a:p>
        </p:txBody>
      </p:sp>
      <p:sp>
        <p:nvSpPr>
          <p:cNvPr id="19" name="Freeform 45"/>
          <p:cNvSpPr>
            <a:spLocks noEditPoints="1"/>
          </p:cNvSpPr>
          <p:nvPr/>
        </p:nvSpPr>
        <p:spPr bwMode="auto">
          <a:xfrm>
            <a:off x="1232939" y="4860947"/>
            <a:ext cx="327956" cy="327956"/>
          </a:xfrm>
          <a:custGeom>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00929A"/>
          </a:solidFill>
          <a:ln w="9525">
            <a:noFill/>
            <a:round/>
          </a:ln>
        </p:spPr>
        <p:txBody>
          <a:bodyPr vert="horz" wrap="square" lIns="96435" tIns="48217" rIns="96435" bIns="48217" numCol="1" anchor="t" anchorCtr="0" compatLnSpc="1"/>
          <a:lstStyle/>
          <a:p>
            <a:pPr>
              <a:lnSpc>
                <a:spcPct val="120000"/>
              </a:lnSpc>
            </a:pPr>
            <a:endParaRPr lang="en-US" sz="600">
              <a:latin typeface="Arial" panose="020b0604020202020204" pitchFamily="34" charset="0"/>
              <a:ea typeface="微软雅黑" panose="020b0503020204020204" charset="-122"/>
              <a:cs typeface="+mn-ea"/>
              <a:sym typeface="Arial" panose="020b0604020202020204" pitchFamily="34" charset="0"/>
            </a:endParaRPr>
          </a:p>
        </p:txBody>
      </p:sp>
      <p:pic>
        <p:nvPicPr>
          <p:cNvPr id="35" name="图片 3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7536" y="2457032"/>
            <a:ext cx="872018" cy="872389"/>
          </a:xfrm>
          <a:prstGeom prst="rect">
            <a:avLst/>
          </a:prstGeom>
        </p:spPr>
      </p:pic>
      <p:pic>
        <p:nvPicPr>
          <p:cNvPr id="3" name="图片 2"/>
          <p:cNvPicPr>
            <a:picLocks noChangeAspect="1"/>
          </p:cNvPicPr>
          <p:nvPr/>
        </p:nvPicPr>
        <p:blipFill>
          <a:blip r:embed="rId3">
            <a:extLst>
              <a:ext uri="{28A0092B-C50C-407E-A947-70E740481C1C}">
                <a14:useLocalDpi xmlns:a14="http://schemas.microsoft.com/office/drawing/2010/main" val="0"/>
              </a:ext>
            </a:extLst>
          </a:blip>
          <a:srcRect l="35689" t="20126" r="13081" b="20125"/>
          <a:stretch>
            <a:fillRect/>
          </a:stretch>
        </p:blipFill>
        <p:spPr>
          <a:xfrm>
            <a:off x="54611" y="3484227"/>
            <a:ext cx="998360" cy="776223"/>
          </a:xfrm>
          <a:prstGeom prst="rect">
            <a:avLst/>
          </a:prstGeom>
        </p:spPr>
      </p:pic>
      <p:pic>
        <p:nvPicPr>
          <p:cNvPr id="36" name="图片 35"/>
          <p:cNvPicPr>
            <a:picLocks noChangeAspect="1"/>
          </p:cNvPicPr>
          <p:nvPr/>
        </p:nvPicPr>
        <p:blipFill>
          <a:blip r:embed="rId4">
            <a:extLst>
              <a:ext uri="{28A0092B-C50C-407E-A947-70E740481C1C}">
                <a14:useLocalDpi xmlns:a14="http://schemas.microsoft.com/office/drawing/2010/main" val="0"/>
              </a:ext>
            </a:extLst>
          </a:blip>
          <a:srcRect l="15077" t="19828" r="13086" b="14028"/>
          <a:stretch>
            <a:fillRect/>
          </a:stretch>
        </p:blipFill>
        <p:spPr>
          <a:xfrm>
            <a:off x="121675" y="4483046"/>
            <a:ext cx="909965" cy="830098"/>
          </a:xfrm>
          <a:prstGeom prst="rect">
            <a:avLst/>
          </a:prstGeom>
        </p:spPr>
      </p:pic>
      <p:sp>
        <p:nvSpPr>
          <p:cNvPr id="38" name="文本框 37"/>
          <p:cNvSpPr txBox="1"/>
          <p:nvPr/>
        </p:nvSpPr>
        <p:spPr>
          <a:xfrm>
            <a:off x="4237449" y="3474558"/>
            <a:ext cx="4782308" cy="922020"/>
          </a:xfrm>
          <a:prstGeom prst="rect">
            <a:avLst/>
          </a:prstGeom>
          <a:noFill/>
        </p:spPr>
        <p:txBody>
          <a:bodyPr wrap="square">
            <a:spAutoFit/>
          </a:bodyPr>
          <a:lstStyle/>
          <a:p>
            <a:r>
              <a:rPr lang="zh-CN" altLang="en-US" sz="1800" b="0" i="0">
                <a:solidFill>
                  <a:srgbClr val="00929A"/>
                </a:solidFill>
                <a:effectLst/>
                <a:latin typeface="黑体" panose="02010609060101010101" charset="-122"/>
                <a:ea typeface="黑体"/>
              </a:rPr>
              <a:t>成立于</a:t>
            </a:r>
            <a:r>
              <a:rPr lang="en-US" altLang="zh-CN" sz="1800" b="0" i="0">
                <a:solidFill>
                  <a:srgbClr val="00929A"/>
                </a:solidFill>
                <a:effectLst/>
                <a:latin typeface="黑体" panose="02010609060101010101" charset="-122"/>
                <a:ea typeface="黑体"/>
              </a:rPr>
              <a:t>2001</a:t>
            </a:r>
            <a:r>
              <a:rPr lang="zh-CN" altLang="en-US" sz="1800" b="0" i="0">
                <a:solidFill>
                  <a:srgbClr val="00929A"/>
                </a:solidFill>
                <a:effectLst/>
                <a:latin typeface="黑体" panose="02010609060101010101" charset="-122"/>
                <a:ea typeface="黑体"/>
              </a:rPr>
              <a:t>年，总部设在中国，为政府、企业及专家学者等提供一个共商经济、社会、环境及其他相关问题的高层对话平台。</a:t>
            </a:r>
            <a:endParaRPr lang="zh-CN" altLang="en-US" sz="1800">
              <a:solidFill>
                <a:srgbClr val="00929A"/>
              </a:solidFill>
              <a:latin typeface="黑体" panose="02010609060101010101" charset="-122"/>
              <a:ea typeface="黑体"/>
            </a:endParaRPr>
          </a:p>
        </p:txBody>
      </p:sp>
      <p:sp>
        <p:nvSpPr>
          <p:cNvPr id="32" name="文本框 31"/>
          <p:cNvSpPr txBox="1"/>
          <p:nvPr/>
        </p:nvSpPr>
        <p:spPr>
          <a:xfrm>
            <a:off x="4237449" y="4528644"/>
            <a:ext cx="4782308" cy="922020"/>
          </a:xfrm>
          <a:prstGeom prst="rect">
            <a:avLst/>
          </a:prstGeom>
          <a:noFill/>
        </p:spPr>
        <p:txBody>
          <a:bodyPr wrap="square">
            <a:spAutoFit/>
          </a:bodyPr>
          <a:lstStyle/>
          <a:p>
            <a:r>
              <a:rPr lang="zh-CN" altLang="en-US" sz="1800">
                <a:solidFill>
                  <a:srgbClr val="00929A"/>
                </a:solidFill>
                <a:latin typeface="黑体" panose="02010609060101010101" charset="-122"/>
                <a:ea typeface="黑体"/>
              </a:rPr>
              <a:t>为国际经济合作主要论坛，成立于</a:t>
            </a:r>
            <a:r>
              <a:rPr lang="en-US" altLang="zh-CN" sz="1800">
                <a:solidFill>
                  <a:srgbClr val="00929A"/>
                </a:solidFill>
                <a:latin typeface="黑体" panose="02010609060101010101" charset="-122"/>
                <a:ea typeface="黑体"/>
              </a:rPr>
              <a:t>1999</a:t>
            </a:r>
            <a:r>
              <a:rPr lang="zh-CN" altLang="en-US" sz="1800">
                <a:solidFill>
                  <a:srgbClr val="00929A"/>
                </a:solidFill>
                <a:latin typeface="黑体" panose="02010609060101010101" charset="-122"/>
                <a:ea typeface="黑体"/>
              </a:rPr>
              <a:t>年，为国际社会齐心协力应对经济危机，推动全球治理机制改革带来了新动力和新契机。</a:t>
            </a:r>
          </a:p>
        </p:txBody>
      </p:sp>
      <p:sp>
        <p:nvSpPr>
          <p:cNvPr id="34" name="文本框 33"/>
          <p:cNvSpPr txBox="1"/>
          <p:nvPr/>
        </p:nvSpPr>
        <p:spPr>
          <a:xfrm>
            <a:off x="4207198" y="2386478"/>
            <a:ext cx="4842809" cy="922020"/>
          </a:xfrm>
          <a:prstGeom prst="rect">
            <a:avLst/>
          </a:prstGeom>
          <a:noFill/>
        </p:spPr>
        <p:txBody>
          <a:bodyPr wrap="square">
            <a:spAutoFit/>
          </a:bodyPr>
          <a:lstStyle/>
          <a:p>
            <a:r>
              <a:rPr lang="zh-CN" altLang="en-US" sz="1800">
                <a:solidFill>
                  <a:srgbClr val="00929A"/>
                </a:solidFill>
                <a:latin typeface="黑体" panose="02010609060101010101" charset="-122"/>
                <a:ea typeface="黑体"/>
              </a:rPr>
              <a:t>成立于</a:t>
            </a:r>
            <a:r>
              <a:rPr lang="en-US" altLang="zh-CN" sz="1800">
                <a:solidFill>
                  <a:srgbClr val="00929A"/>
                </a:solidFill>
                <a:latin typeface="黑体" panose="02010609060101010101" charset="-122"/>
                <a:ea typeface="黑体"/>
              </a:rPr>
              <a:t>2001</a:t>
            </a:r>
            <a:r>
              <a:rPr lang="zh-CN" altLang="en-US" sz="1800">
                <a:solidFill>
                  <a:srgbClr val="00929A"/>
                </a:solidFill>
                <a:latin typeface="黑体" panose="02010609060101010101" charset="-122"/>
                <a:ea typeface="黑体"/>
              </a:rPr>
              <a:t>年，是哈萨克斯坦、中国、吉尔吉斯斯坦、俄罗斯、塔吉克斯坦、乌兹别克斯坦在中国上海宣布成立的永久性政府间国际组织。</a:t>
            </a:r>
          </a:p>
        </p:txBody>
      </p:sp>
      <p:sp>
        <p:nvSpPr>
          <p:cNvPr id="37" name="文本框 36"/>
          <p:cNvSpPr txBox="1"/>
          <p:nvPr/>
        </p:nvSpPr>
        <p:spPr>
          <a:xfrm>
            <a:off x="20276" y="1680581"/>
            <a:ext cx="5832515" cy="460375"/>
          </a:xfrm>
          <a:prstGeom prst="rect">
            <a:avLst/>
          </a:prstGeom>
          <a:noFill/>
        </p:spPr>
        <p:txBody>
          <a:bodyPr wrap="square" rtlCol="0">
            <a:spAutoFit/>
          </a:bodyPr>
          <a:lstStyle/>
          <a:p>
            <a:r>
              <a:rPr lang="zh-CN" altLang="en-US" sz="2400">
                <a:latin typeface="华文细黑" panose="02010600040101010101" pitchFamily="2" charset="-122"/>
                <a:ea typeface="华文细黑" panose="02010600040101010101" pitchFamily="2" charset="-122"/>
              </a:rPr>
              <a:t>（</a:t>
            </a:r>
            <a:r>
              <a:rPr lang="en-US" altLang="zh-CN" sz="2400">
                <a:latin typeface="华文细黑" panose="02010600040101010101" pitchFamily="2" charset="-122"/>
                <a:ea typeface="华文细黑" panose="02010600040101010101" pitchFamily="2" charset="-122"/>
              </a:rPr>
              <a:t>2</a:t>
            </a:r>
            <a:r>
              <a:rPr lang="zh-CN" altLang="en-US" sz="2400">
                <a:latin typeface="华文细黑" panose="02010600040101010101" pitchFamily="2" charset="-122"/>
                <a:ea typeface="华文细黑" panose="02010600040101010101" pitchFamily="2" charset="-122"/>
              </a:rPr>
              <a:t>）积极推动区域和国际合作</a:t>
            </a:r>
          </a:p>
        </p:txBody>
      </p:sp>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18" nodeType="clickEffect">
                                  <p:stCondLst>
                                    <p:cond delay="0"/>
                                  </p:stCondLst>
                                  <p:childTnLst>
                                    <p:set>
                                      <p:cBhvr>
                                        <p:cTn id="6" dur="1" fill="hold">
                                          <p:stCondLst>
                                            <p:cond delay="0"/>
                                          </p:stCondLst>
                                        </p:cTn>
                                        <p:tgtEl>
                                          <p:spTgt spid="37"/>
                                        </p:tgtEl>
                                        <p:attrNameLst>
                                          <p:attrName>style.visibility</p:attrName>
                                        </p:attrNameLst>
                                      </p:cBhvr>
                                      <p:to>
                                        <p:strVal val="visible"/>
                                      </p:to>
                                    </p:set>
                                    <p:anim calcmode="lin" valueType="num">
                                      <p:cBhvr additive="base">
                                        <p:cTn id="7" dur="500" fill="hold"/>
                                        <p:tgtEl>
                                          <p:spTgt spid="37"/>
                                        </p:tgtEl>
                                        <p:attrNameLst>
                                          <p:attrName>ppt_x</p:attrName>
                                        </p:attrNameLst>
                                      </p:cBhvr>
                                      <p:tavLst>
                                        <p:tav tm="0">
                                          <p:val>
                                            <p:strVal val="#ppt_x"/>
                                          </p:val>
                                        </p:tav>
                                        <p:tav tm="100000">
                                          <p:val>
                                            <p:strVal val="#ppt_x"/>
                                          </p:val>
                                        </p:tav>
                                      </p:tavLst>
                                    </p:anim>
                                    <p:anim calcmode="lin" valueType="num">
                                      <p:cBhvr additive="base">
                                        <p:cTn id="8" dur="500" fill="hold"/>
                                        <p:tgtEl>
                                          <p:spTgt spid="3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6" presetClass="entr" presetSubtype="16" fill="hold" grpId="0"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circle(in)">
                                      <p:cBhvr>
                                        <p:cTn id="14" dur="2000"/>
                                        <p:tgtEl>
                                          <p:spTgt spid="5"/>
                                        </p:tgtEl>
                                      </p:cBhvr>
                                    </p:animEffect>
                                  </p:childTnLst>
                                </p:cTn>
                              </p:par>
                              <p:par>
                                <p:cTn id="15" presetID="6" presetClass="entr" presetSubtype="16" fill="hold" grpId="3"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circle(in)">
                                      <p:cBhvr>
                                        <p:cTn id="17" dur="2000"/>
                                        <p:tgtEl>
                                          <p:spTgt spid="8"/>
                                        </p:tgtEl>
                                      </p:cBhvr>
                                    </p:animEffect>
                                  </p:childTnLst>
                                </p:cTn>
                              </p:par>
                              <p:par>
                                <p:cTn id="18" presetID="6" presetClass="entr" presetSubtype="16" fill="hold" grpId="6" nodeType="withEffect">
                                  <p:stCondLst>
                                    <p:cond delay="0"/>
                                  </p:stCondLst>
                                  <p:childTnLst>
                                    <p:set>
                                      <p:cBhvr>
                                        <p:cTn id="19" dur="1" fill="hold">
                                          <p:stCondLst>
                                            <p:cond delay="0"/>
                                          </p:stCondLst>
                                        </p:cTn>
                                        <p:tgtEl>
                                          <p:spTgt spid="11"/>
                                        </p:tgtEl>
                                        <p:attrNameLst>
                                          <p:attrName>style.visibility</p:attrName>
                                        </p:attrNameLst>
                                      </p:cBhvr>
                                      <p:to>
                                        <p:strVal val="visible"/>
                                      </p:to>
                                    </p:set>
                                    <p:animEffect transition="in" filter="circle(in)">
                                      <p:cBhvr>
                                        <p:cTn id="20" dur="2000"/>
                                        <p:tgtEl>
                                          <p:spTgt spid="11"/>
                                        </p:tgtEl>
                                      </p:cBhvr>
                                    </p:animEffect>
                                  </p:childTnLst>
                                </p:cTn>
                              </p:par>
                              <p:par>
                                <p:cTn id="21" presetID="6" presetClass="entr" presetSubtype="16" fill="hold" grpId="9" nodeType="withEffect">
                                  <p:stCondLst>
                                    <p:cond delay="0"/>
                                  </p:stCondLst>
                                  <p:childTnLst>
                                    <p:set>
                                      <p:cBhvr>
                                        <p:cTn id="22" dur="1" fill="hold">
                                          <p:stCondLst>
                                            <p:cond delay="0"/>
                                          </p:stCondLst>
                                        </p:cTn>
                                        <p:tgtEl>
                                          <p:spTgt spid="14"/>
                                        </p:tgtEl>
                                        <p:attrNameLst>
                                          <p:attrName>style.visibility</p:attrName>
                                        </p:attrNameLst>
                                      </p:cBhvr>
                                      <p:to>
                                        <p:strVal val="visible"/>
                                      </p:to>
                                    </p:set>
                                    <p:animEffect transition="in" filter="circle(in)">
                                      <p:cBhvr>
                                        <p:cTn id="23" dur="2000"/>
                                        <p:tgtEl>
                                          <p:spTgt spid="14"/>
                                        </p:tgtEl>
                                      </p:cBhvr>
                                    </p:animEffect>
                                  </p:childTnLst>
                                </p:cTn>
                              </p:par>
                              <p:par>
                                <p:cTn id="24" presetID="6" presetClass="entr" presetSubtype="16" fill="hold" grpId="1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circle(in)">
                                      <p:cBhvr>
                                        <p:cTn id="26" dur="2000"/>
                                        <p:tgtEl>
                                          <p:spTgt spid="15"/>
                                        </p:tgtEl>
                                      </p:cBhvr>
                                    </p:animEffect>
                                  </p:childTnLst>
                                </p:cTn>
                              </p:par>
                              <p:par>
                                <p:cTn id="27" presetID="6" presetClass="entr" presetSubtype="16" fill="hold" nodeType="withEffect">
                                  <p:stCondLst>
                                    <p:cond delay="0"/>
                                  </p:stCondLst>
                                  <p:childTnLst>
                                    <p:set>
                                      <p:cBhvr>
                                        <p:cTn id="28" dur="1" fill="hold">
                                          <p:stCondLst>
                                            <p:cond delay="0"/>
                                          </p:stCondLst>
                                        </p:cTn>
                                        <p:tgtEl>
                                          <p:spTgt spid="35"/>
                                        </p:tgtEl>
                                        <p:attrNameLst>
                                          <p:attrName>style.visibility</p:attrName>
                                        </p:attrNameLst>
                                      </p:cBhvr>
                                      <p:to>
                                        <p:strVal val="visible"/>
                                      </p:to>
                                    </p:set>
                                    <p:animEffect transition="in" filter="circle(in)">
                                      <p:cBhvr>
                                        <p:cTn id="29" dur="2000"/>
                                        <p:tgtEl>
                                          <p:spTgt spid="35"/>
                                        </p:tgtEl>
                                      </p:cBhvr>
                                    </p:animEffect>
                                  </p:childTnLst>
                                </p:cTn>
                              </p:par>
                              <p:par>
                                <p:cTn id="30" presetID="6" presetClass="entr" presetSubtype="16" fill="hold" grpId="17" nodeType="withEffect">
                                  <p:stCondLst>
                                    <p:cond delay="0"/>
                                  </p:stCondLst>
                                  <p:childTnLst>
                                    <p:set>
                                      <p:cBhvr>
                                        <p:cTn id="31" dur="1" fill="hold">
                                          <p:stCondLst>
                                            <p:cond delay="0"/>
                                          </p:stCondLst>
                                        </p:cTn>
                                        <p:tgtEl>
                                          <p:spTgt spid="34"/>
                                        </p:tgtEl>
                                        <p:attrNameLst>
                                          <p:attrName>style.visibility</p:attrName>
                                        </p:attrNameLst>
                                      </p:cBhvr>
                                      <p:to>
                                        <p:strVal val="visible"/>
                                      </p:to>
                                    </p:set>
                                    <p:animEffect transition="in" filter="circle(in)">
                                      <p:cBhvr>
                                        <p:cTn id="32" dur="2000"/>
                                        <p:tgtEl>
                                          <p:spTgt spid="34"/>
                                        </p:tgtEl>
                                      </p:cBhvr>
                                    </p:animEffect>
                                  </p:childTnLst>
                                </p:cTn>
                              </p:par>
                            </p:childTnLst>
                          </p:cTn>
                        </p:par>
                      </p:childTnLst>
                    </p:cTn>
                  </p:par>
                  <p:par>
                    <p:cTn id="33" fill="hold" nodeType="clickPar">
                      <p:stCondLst>
                        <p:cond delay="indefinite"/>
                      </p:stCondLst>
                      <p:childTnLst>
                        <p:par>
                          <p:cTn id="34" fill="hold" nodeType="withGroup">
                            <p:stCondLst>
                              <p:cond delay="indefinite"/>
                            </p:stCondLst>
                          </p:cTn>
                        </p:par>
                        <p:par>
                          <p:cTn id="35" fill="hold" nodeType="afterGroup">
                            <p:stCondLst>
                              <p:cond delay="0"/>
                            </p:stCondLst>
                            <p:childTnLst>
                              <p:par>
                                <p:cTn id="36" presetID="6" presetClass="entr" presetSubtype="16" fill="hold" grpId="1"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circle(in)">
                                      <p:cBhvr>
                                        <p:cTn id="38" dur="2000"/>
                                        <p:tgtEl>
                                          <p:spTgt spid="6"/>
                                        </p:tgtEl>
                                      </p:cBhvr>
                                    </p:animEffect>
                                  </p:childTnLst>
                                </p:cTn>
                              </p:par>
                              <p:par>
                                <p:cTn id="39" presetID="6" presetClass="entr" presetSubtype="16" fill="hold" grpId="4" nodeType="withEffect">
                                  <p:stCondLst>
                                    <p:cond delay="0"/>
                                  </p:stCondLst>
                                  <p:childTnLst>
                                    <p:set>
                                      <p:cBhvr>
                                        <p:cTn id="40" dur="1" fill="hold">
                                          <p:stCondLst>
                                            <p:cond delay="0"/>
                                          </p:stCondLst>
                                        </p:cTn>
                                        <p:tgtEl>
                                          <p:spTgt spid="9"/>
                                        </p:tgtEl>
                                        <p:attrNameLst>
                                          <p:attrName>style.visibility</p:attrName>
                                        </p:attrNameLst>
                                      </p:cBhvr>
                                      <p:to>
                                        <p:strVal val="visible"/>
                                      </p:to>
                                    </p:set>
                                    <p:animEffect transition="in" filter="circle(in)">
                                      <p:cBhvr>
                                        <p:cTn id="41" dur="2000"/>
                                        <p:tgtEl>
                                          <p:spTgt spid="9"/>
                                        </p:tgtEl>
                                      </p:cBhvr>
                                    </p:animEffect>
                                  </p:childTnLst>
                                </p:cTn>
                              </p:par>
                              <p:par>
                                <p:cTn id="42" presetID="6" presetClass="entr" presetSubtype="16" fill="hold" grpId="7" nodeType="withEffect">
                                  <p:stCondLst>
                                    <p:cond delay="0"/>
                                  </p:stCondLst>
                                  <p:childTnLst>
                                    <p:set>
                                      <p:cBhvr>
                                        <p:cTn id="43" dur="1" fill="hold">
                                          <p:stCondLst>
                                            <p:cond delay="0"/>
                                          </p:stCondLst>
                                        </p:cTn>
                                        <p:tgtEl>
                                          <p:spTgt spid="12"/>
                                        </p:tgtEl>
                                        <p:attrNameLst>
                                          <p:attrName>style.visibility</p:attrName>
                                        </p:attrNameLst>
                                      </p:cBhvr>
                                      <p:to>
                                        <p:strVal val="visible"/>
                                      </p:to>
                                    </p:set>
                                    <p:animEffect transition="in" filter="circle(in)">
                                      <p:cBhvr>
                                        <p:cTn id="44" dur="2000"/>
                                        <p:tgtEl>
                                          <p:spTgt spid="12"/>
                                        </p:tgtEl>
                                      </p:cBhvr>
                                    </p:animEffect>
                                  </p:childTnLst>
                                </p:cTn>
                              </p:par>
                              <p:par>
                                <p:cTn id="45" presetID="6" presetClass="entr" presetSubtype="16" fill="hold" grpId="11" nodeType="withEffect">
                                  <p:stCondLst>
                                    <p:cond delay="0"/>
                                  </p:stCondLst>
                                  <p:childTnLst>
                                    <p:set>
                                      <p:cBhvr>
                                        <p:cTn id="46" dur="1" fill="hold">
                                          <p:stCondLst>
                                            <p:cond delay="0"/>
                                          </p:stCondLst>
                                        </p:cTn>
                                        <p:tgtEl>
                                          <p:spTgt spid="16"/>
                                        </p:tgtEl>
                                        <p:attrNameLst>
                                          <p:attrName>style.visibility</p:attrName>
                                        </p:attrNameLst>
                                      </p:cBhvr>
                                      <p:to>
                                        <p:strVal val="visible"/>
                                      </p:to>
                                    </p:set>
                                    <p:animEffect transition="in" filter="circle(in)">
                                      <p:cBhvr>
                                        <p:cTn id="47" dur="2000"/>
                                        <p:tgtEl>
                                          <p:spTgt spid="16"/>
                                        </p:tgtEl>
                                      </p:cBhvr>
                                    </p:animEffect>
                                  </p:childTnLst>
                                </p:cTn>
                              </p:par>
                              <p:par>
                                <p:cTn id="48" presetID="6" presetClass="entr" presetSubtype="16" fill="hold" grpId="12" nodeType="withEffect">
                                  <p:stCondLst>
                                    <p:cond delay="0"/>
                                  </p:stCondLst>
                                  <p:childTnLst>
                                    <p:set>
                                      <p:cBhvr>
                                        <p:cTn id="49" dur="1" fill="hold">
                                          <p:stCondLst>
                                            <p:cond delay="0"/>
                                          </p:stCondLst>
                                        </p:cTn>
                                        <p:tgtEl>
                                          <p:spTgt spid="17"/>
                                        </p:tgtEl>
                                        <p:attrNameLst>
                                          <p:attrName>style.visibility</p:attrName>
                                        </p:attrNameLst>
                                      </p:cBhvr>
                                      <p:to>
                                        <p:strVal val="visible"/>
                                      </p:to>
                                    </p:set>
                                    <p:animEffect transition="in" filter="circle(in)">
                                      <p:cBhvr>
                                        <p:cTn id="50" dur="2000"/>
                                        <p:tgtEl>
                                          <p:spTgt spid="17"/>
                                        </p:tgtEl>
                                      </p:cBhvr>
                                    </p:animEffect>
                                  </p:childTnLst>
                                </p:cTn>
                              </p:par>
                              <p:par>
                                <p:cTn id="51" presetID="6" presetClass="entr" presetSubtype="16" fill="hold" nodeType="withEffect">
                                  <p:stCondLst>
                                    <p:cond delay="0"/>
                                  </p:stCondLst>
                                  <p:childTnLst>
                                    <p:set>
                                      <p:cBhvr>
                                        <p:cTn id="52" dur="1" fill="hold">
                                          <p:stCondLst>
                                            <p:cond delay="0"/>
                                          </p:stCondLst>
                                        </p:cTn>
                                        <p:tgtEl>
                                          <p:spTgt spid="3"/>
                                        </p:tgtEl>
                                        <p:attrNameLst>
                                          <p:attrName>style.visibility</p:attrName>
                                        </p:attrNameLst>
                                      </p:cBhvr>
                                      <p:to>
                                        <p:strVal val="visible"/>
                                      </p:to>
                                    </p:set>
                                    <p:animEffect transition="in" filter="circle(in)">
                                      <p:cBhvr>
                                        <p:cTn id="53" dur="2000"/>
                                        <p:tgtEl>
                                          <p:spTgt spid="3"/>
                                        </p:tgtEl>
                                      </p:cBhvr>
                                    </p:animEffect>
                                  </p:childTnLst>
                                </p:cTn>
                              </p:par>
                              <p:par>
                                <p:cTn id="54" presetID="6" presetClass="entr" presetSubtype="16" fill="hold" grpId="15" nodeType="withEffect">
                                  <p:stCondLst>
                                    <p:cond delay="0"/>
                                  </p:stCondLst>
                                  <p:childTnLst>
                                    <p:set>
                                      <p:cBhvr>
                                        <p:cTn id="55" dur="1" fill="hold">
                                          <p:stCondLst>
                                            <p:cond delay="0"/>
                                          </p:stCondLst>
                                        </p:cTn>
                                        <p:tgtEl>
                                          <p:spTgt spid="38"/>
                                        </p:tgtEl>
                                        <p:attrNameLst>
                                          <p:attrName>style.visibility</p:attrName>
                                        </p:attrNameLst>
                                      </p:cBhvr>
                                      <p:to>
                                        <p:strVal val="visible"/>
                                      </p:to>
                                    </p:set>
                                    <p:animEffect transition="in" filter="circle(in)">
                                      <p:cBhvr>
                                        <p:cTn id="56" dur="2000"/>
                                        <p:tgtEl>
                                          <p:spTgt spid="38"/>
                                        </p:tgtEl>
                                      </p:cBhvr>
                                    </p:animEffect>
                                  </p:childTnLst>
                                </p:cTn>
                              </p:par>
                            </p:childTnLst>
                          </p:cTn>
                        </p:par>
                      </p:childTnLst>
                    </p:cTn>
                  </p:par>
                  <p:par>
                    <p:cTn id="57" fill="hold" nodeType="clickPar">
                      <p:stCondLst>
                        <p:cond delay="indefinite"/>
                      </p:stCondLst>
                      <p:childTnLst>
                        <p:par>
                          <p:cTn id="58" fill="hold" nodeType="withGroup">
                            <p:stCondLst>
                              <p:cond delay="indefinite"/>
                            </p:stCondLst>
                          </p:cTn>
                        </p:par>
                        <p:par>
                          <p:cTn id="59" fill="hold" nodeType="afterGroup">
                            <p:stCondLst>
                              <p:cond delay="0"/>
                            </p:stCondLst>
                            <p:childTnLst>
                              <p:par>
                                <p:cTn id="60" presetID="6" presetClass="entr" presetSubtype="16" fill="hold" grpId="2" nodeType="clickEffect">
                                  <p:stCondLst>
                                    <p:cond delay="0"/>
                                  </p:stCondLst>
                                  <p:childTnLst>
                                    <p:set>
                                      <p:cBhvr>
                                        <p:cTn id="61" dur="1" fill="hold">
                                          <p:stCondLst>
                                            <p:cond delay="0"/>
                                          </p:stCondLst>
                                        </p:cTn>
                                        <p:tgtEl>
                                          <p:spTgt spid="7"/>
                                        </p:tgtEl>
                                        <p:attrNameLst>
                                          <p:attrName>style.visibility</p:attrName>
                                        </p:attrNameLst>
                                      </p:cBhvr>
                                      <p:to>
                                        <p:strVal val="visible"/>
                                      </p:to>
                                    </p:set>
                                    <p:animEffect transition="in" filter="circle(in)">
                                      <p:cBhvr>
                                        <p:cTn id="62" dur="2000"/>
                                        <p:tgtEl>
                                          <p:spTgt spid="7"/>
                                        </p:tgtEl>
                                      </p:cBhvr>
                                    </p:animEffect>
                                  </p:childTnLst>
                                </p:cTn>
                              </p:par>
                              <p:par>
                                <p:cTn id="63" presetID="6" presetClass="entr" presetSubtype="16" fill="hold" grpId="5" nodeType="withEffect">
                                  <p:stCondLst>
                                    <p:cond delay="0"/>
                                  </p:stCondLst>
                                  <p:childTnLst>
                                    <p:set>
                                      <p:cBhvr>
                                        <p:cTn id="64" dur="1" fill="hold">
                                          <p:stCondLst>
                                            <p:cond delay="0"/>
                                          </p:stCondLst>
                                        </p:cTn>
                                        <p:tgtEl>
                                          <p:spTgt spid="10"/>
                                        </p:tgtEl>
                                        <p:attrNameLst>
                                          <p:attrName>style.visibility</p:attrName>
                                        </p:attrNameLst>
                                      </p:cBhvr>
                                      <p:to>
                                        <p:strVal val="visible"/>
                                      </p:to>
                                    </p:set>
                                    <p:animEffect transition="in" filter="circle(in)">
                                      <p:cBhvr>
                                        <p:cTn id="65" dur="2000"/>
                                        <p:tgtEl>
                                          <p:spTgt spid="10"/>
                                        </p:tgtEl>
                                      </p:cBhvr>
                                    </p:animEffect>
                                  </p:childTnLst>
                                </p:cTn>
                              </p:par>
                              <p:par>
                                <p:cTn id="66" presetID="6" presetClass="entr" presetSubtype="16" fill="hold" grpId="8" nodeType="with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circle(in)">
                                      <p:cBhvr>
                                        <p:cTn id="68" dur="2000"/>
                                        <p:tgtEl>
                                          <p:spTgt spid="13"/>
                                        </p:tgtEl>
                                      </p:cBhvr>
                                    </p:animEffect>
                                  </p:childTnLst>
                                </p:cTn>
                              </p:par>
                              <p:par>
                                <p:cTn id="69" presetID="6" presetClass="entr" presetSubtype="16" fill="hold" grpId="13" nodeType="withEffect">
                                  <p:stCondLst>
                                    <p:cond delay="0"/>
                                  </p:stCondLst>
                                  <p:childTnLst>
                                    <p:set>
                                      <p:cBhvr>
                                        <p:cTn id="70" dur="1" fill="hold">
                                          <p:stCondLst>
                                            <p:cond delay="0"/>
                                          </p:stCondLst>
                                        </p:cTn>
                                        <p:tgtEl>
                                          <p:spTgt spid="18"/>
                                        </p:tgtEl>
                                        <p:attrNameLst>
                                          <p:attrName>style.visibility</p:attrName>
                                        </p:attrNameLst>
                                      </p:cBhvr>
                                      <p:to>
                                        <p:strVal val="visible"/>
                                      </p:to>
                                    </p:set>
                                    <p:animEffect transition="in" filter="circle(in)">
                                      <p:cBhvr>
                                        <p:cTn id="71" dur="2000"/>
                                        <p:tgtEl>
                                          <p:spTgt spid="18"/>
                                        </p:tgtEl>
                                      </p:cBhvr>
                                    </p:animEffect>
                                  </p:childTnLst>
                                </p:cTn>
                              </p:par>
                              <p:par>
                                <p:cTn id="72" presetID="6" presetClass="entr" presetSubtype="16" fill="hold" grpId="14" nodeType="withEffect">
                                  <p:stCondLst>
                                    <p:cond delay="0"/>
                                  </p:stCondLst>
                                  <p:childTnLst>
                                    <p:set>
                                      <p:cBhvr>
                                        <p:cTn id="73" dur="1" fill="hold">
                                          <p:stCondLst>
                                            <p:cond delay="0"/>
                                          </p:stCondLst>
                                        </p:cTn>
                                        <p:tgtEl>
                                          <p:spTgt spid="19"/>
                                        </p:tgtEl>
                                        <p:attrNameLst>
                                          <p:attrName>style.visibility</p:attrName>
                                        </p:attrNameLst>
                                      </p:cBhvr>
                                      <p:to>
                                        <p:strVal val="visible"/>
                                      </p:to>
                                    </p:set>
                                    <p:animEffect transition="in" filter="circle(in)">
                                      <p:cBhvr>
                                        <p:cTn id="74" dur="2000"/>
                                        <p:tgtEl>
                                          <p:spTgt spid="19"/>
                                        </p:tgtEl>
                                      </p:cBhvr>
                                    </p:animEffect>
                                  </p:childTnLst>
                                </p:cTn>
                              </p:par>
                              <p:par>
                                <p:cTn id="75" presetID="6" presetClass="entr" presetSubtype="16" fill="hold" nodeType="withEffect">
                                  <p:stCondLst>
                                    <p:cond delay="0"/>
                                  </p:stCondLst>
                                  <p:childTnLst>
                                    <p:set>
                                      <p:cBhvr>
                                        <p:cTn id="76" dur="1" fill="hold">
                                          <p:stCondLst>
                                            <p:cond delay="0"/>
                                          </p:stCondLst>
                                        </p:cTn>
                                        <p:tgtEl>
                                          <p:spTgt spid="36"/>
                                        </p:tgtEl>
                                        <p:attrNameLst>
                                          <p:attrName>style.visibility</p:attrName>
                                        </p:attrNameLst>
                                      </p:cBhvr>
                                      <p:to>
                                        <p:strVal val="visible"/>
                                      </p:to>
                                    </p:set>
                                    <p:animEffect transition="in" filter="circle(in)">
                                      <p:cBhvr>
                                        <p:cTn id="77" dur="2000"/>
                                        <p:tgtEl>
                                          <p:spTgt spid="36"/>
                                        </p:tgtEl>
                                      </p:cBhvr>
                                    </p:animEffect>
                                  </p:childTnLst>
                                </p:cTn>
                              </p:par>
                              <p:par>
                                <p:cTn id="78" presetID="6" presetClass="entr" presetSubtype="16" fill="hold" grpId="16" nodeType="withEffect">
                                  <p:stCondLst>
                                    <p:cond delay="0"/>
                                  </p:stCondLst>
                                  <p:childTnLst>
                                    <p:set>
                                      <p:cBhvr>
                                        <p:cTn id="79" dur="1" fill="hold">
                                          <p:stCondLst>
                                            <p:cond delay="0"/>
                                          </p:stCondLst>
                                        </p:cTn>
                                        <p:tgtEl>
                                          <p:spTgt spid="32"/>
                                        </p:tgtEl>
                                        <p:attrNameLst>
                                          <p:attrName>style.visibility</p:attrName>
                                        </p:attrNameLst>
                                      </p:cBhvr>
                                      <p:to>
                                        <p:strVal val="visible"/>
                                      </p:to>
                                    </p:set>
                                    <p:animEffect transition="in" filter="circle(in)">
                                      <p:cBhvr>
                                        <p:cTn id="80" dur="20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1"/>
      <p:bldP spid="7" grpId="2"/>
      <p:bldP spid="8" grpId="3"/>
      <p:bldP spid="9" grpId="4"/>
      <p:bldP spid="10" grpId="5"/>
      <p:bldP spid="11" grpId="6"/>
      <p:bldP spid="12" grpId="7"/>
      <p:bldP spid="13" grpId="8"/>
      <p:bldP spid="14" grpId="9"/>
      <p:bldP spid="15" grpId="10"/>
      <p:bldP spid="16" grpId="11"/>
      <p:bldP spid="17" grpId="12"/>
      <p:bldP spid="18" grpId="13"/>
      <p:bldP spid="19" grpId="14"/>
      <p:bldP spid="38" grpId="15"/>
      <p:bldP spid="32" grpId="16"/>
      <p:bldP spid="34" grpId="17"/>
      <p:bldP spid="37" grpId="18"/>
    </p:bldLst>
  </p:timing>
</p:sld>
</file>

<file path=ppt/slides/slide17.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26" name="文本占位符 8"/>
          <p:cNvSpPr txBox="1"/>
          <p:nvPr/>
        </p:nvSpPr>
        <p:spPr>
          <a:xfrm>
            <a:off x="7215725" y="900955"/>
            <a:ext cx="1928275" cy="322580"/>
          </a:xfrm>
          <a:prstGeom prst="rect">
            <a:avLst/>
          </a:prstGeom>
          <a:noFill/>
        </p:spPr>
        <p:txBody>
          <a:bodyPr vert="horz" wrap="square" lIns="0" tIns="0" rIns="0" bIns="0" rtlCol="0" anchor="ctr">
            <a:spAutoFit/>
          </a:bodyPr>
          <a:lstStyle>
            <a:defPPr>
              <a:defRPr lang="zh-CN"/>
            </a:defPPr>
            <a:lvl1pPr marL="0" indent="0" algn="l" defTabSz="914400" rtl="0" eaLnBrk="1" latinLnBrk="0" hangingPunct="1">
              <a:buFont typeface="Arial" panose="020b0604020202020204" pitchFamily="34" charset="0"/>
              <a:buNone/>
              <a:defRPr lang="zh-CN" altLang="en-US" sz="2400" kern="1200">
                <a:solidFill>
                  <a:schemeClr val="bg1"/>
                </a:solidFill>
                <a:latin typeface="微软雅黑" panose="020b0503020204020204" charset="-122"/>
                <a:ea typeface="微软雅黑" panose="020b0503020204020204" charset="-122"/>
                <a:cs typeface="+mn-ea"/>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3930" fontAlgn="base">
              <a:spcBef>
                <a:spcPct val="0"/>
              </a:spcBef>
              <a:spcAft>
                <a:spcPct val="0"/>
              </a:spcAft>
            </a:pPr>
            <a:r>
              <a:rPr lang="zh-CN" altLang="en-US" sz="2100"/>
              <a:t>当代中国的外交</a:t>
            </a:r>
          </a:p>
        </p:txBody>
      </p:sp>
      <p:grpSp>
        <p:nvGrpSpPr>
          <p:cNvPr id="5" name="Group 3"/>
          <p:cNvGrpSpPr/>
          <p:nvPr/>
        </p:nvGrpSpPr>
        <p:grpSpPr>
          <a:xfrm>
            <a:off x="764984" y="2918114"/>
            <a:ext cx="5749628" cy="602108"/>
            <a:chOff x="1501841" y="2238993"/>
            <a:chExt cx="9207859" cy="964259"/>
          </a:xfrm>
        </p:grpSpPr>
        <p:grpSp>
          <p:nvGrpSpPr>
            <p:cNvPr id="6" name="Group 4"/>
            <p:cNvGrpSpPr/>
            <p:nvPr/>
          </p:nvGrpSpPr>
          <p:grpSpPr>
            <a:xfrm>
              <a:off x="2748573" y="2238993"/>
              <a:ext cx="4088423" cy="964259"/>
              <a:chOff x="835447" y="2893716"/>
              <a:chExt cx="4497266" cy="1060685"/>
            </a:xfrm>
          </p:grpSpPr>
          <p:sp>
            <p:nvSpPr>
              <p:cNvPr id="29" name="Freeform 24"/>
              <p:cNvSpPr/>
              <p:nvPr/>
            </p:nvSpPr>
            <p:spPr>
              <a:xfrm>
                <a:off x="4281908" y="2893716"/>
                <a:ext cx="1050805" cy="1050805"/>
              </a:xfrm>
              <a:custGeom>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95669" tIns="276003" rIns="95669" bIns="276003" numCol="1" spcCol="1270" anchor="ctr" anchorCtr="0">
                <a:noAutofit/>
              </a:bodyPr>
              <a:lstStyle/>
              <a:p>
                <a:pPr algn="just" defTabSz="691515">
                  <a:lnSpc>
                    <a:spcPct val="120000"/>
                  </a:lnSpc>
                  <a:spcAft>
                    <a:spcPct val="35000"/>
                  </a:spcAft>
                </a:pPr>
                <a:endParaRPr lang="en-GB" sz="62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34" name="Freeform 29"/>
              <p:cNvSpPr/>
              <p:nvPr/>
            </p:nvSpPr>
            <p:spPr>
              <a:xfrm>
                <a:off x="835447" y="2903596"/>
                <a:ext cx="1050805" cy="1050805"/>
              </a:xfrm>
              <a:custGeom>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95669" tIns="276003" rIns="95669" bIns="276003" numCol="1" spcCol="1270" anchor="ctr" anchorCtr="0">
                <a:noAutofit/>
              </a:bodyPr>
              <a:lstStyle/>
              <a:p>
                <a:pPr algn="just" defTabSz="691515">
                  <a:lnSpc>
                    <a:spcPct val="120000"/>
                  </a:lnSpc>
                  <a:spcAft>
                    <a:spcPct val="35000"/>
                  </a:spcAft>
                </a:pPr>
                <a:endParaRPr lang="en-GB" sz="620">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7" name="Group 5"/>
            <p:cNvGrpSpPr/>
            <p:nvPr/>
          </p:nvGrpSpPr>
          <p:grpSpPr>
            <a:xfrm>
              <a:off x="1501841" y="2407611"/>
              <a:ext cx="578952" cy="618042"/>
              <a:chOff x="9159875" y="1647825"/>
              <a:chExt cx="434975" cy="464344"/>
            </a:xfrm>
            <a:solidFill>
              <a:schemeClr val="bg2"/>
            </a:solidFill>
          </p:grpSpPr>
          <p:sp>
            <p:nvSpPr>
              <p:cNvPr id="22" name="AutoShape 78"/>
              <p:cNvSpPr/>
              <p:nvPr/>
            </p:nvSpPr>
            <p:spPr bwMode="auto">
              <a:xfrm>
                <a:off x="9159875" y="1647825"/>
                <a:ext cx="434975" cy="464344"/>
              </a:xfrm>
              <a:custGeom>
                <a:gdLst>
                  <a:gd name="T0" fmla="*/ 10800 w 21600"/>
                  <a:gd name="T1" fmla="*/ 10800 h 21600"/>
                  <a:gd name="T2" fmla="*/ 10800 w 21600"/>
                  <a:gd name="T3" fmla="*/ 10800 h 21600"/>
                  <a:gd name="T4" fmla="*/ 10800 w 21600"/>
                  <a:gd name="T5" fmla="*/ 10800 h 21600"/>
                  <a:gd name="T6" fmla="*/ 10800 w 21600"/>
                  <a:gd name="T7" fmla="*/ 10800 h 21600"/>
                </a:gdLst>
                <a:cxnLst>
                  <a:cxn ang="0">
                    <a:pos x="T0" y="T1"/>
                  </a:cxn>
                  <a:cxn ang="0">
                    <a:pos x="T2" y="T3"/>
                  </a:cxn>
                  <a:cxn ang="0">
                    <a:pos x="T4" y="T5"/>
                  </a:cxn>
                  <a:cxn ang="0">
                    <a:pos x="T6" y="T7"/>
                  </a:cxn>
                </a:cxnLst>
                <a:rect l="0" t="0" r="r" b="b"/>
                <a:pathLst>
                  <a:path w="21600" h="21600">
                    <a:moveTo>
                      <a:pt x="20160" y="18900"/>
                    </a:moveTo>
                    <a:cubicBezTo>
                      <a:pt x="20160" y="19643"/>
                      <a:pt x="19513" y="20249"/>
                      <a:pt x="18720" y="20249"/>
                    </a:cubicBezTo>
                    <a:lnTo>
                      <a:pt x="2880" y="20249"/>
                    </a:lnTo>
                    <a:cubicBezTo>
                      <a:pt x="2086" y="20249"/>
                      <a:pt x="1440" y="19643"/>
                      <a:pt x="1440" y="18900"/>
                    </a:cubicBezTo>
                    <a:lnTo>
                      <a:pt x="1440" y="2700"/>
                    </a:lnTo>
                    <a:cubicBezTo>
                      <a:pt x="1440" y="1955"/>
                      <a:pt x="2086" y="1350"/>
                      <a:pt x="2880" y="1350"/>
                    </a:cubicBezTo>
                    <a:lnTo>
                      <a:pt x="18720" y="1350"/>
                    </a:lnTo>
                    <a:cubicBezTo>
                      <a:pt x="19513" y="1350"/>
                      <a:pt x="20160" y="1955"/>
                      <a:pt x="20160" y="2700"/>
                    </a:cubicBezTo>
                    <a:cubicBezTo>
                      <a:pt x="20160" y="2700"/>
                      <a:pt x="20160" y="18900"/>
                      <a:pt x="20160" y="18900"/>
                    </a:cubicBezTo>
                    <a:close/>
                    <a:moveTo>
                      <a:pt x="18720" y="0"/>
                    </a:moveTo>
                    <a:lnTo>
                      <a:pt x="2880" y="0"/>
                    </a:lnTo>
                    <a:cubicBezTo>
                      <a:pt x="1289" y="0"/>
                      <a:pt x="0" y="1208"/>
                      <a:pt x="0" y="2700"/>
                    </a:cubicBezTo>
                    <a:lnTo>
                      <a:pt x="0" y="18900"/>
                    </a:lnTo>
                    <a:cubicBezTo>
                      <a:pt x="0" y="20391"/>
                      <a:pt x="1289" y="21599"/>
                      <a:pt x="2880" y="21599"/>
                    </a:cubicBezTo>
                    <a:lnTo>
                      <a:pt x="18720" y="21599"/>
                    </a:lnTo>
                    <a:cubicBezTo>
                      <a:pt x="20310" y="21599"/>
                      <a:pt x="21599" y="20391"/>
                      <a:pt x="21599" y="18900"/>
                    </a:cubicBezTo>
                    <a:lnTo>
                      <a:pt x="21599" y="2700"/>
                    </a:lnTo>
                    <a:cubicBezTo>
                      <a:pt x="21599" y="1208"/>
                      <a:pt x="20310" y="0"/>
                      <a:pt x="1872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solidFill>
                    <a:srgbClr val="FFFFFF"/>
                  </a:solidFill>
                  <a:effectLst>
                    <a:outerShdw blurRad="38100" dist="38100" dir="2700000" algn="tl">
                      <a:srgbClr val="000000"/>
                    </a:outerShdw>
                  </a:effectLst>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23" name="AutoShape 79"/>
              <p:cNvSpPr/>
              <p:nvPr/>
            </p:nvSpPr>
            <p:spPr bwMode="auto">
              <a:xfrm>
                <a:off x="9217819" y="1705769"/>
                <a:ext cx="319088" cy="290513"/>
              </a:xfrm>
              <a:custGeom>
                <a:gdLst>
                  <a:gd name="T0" fmla="*/ 10800 w 21600"/>
                  <a:gd name="T1" fmla="*/ 10800 h 21600"/>
                  <a:gd name="T2" fmla="*/ 10800 w 21600"/>
                  <a:gd name="T3" fmla="*/ 10800 h 21600"/>
                  <a:gd name="T4" fmla="*/ 10800 w 21600"/>
                  <a:gd name="T5" fmla="*/ 10800 h 21600"/>
                  <a:gd name="T6" fmla="*/ 10800 w 21600"/>
                  <a:gd name="T7" fmla="*/ 10800 h 21600"/>
                </a:gdLst>
                <a:cxnLst>
                  <a:cxn ang="0">
                    <a:pos x="T0" y="T1"/>
                  </a:cxn>
                  <a:cxn ang="0">
                    <a:pos x="T2" y="T3"/>
                  </a:cxn>
                  <a:cxn ang="0">
                    <a:pos x="T4" y="T5"/>
                  </a:cxn>
                  <a:cxn ang="0">
                    <a:pos x="T6" y="T7"/>
                  </a:cxn>
                </a:cxnLst>
                <a:rect l="0" t="0" r="r" b="b"/>
                <a:pathLst>
                  <a:path w="21600" h="21600">
                    <a:moveTo>
                      <a:pt x="17418" y="20519"/>
                    </a:moveTo>
                    <a:lnTo>
                      <a:pt x="14053" y="16248"/>
                    </a:lnTo>
                    <a:lnTo>
                      <a:pt x="16690" y="12959"/>
                    </a:lnTo>
                    <a:lnTo>
                      <a:pt x="20618" y="17689"/>
                    </a:lnTo>
                    <a:lnTo>
                      <a:pt x="20618" y="20519"/>
                    </a:lnTo>
                    <a:cubicBezTo>
                      <a:pt x="20618" y="20519"/>
                      <a:pt x="17418" y="20519"/>
                      <a:pt x="17418" y="20519"/>
                    </a:cubicBezTo>
                    <a:close/>
                    <a:moveTo>
                      <a:pt x="981" y="11446"/>
                    </a:moveTo>
                    <a:lnTo>
                      <a:pt x="4909" y="6479"/>
                    </a:lnTo>
                    <a:lnTo>
                      <a:pt x="12828" y="16353"/>
                    </a:lnTo>
                    <a:lnTo>
                      <a:pt x="13398" y="17064"/>
                    </a:lnTo>
                    <a:lnTo>
                      <a:pt x="16109" y="20519"/>
                    </a:lnTo>
                    <a:lnTo>
                      <a:pt x="981" y="20519"/>
                    </a:lnTo>
                    <a:cubicBezTo>
                      <a:pt x="981" y="20519"/>
                      <a:pt x="981" y="11446"/>
                      <a:pt x="981" y="11446"/>
                    </a:cubicBezTo>
                    <a:close/>
                    <a:moveTo>
                      <a:pt x="20618" y="1080"/>
                    </a:moveTo>
                    <a:lnTo>
                      <a:pt x="20618" y="16058"/>
                    </a:lnTo>
                    <a:lnTo>
                      <a:pt x="17427" y="12244"/>
                    </a:lnTo>
                    <a:cubicBezTo>
                      <a:pt x="17240" y="12012"/>
                      <a:pt x="16972" y="11879"/>
                      <a:pt x="16690" y="11879"/>
                    </a:cubicBezTo>
                    <a:cubicBezTo>
                      <a:pt x="16409" y="11879"/>
                      <a:pt x="16141" y="12012"/>
                      <a:pt x="15954" y="12244"/>
                    </a:cubicBezTo>
                    <a:lnTo>
                      <a:pt x="13399" y="15432"/>
                    </a:lnTo>
                    <a:lnTo>
                      <a:pt x="5645" y="5764"/>
                    </a:lnTo>
                    <a:cubicBezTo>
                      <a:pt x="5458" y="5532"/>
                      <a:pt x="5190" y="5400"/>
                      <a:pt x="4909" y="5400"/>
                    </a:cubicBezTo>
                    <a:cubicBezTo>
                      <a:pt x="4627" y="5400"/>
                      <a:pt x="4359" y="5532"/>
                      <a:pt x="4172" y="5764"/>
                    </a:cubicBezTo>
                    <a:lnTo>
                      <a:pt x="981" y="9812"/>
                    </a:lnTo>
                    <a:lnTo>
                      <a:pt x="981" y="1080"/>
                    </a:lnTo>
                    <a:cubicBezTo>
                      <a:pt x="981" y="1080"/>
                      <a:pt x="20618" y="1080"/>
                      <a:pt x="20618" y="1080"/>
                    </a:cubicBezTo>
                    <a:close/>
                    <a:moveTo>
                      <a:pt x="20618" y="0"/>
                    </a:moveTo>
                    <a:lnTo>
                      <a:pt x="981" y="0"/>
                    </a:lnTo>
                    <a:cubicBezTo>
                      <a:pt x="439" y="0"/>
                      <a:pt x="0" y="483"/>
                      <a:pt x="0" y="1080"/>
                    </a:cubicBezTo>
                    <a:lnTo>
                      <a:pt x="0" y="20519"/>
                    </a:lnTo>
                    <a:cubicBezTo>
                      <a:pt x="0" y="21116"/>
                      <a:pt x="439" y="21599"/>
                      <a:pt x="981" y="21599"/>
                    </a:cubicBezTo>
                    <a:lnTo>
                      <a:pt x="20618" y="21599"/>
                    </a:lnTo>
                    <a:cubicBezTo>
                      <a:pt x="21160" y="21599"/>
                      <a:pt x="21600" y="21116"/>
                      <a:pt x="21600" y="20519"/>
                    </a:cubicBezTo>
                    <a:lnTo>
                      <a:pt x="21600" y="1080"/>
                    </a:lnTo>
                    <a:cubicBezTo>
                      <a:pt x="21600" y="483"/>
                      <a:pt x="21160" y="0"/>
                      <a:pt x="20618"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solidFill>
                    <a:srgbClr val="FFFFFF"/>
                  </a:solidFill>
                  <a:effectLst>
                    <a:outerShdw blurRad="38100" dist="38100" dir="2700000" algn="tl">
                      <a:srgbClr val="000000"/>
                    </a:outerShdw>
                  </a:effectLst>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27" name="AutoShape 80"/>
              <p:cNvSpPr/>
              <p:nvPr/>
            </p:nvSpPr>
            <p:spPr bwMode="auto">
              <a:xfrm>
                <a:off x="9391650" y="1749425"/>
                <a:ext cx="87313" cy="87313"/>
              </a:xfrm>
              <a:custGeom>
                <a:gdLst>
                  <a:gd name="T0" fmla="*/ 10800 w 21600"/>
                  <a:gd name="T1" fmla="*/ 10800 h 21600"/>
                  <a:gd name="T2" fmla="*/ 10800 w 21600"/>
                  <a:gd name="T3" fmla="*/ 10800 h 21600"/>
                  <a:gd name="T4" fmla="*/ 10800 w 21600"/>
                  <a:gd name="T5" fmla="*/ 10800 h 21600"/>
                  <a:gd name="T6" fmla="*/ 10800 w 21600"/>
                  <a:gd name="T7" fmla="*/ 10800 h 21600"/>
                </a:gdLst>
                <a:cxnLst>
                  <a:cxn ang="0">
                    <a:pos x="T0" y="T1"/>
                  </a:cxn>
                  <a:cxn ang="0">
                    <a:pos x="T2" y="T3"/>
                  </a:cxn>
                  <a:cxn ang="0">
                    <a:pos x="T4" y="T5"/>
                  </a:cxn>
                  <a:cxn ang="0">
                    <a:pos x="T6" y="T7"/>
                  </a:cxn>
                </a:cxnLst>
                <a:rect l="0" t="0" r="r" b="b"/>
                <a:pathLst>
                  <a:path w="21600" h="21600">
                    <a:moveTo>
                      <a:pt x="10800" y="3600"/>
                    </a:moveTo>
                    <a:cubicBezTo>
                      <a:pt x="14769" y="3600"/>
                      <a:pt x="17999" y="6827"/>
                      <a:pt x="17999" y="10800"/>
                    </a:cubicBezTo>
                    <a:cubicBezTo>
                      <a:pt x="17999" y="14769"/>
                      <a:pt x="14769" y="18000"/>
                      <a:pt x="10800" y="18000"/>
                    </a:cubicBezTo>
                    <a:cubicBezTo>
                      <a:pt x="6830" y="18000"/>
                      <a:pt x="3600" y="14769"/>
                      <a:pt x="3600" y="10800"/>
                    </a:cubicBezTo>
                    <a:cubicBezTo>
                      <a:pt x="3600" y="6827"/>
                      <a:pt x="6830" y="3600"/>
                      <a:pt x="10800" y="3600"/>
                    </a:cubicBezTo>
                    <a:moveTo>
                      <a:pt x="10800" y="21599"/>
                    </a:moveTo>
                    <a:cubicBezTo>
                      <a:pt x="16766" y="21599"/>
                      <a:pt x="21600" y="16762"/>
                      <a:pt x="21600" y="10800"/>
                    </a:cubicBezTo>
                    <a:cubicBezTo>
                      <a:pt x="21600" y="4833"/>
                      <a:pt x="16766" y="0"/>
                      <a:pt x="10800" y="0"/>
                    </a:cubicBezTo>
                    <a:cubicBezTo>
                      <a:pt x="4833" y="0"/>
                      <a:pt x="0" y="4833"/>
                      <a:pt x="0" y="10800"/>
                    </a:cubicBezTo>
                    <a:cubicBezTo>
                      <a:pt x="0" y="16762"/>
                      <a:pt x="4833"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solidFill>
                    <a:srgbClr val="FFFFFF"/>
                  </a:solidFill>
                  <a:effectLst>
                    <a:outerShdw blurRad="38100" dist="38100" dir="2700000" algn="tl">
                      <a:srgbClr val="000000"/>
                    </a:outerShdw>
                  </a:effectLst>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8" name="Group 6"/>
            <p:cNvGrpSpPr/>
            <p:nvPr/>
          </p:nvGrpSpPr>
          <p:grpSpPr>
            <a:xfrm>
              <a:off x="10091658" y="2416592"/>
              <a:ext cx="618042" cy="618042"/>
              <a:chOff x="8216107" y="1647825"/>
              <a:chExt cx="464344" cy="464344"/>
            </a:xfrm>
            <a:solidFill>
              <a:schemeClr val="bg2"/>
            </a:solidFill>
          </p:grpSpPr>
          <p:sp>
            <p:nvSpPr>
              <p:cNvPr id="20" name="AutoShape 81"/>
              <p:cNvSpPr/>
              <p:nvPr/>
            </p:nvSpPr>
            <p:spPr bwMode="auto">
              <a:xfrm>
                <a:off x="8216107" y="1647825"/>
                <a:ext cx="464344" cy="464344"/>
              </a:xfrm>
              <a:custGeom>
                <a:gdLst>
                  <a:gd name="T0" fmla="*/ 10800 w 21600"/>
                  <a:gd name="T1" fmla="*/ 10800 h 21600"/>
                  <a:gd name="T2" fmla="*/ 10800 w 21600"/>
                  <a:gd name="T3" fmla="*/ 10800 h 21600"/>
                  <a:gd name="T4" fmla="*/ 10800 w 21600"/>
                  <a:gd name="T5" fmla="*/ 10800 h 21600"/>
                  <a:gd name="T6" fmla="*/ 10800 w 21600"/>
                  <a:gd name="T7" fmla="*/ 10800 h 21600"/>
                </a:gdLst>
                <a:cxnLst>
                  <a:cxn ang="0">
                    <a:pos x="T0" y="T1"/>
                  </a:cxn>
                  <a:cxn ang="0">
                    <a:pos x="T2" y="T3"/>
                  </a:cxn>
                  <a:cxn ang="0">
                    <a:pos x="T4" y="T5"/>
                  </a:cxn>
                  <a:cxn ang="0">
                    <a:pos x="T6" y="T7"/>
                  </a:cxn>
                </a:cxnLst>
                <a:rect l="0" t="0" r="r" b="b"/>
                <a:pathLst>
                  <a:path w="21600" h="21600">
                    <a:moveTo>
                      <a:pt x="20235" y="9811"/>
                    </a:moveTo>
                    <a:cubicBezTo>
                      <a:pt x="20220" y="10144"/>
                      <a:pt x="20081" y="10800"/>
                      <a:pt x="18899" y="10800"/>
                    </a:cubicBezTo>
                    <a:lnTo>
                      <a:pt x="17549" y="10800"/>
                    </a:lnTo>
                    <a:cubicBezTo>
                      <a:pt x="17363" y="10800"/>
                      <a:pt x="17212" y="10950"/>
                      <a:pt x="17212" y="11137"/>
                    </a:cubicBezTo>
                    <a:cubicBezTo>
                      <a:pt x="17212" y="11324"/>
                      <a:pt x="17363" y="11475"/>
                      <a:pt x="17549" y="11475"/>
                    </a:cubicBezTo>
                    <a:lnTo>
                      <a:pt x="18858" y="11475"/>
                    </a:lnTo>
                    <a:cubicBezTo>
                      <a:pt x="19870" y="11475"/>
                      <a:pt x="20003" y="12314"/>
                      <a:pt x="19938" y="12719"/>
                    </a:cubicBezTo>
                    <a:cubicBezTo>
                      <a:pt x="19855" y="13223"/>
                      <a:pt x="19618" y="14175"/>
                      <a:pt x="18478" y="14175"/>
                    </a:cubicBezTo>
                    <a:lnTo>
                      <a:pt x="16874" y="14175"/>
                    </a:lnTo>
                    <a:cubicBezTo>
                      <a:pt x="16688" y="14175"/>
                      <a:pt x="16537" y="14325"/>
                      <a:pt x="16537" y="14512"/>
                    </a:cubicBezTo>
                    <a:cubicBezTo>
                      <a:pt x="16537" y="14699"/>
                      <a:pt x="16688" y="14850"/>
                      <a:pt x="16874" y="14850"/>
                    </a:cubicBezTo>
                    <a:lnTo>
                      <a:pt x="18203" y="14850"/>
                    </a:lnTo>
                    <a:cubicBezTo>
                      <a:pt x="19343" y="14850"/>
                      <a:pt x="19243" y="15718"/>
                      <a:pt x="19079" y="16237"/>
                    </a:cubicBezTo>
                    <a:cubicBezTo>
                      <a:pt x="18864" y="16918"/>
                      <a:pt x="18732" y="17549"/>
                      <a:pt x="17297" y="17549"/>
                    </a:cubicBezTo>
                    <a:lnTo>
                      <a:pt x="16196" y="17549"/>
                    </a:lnTo>
                    <a:cubicBezTo>
                      <a:pt x="16009" y="17549"/>
                      <a:pt x="15859" y="17700"/>
                      <a:pt x="15859" y="17887"/>
                    </a:cubicBezTo>
                    <a:cubicBezTo>
                      <a:pt x="15859" y="18073"/>
                      <a:pt x="16009" y="18225"/>
                      <a:pt x="16196" y="18225"/>
                    </a:cubicBezTo>
                    <a:lnTo>
                      <a:pt x="17255" y="18225"/>
                    </a:lnTo>
                    <a:cubicBezTo>
                      <a:pt x="17993" y="18225"/>
                      <a:pt x="18027" y="18923"/>
                      <a:pt x="17950" y="19174"/>
                    </a:cubicBezTo>
                    <a:cubicBezTo>
                      <a:pt x="17866" y="19448"/>
                      <a:pt x="17767" y="19651"/>
                      <a:pt x="17762" y="19660"/>
                    </a:cubicBezTo>
                    <a:cubicBezTo>
                      <a:pt x="17558" y="20028"/>
                      <a:pt x="17229" y="20249"/>
                      <a:pt x="16534" y="20249"/>
                    </a:cubicBezTo>
                    <a:lnTo>
                      <a:pt x="12844" y="20249"/>
                    </a:lnTo>
                    <a:cubicBezTo>
                      <a:pt x="10990" y="20249"/>
                      <a:pt x="9151" y="19829"/>
                      <a:pt x="9104" y="19818"/>
                    </a:cubicBezTo>
                    <a:cubicBezTo>
                      <a:pt x="6299" y="19172"/>
                      <a:pt x="6152" y="19122"/>
                      <a:pt x="5976" y="19072"/>
                    </a:cubicBezTo>
                    <a:cubicBezTo>
                      <a:pt x="5976" y="19072"/>
                      <a:pt x="5405" y="18976"/>
                      <a:pt x="5405" y="18478"/>
                    </a:cubicBezTo>
                    <a:lnTo>
                      <a:pt x="5399" y="9155"/>
                    </a:lnTo>
                    <a:cubicBezTo>
                      <a:pt x="5399" y="8839"/>
                      <a:pt x="5601" y="8552"/>
                      <a:pt x="5935" y="8452"/>
                    </a:cubicBezTo>
                    <a:cubicBezTo>
                      <a:pt x="5977" y="8435"/>
                      <a:pt x="6034" y="8419"/>
                      <a:pt x="6074" y="8401"/>
                    </a:cubicBezTo>
                    <a:cubicBezTo>
                      <a:pt x="9158" y="7125"/>
                      <a:pt x="10097" y="4324"/>
                      <a:pt x="10124" y="2025"/>
                    </a:cubicBezTo>
                    <a:cubicBezTo>
                      <a:pt x="10128" y="1702"/>
                      <a:pt x="10378" y="1350"/>
                      <a:pt x="10800" y="1350"/>
                    </a:cubicBezTo>
                    <a:cubicBezTo>
                      <a:pt x="11514" y="1350"/>
                      <a:pt x="12774" y="2782"/>
                      <a:pt x="12774" y="4554"/>
                    </a:cubicBezTo>
                    <a:cubicBezTo>
                      <a:pt x="12774" y="6155"/>
                      <a:pt x="12711" y="6432"/>
                      <a:pt x="12149" y="8100"/>
                    </a:cubicBezTo>
                    <a:cubicBezTo>
                      <a:pt x="18899" y="8100"/>
                      <a:pt x="18852" y="8196"/>
                      <a:pt x="19448" y="8353"/>
                    </a:cubicBezTo>
                    <a:cubicBezTo>
                      <a:pt x="20187" y="8564"/>
                      <a:pt x="20249" y="9175"/>
                      <a:pt x="20249" y="9386"/>
                    </a:cubicBezTo>
                    <a:cubicBezTo>
                      <a:pt x="20249" y="9618"/>
                      <a:pt x="20243" y="9584"/>
                      <a:pt x="20235" y="9811"/>
                    </a:cubicBezTo>
                    <a:moveTo>
                      <a:pt x="4724" y="19575"/>
                    </a:moveTo>
                    <a:cubicBezTo>
                      <a:pt x="4724" y="19948"/>
                      <a:pt x="4423" y="20249"/>
                      <a:pt x="4049" y="20249"/>
                    </a:cubicBezTo>
                    <a:lnTo>
                      <a:pt x="2024" y="20249"/>
                    </a:lnTo>
                    <a:cubicBezTo>
                      <a:pt x="1652" y="20249"/>
                      <a:pt x="1349" y="19948"/>
                      <a:pt x="1349" y="19575"/>
                    </a:cubicBezTo>
                    <a:lnTo>
                      <a:pt x="1349" y="8774"/>
                    </a:lnTo>
                    <a:cubicBezTo>
                      <a:pt x="1349" y="8401"/>
                      <a:pt x="1652" y="8100"/>
                      <a:pt x="2024" y="8100"/>
                    </a:cubicBezTo>
                    <a:lnTo>
                      <a:pt x="4049" y="8100"/>
                    </a:lnTo>
                    <a:cubicBezTo>
                      <a:pt x="4423" y="8100"/>
                      <a:pt x="4724" y="8401"/>
                      <a:pt x="4724" y="8774"/>
                    </a:cubicBezTo>
                    <a:cubicBezTo>
                      <a:pt x="4724" y="8774"/>
                      <a:pt x="4724" y="19575"/>
                      <a:pt x="4724" y="19575"/>
                    </a:cubicBezTo>
                    <a:close/>
                    <a:moveTo>
                      <a:pt x="19686" y="7069"/>
                    </a:moveTo>
                    <a:cubicBezTo>
                      <a:pt x="18842" y="6846"/>
                      <a:pt x="16858" y="6849"/>
                      <a:pt x="13956" y="6773"/>
                    </a:cubicBezTo>
                    <a:cubicBezTo>
                      <a:pt x="14093" y="6139"/>
                      <a:pt x="14124" y="5568"/>
                      <a:pt x="14124" y="4554"/>
                    </a:cubicBezTo>
                    <a:cubicBezTo>
                      <a:pt x="14124" y="2133"/>
                      <a:pt x="12361" y="0"/>
                      <a:pt x="10800" y="0"/>
                    </a:cubicBezTo>
                    <a:cubicBezTo>
                      <a:pt x="9698" y="0"/>
                      <a:pt x="8789" y="901"/>
                      <a:pt x="8774" y="2009"/>
                    </a:cubicBezTo>
                    <a:cubicBezTo>
                      <a:pt x="8760" y="3368"/>
                      <a:pt x="8340" y="5716"/>
                      <a:pt x="6074" y="6906"/>
                    </a:cubicBezTo>
                    <a:cubicBezTo>
                      <a:pt x="5908" y="6994"/>
                      <a:pt x="5433" y="7228"/>
                      <a:pt x="5364" y="7259"/>
                    </a:cubicBezTo>
                    <a:lnTo>
                      <a:pt x="5399" y="7289"/>
                    </a:lnTo>
                    <a:cubicBezTo>
                      <a:pt x="5045" y="6984"/>
                      <a:pt x="4554" y="6750"/>
                      <a:pt x="4049" y="6750"/>
                    </a:cubicBezTo>
                    <a:lnTo>
                      <a:pt x="2024" y="6750"/>
                    </a:lnTo>
                    <a:cubicBezTo>
                      <a:pt x="908" y="6750"/>
                      <a:pt x="0" y="7658"/>
                      <a:pt x="0" y="8774"/>
                    </a:cubicBezTo>
                    <a:lnTo>
                      <a:pt x="0" y="19575"/>
                    </a:lnTo>
                    <a:cubicBezTo>
                      <a:pt x="0" y="20691"/>
                      <a:pt x="908" y="21599"/>
                      <a:pt x="2024" y="21599"/>
                    </a:cubicBezTo>
                    <a:lnTo>
                      <a:pt x="4049" y="21599"/>
                    </a:lnTo>
                    <a:cubicBezTo>
                      <a:pt x="4853" y="21599"/>
                      <a:pt x="5525" y="21114"/>
                      <a:pt x="5850" y="20434"/>
                    </a:cubicBezTo>
                    <a:cubicBezTo>
                      <a:pt x="5859" y="20437"/>
                      <a:pt x="5873" y="20441"/>
                      <a:pt x="5882" y="20442"/>
                    </a:cubicBezTo>
                    <a:cubicBezTo>
                      <a:pt x="5927" y="20454"/>
                      <a:pt x="5979" y="20467"/>
                      <a:pt x="6044" y="20485"/>
                    </a:cubicBezTo>
                    <a:cubicBezTo>
                      <a:pt x="6056" y="20487"/>
                      <a:pt x="6062" y="20488"/>
                      <a:pt x="6074" y="20492"/>
                    </a:cubicBezTo>
                    <a:cubicBezTo>
                      <a:pt x="6464" y="20588"/>
                      <a:pt x="7212" y="20768"/>
                      <a:pt x="8812" y="21135"/>
                    </a:cubicBezTo>
                    <a:cubicBezTo>
                      <a:pt x="9155" y="21213"/>
                      <a:pt x="10966" y="21599"/>
                      <a:pt x="12844" y="21599"/>
                    </a:cubicBezTo>
                    <a:lnTo>
                      <a:pt x="16534" y="21599"/>
                    </a:lnTo>
                    <a:cubicBezTo>
                      <a:pt x="17659" y="21599"/>
                      <a:pt x="18469" y="21167"/>
                      <a:pt x="18952" y="20298"/>
                    </a:cubicBezTo>
                    <a:cubicBezTo>
                      <a:pt x="18958" y="20285"/>
                      <a:pt x="19114" y="19982"/>
                      <a:pt x="19240" y="19572"/>
                    </a:cubicBezTo>
                    <a:cubicBezTo>
                      <a:pt x="19336" y="19263"/>
                      <a:pt x="19371" y="18827"/>
                      <a:pt x="19256" y="18384"/>
                    </a:cubicBezTo>
                    <a:cubicBezTo>
                      <a:pt x="19981" y="17886"/>
                      <a:pt x="20214" y="17133"/>
                      <a:pt x="20366" y="16643"/>
                    </a:cubicBezTo>
                    <a:cubicBezTo>
                      <a:pt x="20620" y="15838"/>
                      <a:pt x="20544" y="15235"/>
                      <a:pt x="20367" y="14803"/>
                    </a:cubicBezTo>
                    <a:cubicBezTo>
                      <a:pt x="20775" y="14418"/>
                      <a:pt x="21122" y="13831"/>
                      <a:pt x="21269" y="12935"/>
                    </a:cubicBezTo>
                    <a:cubicBezTo>
                      <a:pt x="21361" y="12380"/>
                      <a:pt x="21263" y="11809"/>
                      <a:pt x="21007" y="11334"/>
                    </a:cubicBezTo>
                    <a:cubicBezTo>
                      <a:pt x="21389" y="10905"/>
                      <a:pt x="21564" y="10365"/>
                      <a:pt x="21583" y="9865"/>
                    </a:cubicBezTo>
                    <a:lnTo>
                      <a:pt x="21591" y="9724"/>
                    </a:lnTo>
                    <a:cubicBezTo>
                      <a:pt x="21596" y="9635"/>
                      <a:pt x="21600" y="9581"/>
                      <a:pt x="21600" y="9386"/>
                    </a:cubicBezTo>
                    <a:cubicBezTo>
                      <a:pt x="21600" y="8533"/>
                      <a:pt x="21010" y="7446"/>
                      <a:pt x="19686" y="706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solidFill>
                    <a:srgbClr val="FFFFFF"/>
                  </a:solidFill>
                  <a:effectLst>
                    <a:outerShdw blurRad="38100" dist="38100" dir="2700000" algn="tl">
                      <a:srgbClr val="000000"/>
                    </a:outerShdw>
                  </a:effectLst>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21" name="AutoShape 82"/>
              <p:cNvSpPr/>
              <p:nvPr/>
            </p:nvSpPr>
            <p:spPr bwMode="auto">
              <a:xfrm>
                <a:off x="8259763" y="2024857"/>
                <a:ext cx="43657" cy="43656"/>
              </a:xfrm>
              <a:custGeom>
                <a:gdLst>
                  <a:gd name="T0" fmla="*/ 10800 w 21600"/>
                  <a:gd name="T1" fmla="*/ 10800 h 21600"/>
                  <a:gd name="T2" fmla="*/ 10800 w 21600"/>
                  <a:gd name="T3" fmla="*/ 10800 h 21600"/>
                  <a:gd name="T4" fmla="*/ 10800 w 21600"/>
                  <a:gd name="T5" fmla="*/ 10800 h 21600"/>
                  <a:gd name="T6" fmla="*/ 10800 w 21600"/>
                  <a:gd name="T7" fmla="*/ 10800 h 21600"/>
                </a:gdLst>
                <a:cxnLst>
                  <a:cxn ang="0">
                    <a:pos x="T0" y="T1"/>
                  </a:cxn>
                  <a:cxn ang="0">
                    <a:pos x="T2" y="T3"/>
                  </a:cxn>
                  <a:cxn ang="0">
                    <a:pos x="T4" y="T5"/>
                  </a:cxn>
                  <a:cxn ang="0">
                    <a:pos x="T6" y="T7"/>
                  </a:cxn>
                </a:cxnLst>
                <a:rect l="0" t="0" r="r" b="b"/>
                <a:pathLst>
                  <a:path w="21600" h="21600">
                    <a:moveTo>
                      <a:pt x="10800" y="14400"/>
                    </a:moveTo>
                    <a:cubicBezTo>
                      <a:pt x="8820" y="14400"/>
                      <a:pt x="7200" y="12782"/>
                      <a:pt x="7200" y="10800"/>
                    </a:cubicBezTo>
                    <a:cubicBezTo>
                      <a:pt x="7200" y="8817"/>
                      <a:pt x="8820" y="7200"/>
                      <a:pt x="10800" y="7200"/>
                    </a:cubicBezTo>
                    <a:cubicBezTo>
                      <a:pt x="12779" y="7200"/>
                      <a:pt x="14400" y="8817"/>
                      <a:pt x="14400" y="10800"/>
                    </a:cubicBezTo>
                    <a:cubicBezTo>
                      <a:pt x="14400" y="12782"/>
                      <a:pt x="12779" y="14400"/>
                      <a:pt x="10800" y="14400"/>
                    </a:cubicBezTo>
                    <a:moveTo>
                      <a:pt x="10800" y="0"/>
                    </a:moveTo>
                    <a:cubicBezTo>
                      <a:pt x="4837" y="0"/>
                      <a:pt x="0" y="4837"/>
                      <a:pt x="0" y="10800"/>
                    </a:cubicBezTo>
                    <a:cubicBezTo>
                      <a:pt x="0" y="16762"/>
                      <a:pt x="4837" y="21599"/>
                      <a:pt x="10800" y="21599"/>
                    </a:cubicBezTo>
                    <a:cubicBezTo>
                      <a:pt x="16762" y="21599"/>
                      <a:pt x="21600" y="16762"/>
                      <a:pt x="21600" y="10800"/>
                    </a:cubicBezTo>
                    <a:cubicBezTo>
                      <a:pt x="21600" y="4837"/>
                      <a:pt x="16762" y="0"/>
                      <a:pt x="10800"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solidFill>
                    <a:srgbClr val="FFFFFF"/>
                  </a:solidFill>
                  <a:effectLst>
                    <a:outerShdw blurRad="38100" dist="38100" dir="2700000" algn="tl">
                      <a:srgbClr val="000000"/>
                    </a:outerShdw>
                  </a:effectLst>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9" name="Group 7"/>
            <p:cNvGrpSpPr/>
            <p:nvPr/>
          </p:nvGrpSpPr>
          <p:grpSpPr>
            <a:xfrm>
              <a:off x="7221342" y="2435608"/>
              <a:ext cx="619099" cy="580009"/>
              <a:chOff x="5368132" y="3540125"/>
              <a:chExt cx="465138" cy="435769"/>
            </a:xfrm>
            <a:solidFill>
              <a:schemeClr val="bg2"/>
            </a:solidFill>
          </p:grpSpPr>
          <p:sp>
            <p:nvSpPr>
              <p:cNvPr id="18" name="AutoShape 110"/>
              <p:cNvSpPr/>
              <p:nvPr/>
            </p:nvSpPr>
            <p:spPr bwMode="auto">
              <a:xfrm>
                <a:off x="5426869" y="3598069"/>
                <a:ext cx="347663" cy="232569"/>
              </a:xfrm>
              <a:custGeom>
                <a:gdLst>
                  <a:gd name="T0" fmla="*/ 10800 w 21600"/>
                  <a:gd name="T1" fmla="*/ 10800 h 21600"/>
                  <a:gd name="T2" fmla="*/ 10800 w 21600"/>
                  <a:gd name="T3" fmla="*/ 10800 h 21600"/>
                  <a:gd name="T4" fmla="*/ 10800 w 21600"/>
                  <a:gd name="T5" fmla="*/ 10800 h 21600"/>
                  <a:gd name="T6" fmla="*/ 10800 w 21600"/>
                  <a:gd name="T7" fmla="*/ 10800 h 21600"/>
                </a:gdLst>
                <a:cxnLst>
                  <a:cxn ang="0">
                    <a:pos x="T0" y="T1"/>
                  </a:cxn>
                  <a:cxn ang="0">
                    <a:pos x="T2" y="T3"/>
                  </a:cxn>
                  <a:cxn ang="0">
                    <a:pos x="T4" y="T5"/>
                  </a:cxn>
                  <a:cxn ang="0">
                    <a:pos x="T6" y="T7"/>
                  </a:cxn>
                </a:cxnLst>
                <a:rect l="0" t="0" r="r" b="b"/>
                <a:pathLst>
                  <a:path w="21600" h="21600">
                    <a:moveTo>
                      <a:pt x="20699" y="20255"/>
                    </a:moveTo>
                    <a:lnTo>
                      <a:pt x="899" y="20255"/>
                    </a:lnTo>
                    <a:lnTo>
                      <a:pt x="899" y="1350"/>
                    </a:lnTo>
                    <a:lnTo>
                      <a:pt x="20699" y="1350"/>
                    </a:lnTo>
                    <a:cubicBezTo>
                      <a:pt x="20699" y="1350"/>
                      <a:pt x="20699" y="20255"/>
                      <a:pt x="20699" y="20255"/>
                    </a:cubicBezTo>
                    <a:close/>
                    <a:moveTo>
                      <a:pt x="20699" y="0"/>
                    </a:moveTo>
                    <a:lnTo>
                      <a:pt x="899" y="5"/>
                    </a:lnTo>
                    <a:cubicBezTo>
                      <a:pt x="402" y="5"/>
                      <a:pt x="0" y="603"/>
                      <a:pt x="0" y="1350"/>
                    </a:cubicBezTo>
                    <a:lnTo>
                      <a:pt x="0" y="20249"/>
                    </a:lnTo>
                    <a:cubicBezTo>
                      <a:pt x="0" y="20996"/>
                      <a:pt x="402" y="21599"/>
                      <a:pt x="899" y="21599"/>
                    </a:cubicBezTo>
                    <a:lnTo>
                      <a:pt x="20699" y="21599"/>
                    </a:lnTo>
                    <a:cubicBezTo>
                      <a:pt x="21197" y="21599"/>
                      <a:pt x="21600" y="20996"/>
                      <a:pt x="21600" y="20249"/>
                    </a:cubicBezTo>
                    <a:lnTo>
                      <a:pt x="21600" y="1350"/>
                    </a:lnTo>
                    <a:cubicBezTo>
                      <a:pt x="21600" y="603"/>
                      <a:pt x="21197" y="0"/>
                      <a:pt x="206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solidFill>
                    <a:srgbClr val="FFFFFF"/>
                  </a:solidFill>
                  <a:effectLst>
                    <a:outerShdw blurRad="38100" dist="38100" dir="2700000" algn="tl">
                      <a:srgbClr val="000000"/>
                    </a:outerShdw>
                  </a:effectLst>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9" name="AutoShape 111"/>
              <p:cNvSpPr/>
              <p:nvPr/>
            </p:nvSpPr>
            <p:spPr bwMode="auto">
              <a:xfrm>
                <a:off x="5368132" y="3540125"/>
                <a:ext cx="465138" cy="435769"/>
              </a:xfrm>
              <a:custGeom>
                <a:gdLst>
                  <a:gd name="T0" fmla="*/ 10800 w 21600"/>
                  <a:gd name="T1" fmla="*/ 10800 h 21600"/>
                  <a:gd name="T2" fmla="*/ 10800 w 21600"/>
                  <a:gd name="T3" fmla="*/ 10800 h 21600"/>
                  <a:gd name="T4" fmla="*/ 10800 w 21600"/>
                  <a:gd name="T5" fmla="*/ 10800 h 21600"/>
                  <a:gd name="T6" fmla="*/ 10800 w 21600"/>
                  <a:gd name="T7" fmla="*/ 10800 h 21600"/>
                </a:gdLst>
                <a:cxnLst>
                  <a:cxn ang="0">
                    <a:pos x="T0" y="T1"/>
                  </a:cxn>
                  <a:cxn ang="0">
                    <a:pos x="T2" y="T3"/>
                  </a:cxn>
                  <a:cxn ang="0">
                    <a:pos x="T4" y="T5"/>
                  </a:cxn>
                  <a:cxn ang="0">
                    <a:pos x="T6" y="T7"/>
                  </a:cxn>
                </a:cxnLst>
                <a:rect l="0" t="0" r="r" b="b"/>
                <a:pathLst>
                  <a:path w="21600" h="21600">
                    <a:moveTo>
                      <a:pt x="20249" y="16562"/>
                    </a:moveTo>
                    <a:cubicBezTo>
                      <a:pt x="20249" y="16959"/>
                      <a:pt x="19946" y="17282"/>
                      <a:pt x="19575" y="17282"/>
                    </a:cubicBezTo>
                    <a:lnTo>
                      <a:pt x="13499" y="17282"/>
                    </a:lnTo>
                    <a:lnTo>
                      <a:pt x="8099" y="17282"/>
                    </a:lnTo>
                    <a:lnTo>
                      <a:pt x="2024" y="17282"/>
                    </a:lnTo>
                    <a:cubicBezTo>
                      <a:pt x="1651" y="17282"/>
                      <a:pt x="1349" y="16959"/>
                      <a:pt x="1349" y="16562"/>
                    </a:cubicBezTo>
                    <a:lnTo>
                      <a:pt x="1349" y="2160"/>
                    </a:lnTo>
                    <a:cubicBezTo>
                      <a:pt x="1349" y="1762"/>
                      <a:pt x="1651" y="1440"/>
                      <a:pt x="2024" y="1440"/>
                    </a:cubicBezTo>
                    <a:lnTo>
                      <a:pt x="19575" y="1440"/>
                    </a:lnTo>
                    <a:cubicBezTo>
                      <a:pt x="19946" y="1440"/>
                      <a:pt x="20249" y="1762"/>
                      <a:pt x="20249" y="2160"/>
                    </a:cubicBezTo>
                    <a:cubicBezTo>
                      <a:pt x="20249" y="2160"/>
                      <a:pt x="20249" y="16562"/>
                      <a:pt x="20249" y="16562"/>
                    </a:cubicBezTo>
                    <a:close/>
                    <a:moveTo>
                      <a:pt x="19575" y="0"/>
                    </a:moveTo>
                    <a:lnTo>
                      <a:pt x="2024" y="0"/>
                    </a:lnTo>
                    <a:cubicBezTo>
                      <a:pt x="905" y="0"/>
                      <a:pt x="0" y="966"/>
                      <a:pt x="0" y="2160"/>
                    </a:cubicBezTo>
                    <a:lnTo>
                      <a:pt x="0" y="16562"/>
                    </a:lnTo>
                    <a:cubicBezTo>
                      <a:pt x="0" y="17753"/>
                      <a:pt x="903" y="18718"/>
                      <a:pt x="2018" y="18721"/>
                    </a:cubicBezTo>
                    <a:lnTo>
                      <a:pt x="8774" y="18721"/>
                    </a:lnTo>
                    <a:lnTo>
                      <a:pt x="8774" y="19597"/>
                    </a:lnTo>
                    <a:lnTo>
                      <a:pt x="4561" y="20181"/>
                    </a:lnTo>
                    <a:cubicBezTo>
                      <a:pt x="4260" y="20262"/>
                      <a:pt x="4049" y="20549"/>
                      <a:pt x="4049" y="20879"/>
                    </a:cubicBezTo>
                    <a:cubicBezTo>
                      <a:pt x="4049" y="21277"/>
                      <a:pt x="4351" y="21599"/>
                      <a:pt x="4724" y="21599"/>
                    </a:cubicBezTo>
                    <a:lnTo>
                      <a:pt x="16874" y="21599"/>
                    </a:lnTo>
                    <a:cubicBezTo>
                      <a:pt x="17248" y="21599"/>
                      <a:pt x="17549" y="21277"/>
                      <a:pt x="17549" y="20879"/>
                    </a:cubicBezTo>
                    <a:cubicBezTo>
                      <a:pt x="17549" y="20549"/>
                      <a:pt x="17339" y="20262"/>
                      <a:pt x="17038" y="20181"/>
                    </a:cubicBezTo>
                    <a:lnTo>
                      <a:pt x="12824" y="19597"/>
                    </a:lnTo>
                    <a:lnTo>
                      <a:pt x="12824" y="18721"/>
                    </a:lnTo>
                    <a:lnTo>
                      <a:pt x="19581" y="18721"/>
                    </a:lnTo>
                    <a:cubicBezTo>
                      <a:pt x="20696" y="18718"/>
                      <a:pt x="21600" y="17753"/>
                      <a:pt x="21600" y="16562"/>
                    </a:cubicBezTo>
                    <a:lnTo>
                      <a:pt x="21600" y="2160"/>
                    </a:lnTo>
                    <a:cubicBezTo>
                      <a:pt x="21600" y="966"/>
                      <a:pt x="20692" y="0"/>
                      <a:pt x="19575"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solidFill>
                    <a:srgbClr val="FFFFFF"/>
                  </a:solidFill>
                  <a:effectLst>
                    <a:outerShdw blurRad="38100" dist="38100" dir="2700000" algn="tl">
                      <a:srgbClr val="000000"/>
                    </a:outerShdw>
                  </a:effectLst>
                  <a:latin typeface="Agency FB" panose="020b0503020202020204" pitchFamily="34" charset="0"/>
                  <a:ea typeface="幼圆" panose="02010509060101010101" pitchFamily="49" charset="-122"/>
                  <a:cs typeface="+mn-ea"/>
                  <a:sym typeface="Agency FB" panose="020b0503020202020204" pitchFamily="34" charset="0"/>
                </a:endParaRPr>
              </a:p>
            </p:txBody>
          </p:sp>
        </p:grpSp>
        <p:grpSp>
          <p:nvGrpSpPr>
            <p:cNvPr id="10" name="Group 8"/>
            <p:cNvGrpSpPr/>
            <p:nvPr/>
          </p:nvGrpSpPr>
          <p:grpSpPr>
            <a:xfrm>
              <a:off x="4352084" y="2484206"/>
              <a:ext cx="618042" cy="482812"/>
              <a:chOff x="2581275" y="1710532"/>
              <a:chExt cx="464344" cy="362744"/>
            </a:xfrm>
            <a:solidFill>
              <a:schemeClr val="bg2"/>
            </a:solidFill>
          </p:grpSpPr>
          <p:sp>
            <p:nvSpPr>
              <p:cNvPr id="11" name="AutoShape 140"/>
              <p:cNvSpPr/>
              <p:nvPr/>
            </p:nvSpPr>
            <p:spPr bwMode="auto">
              <a:xfrm>
                <a:off x="2639219" y="1768475"/>
                <a:ext cx="290513" cy="235744"/>
              </a:xfrm>
              <a:custGeom>
                <a:gdLst>
                  <a:gd name="T0" fmla="+- 0 10800 376"/>
                  <a:gd name="T1" fmla="*/ T0 w 20848"/>
                  <a:gd name="T2" fmla="*/ 10800 h 21600"/>
                  <a:gd name="T3" fmla="+- 0 10800 376"/>
                  <a:gd name="T4" fmla="*/ T3 w 20848"/>
                  <a:gd name="T5" fmla="*/ 10800 h 21600"/>
                  <a:gd name="T6" fmla="+- 0 10800 376"/>
                  <a:gd name="T7" fmla="*/ T6 w 20848"/>
                  <a:gd name="T8" fmla="*/ 10800 h 21600"/>
                  <a:gd name="T9" fmla="+- 0 10800 376"/>
                  <a:gd name="T10" fmla="*/ T9 w 20848"/>
                  <a:gd name="T11" fmla="*/ 10800 h 21600"/>
                </a:gdLst>
                <a:cxnLst>
                  <a:cxn ang="0">
                    <a:pos x="T1" y="T2"/>
                  </a:cxn>
                  <a:cxn ang="0">
                    <a:pos x="T4" y="T5"/>
                  </a:cxn>
                  <a:cxn ang="0">
                    <a:pos x="T7" y="T8"/>
                  </a:cxn>
                  <a:cxn ang="0">
                    <a:pos x="T10" y="T11"/>
                  </a:cxn>
                </a:cxnLst>
                <a:rect l="0" t="0" r="r" b="b"/>
                <a:pathLst>
                  <a:path w="20848" h="21600">
                    <a:moveTo>
                      <a:pt x="18728" y="19178"/>
                    </a:moveTo>
                    <a:cubicBezTo>
                      <a:pt x="13191" y="20631"/>
                      <a:pt x="7654" y="20631"/>
                      <a:pt x="2118" y="19178"/>
                    </a:cubicBezTo>
                    <a:cubicBezTo>
                      <a:pt x="678" y="13592"/>
                      <a:pt x="678" y="8008"/>
                      <a:pt x="2118" y="2421"/>
                    </a:cubicBezTo>
                    <a:cubicBezTo>
                      <a:pt x="7654" y="968"/>
                      <a:pt x="13191" y="968"/>
                      <a:pt x="18728" y="2421"/>
                    </a:cubicBezTo>
                    <a:cubicBezTo>
                      <a:pt x="20168" y="8008"/>
                      <a:pt x="20168" y="13592"/>
                      <a:pt x="18728" y="19178"/>
                    </a:cubicBezTo>
                    <a:moveTo>
                      <a:pt x="18938" y="1116"/>
                    </a:moveTo>
                    <a:cubicBezTo>
                      <a:pt x="16114" y="375"/>
                      <a:pt x="13249" y="0"/>
                      <a:pt x="10423" y="0"/>
                    </a:cubicBezTo>
                    <a:cubicBezTo>
                      <a:pt x="7597" y="0"/>
                      <a:pt x="4732" y="375"/>
                      <a:pt x="1908" y="1116"/>
                    </a:cubicBezTo>
                    <a:cubicBezTo>
                      <a:pt x="1543" y="1213"/>
                      <a:pt x="1244" y="1552"/>
                      <a:pt x="1127" y="2004"/>
                    </a:cubicBezTo>
                    <a:cubicBezTo>
                      <a:pt x="-376" y="7841"/>
                      <a:pt x="-376" y="13759"/>
                      <a:pt x="1127" y="19593"/>
                    </a:cubicBezTo>
                    <a:cubicBezTo>
                      <a:pt x="1244" y="20047"/>
                      <a:pt x="1543" y="20386"/>
                      <a:pt x="1908" y="20482"/>
                    </a:cubicBezTo>
                    <a:cubicBezTo>
                      <a:pt x="4732" y="21224"/>
                      <a:pt x="7597" y="21600"/>
                      <a:pt x="10423" y="21600"/>
                    </a:cubicBezTo>
                    <a:cubicBezTo>
                      <a:pt x="13249" y="21600"/>
                      <a:pt x="16114" y="21224"/>
                      <a:pt x="18938" y="20482"/>
                    </a:cubicBezTo>
                    <a:cubicBezTo>
                      <a:pt x="19303" y="20386"/>
                      <a:pt x="19602" y="20047"/>
                      <a:pt x="19719" y="19593"/>
                    </a:cubicBezTo>
                    <a:cubicBezTo>
                      <a:pt x="21223" y="13759"/>
                      <a:pt x="21223" y="7841"/>
                      <a:pt x="19719" y="2004"/>
                    </a:cubicBezTo>
                    <a:cubicBezTo>
                      <a:pt x="19602" y="1552"/>
                      <a:pt x="19303" y="1213"/>
                      <a:pt x="18938" y="1116"/>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2" name="AutoShape 141"/>
              <p:cNvSpPr/>
              <p:nvPr/>
            </p:nvSpPr>
            <p:spPr bwMode="auto">
              <a:xfrm>
                <a:off x="2581275" y="1710532"/>
                <a:ext cx="464344" cy="362744"/>
              </a:xfrm>
              <a:custGeom>
                <a:gdLst>
                  <a:gd name="T0" fmla="+- 0 10800 252"/>
                  <a:gd name="T1" fmla="*/ T0 w 21096"/>
                  <a:gd name="T2" fmla="*/ 10800 h 21600"/>
                  <a:gd name="T3" fmla="+- 0 10800 252"/>
                  <a:gd name="T4" fmla="*/ T3 w 21096"/>
                  <a:gd name="T5" fmla="*/ 10800 h 21600"/>
                  <a:gd name="T6" fmla="+- 0 10800 252"/>
                  <a:gd name="T7" fmla="*/ T6 w 21096"/>
                  <a:gd name="T8" fmla="*/ 10800 h 21600"/>
                  <a:gd name="T9" fmla="+- 0 10800 252"/>
                  <a:gd name="T10" fmla="*/ T9 w 21096"/>
                  <a:gd name="T11" fmla="*/ 10800 h 21600"/>
                </a:gdLst>
                <a:cxnLst>
                  <a:cxn ang="0">
                    <a:pos x="T1" y="T2"/>
                  </a:cxn>
                  <a:cxn ang="0">
                    <a:pos x="T4" y="T5"/>
                  </a:cxn>
                  <a:cxn ang="0">
                    <a:pos x="T7" y="T8"/>
                  </a:cxn>
                  <a:cxn ang="0">
                    <a:pos x="T10" y="T11"/>
                  </a:cxn>
                </a:cxnLst>
                <a:rect l="0" t="0" r="r" b="b"/>
                <a:pathLst>
                  <a:path w="21096" h="21600">
                    <a:moveTo>
                      <a:pt x="19056" y="18331"/>
                    </a:moveTo>
                    <a:cubicBezTo>
                      <a:pt x="13383" y="19233"/>
                      <a:pt x="7711" y="19233"/>
                      <a:pt x="2038" y="18331"/>
                    </a:cubicBezTo>
                    <a:cubicBezTo>
                      <a:pt x="1074" y="13022"/>
                      <a:pt x="1074" y="7713"/>
                      <a:pt x="2038" y="2404"/>
                    </a:cubicBezTo>
                    <a:cubicBezTo>
                      <a:pt x="7711" y="1502"/>
                      <a:pt x="13383" y="1502"/>
                      <a:pt x="19056" y="2404"/>
                    </a:cubicBezTo>
                    <a:cubicBezTo>
                      <a:pt x="20021" y="7713"/>
                      <a:pt x="20021" y="13022"/>
                      <a:pt x="19056" y="18331"/>
                    </a:cubicBezTo>
                    <a:moveTo>
                      <a:pt x="20338" y="2005"/>
                    </a:moveTo>
                    <a:cubicBezTo>
                      <a:pt x="20211" y="1301"/>
                      <a:pt x="19762" y="776"/>
                      <a:pt x="19215" y="689"/>
                    </a:cubicBezTo>
                    <a:cubicBezTo>
                      <a:pt x="16339" y="232"/>
                      <a:pt x="13423" y="0"/>
                      <a:pt x="10547" y="0"/>
                    </a:cubicBezTo>
                    <a:cubicBezTo>
                      <a:pt x="7671" y="0"/>
                      <a:pt x="4755" y="232"/>
                      <a:pt x="1879" y="689"/>
                    </a:cubicBezTo>
                    <a:cubicBezTo>
                      <a:pt x="1332" y="776"/>
                      <a:pt x="883" y="1301"/>
                      <a:pt x="756" y="2005"/>
                    </a:cubicBezTo>
                    <a:cubicBezTo>
                      <a:pt x="-252" y="7553"/>
                      <a:pt x="-252" y="13181"/>
                      <a:pt x="756" y="18731"/>
                    </a:cubicBezTo>
                    <a:cubicBezTo>
                      <a:pt x="883" y="19434"/>
                      <a:pt x="1332" y="19959"/>
                      <a:pt x="1879" y="20046"/>
                    </a:cubicBezTo>
                    <a:cubicBezTo>
                      <a:pt x="3265" y="20266"/>
                      <a:pt x="4660" y="20429"/>
                      <a:pt x="6055" y="20544"/>
                    </a:cubicBezTo>
                    <a:cubicBezTo>
                      <a:pt x="5979" y="20606"/>
                      <a:pt x="5931" y="20670"/>
                      <a:pt x="5931" y="20735"/>
                    </a:cubicBezTo>
                    <a:cubicBezTo>
                      <a:pt x="5931" y="21213"/>
                      <a:pt x="7997" y="21599"/>
                      <a:pt x="10547" y="21599"/>
                    </a:cubicBezTo>
                    <a:cubicBezTo>
                      <a:pt x="13097" y="21599"/>
                      <a:pt x="15164" y="21213"/>
                      <a:pt x="15164" y="20735"/>
                    </a:cubicBezTo>
                    <a:cubicBezTo>
                      <a:pt x="15164" y="20670"/>
                      <a:pt x="15115" y="20606"/>
                      <a:pt x="15040" y="20544"/>
                    </a:cubicBezTo>
                    <a:cubicBezTo>
                      <a:pt x="16434" y="20429"/>
                      <a:pt x="17830" y="20266"/>
                      <a:pt x="19215" y="20046"/>
                    </a:cubicBezTo>
                    <a:cubicBezTo>
                      <a:pt x="19762" y="19959"/>
                      <a:pt x="20211" y="19434"/>
                      <a:pt x="20338" y="18731"/>
                    </a:cubicBezTo>
                    <a:cubicBezTo>
                      <a:pt x="21347" y="13181"/>
                      <a:pt x="21347" y="7553"/>
                      <a:pt x="20338" y="2005"/>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3" name="AutoShape 142"/>
              <p:cNvSpPr/>
              <p:nvPr/>
            </p:nvSpPr>
            <p:spPr bwMode="auto">
              <a:xfrm>
                <a:off x="2944019" y="1783557"/>
                <a:ext cx="43656" cy="42863"/>
              </a:xfrm>
              <a:custGeom>
                <a:gdLst>
                  <a:gd name="T0" fmla="*/ 10800 w 21600"/>
                  <a:gd name="T1" fmla="*/ 10800 h 21600"/>
                  <a:gd name="T2" fmla="*/ 10800 w 21600"/>
                  <a:gd name="T3" fmla="*/ 10800 h 21600"/>
                  <a:gd name="T4" fmla="*/ 10800 w 21600"/>
                  <a:gd name="T5" fmla="*/ 10800 h 21600"/>
                  <a:gd name="T6" fmla="*/ 10800 w 21600"/>
                  <a:gd name="T7" fmla="*/ 10800 h 21600"/>
                </a:gdLst>
                <a:cxnLst>
                  <a:cxn ang="0">
                    <a:pos x="T0" y="T1"/>
                  </a:cxn>
                  <a:cxn ang="0">
                    <a:pos x="T2" y="T3"/>
                  </a:cxn>
                  <a:cxn ang="0">
                    <a:pos x="T4" y="T5"/>
                  </a:cxn>
                  <a:cxn ang="0">
                    <a:pos x="T6" y="T7"/>
                  </a:cxn>
                </a:cxnLst>
                <a:rect l="0" t="0" r="r" b="b"/>
                <a:pathLst>
                  <a:path w="21600" h="21600">
                    <a:moveTo>
                      <a:pt x="10800" y="7200"/>
                    </a:moveTo>
                    <a:cubicBezTo>
                      <a:pt x="12779" y="7200"/>
                      <a:pt x="14399" y="8820"/>
                      <a:pt x="14399" y="10800"/>
                    </a:cubicBezTo>
                    <a:cubicBezTo>
                      <a:pt x="14399" y="12779"/>
                      <a:pt x="12779" y="14400"/>
                      <a:pt x="10800" y="14400"/>
                    </a:cubicBezTo>
                    <a:cubicBezTo>
                      <a:pt x="8820" y="14400"/>
                      <a:pt x="7199" y="12779"/>
                      <a:pt x="7199" y="10800"/>
                    </a:cubicBezTo>
                    <a:cubicBezTo>
                      <a:pt x="7199" y="8820"/>
                      <a:pt x="8820" y="7200"/>
                      <a:pt x="10800" y="7200"/>
                    </a:cubicBezTo>
                    <a:moveTo>
                      <a:pt x="10800" y="21599"/>
                    </a:moveTo>
                    <a:cubicBezTo>
                      <a:pt x="16762" y="21599"/>
                      <a:pt x="21600" y="16762"/>
                      <a:pt x="21600" y="10800"/>
                    </a:cubicBezTo>
                    <a:cubicBezTo>
                      <a:pt x="21600" y="4837"/>
                      <a:pt x="16762" y="0"/>
                      <a:pt x="10800" y="0"/>
                    </a:cubicBezTo>
                    <a:cubicBezTo>
                      <a:pt x="4837" y="0"/>
                      <a:pt x="0" y="4837"/>
                      <a:pt x="0" y="10800"/>
                    </a:cubicBezTo>
                    <a:cubicBezTo>
                      <a:pt x="0" y="16762"/>
                      <a:pt x="4837" y="21599"/>
                      <a:pt x="10800" y="21599"/>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4" name="AutoShape 143"/>
              <p:cNvSpPr/>
              <p:nvPr/>
            </p:nvSpPr>
            <p:spPr bwMode="auto">
              <a:xfrm>
                <a:off x="2929732" y="1971675"/>
                <a:ext cx="57944" cy="15082"/>
              </a:xfrm>
              <a:custGeom>
                <a:gdLst>
                  <a:gd name="T0" fmla="*/ 10800 w 21600"/>
                  <a:gd name="T1" fmla="*/ 10800 h 21600"/>
                  <a:gd name="T2" fmla="*/ 10800 w 21600"/>
                  <a:gd name="T3" fmla="*/ 10800 h 21600"/>
                  <a:gd name="T4" fmla="*/ 10800 w 21600"/>
                  <a:gd name="T5" fmla="*/ 10800 h 21600"/>
                  <a:gd name="T6" fmla="*/ 10800 w 21600"/>
                  <a:gd name="T7" fmla="*/ 10800 h 21600"/>
                </a:gd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5" name="AutoShape 144"/>
              <p:cNvSpPr/>
              <p:nvPr/>
            </p:nvSpPr>
            <p:spPr bwMode="auto">
              <a:xfrm>
                <a:off x="2944019" y="1928019"/>
                <a:ext cx="58738" cy="15081"/>
              </a:xfrm>
              <a:custGeom>
                <a:gdLst>
                  <a:gd name="T0" fmla="*/ 10800 w 21600"/>
                  <a:gd name="T1" fmla="*/ 10800 h 21600"/>
                  <a:gd name="T2" fmla="*/ 10800 w 21600"/>
                  <a:gd name="T3" fmla="*/ 10800 h 21600"/>
                  <a:gd name="T4" fmla="*/ 10800 w 21600"/>
                  <a:gd name="T5" fmla="*/ 10800 h 21600"/>
                  <a:gd name="T6" fmla="*/ 10800 w 21600"/>
                  <a:gd name="T7" fmla="*/ 10800 h 21600"/>
                </a:gd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6" name="AutoShape 145"/>
              <p:cNvSpPr/>
              <p:nvPr/>
            </p:nvSpPr>
            <p:spPr bwMode="auto">
              <a:xfrm>
                <a:off x="2944019" y="1885157"/>
                <a:ext cx="58738" cy="14288"/>
              </a:xfrm>
              <a:custGeom>
                <a:gdLst>
                  <a:gd name="T0" fmla="*/ 10800 w 21600"/>
                  <a:gd name="T1" fmla="*/ 10800 h 21600"/>
                  <a:gd name="T2" fmla="*/ 10800 w 21600"/>
                  <a:gd name="T3" fmla="*/ 10800 h 21600"/>
                  <a:gd name="T4" fmla="*/ 10800 w 21600"/>
                  <a:gd name="T5" fmla="*/ 10800 h 21600"/>
                  <a:gd name="T6" fmla="*/ 10800 w 21600"/>
                  <a:gd name="T7" fmla="*/ 10800 h 21600"/>
                </a:gdLst>
                <a:cxnLst>
                  <a:cxn ang="0">
                    <a:pos x="T0" y="T1"/>
                  </a:cxn>
                  <a:cxn ang="0">
                    <a:pos x="T2" y="T3"/>
                  </a:cxn>
                  <a:cxn ang="0">
                    <a:pos x="T4" y="T5"/>
                  </a:cxn>
                  <a:cxn ang="0">
                    <a:pos x="T6" y="T7"/>
                  </a:cxn>
                </a:cxnLst>
                <a:rect l="0" t="0" r="r" b="b"/>
                <a:pathLst>
                  <a:path w="21600" h="21600">
                    <a:moveTo>
                      <a:pt x="18899" y="0"/>
                    </a:moveTo>
                    <a:lnTo>
                      <a:pt x="2699" y="0"/>
                    </a:lnTo>
                    <a:cubicBezTo>
                      <a:pt x="1210" y="0"/>
                      <a:pt x="0" y="4841"/>
                      <a:pt x="0" y="10800"/>
                    </a:cubicBezTo>
                    <a:cubicBezTo>
                      <a:pt x="0" y="16758"/>
                      <a:pt x="1210" y="21599"/>
                      <a:pt x="2699" y="21599"/>
                    </a:cubicBezTo>
                    <a:lnTo>
                      <a:pt x="18899" y="21599"/>
                    </a:lnTo>
                    <a:cubicBezTo>
                      <a:pt x="20389" y="21599"/>
                      <a:pt x="21600" y="16758"/>
                      <a:pt x="21600" y="10800"/>
                    </a:cubicBezTo>
                    <a:cubicBezTo>
                      <a:pt x="21600" y="4841"/>
                      <a:pt x="20389" y="0"/>
                      <a:pt x="18899" y="0"/>
                    </a:cubicBezTo>
                  </a:path>
                </a:pathLst>
              </a:custGeom>
              <a:solidFill>
                <a:schemeClr val="bg1"/>
              </a:solid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17" name="AutoShape 146"/>
              <p:cNvSpPr/>
              <p:nvPr/>
            </p:nvSpPr>
            <p:spPr bwMode="auto">
              <a:xfrm>
                <a:off x="2697957" y="1826419"/>
                <a:ext cx="86519" cy="61119"/>
              </a:xfrm>
              <a:custGeom>
                <a:gdLst>
                  <a:gd name="T0" fmla="+- 0 10822 44"/>
                  <a:gd name="T1" fmla="*/ T0 w 21556"/>
                  <a:gd name="T2" fmla="+- 0 10826 53"/>
                  <a:gd name="T3" fmla="*/ 10826 h 21547"/>
                  <a:gd name="T4" fmla="+- 0 10822 44"/>
                  <a:gd name="T5" fmla="*/ T4 w 21556"/>
                  <a:gd name="T6" fmla="+- 0 10826 53"/>
                  <a:gd name="T7" fmla="*/ 10826 h 21547"/>
                  <a:gd name="T8" fmla="+- 0 10822 44"/>
                  <a:gd name="T9" fmla="*/ T8 w 21556"/>
                  <a:gd name="T10" fmla="+- 0 10826 53"/>
                  <a:gd name="T11" fmla="*/ 10826 h 21547"/>
                  <a:gd name="T12" fmla="+- 0 10822 44"/>
                  <a:gd name="T13" fmla="*/ T12 w 21556"/>
                  <a:gd name="T14" fmla="+- 0 10826 53"/>
                  <a:gd name="T15" fmla="*/ 10826 h 21547"/>
                </a:gdLst>
                <a:cxnLst>
                  <a:cxn ang="0">
                    <a:pos x="T1" y="T3"/>
                  </a:cxn>
                  <a:cxn ang="0">
                    <a:pos x="T5" y="T7"/>
                  </a:cxn>
                  <a:cxn ang="0">
                    <a:pos x="T9" y="T11"/>
                  </a:cxn>
                  <a:cxn ang="0">
                    <a:pos x="T13" y="T15"/>
                  </a:cxn>
                </a:cxnLst>
                <a:rect l="0" t="0" r="r" b="b"/>
                <a:pathLst>
                  <a:path w="21556" h="21547">
                    <a:moveTo>
                      <a:pt x="19751" y="2"/>
                    </a:moveTo>
                    <a:lnTo>
                      <a:pt x="3200" y="1845"/>
                    </a:lnTo>
                    <a:cubicBezTo>
                      <a:pt x="2215" y="2010"/>
                      <a:pt x="1272" y="3284"/>
                      <a:pt x="1106" y="4676"/>
                    </a:cubicBezTo>
                    <a:lnTo>
                      <a:pt x="1" y="18986"/>
                    </a:lnTo>
                    <a:cubicBezTo>
                      <a:pt x="-44" y="20398"/>
                      <a:pt x="724" y="21547"/>
                      <a:pt x="1712" y="21547"/>
                    </a:cubicBezTo>
                    <a:cubicBezTo>
                      <a:pt x="2698" y="21547"/>
                      <a:pt x="3542" y="20398"/>
                      <a:pt x="3582" y="18978"/>
                    </a:cubicBezTo>
                    <a:lnTo>
                      <a:pt x="4185" y="9251"/>
                    </a:lnTo>
                    <a:cubicBezTo>
                      <a:pt x="4319" y="7849"/>
                      <a:pt x="5235" y="6592"/>
                      <a:pt x="6220" y="6447"/>
                    </a:cubicBezTo>
                    <a:lnTo>
                      <a:pt x="19751" y="5128"/>
                    </a:lnTo>
                    <a:cubicBezTo>
                      <a:pt x="20743" y="5078"/>
                      <a:pt x="21556" y="3884"/>
                      <a:pt x="21556" y="2467"/>
                    </a:cubicBezTo>
                    <a:cubicBezTo>
                      <a:pt x="21556" y="1055"/>
                      <a:pt x="20743" y="-53"/>
                      <a:pt x="19751" y="2"/>
                    </a:cubicBezTo>
                  </a:path>
                </a:pathLst>
              </a:custGeom>
              <a:grpFill/>
              <a:ln>
                <a:noFill/>
              </a:ln>
              <a:effectLst/>
              <a:extLst>
                <a:ext uri="{91240B29-F687-4F45-9708-019B960494DF}">
                  <a14:hiddenLine xmlns:a14="http://schemas.microsoft.com/office/drawing/2010/main" w="12700">
                    <a:solidFill>
                      <a:srgbClr val="000000"/>
                    </a:solidFill>
                    <a:prstDash val="solid"/>
                    <a:miter lim="0"/>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3085" tIns="13085" rIns="13085" bIns="13085" anchor="ctr"/>
              <a:lstStyle/>
              <a:p>
                <a:pPr algn="just" defTabSz="208915" hangingPunct="0">
                  <a:lnSpc>
                    <a:spcPct val="120000"/>
                  </a:lnSpc>
                </a:pPr>
                <a:endParaRPr lang="en-US" sz="620">
                  <a:latin typeface="Agency FB" panose="020b0503020202020204" pitchFamily="34" charset="0"/>
                  <a:ea typeface="幼圆" panose="02010509060101010101" pitchFamily="49" charset="-122"/>
                  <a:cs typeface="+mn-ea"/>
                  <a:sym typeface="Agency FB" panose="020b0503020202020204" pitchFamily="34" charset="0"/>
                </a:endParaRPr>
              </a:p>
            </p:txBody>
          </p:sp>
        </p:grpSp>
      </p:grpSp>
      <p:sp>
        <p:nvSpPr>
          <p:cNvPr id="49" name="Freeform 24"/>
          <p:cNvSpPr/>
          <p:nvPr/>
        </p:nvSpPr>
        <p:spPr>
          <a:xfrm>
            <a:off x="5281883" y="2923721"/>
            <a:ext cx="596500" cy="596501"/>
          </a:xfrm>
          <a:custGeom>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95669" tIns="276003" rIns="95669" bIns="276003" numCol="1" spcCol="1270" anchor="ctr" anchorCtr="0">
            <a:noAutofit/>
          </a:bodyPr>
          <a:lstStyle/>
          <a:p>
            <a:pPr algn="just" defTabSz="691515">
              <a:lnSpc>
                <a:spcPct val="120000"/>
              </a:lnSpc>
              <a:spcAft>
                <a:spcPct val="35000"/>
              </a:spcAft>
            </a:pPr>
            <a:endParaRPr lang="en-GB" sz="620">
              <a:latin typeface="Agency FB" panose="020b0503020202020204" pitchFamily="34" charset="0"/>
              <a:ea typeface="幼圆" panose="02010509060101010101" pitchFamily="49" charset="-122"/>
              <a:cs typeface="+mn-ea"/>
              <a:sym typeface="Agency FB" panose="020b0503020202020204" pitchFamily="34" charset="0"/>
            </a:endParaRPr>
          </a:p>
        </p:txBody>
      </p:sp>
      <p:sp>
        <p:nvSpPr>
          <p:cNvPr id="51" name="Freeform 24"/>
          <p:cNvSpPr/>
          <p:nvPr/>
        </p:nvSpPr>
        <p:spPr>
          <a:xfrm>
            <a:off x="7024091" y="2911876"/>
            <a:ext cx="596500" cy="596501"/>
          </a:xfrm>
          <a:custGeom>
            <a:gdLst>
              <a:gd name="connsiteX0" fmla="*/ 139284 w 1050805"/>
              <a:gd name="connsiteY0" fmla="*/ 401828 h 1050805"/>
              <a:gd name="connsiteX1" fmla="*/ 401828 w 1050805"/>
              <a:gd name="connsiteY1" fmla="*/ 401828 h 1050805"/>
              <a:gd name="connsiteX2" fmla="*/ 401828 w 1050805"/>
              <a:gd name="connsiteY2" fmla="*/ 139284 h 1050805"/>
              <a:gd name="connsiteX3" fmla="*/ 648977 w 1050805"/>
              <a:gd name="connsiteY3" fmla="*/ 139284 h 1050805"/>
              <a:gd name="connsiteX4" fmla="*/ 648977 w 1050805"/>
              <a:gd name="connsiteY4" fmla="*/ 401828 h 1050805"/>
              <a:gd name="connsiteX5" fmla="*/ 911521 w 1050805"/>
              <a:gd name="connsiteY5" fmla="*/ 401828 h 1050805"/>
              <a:gd name="connsiteX6" fmla="*/ 911521 w 1050805"/>
              <a:gd name="connsiteY6" fmla="*/ 648977 h 1050805"/>
              <a:gd name="connsiteX7" fmla="*/ 648977 w 1050805"/>
              <a:gd name="connsiteY7" fmla="*/ 648977 h 1050805"/>
              <a:gd name="connsiteX8" fmla="*/ 648977 w 1050805"/>
              <a:gd name="connsiteY8" fmla="*/ 911521 h 1050805"/>
              <a:gd name="connsiteX9" fmla="*/ 401828 w 1050805"/>
              <a:gd name="connsiteY9" fmla="*/ 911521 h 1050805"/>
              <a:gd name="connsiteX10" fmla="*/ 401828 w 1050805"/>
              <a:gd name="connsiteY10" fmla="*/ 648977 h 1050805"/>
              <a:gd name="connsiteX11" fmla="*/ 139284 w 1050805"/>
              <a:gd name="connsiteY11" fmla="*/ 648977 h 1050805"/>
              <a:gd name="connsiteX12" fmla="*/ 139284 w 1050805"/>
              <a:gd name="connsiteY12" fmla="*/ 401828 h 105080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050805" h="1050805">
                <a:moveTo>
                  <a:pt x="139284" y="401828"/>
                </a:moveTo>
                <a:lnTo>
                  <a:pt x="401828" y="401828"/>
                </a:lnTo>
                <a:lnTo>
                  <a:pt x="401828" y="139284"/>
                </a:lnTo>
                <a:lnTo>
                  <a:pt x="648977" y="139284"/>
                </a:lnTo>
                <a:lnTo>
                  <a:pt x="648977" y="401828"/>
                </a:lnTo>
                <a:lnTo>
                  <a:pt x="911521" y="401828"/>
                </a:lnTo>
                <a:lnTo>
                  <a:pt x="911521" y="648977"/>
                </a:lnTo>
                <a:lnTo>
                  <a:pt x="648977" y="648977"/>
                </a:lnTo>
                <a:lnTo>
                  <a:pt x="648977" y="911521"/>
                </a:lnTo>
                <a:lnTo>
                  <a:pt x="401828" y="911521"/>
                </a:lnTo>
                <a:lnTo>
                  <a:pt x="401828" y="648977"/>
                </a:lnTo>
                <a:lnTo>
                  <a:pt x="139284" y="648977"/>
                </a:lnTo>
                <a:lnTo>
                  <a:pt x="139284" y="401828"/>
                </a:lnTo>
                <a:close/>
              </a:path>
            </a:pathLst>
          </a:custGeom>
        </p:spPr>
        <p:style>
          <a:lnRef idx="0">
            <a:schemeClr val="accent1">
              <a:tint val="60000"/>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lt1"/>
          </a:fontRef>
        </p:style>
        <p:txBody>
          <a:bodyPr spcFirstLastPara="0" vert="horz" wrap="square" lIns="95669" tIns="276003" rIns="95669" bIns="276003" numCol="1" spcCol="1270" anchor="ctr" anchorCtr="0">
            <a:noAutofit/>
          </a:bodyPr>
          <a:lstStyle/>
          <a:p>
            <a:pPr algn="just" defTabSz="691515">
              <a:lnSpc>
                <a:spcPct val="120000"/>
              </a:lnSpc>
              <a:spcAft>
                <a:spcPct val="35000"/>
              </a:spcAft>
            </a:pPr>
            <a:endParaRPr lang="en-GB" sz="620">
              <a:latin typeface="Agency FB" panose="020b0503020202020204" pitchFamily="34" charset="0"/>
              <a:ea typeface="幼圆" panose="02010509060101010101" pitchFamily="49" charset="-122"/>
              <a:cs typeface="+mn-ea"/>
              <a:sym typeface="Agency FB" panose="020b0503020202020204" pitchFamily="34" charset="0"/>
            </a:endParaRPr>
          </a:p>
        </p:txBody>
      </p:sp>
      <p:pic>
        <p:nvPicPr>
          <p:cNvPr id="53" name="图片 52"/>
          <p:cNvPicPr/>
          <p:nvPr/>
        </p:nvPicPr>
        <p:blipFill>
          <a:blip r:embed="rId2">
            <a:extLst>
              <a:ext uri="{28A0092B-C50C-407E-A947-70E740481C1C}">
                <a14:useLocalDpi xmlns:a14="http://schemas.microsoft.com/office/drawing/2010/main" val="0"/>
              </a:ext>
            </a:extLst>
          </a:blip>
          <a:stretch>
            <a:fillRect/>
          </a:stretch>
        </p:blipFill>
        <p:spPr>
          <a:xfrm>
            <a:off x="2155536" y="2547756"/>
            <a:ext cx="1268389" cy="1350638"/>
          </a:xfrm>
          <a:prstGeom prst="rect">
            <a:avLst/>
          </a:prstGeom>
        </p:spPr>
      </p:pic>
      <p:pic>
        <p:nvPicPr>
          <p:cNvPr id="55" name="图片 54"/>
          <p:cNvPicPr/>
          <p:nvPr/>
        </p:nvPicPr>
        <p:blipFill>
          <a:blip r:embed="rId3">
            <a:extLst>
              <a:ext uri="{28A0092B-C50C-407E-A947-70E740481C1C}">
                <a14:useLocalDpi xmlns:a14="http://schemas.microsoft.com/office/drawing/2010/main" val="0"/>
              </a:ext>
            </a:extLst>
          </a:blip>
          <a:stretch>
            <a:fillRect/>
          </a:stretch>
        </p:blipFill>
        <p:spPr>
          <a:xfrm>
            <a:off x="4039958" y="2576668"/>
            <a:ext cx="1268389" cy="1350638"/>
          </a:xfrm>
          <a:prstGeom prst="rect">
            <a:avLst/>
          </a:prstGeom>
        </p:spPr>
      </p:pic>
      <p:pic>
        <p:nvPicPr>
          <p:cNvPr id="57" name="图片 56"/>
          <p:cNvPicPr/>
          <p:nvPr/>
        </p:nvPicPr>
        <p:blipFill>
          <a:blip r:embed="rId4">
            <a:extLst>
              <a:ext uri="{28A0092B-C50C-407E-A947-70E740481C1C}">
                <a14:useLocalDpi xmlns:a14="http://schemas.microsoft.com/office/drawing/2010/main" val="0"/>
              </a:ext>
            </a:extLst>
          </a:blip>
          <a:stretch>
            <a:fillRect/>
          </a:stretch>
        </p:blipFill>
        <p:spPr>
          <a:xfrm>
            <a:off x="5834977" y="2534807"/>
            <a:ext cx="1268389" cy="1350638"/>
          </a:xfrm>
          <a:prstGeom prst="rect">
            <a:avLst/>
          </a:prstGeom>
        </p:spPr>
      </p:pic>
      <p:pic>
        <p:nvPicPr>
          <p:cNvPr id="59" name="图片 58"/>
          <p:cNvPicPr/>
          <p:nvPr/>
        </p:nvPicPr>
        <p:blipFill>
          <a:blip r:embed="rId5">
            <a:extLst>
              <a:ext uri="{28A0092B-C50C-407E-A947-70E740481C1C}">
                <a14:useLocalDpi xmlns:a14="http://schemas.microsoft.com/office/drawing/2010/main" val="0"/>
              </a:ext>
            </a:extLst>
          </a:blip>
          <a:stretch>
            <a:fillRect/>
          </a:stretch>
        </p:blipFill>
        <p:spPr>
          <a:xfrm>
            <a:off x="7580879" y="2517742"/>
            <a:ext cx="1268389" cy="1350638"/>
          </a:xfrm>
          <a:prstGeom prst="rect">
            <a:avLst/>
          </a:prstGeom>
        </p:spPr>
      </p:pic>
      <p:sp>
        <p:nvSpPr>
          <p:cNvPr id="60" name="文本框 59"/>
          <p:cNvSpPr txBox="1"/>
          <p:nvPr/>
        </p:nvSpPr>
        <p:spPr>
          <a:xfrm>
            <a:off x="64135" y="1477645"/>
            <a:ext cx="9220200" cy="829945"/>
          </a:xfrm>
          <a:prstGeom prst="rect">
            <a:avLst/>
          </a:prstGeom>
          <a:noFill/>
        </p:spPr>
        <p:txBody>
          <a:bodyPr wrap="square" rtlCol="0">
            <a:spAutoFit/>
          </a:bodyPr>
          <a:lstStyle/>
          <a:p>
            <a:r>
              <a:rPr lang="zh-CN" altLang="en-US" sz="4800">
                <a:latin typeface="站酷小薇LOGO体" panose="02010600010101010101" pitchFamily="2" charset="-122"/>
                <a:ea typeface="站酷小薇LOGO体" panose="02010600010101010101" pitchFamily="2" charset="-122"/>
              </a:rPr>
              <a:t>金 砖  五  国：俄 印 南 巴 中</a:t>
            </a:r>
          </a:p>
        </p:txBody>
      </p:sp>
      <p:pic>
        <p:nvPicPr>
          <p:cNvPr id="52" name="图片 51"/>
          <p:cNvPicPr>
            <a:picLocks noChangeAspect="1"/>
          </p:cNvPicPr>
          <p:nvPr/>
        </p:nvPicPr>
        <p:blipFill>
          <a:blip r:embed="rId6">
            <a:extLst>
              <a:ext uri="{28A0092B-C50C-407E-A947-70E740481C1C}">
                <a14:useLocalDpi xmlns:a14="http://schemas.microsoft.com/office/drawing/2010/main" val="0"/>
              </a:ext>
            </a:extLst>
          </a:blip>
          <a:srcRect l="14315" t="3131" r="13435" b="3035"/>
          <a:stretch>
            <a:fillRect/>
          </a:stretch>
        </p:blipFill>
        <p:spPr>
          <a:xfrm>
            <a:off x="266749" y="2634715"/>
            <a:ext cx="1313324" cy="1279229"/>
          </a:xfrm>
          <a:prstGeom prst="rect">
            <a:avLst/>
          </a:prstGeom>
        </p:spPr>
      </p:pic>
      <p:sp>
        <p:nvSpPr>
          <p:cNvPr id="58" name="文本框 57"/>
          <p:cNvSpPr txBox="1"/>
          <p:nvPr/>
        </p:nvSpPr>
        <p:spPr>
          <a:xfrm>
            <a:off x="266749" y="4187401"/>
            <a:ext cx="8743949" cy="1706880"/>
          </a:xfrm>
          <a:prstGeom prst="rect">
            <a:avLst/>
          </a:prstGeom>
          <a:noFill/>
        </p:spPr>
        <p:txBody>
          <a:bodyPr wrap="square">
            <a:spAutoFit/>
          </a:bodyPr>
          <a:lstStyle/>
          <a:p>
            <a:pPr>
              <a:lnSpc>
                <a:spcPct val="125000"/>
              </a:lnSpc>
            </a:pPr>
            <a:r>
              <a:rPr lang="zh-CN" altLang="en-US" sz="2100"/>
              <a:t>        </a:t>
            </a:r>
            <a:r>
              <a:rPr lang="zh-CN" altLang="en-US" sz="2100">
                <a:latin typeface="思源宋体 CN Medium" panose="02020500000000000000" pitchFamily="18" charset="-122"/>
                <a:ea typeface="思源宋体 CN Medium" panose="02020500000000000000" pitchFamily="18" charset="-122"/>
              </a:rPr>
              <a:t>金砖国家特指世界新兴市场，引用了巴西（</a:t>
            </a:r>
            <a:r>
              <a:rPr lang="en-US" altLang="zh-CN" sz="2100">
                <a:latin typeface="思源宋体 CN Medium" panose="02020500000000000000" pitchFamily="18" charset="-122"/>
                <a:ea typeface="思源宋体 CN Medium" panose="02020500000000000000" pitchFamily="18" charset="-122"/>
              </a:rPr>
              <a:t>Brazil</a:t>
            </a:r>
            <a:r>
              <a:rPr lang="zh-CN" altLang="en-US" sz="2100">
                <a:latin typeface="思源宋体 CN Medium" panose="02020500000000000000" pitchFamily="18" charset="-122"/>
                <a:ea typeface="思源宋体 CN Medium" panose="02020500000000000000" pitchFamily="18" charset="-122"/>
              </a:rPr>
              <a:t>）、俄罗斯</a:t>
            </a:r>
            <a:r>
              <a:rPr lang="en-US" altLang="zh-CN" sz="2100">
                <a:latin typeface="思源宋体 CN Medium" panose="02020500000000000000" pitchFamily="18" charset="-122"/>
                <a:ea typeface="思源宋体 CN Medium" panose="02020500000000000000" pitchFamily="18" charset="-122"/>
              </a:rPr>
              <a:t>(Russia)</a:t>
            </a:r>
            <a:r>
              <a:rPr lang="zh-CN" altLang="en-US" sz="2100">
                <a:latin typeface="思源宋体 CN Medium" panose="02020500000000000000" pitchFamily="18" charset="-122"/>
                <a:ea typeface="思源宋体 CN Medium" panose="02020500000000000000" pitchFamily="18" charset="-122"/>
              </a:rPr>
              <a:t>、印度</a:t>
            </a:r>
            <a:r>
              <a:rPr lang="en-US" altLang="zh-CN" sz="2100">
                <a:latin typeface="思源宋体 CN Medium" panose="02020500000000000000" pitchFamily="18" charset="-122"/>
                <a:ea typeface="思源宋体 CN Medium" panose="02020500000000000000" pitchFamily="18" charset="-122"/>
              </a:rPr>
              <a:t>(India)</a:t>
            </a:r>
            <a:r>
              <a:rPr lang="zh-CN" altLang="en-US" sz="2100">
                <a:latin typeface="思源宋体 CN Medium" panose="02020500000000000000" pitchFamily="18" charset="-122"/>
                <a:ea typeface="思源宋体 CN Medium" panose="02020500000000000000" pitchFamily="18" charset="-122"/>
              </a:rPr>
              <a:t>、中国（</a:t>
            </a:r>
            <a:r>
              <a:rPr lang="en-US" altLang="zh-CN" sz="2100">
                <a:latin typeface="思源宋体 CN Medium" panose="02020500000000000000" pitchFamily="18" charset="-122"/>
                <a:ea typeface="思源宋体 CN Medium" panose="02020500000000000000" pitchFamily="18" charset="-122"/>
              </a:rPr>
              <a:t>China</a:t>
            </a:r>
            <a:r>
              <a:rPr lang="zh-CN" altLang="en-US" sz="2100">
                <a:latin typeface="思源宋体 CN Medium" panose="02020500000000000000" pitchFamily="18" charset="-122"/>
                <a:ea typeface="思源宋体 CN Medium" panose="02020500000000000000" pitchFamily="18" charset="-122"/>
              </a:rPr>
              <a:t>）、和南非（</a:t>
            </a:r>
            <a:r>
              <a:rPr lang="en-US" altLang="zh-CN" sz="2100">
                <a:latin typeface="思源宋体 CN Medium" panose="02020500000000000000" pitchFamily="18" charset="-122"/>
                <a:ea typeface="思源宋体 CN Medium" panose="02020500000000000000" pitchFamily="18" charset="-122"/>
              </a:rPr>
              <a:t>South Africa</a:t>
            </a:r>
            <a:r>
              <a:rPr lang="zh-CN" altLang="en-US" sz="2100">
                <a:latin typeface="思源宋体 CN Medium" panose="02020500000000000000" pitchFamily="18" charset="-122"/>
                <a:ea typeface="思源宋体 CN Medium" panose="02020500000000000000" pitchFamily="18" charset="-122"/>
              </a:rPr>
              <a:t>）的英文首字母。该词与英语单词的砖（</a:t>
            </a:r>
            <a:r>
              <a:rPr lang="en-US" altLang="zh-CN" sz="2100">
                <a:latin typeface="思源宋体 CN Medium" panose="02020500000000000000" pitchFamily="18" charset="-122"/>
                <a:ea typeface="思源宋体 CN Medium" panose="02020500000000000000" pitchFamily="18" charset="-122"/>
              </a:rPr>
              <a:t>Brick</a:t>
            </a:r>
            <a:r>
              <a:rPr lang="zh-CN" altLang="en-US" sz="2100">
                <a:latin typeface="思源宋体 CN Medium" panose="02020500000000000000" pitchFamily="18" charset="-122"/>
                <a:ea typeface="思源宋体 CN Medium" panose="02020500000000000000" pitchFamily="18" charset="-122"/>
              </a:rPr>
              <a:t>）类似，因此称为“金砖国家”。</a:t>
            </a:r>
            <a:r>
              <a:rPr lang="en-US" altLang="zh-CN" sz="2100">
                <a:latin typeface="思源宋体 CN Medium" panose="02020500000000000000" pitchFamily="18" charset="-122"/>
                <a:ea typeface="思源宋体 CN Medium" panose="02020500000000000000" pitchFamily="18" charset="-122"/>
              </a:rPr>
              <a:t>2009</a:t>
            </a:r>
            <a:r>
              <a:rPr lang="zh-CN" altLang="en-US" sz="2100">
                <a:latin typeface="思源宋体 CN Medium" panose="02020500000000000000" pitchFamily="18" charset="-122"/>
                <a:ea typeface="思源宋体 CN Medium" panose="02020500000000000000" pitchFamily="18" charset="-122"/>
              </a:rPr>
              <a:t>年，金砖国家领导人在俄罗斯举行首次会晤，之后每年举行一次。</a:t>
            </a:r>
          </a:p>
        </p:txBody>
      </p:sp>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2" nodeType="click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additive="base">
                                        <p:cTn id="7" dur="500" fill="hold"/>
                                        <p:tgtEl>
                                          <p:spTgt spid="60"/>
                                        </p:tgtEl>
                                        <p:attrNameLst>
                                          <p:attrName>ppt_x</p:attrName>
                                        </p:attrNameLst>
                                      </p:cBhvr>
                                      <p:tavLst>
                                        <p:tav tm="0">
                                          <p:val>
                                            <p:strVal val="#ppt_x"/>
                                          </p:val>
                                        </p:tav>
                                        <p:tav tm="100000">
                                          <p:val>
                                            <p:strVal val="#ppt_x"/>
                                          </p:val>
                                        </p:tav>
                                      </p:tavLst>
                                    </p:anim>
                                    <p:anim calcmode="lin" valueType="num">
                                      <p:cBhvr additive="base">
                                        <p:cTn id="8" dur="500" fill="hold"/>
                                        <p:tgtEl>
                                          <p:spTgt spid="6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par>
                                <p:cTn id="17" presetID="42" presetClass="entr" presetSubtype="0" fill="hold" grpId="0" nodeType="withEffect">
                                  <p:stCondLst>
                                    <p:cond delay="0"/>
                                  </p:stCondLst>
                                  <p:childTnLst>
                                    <p:set>
                                      <p:cBhvr>
                                        <p:cTn id="18" dur="1" fill="hold">
                                          <p:stCondLst>
                                            <p:cond delay="0"/>
                                          </p:stCondLst>
                                        </p:cTn>
                                        <p:tgtEl>
                                          <p:spTgt spid="49"/>
                                        </p:tgtEl>
                                        <p:attrNameLst>
                                          <p:attrName>style.visibility</p:attrName>
                                        </p:attrNameLst>
                                      </p:cBhvr>
                                      <p:to>
                                        <p:strVal val="visible"/>
                                      </p:to>
                                    </p:set>
                                    <p:animEffect transition="in" filter="fade">
                                      <p:cBhvr>
                                        <p:cTn id="19" dur="1000"/>
                                        <p:tgtEl>
                                          <p:spTgt spid="49"/>
                                        </p:tgtEl>
                                      </p:cBhvr>
                                    </p:animEffect>
                                    <p:anim calcmode="lin" valueType="num">
                                      <p:cBhvr>
                                        <p:cTn id="20" dur="1000" fill="hold"/>
                                        <p:tgtEl>
                                          <p:spTgt spid="49"/>
                                        </p:tgtEl>
                                        <p:attrNameLst>
                                          <p:attrName>ppt_x</p:attrName>
                                        </p:attrNameLst>
                                      </p:cBhvr>
                                      <p:tavLst>
                                        <p:tav tm="0">
                                          <p:val>
                                            <p:strVal val="#ppt_x"/>
                                          </p:val>
                                        </p:tav>
                                        <p:tav tm="100000">
                                          <p:val>
                                            <p:strVal val="#ppt_x"/>
                                          </p:val>
                                        </p:tav>
                                      </p:tavLst>
                                    </p:anim>
                                    <p:anim calcmode="lin" valueType="num">
                                      <p:cBhvr>
                                        <p:cTn id="21" dur="1000" fill="hold"/>
                                        <p:tgtEl>
                                          <p:spTgt spid="49"/>
                                        </p:tgtEl>
                                        <p:attrNameLst>
                                          <p:attrName>ppt_y</p:attrName>
                                        </p:attrNameLst>
                                      </p:cBhvr>
                                      <p:tavLst>
                                        <p:tav tm="0">
                                          <p:val>
                                            <p:strVal val="#ppt_y+.1"/>
                                          </p:val>
                                        </p:tav>
                                        <p:tav tm="100000">
                                          <p:val>
                                            <p:strVal val="#ppt_y"/>
                                          </p:val>
                                        </p:tav>
                                      </p:tavLst>
                                    </p:anim>
                                  </p:childTnLst>
                                </p:cTn>
                              </p:par>
                              <p:par>
                                <p:cTn id="22" presetID="42" presetClass="entr" presetSubtype="0" fill="hold" grpId="1" nodeType="withEffect">
                                  <p:stCondLst>
                                    <p:cond delay="0"/>
                                  </p:stCondLst>
                                  <p:childTnLst>
                                    <p:set>
                                      <p:cBhvr>
                                        <p:cTn id="23" dur="1" fill="hold">
                                          <p:stCondLst>
                                            <p:cond delay="0"/>
                                          </p:stCondLst>
                                        </p:cTn>
                                        <p:tgtEl>
                                          <p:spTgt spid="51"/>
                                        </p:tgtEl>
                                        <p:attrNameLst>
                                          <p:attrName>style.visibility</p:attrName>
                                        </p:attrNameLst>
                                      </p:cBhvr>
                                      <p:to>
                                        <p:strVal val="visible"/>
                                      </p:to>
                                    </p:set>
                                    <p:animEffect transition="in" filter="fade">
                                      <p:cBhvr>
                                        <p:cTn id="24" dur="1000"/>
                                        <p:tgtEl>
                                          <p:spTgt spid="51"/>
                                        </p:tgtEl>
                                      </p:cBhvr>
                                    </p:animEffect>
                                    <p:anim calcmode="lin" valueType="num">
                                      <p:cBhvr>
                                        <p:cTn id="25" dur="1000" fill="hold"/>
                                        <p:tgtEl>
                                          <p:spTgt spid="51"/>
                                        </p:tgtEl>
                                        <p:attrNameLst>
                                          <p:attrName>ppt_x</p:attrName>
                                        </p:attrNameLst>
                                      </p:cBhvr>
                                      <p:tavLst>
                                        <p:tav tm="0">
                                          <p:val>
                                            <p:strVal val="#ppt_x"/>
                                          </p:val>
                                        </p:tav>
                                        <p:tav tm="100000">
                                          <p:val>
                                            <p:strVal val="#ppt_x"/>
                                          </p:val>
                                        </p:tav>
                                      </p:tavLst>
                                    </p:anim>
                                    <p:anim calcmode="lin" valueType="num">
                                      <p:cBhvr>
                                        <p:cTn id="26" dur="1000" fill="hold"/>
                                        <p:tgtEl>
                                          <p:spTgt spid="51"/>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53"/>
                                        </p:tgtEl>
                                        <p:attrNameLst>
                                          <p:attrName>style.visibility</p:attrName>
                                        </p:attrNameLst>
                                      </p:cBhvr>
                                      <p:to>
                                        <p:strVal val="visible"/>
                                      </p:to>
                                    </p:set>
                                    <p:animEffect transition="in" filter="fade">
                                      <p:cBhvr>
                                        <p:cTn id="29" dur="1000"/>
                                        <p:tgtEl>
                                          <p:spTgt spid="53"/>
                                        </p:tgtEl>
                                      </p:cBhvr>
                                    </p:animEffect>
                                    <p:anim calcmode="lin" valueType="num">
                                      <p:cBhvr>
                                        <p:cTn id="30" dur="1000" fill="hold"/>
                                        <p:tgtEl>
                                          <p:spTgt spid="53"/>
                                        </p:tgtEl>
                                        <p:attrNameLst>
                                          <p:attrName>ppt_x</p:attrName>
                                        </p:attrNameLst>
                                      </p:cBhvr>
                                      <p:tavLst>
                                        <p:tav tm="0">
                                          <p:val>
                                            <p:strVal val="#ppt_x"/>
                                          </p:val>
                                        </p:tav>
                                        <p:tav tm="100000">
                                          <p:val>
                                            <p:strVal val="#ppt_x"/>
                                          </p:val>
                                        </p:tav>
                                      </p:tavLst>
                                    </p:anim>
                                    <p:anim calcmode="lin" valueType="num">
                                      <p:cBhvr>
                                        <p:cTn id="31" dur="1000" fill="hold"/>
                                        <p:tgtEl>
                                          <p:spTgt spid="53"/>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55"/>
                                        </p:tgtEl>
                                        <p:attrNameLst>
                                          <p:attrName>style.visibility</p:attrName>
                                        </p:attrNameLst>
                                      </p:cBhvr>
                                      <p:to>
                                        <p:strVal val="visible"/>
                                      </p:to>
                                    </p:set>
                                    <p:animEffect transition="in" filter="fade">
                                      <p:cBhvr>
                                        <p:cTn id="34" dur="1000"/>
                                        <p:tgtEl>
                                          <p:spTgt spid="55"/>
                                        </p:tgtEl>
                                      </p:cBhvr>
                                    </p:animEffect>
                                    <p:anim calcmode="lin" valueType="num">
                                      <p:cBhvr>
                                        <p:cTn id="35" dur="1000" fill="hold"/>
                                        <p:tgtEl>
                                          <p:spTgt spid="55"/>
                                        </p:tgtEl>
                                        <p:attrNameLst>
                                          <p:attrName>ppt_x</p:attrName>
                                        </p:attrNameLst>
                                      </p:cBhvr>
                                      <p:tavLst>
                                        <p:tav tm="0">
                                          <p:val>
                                            <p:strVal val="#ppt_x"/>
                                          </p:val>
                                        </p:tav>
                                        <p:tav tm="100000">
                                          <p:val>
                                            <p:strVal val="#ppt_x"/>
                                          </p:val>
                                        </p:tav>
                                      </p:tavLst>
                                    </p:anim>
                                    <p:anim calcmode="lin" valueType="num">
                                      <p:cBhvr>
                                        <p:cTn id="36" dur="1000" fill="hold"/>
                                        <p:tgtEl>
                                          <p:spTgt spid="55"/>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57"/>
                                        </p:tgtEl>
                                        <p:attrNameLst>
                                          <p:attrName>style.visibility</p:attrName>
                                        </p:attrNameLst>
                                      </p:cBhvr>
                                      <p:to>
                                        <p:strVal val="visible"/>
                                      </p:to>
                                    </p:set>
                                    <p:animEffect transition="in" filter="fade">
                                      <p:cBhvr>
                                        <p:cTn id="39" dur="1000"/>
                                        <p:tgtEl>
                                          <p:spTgt spid="57"/>
                                        </p:tgtEl>
                                      </p:cBhvr>
                                    </p:animEffect>
                                    <p:anim calcmode="lin" valueType="num">
                                      <p:cBhvr>
                                        <p:cTn id="40" dur="1000" fill="hold"/>
                                        <p:tgtEl>
                                          <p:spTgt spid="57"/>
                                        </p:tgtEl>
                                        <p:attrNameLst>
                                          <p:attrName>ppt_x</p:attrName>
                                        </p:attrNameLst>
                                      </p:cBhvr>
                                      <p:tavLst>
                                        <p:tav tm="0">
                                          <p:val>
                                            <p:strVal val="#ppt_x"/>
                                          </p:val>
                                        </p:tav>
                                        <p:tav tm="100000">
                                          <p:val>
                                            <p:strVal val="#ppt_x"/>
                                          </p:val>
                                        </p:tav>
                                      </p:tavLst>
                                    </p:anim>
                                    <p:anim calcmode="lin" valueType="num">
                                      <p:cBhvr>
                                        <p:cTn id="41" dur="1000" fill="hold"/>
                                        <p:tgtEl>
                                          <p:spTgt spid="57"/>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59"/>
                                        </p:tgtEl>
                                        <p:attrNameLst>
                                          <p:attrName>style.visibility</p:attrName>
                                        </p:attrNameLst>
                                      </p:cBhvr>
                                      <p:to>
                                        <p:strVal val="visible"/>
                                      </p:to>
                                    </p:set>
                                    <p:animEffect transition="in" filter="fade">
                                      <p:cBhvr>
                                        <p:cTn id="44" dur="1000"/>
                                        <p:tgtEl>
                                          <p:spTgt spid="59"/>
                                        </p:tgtEl>
                                      </p:cBhvr>
                                    </p:animEffect>
                                    <p:anim calcmode="lin" valueType="num">
                                      <p:cBhvr>
                                        <p:cTn id="45" dur="1000" fill="hold"/>
                                        <p:tgtEl>
                                          <p:spTgt spid="59"/>
                                        </p:tgtEl>
                                        <p:attrNameLst>
                                          <p:attrName>ppt_x</p:attrName>
                                        </p:attrNameLst>
                                      </p:cBhvr>
                                      <p:tavLst>
                                        <p:tav tm="0">
                                          <p:val>
                                            <p:strVal val="#ppt_x"/>
                                          </p:val>
                                        </p:tav>
                                        <p:tav tm="100000">
                                          <p:val>
                                            <p:strVal val="#ppt_x"/>
                                          </p:val>
                                        </p:tav>
                                      </p:tavLst>
                                    </p:anim>
                                    <p:anim calcmode="lin" valueType="num">
                                      <p:cBhvr>
                                        <p:cTn id="46" dur="1000" fill="hold"/>
                                        <p:tgtEl>
                                          <p:spTgt spid="59"/>
                                        </p:tgtEl>
                                        <p:attrNameLst>
                                          <p:attrName>ppt_y</p:attrName>
                                        </p:attrNameLst>
                                      </p:cBhvr>
                                      <p:tavLst>
                                        <p:tav tm="0">
                                          <p:val>
                                            <p:strVal val="#ppt_y+.1"/>
                                          </p:val>
                                        </p:tav>
                                        <p:tav tm="100000">
                                          <p:val>
                                            <p:strVal val="#ppt_y"/>
                                          </p:val>
                                        </p:tav>
                                      </p:tavLst>
                                    </p:anim>
                                  </p:childTnLst>
                                </p:cTn>
                              </p:par>
                              <p:par>
                                <p:cTn id="47" presetID="42" presetClass="entr" presetSubtype="0" fill="hold" nodeType="withEffect">
                                  <p:stCondLst>
                                    <p:cond delay="0"/>
                                  </p:stCondLst>
                                  <p:childTnLst>
                                    <p:set>
                                      <p:cBhvr>
                                        <p:cTn id="48" dur="1" fill="hold">
                                          <p:stCondLst>
                                            <p:cond delay="0"/>
                                          </p:stCondLst>
                                        </p:cTn>
                                        <p:tgtEl>
                                          <p:spTgt spid="52"/>
                                        </p:tgtEl>
                                        <p:attrNameLst>
                                          <p:attrName>style.visibility</p:attrName>
                                        </p:attrNameLst>
                                      </p:cBhvr>
                                      <p:to>
                                        <p:strVal val="visible"/>
                                      </p:to>
                                    </p:set>
                                    <p:animEffect transition="in" filter="fade">
                                      <p:cBhvr>
                                        <p:cTn id="49" dur="1000"/>
                                        <p:tgtEl>
                                          <p:spTgt spid="52"/>
                                        </p:tgtEl>
                                      </p:cBhvr>
                                    </p:animEffect>
                                    <p:anim calcmode="lin" valueType="num">
                                      <p:cBhvr>
                                        <p:cTn id="50" dur="1000" fill="hold"/>
                                        <p:tgtEl>
                                          <p:spTgt spid="52"/>
                                        </p:tgtEl>
                                        <p:attrNameLst>
                                          <p:attrName>ppt_x</p:attrName>
                                        </p:attrNameLst>
                                      </p:cBhvr>
                                      <p:tavLst>
                                        <p:tav tm="0">
                                          <p:val>
                                            <p:strVal val="#ppt_x"/>
                                          </p:val>
                                        </p:tav>
                                        <p:tav tm="100000">
                                          <p:val>
                                            <p:strVal val="#ppt_x"/>
                                          </p:val>
                                        </p:tav>
                                      </p:tavLst>
                                    </p:anim>
                                    <p:anim calcmode="lin" valueType="num">
                                      <p:cBhvr>
                                        <p:cTn id="51" dur="1000" fill="hold"/>
                                        <p:tgtEl>
                                          <p:spTgt spid="52"/>
                                        </p:tgtEl>
                                        <p:attrNameLst>
                                          <p:attrName>ppt_y</p:attrName>
                                        </p:attrNameLst>
                                      </p:cBhvr>
                                      <p:tavLst>
                                        <p:tav tm="0">
                                          <p:val>
                                            <p:strVal val="#ppt_y+.1"/>
                                          </p:val>
                                        </p:tav>
                                        <p:tav tm="100000">
                                          <p:val>
                                            <p:strVal val="#ppt_y"/>
                                          </p:val>
                                        </p:tav>
                                      </p:tavLst>
                                    </p:anim>
                                  </p:childTnLst>
                                </p:cTn>
                              </p:par>
                            </p:childTnLst>
                          </p:cTn>
                        </p:par>
                      </p:childTnLst>
                    </p:cTn>
                  </p:par>
                  <p:par>
                    <p:cTn id="52" fill="hold" nodeType="clickPar">
                      <p:stCondLst>
                        <p:cond delay="indefinite"/>
                      </p:stCondLst>
                      <p:childTnLst>
                        <p:par>
                          <p:cTn id="53" fill="hold" nodeType="withGroup">
                            <p:stCondLst>
                              <p:cond delay="indefinite"/>
                            </p:stCondLst>
                          </p:cTn>
                        </p:par>
                        <p:par>
                          <p:cTn id="54" fill="hold" nodeType="afterGroup">
                            <p:stCondLst>
                              <p:cond delay="0"/>
                            </p:stCondLst>
                            <p:childTnLst>
                              <p:par>
                                <p:cTn id="55" presetID="42" presetClass="entr" presetSubtype="0" fill="hold" grpId="3" nodeType="clickEffect">
                                  <p:stCondLst>
                                    <p:cond delay="0"/>
                                  </p:stCondLst>
                                  <p:childTnLst>
                                    <p:set>
                                      <p:cBhvr>
                                        <p:cTn id="56" dur="1" fill="hold">
                                          <p:stCondLst>
                                            <p:cond delay="0"/>
                                          </p:stCondLst>
                                        </p:cTn>
                                        <p:tgtEl>
                                          <p:spTgt spid="58"/>
                                        </p:tgtEl>
                                        <p:attrNameLst>
                                          <p:attrName>style.visibility</p:attrName>
                                        </p:attrNameLst>
                                      </p:cBhvr>
                                      <p:to>
                                        <p:strVal val="visible"/>
                                      </p:to>
                                    </p:set>
                                    <p:animEffect transition="in" filter="fade">
                                      <p:cBhvr>
                                        <p:cTn id="57" dur="1000"/>
                                        <p:tgtEl>
                                          <p:spTgt spid="58"/>
                                        </p:tgtEl>
                                      </p:cBhvr>
                                    </p:animEffect>
                                    <p:anim calcmode="lin" valueType="num">
                                      <p:cBhvr>
                                        <p:cTn id="58" dur="1000" fill="hold"/>
                                        <p:tgtEl>
                                          <p:spTgt spid="58"/>
                                        </p:tgtEl>
                                        <p:attrNameLst>
                                          <p:attrName>ppt_x</p:attrName>
                                        </p:attrNameLst>
                                      </p:cBhvr>
                                      <p:tavLst>
                                        <p:tav tm="0">
                                          <p:val>
                                            <p:strVal val="#ppt_x"/>
                                          </p:val>
                                        </p:tav>
                                        <p:tav tm="100000">
                                          <p:val>
                                            <p:strVal val="#ppt_x"/>
                                          </p:val>
                                        </p:tav>
                                      </p:tavLst>
                                    </p:anim>
                                    <p:anim calcmode="lin" valueType="num">
                                      <p:cBhvr>
                                        <p:cTn id="59" dur="1000" fill="hold"/>
                                        <p:tgtEl>
                                          <p:spTgt spid="5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 grpId="0"/>
      <p:bldP spid="51" grpId="1"/>
      <p:bldP spid="60" grpId="2"/>
      <p:bldP spid="58" grpId="3"/>
    </p:bldLst>
  </p:timing>
</p:sld>
</file>

<file path=ppt/slides/slide18.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26" name="文本占位符 8"/>
          <p:cNvSpPr txBox="1"/>
          <p:nvPr/>
        </p:nvSpPr>
        <p:spPr>
          <a:xfrm>
            <a:off x="7215725" y="900955"/>
            <a:ext cx="1928275" cy="322580"/>
          </a:xfrm>
          <a:prstGeom prst="rect">
            <a:avLst/>
          </a:prstGeom>
          <a:noFill/>
        </p:spPr>
        <p:txBody>
          <a:bodyPr vert="horz" wrap="square" lIns="0" tIns="0" rIns="0" bIns="0" rtlCol="0" anchor="ctr">
            <a:spAutoFit/>
          </a:bodyPr>
          <a:lstStyle>
            <a:defPPr>
              <a:defRPr lang="zh-CN"/>
            </a:defPPr>
            <a:lvl1pPr marL="0" indent="0" algn="l" defTabSz="914400" rtl="0" eaLnBrk="1" latinLnBrk="0" hangingPunct="1">
              <a:buFont typeface="Arial" panose="020b0604020202020204" pitchFamily="34" charset="0"/>
              <a:buNone/>
              <a:defRPr lang="zh-CN" altLang="en-US" sz="2400" kern="1200">
                <a:solidFill>
                  <a:schemeClr val="bg1"/>
                </a:solidFill>
                <a:latin typeface="微软雅黑" panose="020b0503020204020204" charset="-122"/>
                <a:ea typeface="微软雅黑" panose="020b0503020204020204" charset="-122"/>
                <a:cs typeface="+mn-ea"/>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3930" fontAlgn="base">
              <a:spcBef>
                <a:spcPct val="0"/>
              </a:spcBef>
              <a:spcAft>
                <a:spcPct val="0"/>
              </a:spcAft>
            </a:pPr>
            <a:r>
              <a:rPr lang="zh-CN" altLang="en-US" sz="2100"/>
              <a:t>当代中国的外交</a:t>
            </a:r>
          </a:p>
        </p:txBody>
      </p:sp>
      <p:pic>
        <p:nvPicPr>
          <p:cNvPr id="40" name="图片 39"/>
          <p:cNvPicPr/>
          <p:nvPr/>
        </p:nvPicPr>
        <p:blipFill>
          <a:blip r:embed="rId2">
            <a:extLst>
              <a:ext uri="{28A0092B-C50C-407E-A947-70E740481C1C}">
                <a14:useLocalDpi xmlns:a14="http://schemas.microsoft.com/office/drawing/2010/main" val="0"/>
              </a:ext>
            </a:extLst>
          </a:blip>
          <a:srcRect l="13976" t="52801" r="12247" b="6577"/>
          <a:stretch>
            <a:fillRect/>
          </a:stretch>
        </p:blipFill>
        <p:spPr>
          <a:xfrm>
            <a:off x="5732530" y="2156490"/>
            <a:ext cx="3411470" cy="3615813"/>
          </a:xfrm>
          <a:prstGeom prst="rect">
            <a:avLst/>
          </a:prstGeom>
          <a:ln>
            <a:noFill/>
          </a:ln>
          <a:effectLst>
            <a:softEdge rad="112500"/>
          </a:effectLst>
        </p:spPr>
      </p:pic>
      <p:pic>
        <p:nvPicPr>
          <p:cNvPr id="42" name="图片 4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19822" y="2833976"/>
            <a:ext cx="2704355" cy="2260841"/>
          </a:xfrm>
          <a:prstGeom prst="rect">
            <a:avLst/>
          </a:prstGeom>
        </p:spPr>
      </p:pic>
      <p:pic>
        <p:nvPicPr>
          <p:cNvPr id="43" name="图片 42"/>
          <p:cNvPicPr/>
          <p:nvPr/>
        </p:nvPicPr>
        <p:blipFill>
          <a:blip r:embed="rId2">
            <a:extLst>
              <a:ext uri="{28A0092B-C50C-407E-A947-70E740481C1C}">
                <a14:useLocalDpi xmlns:a14="http://schemas.microsoft.com/office/drawing/2010/main" val="0"/>
              </a:ext>
            </a:extLst>
          </a:blip>
          <a:srcRect b="47364"/>
          <a:stretch>
            <a:fillRect/>
          </a:stretch>
        </p:blipFill>
        <p:spPr>
          <a:xfrm>
            <a:off x="-1" y="2156490"/>
            <a:ext cx="3123373" cy="3389088"/>
          </a:xfrm>
          <a:prstGeom prst="rect">
            <a:avLst/>
          </a:prstGeom>
          <a:ln>
            <a:noFill/>
          </a:ln>
          <a:effectLst>
            <a:softEdge rad="112500"/>
          </a:effectLst>
        </p:spPr>
      </p:pic>
      <p:sp>
        <p:nvSpPr>
          <p:cNvPr id="44" name="文本框 43"/>
          <p:cNvSpPr txBox="1"/>
          <p:nvPr/>
        </p:nvSpPr>
        <p:spPr>
          <a:xfrm>
            <a:off x="0" y="1598457"/>
            <a:ext cx="5537522" cy="460375"/>
          </a:xfrm>
          <a:prstGeom prst="rect">
            <a:avLst/>
          </a:prstGeom>
          <a:noFill/>
        </p:spPr>
        <p:txBody>
          <a:bodyPr wrap="square" rtlCol="0">
            <a:spAutoFit/>
          </a:bodyPr>
          <a:lstStyle/>
          <a:p>
            <a:r>
              <a:rPr lang="zh-CN" altLang="en-US" sz="2400">
                <a:latin typeface="华文细黑" panose="02010600040101010101" pitchFamily="2" charset="-122"/>
                <a:ea typeface="华文细黑" panose="02010600040101010101" pitchFamily="2" charset="-122"/>
              </a:rPr>
              <a:t>（</a:t>
            </a:r>
            <a:r>
              <a:rPr lang="en-US" altLang="zh-CN" sz="2400">
                <a:latin typeface="华文细黑" panose="02010600040101010101" pitchFamily="2" charset="-122"/>
                <a:ea typeface="华文细黑" panose="02010600040101010101" pitchFamily="2" charset="-122"/>
              </a:rPr>
              <a:t>3</a:t>
            </a:r>
            <a:r>
              <a:rPr lang="zh-CN" altLang="en-US" sz="2400">
                <a:latin typeface="华文细黑" panose="02010600040101010101" pitchFamily="2" charset="-122"/>
                <a:ea typeface="华文细黑" panose="02010600040101010101" pitchFamily="2" charset="-122"/>
              </a:rPr>
              <a:t>）开展以联合国为中心的多边外交</a:t>
            </a:r>
          </a:p>
        </p:txBody>
      </p:sp>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4"/>
                                        </p:tgtEl>
                                        <p:attrNameLst>
                                          <p:attrName>style.visibility</p:attrName>
                                        </p:attrNameLst>
                                      </p:cBhvr>
                                      <p:to>
                                        <p:strVal val="visible"/>
                                      </p:to>
                                    </p:set>
                                    <p:anim calcmode="lin" valueType="num">
                                      <p:cBhvr additive="base">
                                        <p:cTn id="7" dur="500" fill="hold"/>
                                        <p:tgtEl>
                                          <p:spTgt spid="44"/>
                                        </p:tgtEl>
                                        <p:attrNameLst>
                                          <p:attrName>ppt_x</p:attrName>
                                        </p:attrNameLst>
                                      </p:cBhvr>
                                      <p:tavLst>
                                        <p:tav tm="0">
                                          <p:val>
                                            <p:strVal val="#ppt_x"/>
                                          </p:val>
                                        </p:tav>
                                        <p:tav tm="100000">
                                          <p:val>
                                            <p:strVal val="#ppt_x"/>
                                          </p:val>
                                        </p:tav>
                                      </p:tavLst>
                                    </p:anim>
                                    <p:anim calcmode="lin" valueType="num">
                                      <p:cBhvr additive="base">
                                        <p:cTn id="8" dur="500" fill="hold"/>
                                        <p:tgtEl>
                                          <p:spTgt spid="4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6" presetClass="entr" presetSubtype="16" fill="hold" nodeType="clickEffect">
                                  <p:stCondLst>
                                    <p:cond delay="0"/>
                                  </p:stCondLst>
                                  <p:childTnLst>
                                    <p:set>
                                      <p:cBhvr>
                                        <p:cTn id="13" dur="1" fill="hold">
                                          <p:stCondLst>
                                            <p:cond delay="0"/>
                                          </p:stCondLst>
                                        </p:cTn>
                                        <p:tgtEl>
                                          <p:spTgt spid="40"/>
                                        </p:tgtEl>
                                        <p:attrNameLst>
                                          <p:attrName>style.visibility</p:attrName>
                                        </p:attrNameLst>
                                      </p:cBhvr>
                                      <p:to>
                                        <p:strVal val="visible"/>
                                      </p:to>
                                    </p:set>
                                    <p:animEffect transition="in" filter="circle(in)">
                                      <p:cBhvr>
                                        <p:cTn id="14" dur="2000"/>
                                        <p:tgtEl>
                                          <p:spTgt spid="40"/>
                                        </p:tgtEl>
                                      </p:cBhvr>
                                    </p:animEffect>
                                  </p:childTnLst>
                                </p:cTn>
                              </p:par>
                              <p:par>
                                <p:cTn id="15" presetID="6" presetClass="entr" presetSubtype="16" fill="hold" nodeType="withEffect">
                                  <p:stCondLst>
                                    <p:cond delay="0"/>
                                  </p:stCondLst>
                                  <p:childTnLst>
                                    <p:set>
                                      <p:cBhvr>
                                        <p:cTn id="16" dur="1" fill="hold">
                                          <p:stCondLst>
                                            <p:cond delay="0"/>
                                          </p:stCondLst>
                                        </p:cTn>
                                        <p:tgtEl>
                                          <p:spTgt spid="42"/>
                                        </p:tgtEl>
                                        <p:attrNameLst>
                                          <p:attrName>style.visibility</p:attrName>
                                        </p:attrNameLst>
                                      </p:cBhvr>
                                      <p:to>
                                        <p:strVal val="visible"/>
                                      </p:to>
                                    </p:set>
                                    <p:animEffect transition="in" filter="circle(in)">
                                      <p:cBhvr>
                                        <p:cTn id="17" dur="2000"/>
                                        <p:tgtEl>
                                          <p:spTgt spid="42"/>
                                        </p:tgtEl>
                                      </p:cBhvr>
                                    </p:animEffect>
                                  </p:childTnLst>
                                </p:cTn>
                              </p:par>
                              <p:par>
                                <p:cTn id="18" presetID="6" presetClass="entr" presetSubtype="16" fill="hold" nodeType="with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circle(in)">
                                      <p:cBhvr>
                                        <p:cTn id="20" dur="20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 grpId="0"/>
    </p:bldLst>
  </p:timing>
</p:sld>
</file>

<file path=ppt/slides/slide19.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10" name="文本框 9"/>
          <p:cNvSpPr txBox="1"/>
          <p:nvPr/>
        </p:nvSpPr>
        <p:spPr>
          <a:xfrm>
            <a:off x="409989" y="814390"/>
            <a:ext cx="6266186" cy="460375"/>
          </a:xfrm>
          <a:prstGeom prst="rect">
            <a:avLst/>
          </a:prstGeom>
          <a:noFill/>
        </p:spPr>
        <p:txBody>
          <a:bodyPr wrap="square">
            <a:spAutoFit/>
          </a:bodyPr>
          <a:lstStyle/>
          <a:p>
            <a:r>
              <a:rPr lang="zh-CN" altLang="en-US" sz="2400">
                <a:solidFill>
                  <a:schemeClr val="bg1"/>
                </a:solidFill>
                <a:latin typeface="站酷小薇LOGO体" panose="02010600010101010101" pitchFamily="2" charset="-122"/>
                <a:ea typeface="站酷小薇LOGO体" panose="02010600010101010101" pitchFamily="2" charset="-122"/>
              </a:rPr>
              <a:t>三、中共十八大以来的中国特色大国外交 </a:t>
            </a:r>
          </a:p>
        </p:txBody>
      </p:sp>
      <p:sp>
        <p:nvSpPr>
          <p:cNvPr id="5" name="文本框 4"/>
          <p:cNvSpPr txBox="1"/>
          <p:nvPr/>
        </p:nvSpPr>
        <p:spPr>
          <a:xfrm>
            <a:off x="332870" y="1476680"/>
            <a:ext cx="1910177" cy="460375"/>
          </a:xfrm>
          <a:prstGeom prst="rect">
            <a:avLst/>
          </a:prstGeom>
          <a:noFill/>
        </p:spPr>
        <p:txBody>
          <a:bodyPr wrap="square" rtlCol="0">
            <a:spAutoFit/>
          </a:bodyPr>
          <a:lstStyle/>
          <a:p>
            <a:r>
              <a:rPr lang="zh-CN" altLang="en-US" sz="2400">
                <a:latin typeface="华文细黑" panose="02010600040101010101" pitchFamily="2" charset="-122"/>
                <a:ea typeface="华文细黑" panose="02010600040101010101" pitchFamily="2" charset="-122"/>
              </a:rPr>
              <a:t>（一）背景：</a:t>
            </a:r>
          </a:p>
        </p:txBody>
      </p:sp>
      <p:pic>
        <p:nvPicPr>
          <p:cNvPr id="3" name="图片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2870" y="2124701"/>
            <a:ext cx="4276808" cy="2843622"/>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11" name="文本框 10"/>
          <p:cNvSpPr txBox="1"/>
          <p:nvPr/>
        </p:nvSpPr>
        <p:spPr>
          <a:xfrm>
            <a:off x="4964469" y="2219225"/>
            <a:ext cx="3719672" cy="2676525"/>
          </a:xfrm>
          <a:prstGeom prst="rect">
            <a:avLst/>
          </a:prstGeom>
          <a:noFill/>
        </p:spPr>
        <p:txBody>
          <a:bodyPr wrap="square">
            <a:spAutoFit/>
          </a:bodyPr>
          <a:lstStyle/>
          <a:p>
            <a:r>
              <a:rPr lang="zh-CN" altLang="en-US" sz="2400">
                <a:latin typeface="黑体" panose="02010609060101010101" charset="-122"/>
                <a:ea typeface="黑体"/>
              </a:rPr>
              <a:t>中共十八大以来，面对深刻变化的国际形势，党中央深刻把握新时代中国和世界发展大势，在对外工作上进行一系列重大理论和实践创新，形成了习近平外交思想。</a:t>
            </a:r>
          </a:p>
        </p:txBody>
      </p:sp>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500" fill="hold"/>
                                        <p:tgtEl>
                                          <p:spTgt spid="10"/>
                                        </p:tgtEl>
                                        <p:attrNameLst>
                                          <p:attrName>ppt_x</p:attrName>
                                        </p:attrNameLst>
                                      </p:cBhvr>
                                      <p:tavLst>
                                        <p:tav tm="0">
                                          <p:val>
                                            <p:strVal val="#ppt_x"/>
                                          </p:val>
                                        </p:tav>
                                        <p:tav tm="100000">
                                          <p:val>
                                            <p:strVal val="#ppt_x"/>
                                          </p:val>
                                        </p:tav>
                                      </p:tavLst>
                                    </p:anim>
                                    <p:anim calcmode="lin" valueType="num">
                                      <p:cBhvr additive="base">
                                        <p:cTn id="8"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42" presetClass="entr" presetSubtype="0" fill="hold" grpId="1" nodeType="click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42" presetClass="entr" presetSubtype="0" fill="hold"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fade">
                                      <p:cBhvr>
                                        <p:cTn id="22" dur="1000"/>
                                        <p:tgtEl>
                                          <p:spTgt spid="3"/>
                                        </p:tgtEl>
                                      </p:cBhvr>
                                    </p:animEffect>
                                    <p:anim calcmode="lin" valueType="num">
                                      <p:cBhvr>
                                        <p:cTn id="23" dur="1000" fill="hold"/>
                                        <p:tgtEl>
                                          <p:spTgt spid="3"/>
                                        </p:tgtEl>
                                        <p:attrNameLst>
                                          <p:attrName>ppt_x</p:attrName>
                                        </p:attrNameLst>
                                      </p:cBhvr>
                                      <p:tavLst>
                                        <p:tav tm="0">
                                          <p:val>
                                            <p:strVal val="#ppt_x"/>
                                          </p:val>
                                        </p:tav>
                                        <p:tav tm="100000">
                                          <p:val>
                                            <p:strVal val="#ppt_x"/>
                                          </p:val>
                                        </p:tav>
                                      </p:tavLst>
                                    </p:anim>
                                    <p:anim calcmode="lin" valueType="num">
                                      <p:cBhvr>
                                        <p:cTn id="24" dur="1000" fill="hold"/>
                                        <p:tgtEl>
                                          <p:spTgt spid="3"/>
                                        </p:tgtEl>
                                        <p:attrNameLst>
                                          <p:attrName>ppt_y</p:attrName>
                                        </p:attrNameLst>
                                      </p:cBhvr>
                                      <p:tavLst>
                                        <p:tav tm="0">
                                          <p:val>
                                            <p:strVal val="#ppt_y+.1"/>
                                          </p:val>
                                        </p:tav>
                                        <p:tav tm="100000">
                                          <p:val>
                                            <p:strVal val="#ppt_y"/>
                                          </p:val>
                                        </p:tav>
                                      </p:tavLst>
                                    </p:anim>
                                  </p:childTnLst>
                                </p:cTn>
                              </p:par>
                              <p:par>
                                <p:cTn id="25" presetID="42" presetClass="entr" presetSubtype="0" fill="hold" grpId="2"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5" grpId="1"/>
      <p:bldP spid="11" grpId="2"/>
    </p:bldLst>
  </p:timing>
</p:sld>
</file>

<file path=ppt/slides/slide20.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26" name="文本占位符 8"/>
          <p:cNvSpPr txBox="1"/>
          <p:nvPr/>
        </p:nvSpPr>
        <p:spPr>
          <a:xfrm>
            <a:off x="7215725" y="900955"/>
            <a:ext cx="1928275" cy="322580"/>
          </a:xfrm>
          <a:prstGeom prst="rect">
            <a:avLst/>
          </a:prstGeom>
          <a:noFill/>
        </p:spPr>
        <p:txBody>
          <a:bodyPr vert="horz" wrap="square" lIns="0" tIns="0" rIns="0" bIns="0" rtlCol="0" anchor="ctr">
            <a:spAutoFit/>
          </a:bodyPr>
          <a:lstStyle>
            <a:defPPr>
              <a:defRPr lang="zh-CN"/>
            </a:defPPr>
            <a:lvl1pPr marL="0" indent="0" algn="l" defTabSz="914400" rtl="0" eaLnBrk="1" latinLnBrk="0" hangingPunct="1">
              <a:buFont typeface="Arial" panose="020b0604020202020204" pitchFamily="34" charset="0"/>
              <a:buNone/>
              <a:defRPr lang="zh-CN" altLang="en-US" sz="2400" kern="1200">
                <a:solidFill>
                  <a:schemeClr val="bg1"/>
                </a:solidFill>
                <a:latin typeface="微软雅黑" panose="020b0503020204020204" charset="-122"/>
                <a:ea typeface="微软雅黑" panose="020b0503020204020204" charset="-122"/>
                <a:cs typeface="+mn-ea"/>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3930" fontAlgn="base">
              <a:spcBef>
                <a:spcPct val="0"/>
              </a:spcBef>
              <a:spcAft>
                <a:spcPct val="0"/>
              </a:spcAft>
            </a:pPr>
            <a:r>
              <a:rPr lang="zh-CN" altLang="en-US" sz="2100"/>
              <a:t>当代中国的外交</a:t>
            </a:r>
          </a:p>
        </p:txBody>
      </p:sp>
      <p:cxnSp>
        <p:nvCxnSpPr>
          <p:cNvPr id="11" name="直接连接符 10"/>
          <p:cNvCxnSpPr/>
          <p:nvPr/>
        </p:nvCxnSpPr>
        <p:spPr>
          <a:xfrm flipV="1">
            <a:off x="1697302" y="2591069"/>
            <a:ext cx="1042086" cy="643568"/>
          </a:xfrm>
          <a:prstGeom prst="line">
            <a:avLst/>
          </a:prstGeom>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2" name="直接连接符 11"/>
          <p:cNvCxnSpPr/>
          <p:nvPr/>
        </p:nvCxnSpPr>
        <p:spPr>
          <a:xfrm>
            <a:off x="1737910" y="3577547"/>
            <a:ext cx="1017275" cy="0"/>
          </a:xfrm>
          <a:prstGeom prst="line">
            <a:avLst/>
          </a:prstGeom>
          <a:ln w="76200">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13" name="直接连接符 12"/>
          <p:cNvCxnSpPr/>
          <p:nvPr/>
        </p:nvCxnSpPr>
        <p:spPr>
          <a:xfrm>
            <a:off x="1697302" y="3809864"/>
            <a:ext cx="1012716" cy="660946"/>
          </a:xfrm>
          <a:prstGeom prst="line">
            <a:avLst/>
          </a:prstGeom>
          <a:ln w="76200">
            <a:solidFill>
              <a:schemeClr val="accent4"/>
            </a:solidFill>
          </a:ln>
        </p:spPr>
        <p:style>
          <a:lnRef idx="1">
            <a:schemeClr val="accent1"/>
          </a:lnRef>
          <a:fillRef idx="0">
            <a:schemeClr val="accent1"/>
          </a:fillRef>
          <a:effectRef idx="0">
            <a:schemeClr val="accent1"/>
          </a:effectRef>
          <a:fontRef idx="minor">
            <a:schemeClr val="tx1"/>
          </a:fontRef>
        </p:style>
      </p:cxnSp>
      <p:grpSp>
        <p:nvGrpSpPr>
          <p:cNvPr id="14" name="组合 13"/>
          <p:cNvGrpSpPr/>
          <p:nvPr/>
        </p:nvGrpSpPr>
        <p:grpSpPr>
          <a:xfrm>
            <a:off x="2338867" y="2204537"/>
            <a:ext cx="801044" cy="801044"/>
            <a:chOff x="2492956" y="1106543"/>
            <a:chExt cx="1068059" cy="1068059"/>
          </a:xfrm>
        </p:grpSpPr>
        <p:grpSp>
          <p:nvGrpSpPr>
            <p:cNvPr id="15" name="组合 14"/>
            <p:cNvGrpSpPr/>
            <p:nvPr/>
          </p:nvGrpSpPr>
          <p:grpSpPr>
            <a:xfrm>
              <a:off x="2492956" y="1106543"/>
              <a:ext cx="1068059" cy="1068059"/>
              <a:chOff x="304800" y="673100"/>
              <a:chExt cx="4000500" cy="4000500"/>
            </a:xfrm>
            <a:effectLst>
              <a:outerShdw blurRad="444500" dist="254000" dir="8100000" algn="tr" rotWithShape="0">
                <a:prstClr val="black">
                  <a:alpha val="50000"/>
                </a:prstClr>
              </a:outerShdw>
            </a:effectLst>
          </p:grpSpPr>
          <p:sp>
            <p:nvSpPr>
              <p:cNvPr id="17" name="同心圆 1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25">
                  <a:solidFill>
                    <a:srgbClr val="002060"/>
                  </a:solidFill>
                  <a:latin typeface="微软雅黑" panose="020b0503020204020204" charset="-122"/>
                </a:endParaRPr>
              </a:p>
            </p:txBody>
          </p:sp>
          <p:sp>
            <p:nvSpPr>
              <p:cNvPr id="18" name="椭圆 17"/>
              <p:cNvSpPr/>
              <p:nvPr/>
            </p:nvSpPr>
            <p:spPr>
              <a:xfrm>
                <a:off x="392111" y="760414"/>
                <a:ext cx="3825875"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25">
                  <a:solidFill>
                    <a:srgbClr val="002060"/>
                  </a:solidFill>
                  <a:latin typeface="微软雅黑" panose="020b0503020204020204" charset="-122"/>
                </a:endParaRPr>
              </a:p>
            </p:txBody>
          </p:sp>
        </p:grpSp>
        <p:sp>
          <p:nvSpPr>
            <p:cNvPr id="16" name="TextBox 43"/>
            <p:cNvSpPr txBox="1"/>
            <p:nvPr/>
          </p:nvSpPr>
          <p:spPr>
            <a:xfrm>
              <a:off x="2566089" y="1271240"/>
              <a:ext cx="909512" cy="738293"/>
            </a:xfrm>
            <a:prstGeom prst="rect">
              <a:avLst/>
            </a:prstGeom>
            <a:noFill/>
          </p:spPr>
          <p:txBody>
            <a:bodyPr wrap="square" lIns="0" tIns="0" rIns="0" bIns="0" rtlCol="0">
              <a:spAutoFit/>
            </a:bodyPr>
            <a:lstStyle/>
            <a:p>
              <a:pPr algn="ctr"/>
              <a:r>
                <a:rPr lang="zh-CN" altLang="en-US" sz="1800" b="1">
                  <a:solidFill>
                    <a:srgbClr val="002B82"/>
                  </a:solidFill>
                  <a:latin typeface="微软雅黑" panose="020b0503020204020204" charset="-122"/>
                  <a:ea typeface="微软雅黑" panose="020b0503020204020204" charset="-122"/>
                </a:rPr>
                <a:t>发达国家</a:t>
              </a:r>
            </a:p>
          </p:txBody>
        </p:sp>
      </p:grpSp>
      <p:grpSp>
        <p:nvGrpSpPr>
          <p:cNvPr id="20" name="组合 19"/>
          <p:cNvGrpSpPr/>
          <p:nvPr/>
        </p:nvGrpSpPr>
        <p:grpSpPr>
          <a:xfrm>
            <a:off x="2351264" y="3127874"/>
            <a:ext cx="801044" cy="801044"/>
            <a:chOff x="304800" y="673100"/>
            <a:chExt cx="4000500" cy="4000500"/>
          </a:xfrm>
          <a:effectLst>
            <a:outerShdw blurRad="444500" dist="254000" dir="8100000" algn="tr" rotWithShape="0">
              <a:prstClr val="black">
                <a:alpha val="50000"/>
              </a:prstClr>
            </a:outerShdw>
          </a:effectLst>
        </p:grpSpPr>
        <p:sp>
          <p:nvSpPr>
            <p:cNvPr id="22" name="同心圆 1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25">
                <a:solidFill>
                  <a:srgbClr val="002060"/>
                </a:solidFill>
                <a:latin typeface="微软雅黑" panose="020b0503020204020204" charset="-122"/>
              </a:endParaRPr>
            </a:p>
          </p:txBody>
        </p:sp>
        <p:sp>
          <p:nvSpPr>
            <p:cNvPr id="23" name="椭圆 22"/>
            <p:cNvSpPr/>
            <p:nvPr/>
          </p:nvSpPr>
          <p:spPr>
            <a:xfrm>
              <a:off x="392111" y="760414"/>
              <a:ext cx="3825875"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25">
                <a:solidFill>
                  <a:srgbClr val="002060"/>
                </a:solidFill>
                <a:latin typeface="微软雅黑" panose="020b0503020204020204" charset="-122"/>
              </a:endParaRPr>
            </a:p>
          </p:txBody>
        </p:sp>
      </p:grpSp>
      <p:grpSp>
        <p:nvGrpSpPr>
          <p:cNvPr id="28" name="组合 27"/>
          <p:cNvGrpSpPr/>
          <p:nvPr/>
        </p:nvGrpSpPr>
        <p:grpSpPr>
          <a:xfrm>
            <a:off x="2341022" y="4059527"/>
            <a:ext cx="801044" cy="801044"/>
            <a:chOff x="304800" y="673100"/>
            <a:chExt cx="4000500" cy="4000500"/>
          </a:xfrm>
          <a:effectLst>
            <a:outerShdw blurRad="444500" dist="254000" dir="8100000" algn="tr" rotWithShape="0">
              <a:prstClr val="black">
                <a:alpha val="50000"/>
              </a:prstClr>
            </a:outerShdw>
          </a:effectLst>
        </p:grpSpPr>
        <p:sp>
          <p:nvSpPr>
            <p:cNvPr id="30" name="同心圆 23"/>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25">
                <a:solidFill>
                  <a:srgbClr val="002060"/>
                </a:solidFill>
                <a:latin typeface="微软雅黑" panose="020b0503020204020204" charset="-122"/>
              </a:endParaRPr>
            </a:p>
          </p:txBody>
        </p:sp>
        <p:sp>
          <p:nvSpPr>
            <p:cNvPr id="31" name="椭圆 30"/>
            <p:cNvSpPr/>
            <p:nvPr/>
          </p:nvSpPr>
          <p:spPr>
            <a:xfrm>
              <a:off x="392111" y="760414"/>
              <a:ext cx="3825875" cy="3825878"/>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125">
                <a:solidFill>
                  <a:srgbClr val="002060"/>
                </a:solidFill>
                <a:latin typeface="微软雅黑" panose="020b0503020204020204" charset="-122"/>
              </a:endParaRPr>
            </a:p>
          </p:txBody>
        </p:sp>
      </p:grpSp>
      <p:grpSp>
        <p:nvGrpSpPr>
          <p:cNvPr id="33" name="组合 32"/>
          <p:cNvGrpSpPr/>
          <p:nvPr/>
        </p:nvGrpSpPr>
        <p:grpSpPr>
          <a:xfrm>
            <a:off x="752404" y="2930591"/>
            <a:ext cx="1093518" cy="1093518"/>
            <a:chOff x="304800" y="673100"/>
            <a:chExt cx="4000500" cy="4000500"/>
          </a:xfrm>
          <a:effectLst>
            <a:outerShdw blurRad="444500" dist="254000" dir="8100000" algn="tr" rotWithShape="0">
              <a:prstClr val="black">
                <a:alpha val="50000"/>
              </a:prstClr>
            </a:outerShdw>
          </a:effectLst>
        </p:grpSpPr>
        <p:sp>
          <p:nvSpPr>
            <p:cNvPr id="35" name="同心圆 28"/>
            <p:cNvSpPr/>
            <p:nvPr/>
          </p:nvSpPr>
          <p:spPr>
            <a:xfrm>
              <a:off x="304800" y="673100"/>
              <a:ext cx="4000500" cy="4000500"/>
            </a:xfrm>
            <a:prstGeom prst="donut">
              <a:avLst>
                <a:gd name="adj" fmla="val 4879"/>
              </a:avLst>
            </a:prstGeom>
            <a:gradFill>
              <a:gsLst>
                <a:gs pos="0">
                  <a:schemeClr val="bg1"/>
                </a:gs>
                <a:gs pos="55000">
                  <a:schemeClr val="bg1">
                    <a:lumMod val="95000"/>
                  </a:schemeClr>
                </a:gs>
                <a:gs pos="100000">
                  <a:schemeClr val="bg1">
                    <a:lumMod val="65000"/>
                  </a:schemeClr>
                </a:gs>
              </a:gsLst>
              <a:lin ang="81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prstClr val="black"/>
                </a:solidFill>
                <a:latin typeface="微软雅黑" panose="020b0503020204020204" charset="-122"/>
              </a:endParaRPr>
            </a:p>
          </p:txBody>
        </p:sp>
        <p:sp>
          <p:nvSpPr>
            <p:cNvPr id="36" name="椭圆 35"/>
            <p:cNvSpPr/>
            <p:nvPr/>
          </p:nvSpPr>
          <p:spPr>
            <a:xfrm>
              <a:off x="392112" y="760412"/>
              <a:ext cx="3825874" cy="3825874"/>
            </a:xfrm>
            <a:prstGeom prst="ellipse">
              <a:avLst/>
            </a:prstGeom>
            <a:gradFill>
              <a:gsLst>
                <a:gs pos="0">
                  <a:schemeClr val="bg1"/>
                </a:gs>
                <a:gs pos="51000">
                  <a:schemeClr val="bg1">
                    <a:lumMod val="95000"/>
                  </a:schemeClr>
                </a:gs>
                <a:gs pos="100000">
                  <a:schemeClr val="bg1">
                    <a:lumMod val="75000"/>
                  </a:schemeClr>
                </a:gs>
              </a:gsLst>
              <a:lin ang="189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prstClr val="white"/>
                </a:solidFill>
                <a:latin typeface="微软雅黑" panose="020b0503020204020204" charset="-122"/>
              </a:endParaRPr>
            </a:p>
          </p:txBody>
        </p:sp>
      </p:grpSp>
      <p:sp>
        <p:nvSpPr>
          <p:cNvPr id="60" name="TextBox 43"/>
          <p:cNvSpPr txBox="1"/>
          <p:nvPr/>
        </p:nvSpPr>
        <p:spPr>
          <a:xfrm>
            <a:off x="2393717" y="3261524"/>
            <a:ext cx="682134" cy="553720"/>
          </a:xfrm>
          <a:prstGeom prst="rect">
            <a:avLst/>
          </a:prstGeom>
          <a:noFill/>
        </p:spPr>
        <p:txBody>
          <a:bodyPr wrap="square" lIns="0" tIns="0" rIns="0" bIns="0" rtlCol="0">
            <a:spAutoFit/>
          </a:bodyPr>
          <a:lstStyle/>
          <a:p>
            <a:pPr algn="ctr"/>
            <a:r>
              <a:rPr lang="zh-CN" altLang="en-US" sz="1800" b="1">
                <a:solidFill>
                  <a:srgbClr val="002B82"/>
                </a:solidFill>
                <a:latin typeface="微软雅黑" panose="020b0503020204020204" charset="-122"/>
                <a:ea typeface="微软雅黑" panose="020b0503020204020204" charset="-122"/>
              </a:rPr>
              <a:t>邻近国家</a:t>
            </a:r>
          </a:p>
        </p:txBody>
      </p:sp>
      <p:sp>
        <p:nvSpPr>
          <p:cNvPr id="61" name="TextBox 43"/>
          <p:cNvSpPr txBox="1"/>
          <p:nvPr/>
        </p:nvSpPr>
        <p:spPr>
          <a:xfrm>
            <a:off x="2400475" y="4183049"/>
            <a:ext cx="682134" cy="553720"/>
          </a:xfrm>
          <a:prstGeom prst="rect">
            <a:avLst/>
          </a:prstGeom>
          <a:noFill/>
        </p:spPr>
        <p:txBody>
          <a:bodyPr wrap="square" lIns="0" tIns="0" rIns="0" bIns="0" rtlCol="0">
            <a:spAutoFit/>
          </a:bodyPr>
          <a:lstStyle/>
          <a:p>
            <a:pPr algn="ctr"/>
            <a:r>
              <a:rPr lang="zh-CN" altLang="en-US" sz="1800" b="1">
                <a:solidFill>
                  <a:srgbClr val="002B82"/>
                </a:solidFill>
                <a:latin typeface="微软雅黑" panose="020b0503020204020204" charset="-122"/>
                <a:ea typeface="微软雅黑" panose="020b0503020204020204" charset="-122"/>
              </a:rPr>
              <a:t>非洲国家</a:t>
            </a:r>
          </a:p>
        </p:txBody>
      </p:sp>
      <p:pic>
        <p:nvPicPr>
          <p:cNvPr id="3" name="图片 2"/>
          <p:cNvPicPr>
            <a:picLocks noChangeAspect="1"/>
          </p:cNvPicPr>
          <p:nvPr/>
        </p:nvPicPr>
        <p:blipFill>
          <a:blip r:embed="rId3">
            <a:extLst>
              <a:ext uri="{BEBA8EAE-BF5A-486C-A8C5-ECC9F3942E4B}">
                <a14:imgProps xmlns:a14="http://schemas.microsoft.com/office/drawing/2010/main">
                  <a14:imgLayer r:embed="rId2">
                    <a14:imgEffect>
                      <a14:backgroundRemoval t="4395" b="95215" l="6934" r="95313">
                        <a14:foregroundMark x1="48633" y1="6641" x2="52930" y2="26465"/>
                        <a14:foregroundMark x1="52930" y1="26465" x2="50684" y2="94727"/>
                        <a14:foregroundMark x1="50684" y1="94727" x2="50977" y2="95215"/>
                        <a14:foregroundMark x1="5273" y1="46191" x2="10547" y2="64453"/>
                        <a14:foregroundMark x1="10547" y1="64453" x2="19922" y2="70605"/>
                        <a14:foregroundMark x1="19922" y1="70605" x2="36230" y2="72461"/>
                        <a14:foregroundMark x1="36230" y1="72461" x2="56836" y2="68066"/>
                        <a14:foregroundMark x1="56836" y1="68066" x2="86621" y2="48438"/>
                        <a14:foregroundMark x1="86621" y1="48438" x2="91406" y2="47656"/>
                        <a14:foregroundMark x1="8105" y1="34668" x2="7031" y2="50391"/>
                        <a14:foregroundMark x1="7031" y1="50391" x2="8398" y2="58008"/>
                        <a14:foregroundMark x1="94336" y1="41895" x2="95313" y2="54395"/>
                        <a14:foregroundMark x1="44434" y1="5762" x2="52637" y2="7813"/>
                        <a14:foregroundMark x1="52637" y1="7813" x2="54199" y2="8691"/>
                        <a14:foregroundMark x1="47461" y1="4395" x2="53125" y2="4785"/>
                      </a14:backgroundRemoval>
                    </a14:imgEffect>
                  </a14:imgLayer>
                </a14:imgProps>
              </a:ext>
              <a:ext uri="{28A0092B-C50C-407E-A947-70E740481C1C}">
                <a14:useLocalDpi xmlns:a14="http://schemas.microsoft.com/office/drawing/2010/main" val="0"/>
              </a:ext>
            </a:extLst>
          </a:blip>
          <a:srcRect l="2960" t="2464" r="3002" b="2754"/>
          <a:stretch>
            <a:fillRect/>
          </a:stretch>
        </p:blipFill>
        <p:spPr>
          <a:xfrm>
            <a:off x="780830" y="2960171"/>
            <a:ext cx="1031897" cy="1040072"/>
          </a:xfrm>
          <a:prstGeom prst="rect">
            <a:avLst/>
          </a:prstGeom>
        </p:spPr>
      </p:pic>
      <p:sp>
        <p:nvSpPr>
          <p:cNvPr id="64" name="文本框 63"/>
          <p:cNvSpPr txBox="1"/>
          <p:nvPr/>
        </p:nvSpPr>
        <p:spPr>
          <a:xfrm>
            <a:off x="3485314" y="2279445"/>
            <a:ext cx="4687812" cy="645160"/>
          </a:xfrm>
          <a:prstGeom prst="rect">
            <a:avLst/>
          </a:prstGeom>
          <a:noFill/>
        </p:spPr>
        <p:txBody>
          <a:bodyPr wrap="square">
            <a:spAutoFit/>
          </a:bodyPr>
          <a:lstStyle/>
          <a:p>
            <a:r>
              <a:rPr lang="zh-CN" altLang="en-US" sz="1800"/>
              <a:t>妥善处理分歧，与俄罗斯、法国、德国、英国等世界主要国家的关系稳步发展。</a:t>
            </a:r>
          </a:p>
        </p:txBody>
      </p:sp>
      <p:sp>
        <p:nvSpPr>
          <p:cNvPr id="66" name="矩形: 圆角 65"/>
          <p:cNvSpPr/>
          <p:nvPr/>
        </p:nvSpPr>
        <p:spPr>
          <a:xfrm>
            <a:off x="3380953" y="2206447"/>
            <a:ext cx="4687812" cy="76924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67" name="文本框 66"/>
          <p:cNvSpPr txBox="1"/>
          <p:nvPr/>
        </p:nvSpPr>
        <p:spPr>
          <a:xfrm>
            <a:off x="3458099" y="3054653"/>
            <a:ext cx="4687812" cy="1198880"/>
          </a:xfrm>
          <a:prstGeom prst="rect">
            <a:avLst/>
          </a:prstGeom>
          <a:noFill/>
        </p:spPr>
        <p:txBody>
          <a:bodyPr wrap="square">
            <a:spAutoFit/>
          </a:bodyPr>
          <a:lstStyle/>
          <a:p>
            <a:r>
              <a:rPr lang="zh-CN" altLang="en-US" sz="1800"/>
              <a:t>“亲、诚、惠、容“理念和“与邻为善，以邻为伴” 方针，推出多种新机制和新举措，深化同日本、韩国、东盟各国等周边国家的关系</a:t>
            </a:r>
          </a:p>
        </p:txBody>
      </p:sp>
      <p:sp>
        <p:nvSpPr>
          <p:cNvPr id="68" name="矩形: 圆角 67"/>
          <p:cNvSpPr/>
          <p:nvPr/>
        </p:nvSpPr>
        <p:spPr>
          <a:xfrm>
            <a:off x="3380953" y="3119276"/>
            <a:ext cx="4687812" cy="76924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69" name="文本框 68"/>
          <p:cNvSpPr txBox="1"/>
          <p:nvPr/>
        </p:nvSpPr>
        <p:spPr>
          <a:xfrm>
            <a:off x="3458099" y="4165700"/>
            <a:ext cx="4503146" cy="645160"/>
          </a:xfrm>
          <a:prstGeom prst="rect">
            <a:avLst/>
          </a:prstGeom>
          <a:noFill/>
        </p:spPr>
        <p:txBody>
          <a:bodyPr wrap="square">
            <a:spAutoFit/>
          </a:bodyPr>
          <a:lstStyle/>
          <a:p>
            <a:r>
              <a:rPr lang="zh-CN" altLang="en-US" sz="1800"/>
              <a:t>提出“真、实、亲、诚”原则，加强与非洲国家之间的团结合作</a:t>
            </a:r>
          </a:p>
        </p:txBody>
      </p:sp>
      <p:sp>
        <p:nvSpPr>
          <p:cNvPr id="70" name="矩形: 圆角 69"/>
          <p:cNvSpPr/>
          <p:nvPr/>
        </p:nvSpPr>
        <p:spPr>
          <a:xfrm>
            <a:off x="3353738" y="4092702"/>
            <a:ext cx="4687812" cy="769245"/>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78" name="矩形 77"/>
          <p:cNvSpPr/>
          <p:nvPr/>
        </p:nvSpPr>
        <p:spPr>
          <a:xfrm>
            <a:off x="663437" y="5277678"/>
            <a:ext cx="7655615" cy="511875"/>
          </a:xfrm>
          <a:prstGeom prst="rect">
            <a:avLst/>
          </a:prstGeom>
          <a:solidFill>
            <a:schemeClr val="bg1"/>
          </a:solidFill>
          <a:ln w="76200">
            <a:solidFill>
              <a:srgbClr val="00929A"/>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700">
                <a:solidFill>
                  <a:srgbClr val="FF0000"/>
                </a:solidFill>
                <a:latin typeface="华光中雅_CNKI" panose="02000500000000000000" pitchFamily="2" charset="-122"/>
                <a:ea typeface="华光中雅_CNKI" panose="02000500000000000000" pitchFamily="2" charset="-122"/>
              </a:rPr>
              <a:t>特点：全方位、多层次、立体化的外交布局</a:t>
            </a:r>
          </a:p>
        </p:txBody>
      </p:sp>
      <p:sp>
        <p:nvSpPr>
          <p:cNvPr id="79" name="文本框 78"/>
          <p:cNvSpPr txBox="1"/>
          <p:nvPr/>
        </p:nvSpPr>
        <p:spPr>
          <a:xfrm>
            <a:off x="569057" y="1511129"/>
            <a:ext cx="5832515" cy="460375"/>
          </a:xfrm>
          <a:prstGeom prst="rect">
            <a:avLst/>
          </a:prstGeom>
          <a:noFill/>
        </p:spPr>
        <p:txBody>
          <a:bodyPr wrap="square" rtlCol="0">
            <a:spAutoFit/>
          </a:bodyPr>
          <a:lstStyle/>
          <a:p>
            <a:r>
              <a:rPr lang="zh-CN" altLang="en-US" sz="2400">
                <a:latin typeface="华文细黑" panose="02010600040101010101" pitchFamily="2" charset="-122"/>
                <a:ea typeface="华文细黑" panose="02010600040101010101" pitchFamily="2" charset="-122"/>
              </a:rPr>
              <a:t>（二）十八大以来的外交关系</a:t>
            </a:r>
          </a:p>
        </p:txBody>
      </p:sp>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9" nodeType="clickEffect">
                                  <p:stCondLst>
                                    <p:cond delay="0"/>
                                  </p:stCondLst>
                                  <p:childTnLst>
                                    <p:set>
                                      <p:cBhvr>
                                        <p:cTn id="6" dur="1" fill="hold">
                                          <p:stCondLst>
                                            <p:cond delay="0"/>
                                          </p:stCondLst>
                                        </p:cTn>
                                        <p:tgtEl>
                                          <p:spTgt spid="79"/>
                                        </p:tgtEl>
                                        <p:attrNameLst>
                                          <p:attrName>style.visibility</p:attrName>
                                        </p:attrNameLst>
                                      </p:cBhvr>
                                      <p:to>
                                        <p:strVal val="visible"/>
                                      </p:to>
                                    </p:set>
                                    <p:anim calcmode="lin" valueType="num">
                                      <p:cBhvr additive="base">
                                        <p:cTn id="7" dur="500" fill="hold"/>
                                        <p:tgtEl>
                                          <p:spTgt spid="79"/>
                                        </p:tgtEl>
                                        <p:attrNameLst>
                                          <p:attrName>ppt_x</p:attrName>
                                        </p:attrNameLst>
                                      </p:cBhvr>
                                      <p:tavLst>
                                        <p:tav tm="0">
                                          <p:val>
                                            <p:strVal val="#ppt_x"/>
                                          </p:val>
                                        </p:tav>
                                        <p:tav tm="100000">
                                          <p:val>
                                            <p:strVal val="#ppt_x"/>
                                          </p:val>
                                        </p:tav>
                                      </p:tavLst>
                                    </p:anim>
                                    <p:anim calcmode="lin" valueType="num">
                                      <p:cBhvr additive="base">
                                        <p:cTn id="8" dur="500" fill="hold"/>
                                        <p:tgtEl>
                                          <p:spTgt spid="79"/>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42" presetClass="entr" presetSubtype="0" fill="hold" nodeType="clickEffect">
                                  <p:stCondLst>
                                    <p:cond delay="0"/>
                                  </p:stCondLst>
                                  <p:childTnLst>
                                    <p:set>
                                      <p:cBhvr>
                                        <p:cTn id="13" dur="1" fill="hold">
                                          <p:stCondLst>
                                            <p:cond delay="0"/>
                                          </p:stCondLst>
                                        </p:cTn>
                                        <p:tgtEl>
                                          <p:spTgt spid="11"/>
                                        </p:tgtEl>
                                        <p:attrNameLst>
                                          <p:attrName>style.visibility</p:attrName>
                                        </p:attrNameLst>
                                      </p:cBhvr>
                                      <p:to>
                                        <p:strVal val="visible"/>
                                      </p:to>
                                    </p:set>
                                    <p:animEffect transition="in" filter="fade">
                                      <p:cBhvr>
                                        <p:cTn id="14" dur="1000"/>
                                        <p:tgtEl>
                                          <p:spTgt spid="11"/>
                                        </p:tgtEl>
                                      </p:cBhvr>
                                    </p:animEffect>
                                    <p:anim calcmode="lin" valueType="num">
                                      <p:cBhvr>
                                        <p:cTn id="15" dur="1000" fill="hold"/>
                                        <p:tgtEl>
                                          <p:spTgt spid="11"/>
                                        </p:tgtEl>
                                        <p:attrNameLst>
                                          <p:attrName>ppt_x</p:attrName>
                                        </p:attrNameLst>
                                      </p:cBhvr>
                                      <p:tavLst>
                                        <p:tav tm="0">
                                          <p:val>
                                            <p:strVal val="#ppt_x"/>
                                          </p:val>
                                        </p:tav>
                                        <p:tav tm="100000">
                                          <p:val>
                                            <p:strVal val="#ppt_x"/>
                                          </p:val>
                                        </p:tav>
                                      </p:tavLst>
                                    </p:anim>
                                    <p:anim calcmode="lin" valueType="num">
                                      <p:cBhvr>
                                        <p:cTn id="16" dur="1000" fill="hold"/>
                                        <p:tgtEl>
                                          <p:spTgt spid="11"/>
                                        </p:tgtEl>
                                        <p:attrNameLst>
                                          <p:attrName>ppt_y</p:attrName>
                                        </p:attrNameLst>
                                      </p:cBhvr>
                                      <p:tavLst>
                                        <p:tav tm="0">
                                          <p:val>
                                            <p:strVal val="#ppt_y+.1"/>
                                          </p:val>
                                        </p:tav>
                                        <p:tav tm="100000">
                                          <p:val>
                                            <p:strVal val="#ppt_y"/>
                                          </p:val>
                                        </p:tav>
                                      </p:tavLst>
                                    </p:anim>
                                  </p:childTnLst>
                                </p:cTn>
                              </p:par>
                              <p:par>
                                <p:cTn id="17" presetID="42" presetClass="entr" presetSubtype="0" fill="hold" nodeType="withEffect">
                                  <p:stCondLst>
                                    <p:cond delay="0"/>
                                  </p:stCondLst>
                                  <p:childTnLst>
                                    <p:set>
                                      <p:cBhvr>
                                        <p:cTn id="18" dur="1" fill="hold">
                                          <p:stCondLst>
                                            <p:cond delay="0"/>
                                          </p:stCondLst>
                                        </p:cTn>
                                        <p:tgtEl>
                                          <p:spTgt spid="12"/>
                                        </p:tgtEl>
                                        <p:attrNameLst>
                                          <p:attrName>style.visibility</p:attrName>
                                        </p:attrNameLst>
                                      </p:cBhvr>
                                      <p:to>
                                        <p:strVal val="visible"/>
                                      </p:to>
                                    </p:set>
                                    <p:animEffect transition="in" filter="fade">
                                      <p:cBhvr>
                                        <p:cTn id="19" dur="1000"/>
                                        <p:tgtEl>
                                          <p:spTgt spid="12"/>
                                        </p:tgtEl>
                                      </p:cBhvr>
                                    </p:animEffect>
                                    <p:anim calcmode="lin" valueType="num">
                                      <p:cBhvr>
                                        <p:cTn id="20" dur="1000" fill="hold"/>
                                        <p:tgtEl>
                                          <p:spTgt spid="12"/>
                                        </p:tgtEl>
                                        <p:attrNameLst>
                                          <p:attrName>ppt_x</p:attrName>
                                        </p:attrNameLst>
                                      </p:cBhvr>
                                      <p:tavLst>
                                        <p:tav tm="0">
                                          <p:val>
                                            <p:strVal val="#ppt_x"/>
                                          </p:val>
                                        </p:tav>
                                        <p:tav tm="100000">
                                          <p:val>
                                            <p:strVal val="#ppt_x"/>
                                          </p:val>
                                        </p:tav>
                                      </p:tavLst>
                                    </p:anim>
                                    <p:anim calcmode="lin" valueType="num">
                                      <p:cBhvr>
                                        <p:cTn id="21" dur="1000" fill="hold"/>
                                        <p:tgtEl>
                                          <p:spTgt spid="12"/>
                                        </p:tgtEl>
                                        <p:attrNameLst>
                                          <p:attrName>ppt_y</p:attrName>
                                        </p:attrNameLst>
                                      </p:cBhvr>
                                      <p:tavLst>
                                        <p:tav tm="0">
                                          <p:val>
                                            <p:strVal val="#ppt_y+.1"/>
                                          </p:val>
                                        </p:tav>
                                        <p:tav tm="100000">
                                          <p:val>
                                            <p:strVal val="#ppt_y"/>
                                          </p:val>
                                        </p:tav>
                                      </p:tavLst>
                                    </p:anim>
                                  </p:childTnLst>
                                </p:cTn>
                              </p:par>
                              <p:par>
                                <p:cTn id="22" presetID="42" presetClass="entr" presetSubtype="0" fill="hold" nodeType="withEffect">
                                  <p:stCondLst>
                                    <p:cond delay="0"/>
                                  </p:stCondLst>
                                  <p:childTnLst>
                                    <p:set>
                                      <p:cBhvr>
                                        <p:cTn id="23" dur="1" fill="hold">
                                          <p:stCondLst>
                                            <p:cond delay="0"/>
                                          </p:stCondLst>
                                        </p:cTn>
                                        <p:tgtEl>
                                          <p:spTgt spid="13"/>
                                        </p:tgtEl>
                                        <p:attrNameLst>
                                          <p:attrName>style.visibility</p:attrName>
                                        </p:attrNameLst>
                                      </p:cBhvr>
                                      <p:to>
                                        <p:strVal val="visible"/>
                                      </p:to>
                                    </p:set>
                                    <p:animEffect transition="in" filter="fade">
                                      <p:cBhvr>
                                        <p:cTn id="24" dur="1000"/>
                                        <p:tgtEl>
                                          <p:spTgt spid="13"/>
                                        </p:tgtEl>
                                      </p:cBhvr>
                                    </p:animEffect>
                                    <p:anim calcmode="lin" valueType="num">
                                      <p:cBhvr>
                                        <p:cTn id="25" dur="1000" fill="hold"/>
                                        <p:tgtEl>
                                          <p:spTgt spid="13"/>
                                        </p:tgtEl>
                                        <p:attrNameLst>
                                          <p:attrName>ppt_x</p:attrName>
                                        </p:attrNameLst>
                                      </p:cBhvr>
                                      <p:tavLst>
                                        <p:tav tm="0">
                                          <p:val>
                                            <p:strVal val="#ppt_x"/>
                                          </p:val>
                                        </p:tav>
                                        <p:tav tm="100000">
                                          <p:val>
                                            <p:strVal val="#ppt_x"/>
                                          </p:val>
                                        </p:tav>
                                      </p:tavLst>
                                    </p:anim>
                                    <p:anim calcmode="lin" valueType="num">
                                      <p:cBhvr>
                                        <p:cTn id="26" dur="1000" fill="hold"/>
                                        <p:tgtEl>
                                          <p:spTgt spid="13"/>
                                        </p:tgtEl>
                                        <p:attrNameLst>
                                          <p:attrName>ppt_y</p:attrName>
                                        </p:attrNameLst>
                                      </p:cBhvr>
                                      <p:tavLst>
                                        <p:tav tm="0">
                                          <p:val>
                                            <p:strVal val="#ppt_y+.1"/>
                                          </p:val>
                                        </p:tav>
                                        <p:tav tm="100000">
                                          <p:val>
                                            <p:strVal val="#ppt_y"/>
                                          </p:val>
                                        </p:tav>
                                      </p:tavLst>
                                    </p:anim>
                                  </p:childTnLst>
                                </p:cTn>
                              </p:par>
                              <p:par>
                                <p:cTn id="27" presetID="42" presetClass="entr" presetSubtype="0" fill="hold" nodeType="withEffect">
                                  <p:stCondLst>
                                    <p:cond delay="0"/>
                                  </p:stCondLst>
                                  <p:childTnLst>
                                    <p:set>
                                      <p:cBhvr>
                                        <p:cTn id="28" dur="1" fill="hold">
                                          <p:stCondLst>
                                            <p:cond delay="0"/>
                                          </p:stCondLst>
                                        </p:cTn>
                                        <p:tgtEl>
                                          <p:spTgt spid="14"/>
                                        </p:tgtEl>
                                        <p:attrNameLst>
                                          <p:attrName>style.visibility</p:attrName>
                                        </p:attrNameLst>
                                      </p:cBhvr>
                                      <p:to>
                                        <p:strVal val="visible"/>
                                      </p:to>
                                    </p:set>
                                    <p:animEffect transition="in" filter="fade">
                                      <p:cBhvr>
                                        <p:cTn id="29" dur="1000"/>
                                        <p:tgtEl>
                                          <p:spTgt spid="14"/>
                                        </p:tgtEl>
                                      </p:cBhvr>
                                    </p:animEffect>
                                    <p:anim calcmode="lin" valueType="num">
                                      <p:cBhvr>
                                        <p:cTn id="30" dur="1000" fill="hold"/>
                                        <p:tgtEl>
                                          <p:spTgt spid="14"/>
                                        </p:tgtEl>
                                        <p:attrNameLst>
                                          <p:attrName>ppt_x</p:attrName>
                                        </p:attrNameLst>
                                      </p:cBhvr>
                                      <p:tavLst>
                                        <p:tav tm="0">
                                          <p:val>
                                            <p:strVal val="#ppt_x"/>
                                          </p:val>
                                        </p:tav>
                                        <p:tav tm="100000">
                                          <p:val>
                                            <p:strVal val="#ppt_x"/>
                                          </p:val>
                                        </p:tav>
                                      </p:tavLst>
                                    </p:anim>
                                    <p:anim calcmode="lin" valueType="num">
                                      <p:cBhvr>
                                        <p:cTn id="31" dur="1000" fill="hold"/>
                                        <p:tgtEl>
                                          <p:spTgt spid="14"/>
                                        </p:tgtEl>
                                        <p:attrNameLst>
                                          <p:attrName>ppt_y</p:attrName>
                                        </p:attrNameLst>
                                      </p:cBhvr>
                                      <p:tavLst>
                                        <p:tav tm="0">
                                          <p:val>
                                            <p:strVal val="#ppt_y+.1"/>
                                          </p:val>
                                        </p:tav>
                                        <p:tav tm="100000">
                                          <p:val>
                                            <p:strVal val="#ppt_y"/>
                                          </p:val>
                                        </p:tav>
                                      </p:tavLst>
                                    </p:anim>
                                  </p:childTnLst>
                                </p:cTn>
                              </p:par>
                              <p:par>
                                <p:cTn id="32" presetID="42" presetClass="entr" presetSubtype="0" fill="hold" nodeType="withEffect">
                                  <p:stCondLst>
                                    <p:cond delay="0"/>
                                  </p:stCondLst>
                                  <p:childTnLst>
                                    <p:set>
                                      <p:cBhvr>
                                        <p:cTn id="33" dur="1" fill="hold">
                                          <p:stCondLst>
                                            <p:cond delay="0"/>
                                          </p:stCondLst>
                                        </p:cTn>
                                        <p:tgtEl>
                                          <p:spTgt spid="20"/>
                                        </p:tgtEl>
                                        <p:attrNameLst>
                                          <p:attrName>style.visibility</p:attrName>
                                        </p:attrNameLst>
                                      </p:cBhvr>
                                      <p:to>
                                        <p:strVal val="visible"/>
                                      </p:to>
                                    </p:set>
                                    <p:animEffect transition="in" filter="fade">
                                      <p:cBhvr>
                                        <p:cTn id="34" dur="1000"/>
                                        <p:tgtEl>
                                          <p:spTgt spid="20"/>
                                        </p:tgtEl>
                                      </p:cBhvr>
                                    </p:animEffect>
                                    <p:anim calcmode="lin" valueType="num">
                                      <p:cBhvr>
                                        <p:cTn id="35" dur="1000" fill="hold"/>
                                        <p:tgtEl>
                                          <p:spTgt spid="20"/>
                                        </p:tgtEl>
                                        <p:attrNameLst>
                                          <p:attrName>ppt_x</p:attrName>
                                        </p:attrNameLst>
                                      </p:cBhvr>
                                      <p:tavLst>
                                        <p:tav tm="0">
                                          <p:val>
                                            <p:strVal val="#ppt_x"/>
                                          </p:val>
                                        </p:tav>
                                        <p:tav tm="100000">
                                          <p:val>
                                            <p:strVal val="#ppt_x"/>
                                          </p:val>
                                        </p:tav>
                                      </p:tavLst>
                                    </p:anim>
                                    <p:anim calcmode="lin" valueType="num">
                                      <p:cBhvr>
                                        <p:cTn id="36" dur="1000" fill="hold"/>
                                        <p:tgtEl>
                                          <p:spTgt spid="20"/>
                                        </p:tgtEl>
                                        <p:attrNameLst>
                                          <p:attrName>ppt_y</p:attrName>
                                        </p:attrNameLst>
                                      </p:cBhvr>
                                      <p:tavLst>
                                        <p:tav tm="0">
                                          <p:val>
                                            <p:strVal val="#ppt_y+.1"/>
                                          </p:val>
                                        </p:tav>
                                        <p:tav tm="100000">
                                          <p:val>
                                            <p:strVal val="#ppt_y"/>
                                          </p:val>
                                        </p:tav>
                                      </p:tavLst>
                                    </p:anim>
                                  </p:childTnLst>
                                </p:cTn>
                              </p:par>
                              <p:par>
                                <p:cTn id="37" presetID="42" presetClass="entr" presetSubtype="0" fill="hold" nodeType="withEffect">
                                  <p:stCondLst>
                                    <p:cond delay="0"/>
                                  </p:stCondLst>
                                  <p:childTnLst>
                                    <p:set>
                                      <p:cBhvr>
                                        <p:cTn id="38" dur="1" fill="hold">
                                          <p:stCondLst>
                                            <p:cond delay="0"/>
                                          </p:stCondLst>
                                        </p:cTn>
                                        <p:tgtEl>
                                          <p:spTgt spid="28"/>
                                        </p:tgtEl>
                                        <p:attrNameLst>
                                          <p:attrName>style.visibility</p:attrName>
                                        </p:attrNameLst>
                                      </p:cBhvr>
                                      <p:to>
                                        <p:strVal val="visible"/>
                                      </p:to>
                                    </p:set>
                                    <p:animEffect transition="in" filter="fade">
                                      <p:cBhvr>
                                        <p:cTn id="39" dur="1000"/>
                                        <p:tgtEl>
                                          <p:spTgt spid="28"/>
                                        </p:tgtEl>
                                      </p:cBhvr>
                                    </p:animEffect>
                                    <p:anim calcmode="lin" valueType="num">
                                      <p:cBhvr>
                                        <p:cTn id="40" dur="1000" fill="hold"/>
                                        <p:tgtEl>
                                          <p:spTgt spid="28"/>
                                        </p:tgtEl>
                                        <p:attrNameLst>
                                          <p:attrName>ppt_x</p:attrName>
                                        </p:attrNameLst>
                                      </p:cBhvr>
                                      <p:tavLst>
                                        <p:tav tm="0">
                                          <p:val>
                                            <p:strVal val="#ppt_x"/>
                                          </p:val>
                                        </p:tav>
                                        <p:tav tm="100000">
                                          <p:val>
                                            <p:strVal val="#ppt_x"/>
                                          </p:val>
                                        </p:tav>
                                      </p:tavLst>
                                    </p:anim>
                                    <p:anim calcmode="lin" valueType="num">
                                      <p:cBhvr>
                                        <p:cTn id="41" dur="1000" fill="hold"/>
                                        <p:tgtEl>
                                          <p:spTgt spid="28"/>
                                        </p:tgtEl>
                                        <p:attrNameLst>
                                          <p:attrName>ppt_y</p:attrName>
                                        </p:attrNameLst>
                                      </p:cBhvr>
                                      <p:tavLst>
                                        <p:tav tm="0">
                                          <p:val>
                                            <p:strVal val="#ppt_y+.1"/>
                                          </p:val>
                                        </p:tav>
                                        <p:tav tm="100000">
                                          <p:val>
                                            <p:strVal val="#ppt_y"/>
                                          </p:val>
                                        </p:tav>
                                      </p:tavLst>
                                    </p:anim>
                                  </p:childTnLst>
                                </p:cTn>
                              </p:par>
                              <p:par>
                                <p:cTn id="42" presetID="42" presetClass="entr" presetSubtype="0" fill="hold" nodeType="withEffect">
                                  <p:stCondLst>
                                    <p:cond delay="0"/>
                                  </p:stCondLst>
                                  <p:childTnLst>
                                    <p:set>
                                      <p:cBhvr>
                                        <p:cTn id="43" dur="1" fill="hold">
                                          <p:stCondLst>
                                            <p:cond delay="0"/>
                                          </p:stCondLst>
                                        </p:cTn>
                                        <p:tgtEl>
                                          <p:spTgt spid="33"/>
                                        </p:tgtEl>
                                        <p:attrNameLst>
                                          <p:attrName>style.visibility</p:attrName>
                                        </p:attrNameLst>
                                      </p:cBhvr>
                                      <p:to>
                                        <p:strVal val="visible"/>
                                      </p:to>
                                    </p:set>
                                    <p:animEffect transition="in" filter="fade">
                                      <p:cBhvr>
                                        <p:cTn id="44" dur="1000"/>
                                        <p:tgtEl>
                                          <p:spTgt spid="33"/>
                                        </p:tgtEl>
                                      </p:cBhvr>
                                    </p:animEffect>
                                    <p:anim calcmode="lin" valueType="num">
                                      <p:cBhvr>
                                        <p:cTn id="45" dur="1000" fill="hold"/>
                                        <p:tgtEl>
                                          <p:spTgt spid="33"/>
                                        </p:tgtEl>
                                        <p:attrNameLst>
                                          <p:attrName>ppt_x</p:attrName>
                                        </p:attrNameLst>
                                      </p:cBhvr>
                                      <p:tavLst>
                                        <p:tav tm="0">
                                          <p:val>
                                            <p:strVal val="#ppt_x"/>
                                          </p:val>
                                        </p:tav>
                                        <p:tav tm="100000">
                                          <p:val>
                                            <p:strVal val="#ppt_x"/>
                                          </p:val>
                                        </p:tav>
                                      </p:tavLst>
                                    </p:anim>
                                    <p:anim calcmode="lin" valueType="num">
                                      <p:cBhvr>
                                        <p:cTn id="46" dur="1000" fill="hold"/>
                                        <p:tgtEl>
                                          <p:spTgt spid="33"/>
                                        </p:tgtEl>
                                        <p:attrNameLst>
                                          <p:attrName>ppt_y</p:attrName>
                                        </p:attrNameLst>
                                      </p:cBhvr>
                                      <p:tavLst>
                                        <p:tav tm="0">
                                          <p:val>
                                            <p:strVal val="#ppt_y+.1"/>
                                          </p:val>
                                        </p:tav>
                                        <p:tav tm="100000">
                                          <p:val>
                                            <p:strVal val="#ppt_y"/>
                                          </p:val>
                                        </p:tav>
                                      </p:tavLst>
                                    </p:anim>
                                  </p:childTnLst>
                                </p:cTn>
                              </p:par>
                              <p:par>
                                <p:cTn id="47" presetID="42" presetClass="entr" presetSubtype="0" fill="hold" grpId="0" nodeType="withEffect">
                                  <p:stCondLst>
                                    <p:cond delay="0"/>
                                  </p:stCondLst>
                                  <p:childTnLst>
                                    <p:set>
                                      <p:cBhvr>
                                        <p:cTn id="48" dur="1" fill="hold">
                                          <p:stCondLst>
                                            <p:cond delay="0"/>
                                          </p:stCondLst>
                                        </p:cTn>
                                        <p:tgtEl>
                                          <p:spTgt spid="60"/>
                                        </p:tgtEl>
                                        <p:attrNameLst>
                                          <p:attrName>style.visibility</p:attrName>
                                        </p:attrNameLst>
                                      </p:cBhvr>
                                      <p:to>
                                        <p:strVal val="visible"/>
                                      </p:to>
                                    </p:set>
                                    <p:animEffect transition="in" filter="fade">
                                      <p:cBhvr>
                                        <p:cTn id="49" dur="1000"/>
                                        <p:tgtEl>
                                          <p:spTgt spid="60"/>
                                        </p:tgtEl>
                                      </p:cBhvr>
                                    </p:animEffect>
                                    <p:anim calcmode="lin" valueType="num">
                                      <p:cBhvr>
                                        <p:cTn id="50" dur="1000" fill="hold"/>
                                        <p:tgtEl>
                                          <p:spTgt spid="60"/>
                                        </p:tgtEl>
                                        <p:attrNameLst>
                                          <p:attrName>ppt_x</p:attrName>
                                        </p:attrNameLst>
                                      </p:cBhvr>
                                      <p:tavLst>
                                        <p:tav tm="0">
                                          <p:val>
                                            <p:strVal val="#ppt_x"/>
                                          </p:val>
                                        </p:tav>
                                        <p:tav tm="100000">
                                          <p:val>
                                            <p:strVal val="#ppt_x"/>
                                          </p:val>
                                        </p:tav>
                                      </p:tavLst>
                                    </p:anim>
                                    <p:anim calcmode="lin" valueType="num">
                                      <p:cBhvr>
                                        <p:cTn id="51" dur="1000" fill="hold"/>
                                        <p:tgtEl>
                                          <p:spTgt spid="60"/>
                                        </p:tgtEl>
                                        <p:attrNameLst>
                                          <p:attrName>ppt_y</p:attrName>
                                        </p:attrNameLst>
                                      </p:cBhvr>
                                      <p:tavLst>
                                        <p:tav tm="0">
                                          <p:val>
                                            <p:strVal val="#ppt_y+.1"/>
                                          </p:val>
                                        </p:tav>
                                        <p:tav tm="100000">
                                          <p:val>
                                            <p:strVal val="#ppt_y"/>
                                          </p:val>
                                        </p:tav>
                                      </p:tavLst>
                                    </p:anim>
                                  </p:childTnLst>
                                </p:cTn>
                              </p:par>
                              <p:par>
                                <p:cTn id="52" presetID="42" presetClass="entr" presetSubtype="0" fill="hold" grpId="1" nodeType="withEffect">
                                  <p:stCondLst>
                                    <p:cond delay="0"/>
                                  </p:stCondLst>
                                  <p:childTnLst>
                                    <p:set>
                                      <p:cBhvr>
                                        <p:cTn id="53" dur="1" fill="hold">
                                          <p:stCondLst>
                                            <p:cond delay="0"/>
                                          </p:stCondLst>
                                        </p:cTn>
                                        <p:tgtEl>
                                          <p:spTgt spid="61"/>
                                        </p:tgtEl>
                                        <p:attrNameLst>
                                          <p:attrName>style.visibility</p:attrName>
                                        </p:attrNameLst>
                                      </p:cBhvr>
                                      <p:to>
                                        <p:strVal val="visible"/>
                                      </p:to>
                                    </p:set>
                                    <p:animEffect transition="in" filter="fade">
                                      <p:cBhvr>
                                        <p:cTn id="54" dur="1000"/>
                                        <p:tgtEl>
                                          <p:spTgt spid="61"/>
                                        </p:tgtEl>
                                      </p:cBhvr>
                                    </p:animEffect>
                                    <p:anim calcmode="lin" valueType="num">
                                      <p:cBhvr>
                                        <p:cTn id="55" dur="1000" fill="hold"/>
                                        <p:tgtEl>
                                          <p:spTgt spid="61"/>
                                        </p:tgtEl>
                                        <p:attrNameLst>
                                          <p:attrName>ppt_x</p:attrName>
                                        </p:attrNameLst>
                                      </p:cBhvr>
                                      <p:tavLst>
                                        <p:tav tm="0">
                                          <p:val>
                                            <p:strVal val="#ppt_x"/>
                                          </p:val>
                                        </p:tav>
                                        <p:tav tm="100000">
                                          <p:val>
                                            <p:strVal val="#ppt_x"/>
                                          </p:val>
                                        </p:tav>
                                      </p:tavLst>
                                    </p:anim>
                                    <p:anim calcmode="lin" valueType="num">
                                      <p:cBhvr>
                                        <p:cTn id="56" dur="1000" fill="hold"/>
                                        <p:tgtEl>
                                          <p:spTgt spid="61"/>
                                        </p:tgtEl>
                                        <p:attrNameLst>
                                          <p:attrName>ppt_y</p:attrName>
                                        </p:attrNameLst>
                                      </p:cBhvr>
                                      <p:tavLst>
                                        <p:tav tm="0">
                                          <p:val>
                                            <p:strVal val="#ppt_y+.1"/>
                                          </p:val>
                                        </p:tav>
                                        <p:tav tm="100000">
                                          <p:val>
                                            <p:strVal val="#ppt_y"/>
                                          </p:val>
                                        </p:tav>
                                      </p:tavLst>
                                    </p:anim>
                                  </p:childTnLst>
                                </p:cTn>
                              </p:par>
                              <p:par>
                                <p:cTn id="57" presetID="42" presetClass="entr" presetSubtype="0" fill="hold" nodeType="withEffect">
                                  <p:stCondLst>
                                    <p:cond delay="0"/>
                                  </p:stCondLst>
                                  <p:childTnLst>
                                    <p:set>
                                      <p:cBhvr>
                                        <p:cTn id="58" dur="1" fill="hold">
                                          <p:stCondLst>
                                            <p:cond delay="0"/>
                                          </p:stCondLst>
                                        </p:cTn>
                                        <p:tgtEl>
                                          <p:spTgt spid="3"/>
                                        </p:tgtEl>
                                        <p:attrNameLst>
                                          <p:attrName>style.visibility</p:attrName>
                                        </p:attrNameLst>
                                      </p:cBhvr>
                                      <p:to>
                                        <p:strVal val="visible"/>
                                      </p:to>
                                    </p:set>
                                    <p:animEffect transition="in" filter="fade">
                                      <p:cBhvr>
                                        <p:cTn id="59" dur="1000"/>
                                        <p:tgtEl>
                                          <p:spTgt spid="3"/>
                                        </p:tgtEl>
                                      </p:cBhvr>
                                    </p:animEffect>
                                    <p:anim calcmode="lin" valueType="num">
                                      <p:cBhvr>
                                        <p:cTn id="60" dur="1000" fill="hold"/>
                                        <p:tgtEl>
                                          <p:spTgt spid="3"/>
                                        </p:tgtEl>
                                        <p:attrNameLst>
                                          <p:attrName>ppt_x</p:attrName>
                                        </p:attrNameLst>
                                      </p:cBhvr>
                                      <p:tavLst>
                                        <p:tav tm="0">
                                          <p:val>
                                            <p:strVal val="#ppt_x"/>
                                          </p:val>
                                        </p:tav>
                                        <p:tav tm="100000">
                                          <p:val>
                                            <p:strVal val="#ppt_x"/>
                                          </p:val>
                                        </p:tav>
                                      </p:tavLst>
                                    </p:anim>
                                    <p:anim calcmode="lin" valueType="num">
                                      <p:cBhvr>
                                        <p:cTn id="61" dur="1000" fill="hold"/>
                                        <p:tgtEl>
                                          <p:spTgt spid="3"/>
                                        </p:tgtEl>
                                        <p:attrNameLst>
                                          <p:attrName>ppt_y</p:attrName>
                                        </p:attrNameLst>
                                      </p:cBhvr>
                                      <p:tavLst>
                                        <p:tav tm="0">
                                          <p:val>
                                            <p:strVal val="#ppt_y+.1"/>
                                          </p:val>
                                        </p:tav>
                                        <p:tav tm="100000">
                                          <p:val>
                                            <p:strVal val="#ppt_y"/>
                                          </p:val>
                                        </p:tav>
                                      </p:tavLst>
                                    </p:anim>
                                  </p:childTnLst>
                                </p:cTn>
                              </p:par>
                              <p:par>
                                <p:cTn id="62" presetID="42" presetClass="entr" presetSubtype="0" fill="hold" grpId="2" nodeType="withEffect">
                                  <p:stCondLst>
                                    <p:cond delay="0"/>
                                  </p:stCondLst>
                                  <p:childTnLst>
                                    <p:set>
                                      <p:cBhvr>
                                        <p:cTn id="63" dur="1" fill="hold">
                                          <p:stCondLst>
                                            <p:cond delay="0"/>
                                          </p:stCondLst>
                                        </p:cTn>
                                        <p:tgtEl>
                                          <p:spTgt spid="64"/>
                                        </p:tgtEl>
                                        <p:attrNameLst>
                                          <p:attrName>style.visibility</p:attrName>
                                        </p:attrNameLst>
                                      </p:cBhvr>
                                      <p:to>
                                        <p:strVal val="visible"/>
                                      </p:to>
                                    </p:set>
                                    <p:animEffect transition="in" filter="fade">
                                      <p:cBhvr>
                                        <p:cTn id="64" dur="1000"/>
                                        <p:tgtEl>
                                          <p:spTgt spid="64"/>
                                        </p:tgtEl>
                                      </p:cBhvr>
                                    </p:animEffect>
                                    <p:anim calcmode="lin" valueType="num">
                                      <p:cBhvr>
                                        <p:cTn id="65" dur="1000" fill="hold"/>
                                        <p:tgtEl>
                                          <p:spTgt spid="64"/>
                                        </p:tgtEl>
                                        <p:attrNameLst>
                                          <p:attrName>ppt_x</p:attrName>
                                        </p:attrNameLst>
                                      </p:cBhvr>
                                      <p:tavLst>
                                        <p:tav tm="0">
                                          <p:val>
                                            <p:strVal val="#ppt_x"/>
                                          </p:val>
                                        </p:tav>
                                        <p:tav tm="100000">
                                          <p:val>
                                            <p:strVal val="#ppt_x"/>
                                          </p:val>
                                        </p:tav>
                                      </p:tavLst>
                                    </p:anim>
                                    <p:anim calcmode="lin" valueType="num">
                                      <p:cBhvr>
                                        <p:cTn id="66" dur="1000" fill="hold"/>
                                        <p:tgtEl>
                                          <p:spTgt spid="64"/>
                                        </p:tgtEl>
                                        <p:attrNameLst>
                                          <p:attrName>ppt_y</p:attrName>
                                        </p:attrNameLst>
                                      </p:cBhvr>
                                      <p:tavLst>
                                        <p:tav tm="0">
                                          <p:val>
                                            <p:strVal val="#ppt_y+.1"/>
                                          </p:val>
                                        </p:tav>
                                        <p:tav tm="100000">
                                          <p:val>
                                            <p:strVal val="#ppt_y"/>
                                          </p:val>
                                        </p:tav>
                                      </p:tavLst>
                                    </p:anim>
                                  </p:childTnLst>
                                </p:cTn>
                              </p:par>
                              <p:par>
                                <p:cTn id="67" presetID="42" presetClass="entr" presetSubtype="0" fill="hold" grpId="3" nodeType="withEffect">
                                  <p:stCondLst>
                                    <p:cond delay="0"/>
                                  </p:stCondLst>
                                  <p:childTnLst>
                                    <p:set>
                                      <p:cBhvr>
                                        <p:cTn id="68" dur="1" fill="hold">
                                          <p:stCondLst>
                                            <p:cond delay="0"/>
                                          </p:stCondLst>
                                        </p:cTn>
                                        <p:tgtEl>
                                          <p:spTgt spid="66"/>
                                        </p:tgtEl>
                                        <p:attrNameLst>
                                          <p:attrName>style.visibility</p:attrName>
                                        </p:attrNameLst>
                                      </p:cBhvr>
                                      <p:to>
                                        <p:strVal val="visible"/>
                                      </p:to>
                                    </p:set>
                                    <p:animEffect transition="in" filter="fade">
                                      <p:cBhvr>
                                        <p:cTn id="69" dur="1000"/>
                                        <p:tgtEl>
                                          <p:spTgt spid="66"/>
                                        </p:tgtEl>
                                      </p:cBhvr>
                                    </p:animEffect>
                                    <p:anim calcmode="lin" valueType="num">
                                      <p:cBhvr>
                                        <p:cTn id="70" dur="1000" fill="hold"/>
                                        <p:tgtEl>
                                          <p:spTgt spid="66"/>
                                        </p:tgtEl>
                                        <p:attrNameLst>
                                          <p:attrName>ppt_x</p:attrName>
                                        </p:attrNameLst>
                                      </p:cBhvr>
                                      <p:tavLst>
                                        <p:tav tm="0">
                                          <p:val>
                                            <p:strVal val="#ppt_x"/>
                                          </p:val>
                                        </p:tav>
                                        <p:tav tm="100000">
                                          <p:val>
                                            <p:strVal val="#ppt_x"/>
                                          </p:val>
                                        </p:tav>
                                      </p:tavLst>
                                    </p:anim>
                                    <p:anim calcmode="lin" valueType="num">
                                      <p:cBhvr>
                                        <p:cTn id="71" dur="1000" fill="hold"/>
                                        <p:tgtEl>
                                          <p:spTgt spid="66"/>
                                        </p:tgtEl>
                                        <p:attrNameLst>
                                          <p:attrName>ppt_y</p:attrName>
                                        </p:attrNameLst>
                                      </p:cBhvr>
                                      <p:tavLst>
                                        <p:tav tm="0">
                                          <p:val>
                                            <p:strVal val="#ppt_y+.1"/>
                                          </p:val>
                                        </p:tav>
                                        <p:tav tm="100000">
                                          <p:val>
                                            <p:strVal val="#ppt_y"/>
                                          </p:val>
                                        </p:tav>
                                      </p:tavLst>
                                    </p:anim>
                                  </p:childTnLst>
                                </p:cTn>
                              </p:par>
                              <p:par>
                                <p:cTn id="72" presetID="42" presetClass="entr" presetSubtype="0" fill="hold" grpId="4" nodeType="withEffect">
                                  <p:stCondLst>
                                    <p:cond delay="0"/>
                                  </p:stCondLst>
                                  <p:childTnLst>
                                    <p:set>
                                      <p:cBhvr>
                                        <p:cTn id="73" dur="1" fill="hold">
                                          <p:stCondLst>
                                            <p:cond delay="0"/>
                                          </p:stCondLst>
                                        </p:cTn>
                                        <p:tgtEl>
                                          <p:spTgt spid="67"/>
                                        </p:tgtEl>
                                        <p:attrNameLst>
                                          <p:attrName>style.visibility</p:attrName>
                                        </p:attrNameLst>
                                      </p:cBhvr>
                                      <p:to>
                                        <p:strVal val="visible"/>
                                      </p:to>
                                    </p:set>
                                    <p:animEffect transition="in" filter="fade">
                                      <p:cBhvr>
                                        <p:cTn id="74" dur="1000"/>
                                        <p:tgtEl>
                                          <p:spTgt spid="67"/>
                                        </p:tgtEl>
                                      </p:cBhvr>
                                    </p:animEffect>
                                    <p:anim calcmode="lin" valueType="num">
                                      <p:cBhvr>
                                        <p:cTn id="75" dur="1000" fill="hold"/>
                                        <p:tgtEl>
                                          <p:spTgt spid="67"/>
                                        </p:tgtEl>
                                        <p:attrNameLst>
                                          <p:attrName>ppt_x</p:attrName>
                                        </p:attrNameLst>
                                      </p:cBhvr>
                                      <p:tavLst>
                                        <p:tav tm="0">
                                          <p:val>
                                            <p:strVal val="#ppt_x"/>
                                          </p:val>
                                        </p:tav>
                                        <p:tav tm="100000">
                                          <p:val>
                                            <p:strVal val="#ppt_x"/>
                                          </p:val>
                                        </p:tav>
                                      </p:tavLst>
                                    </p:anim>
                                    <p:anim calcmode="lin" valueType="num">
                                      <p:cBhvr>
                                        <p:cTn id="76" dur="1000" fill="hold"/>
                                        <p:tgtEl>
                                          <p:spTgt spid="67"/>
                                        </p:tgtEl>
                                        <p:attrNameLst>
                                          <p:attrName>ppt_y</p:attrName>
                                        </p:attrNameLst>
                                      </p:cBhvr>
                                      <p:tavLst>
                                        <p:tav tm="0">
                                          <p:val>
                                            <p:strVal val="#ppt_y+.1"/>
                                          </p:val>
                                        </p:tav>
                                        <p:tav tm="100000">
                                          <p:val>
                                            <p:strVal val="#ppt_y"/>
                                          </p:val>
                                        </p:tav>
                                      </p:tavLst>
                                    </p:anim>
                                  </p:childTnLst>
                                </p:cTn>
                              </p:par>
                              <p:par>
                                <p:cTn id="77" presetID="42" presetClass="entr" presetSubtype="0" fill="hold" grpId="5" nodeType="withEffect">
                                  <p:stCondLst>
                                    <p:cond delay="0"/>
                                  </p:stCondLst>
                                  <p:childTnLst>
                                    <p:set>
                                      <p:cBhvr>
                                        <p:cTn id="78" dur="1" fill="hold">
                                          <p:stCondLst>
                                            <p:cond delay="0"/>
                                          </p:stCondLst>
                                        </p:cTn>
                                        <p:tgtEl>
                                          <p:spTgt spid="68"/>
                                        </p:tgtEl>
                                        <p:attrNameLst>
                                          <p:attrName>style.visibility</p:attrName>
                                        </p:attrNameLst>
                                      </p:cBhvr>
                                      <p:to>
                                        <p:strVal val="visible"/>
                                      </p:to>
                                    </p:set>
                                    <p:animEffect transition="in" filter="fade">
                                      <p:cBhvr>
                                        <p:cTn id="79" dur="1000"/>
                                        <p:tgtEl>
                                          <p:spTgt spid="68"/>
                                        </p:tgtEl>
                                      </p:cBhvr>
                                    </p:animEffect>
                                    <p:anim calcmode="lin" valueType="num">
                                      <p:cBhvr>
                                        <p:cTn id="80" dur="1000" fill="hold"/>
                                        <p:tgtEl>
                                          <p:spTgt spid="68"/>
                                        </p:tgtEl>
                                        <p:attrNameLst>
                                          <p:attrName>ppt_x</p:attrName>
                                        </p:attrNameLst>
                                      </p:cBhvr>
                                      <p:tavLst>
                                        <p:tav tm="0">
                                          <p:val>
                                            <p:strVal val="#ppt_x"/>
                                          </p:val>
                                        </p:tav>
                                        <p:tav tm="100000">
                                          <p:val>
                                            <p:strVal val="#ppt_x"/>
                                          </p:val>
                                        </p:tav>
                                      </p:tavLst>
                                    </p:anim>
                                    <p:anim calcmode="lin" valueType="num">
                                      <p:cBhvr>
                                        <p:cTn id="81" dur="1000" fill="hold"/>
                                        <p:tgtEl>
                                          <p:spTgt spid="68"/>
                                        </p:tgtEl>
                                        <p:attrNameLst>
                                          <p:attrName>ppt_y</p:attrName>
                                        </p:attrNameLst>
                                      </p:cBhvr>
                                      <p:tavLst>
                                        <p:tav tm="0">
                                          <p:val>
                                            <p:strVal val="#ppt_y+.1"/>
                                          </p:val>
                                        </p:tav>
                                        <p:tav tm="100000">
                                          <p:val>
                                            <p:strVal val="#ppt_y"/>
                                          </p:val>
                                        </p:tav>
                                      </p:tavLst>
                                    </p:anim>
                                  </p:childTnLst>
                                </p:cTn>
                              </p:par>
                              <p:par>
                                <p:cTn id="82" presetID="42" presetClass="entr" presetSubtype="0" fill="hold" grpId="6" nodeType="withEffect">
                                  <p:stCondLst>
                                    <p:cond delay="0"/>
                                  </p:stCondLst>
                                  <p:childTnLst>
                                    <p:set>
                                      <p:cBhvr>
                                        <p:cTn id="83" dur="1" fill="hold">
                                          <p:stCondLst>
                                            <p:cond delay="0"/>
                                          </p:stCondLst>
                                        </p:cTn>
                                        <p:tgtEl>
                                          <p:spTgt spid="69"/>
                                        </p:tgtEl>
                                        <p:attrNameLst>
                                          <p:attrName>style.visibility</p:attrName>
                                        </p:attrNameLst>
                                      </p:cBhvr>
                                      <p:to>
                                        <p:strVal val="visible"/>
                                      </p:to>
                                    </p:set>
                                    <p:animEffect transition="in" filter="fade">
                                      <p:cBhvr>
                                        <p:cTn id="84" dur="1000"/>
                                        <p:tgtEl>
                                          <p:spTgt spid="69"/>
                                        </p:tgtEl>
                                      </p:cBhvr>
                                    </p:animEffect>
                                    <p:anim calcmode="lin" valueType="num">
                                      <p:cBhvr>
                                        <p:cTn id="85" dur="1000" fill="hold"/>
                                        <p:tgtEl>
                                          <p:spTgt spid="69"/>
                                        </p:tgtEl>
                                        <p:attrNameLst>
                                          <p:attrName>ppt_x</p:attrName>
                                        </p:attrNameLst>
                                      </p:cBhvr>
                                      <p:tavLst>
                                        <p:tav tm="0">
                                          <p:val>
                                            <p:strVal val="#ppt_x"/>
                                          </p:val>
                                        </p:tav>
                                        <p:tav tm="100000">
                                          <p:val>
                                            <p:strVal val="#ppt_x"/>
                                          </p:val>
                                        </p:tav>
                                      </p:tavLst>
                                    </p:anim>
                                    <p:anim calcmode="lin" valueType="num">
                                      <p:cBhvr>
                                        <p:cTn id="86" dur="1000" fill="hold"/>
                                        <p:tgtEl>
                                          <p:spTgt spid="69"/>
                                        </p:tgtEl>
                                        <p:attrNameLst>
                                          <p:attrName>ppt_y</p:attrName>
                                        </p:attrNameLst>
                                      </p:cBhvr>
                                      <p:tavLst>
                                        <p:tav tm="0">
                                          <p:val>
                                            <p:strVal val="#ppt_y+.1"/>
                                          </p:val>
                                        </p:tav>
                                        <p:tav tm="100000">
                                          <p:val>
                                            <p:strVal val="#ppt_y"/>
                                          </p:val>
                                        </p:tav>
                                      </p:tavLst>
                                    </p:anim>
                                  </p:childTnLst>
                                </p:cTn>
                              </p:par>
                              <p:par>
                                <p:cTn id="87" presetID="42" presetClass="entr" presetSubtype="0" fill="hold" grpId="7" nodeType="withEffect">
                                  <p:stCondLst>
                                    <p:cond delay="0"/>
                                  </p:stCondLst>
                                  <p:childTnLst>
                                    <p:set>
                                      <p:cBhvr>
                                        <p:cTn id="88" dur="1" fill="hold">
                                          <p:stCondLst>
                                            <p:cond delay="0"/>
                                          </p:stCondLst>
                                        </p:cTn>
                                        <p:tgtEl>
                                          <p:spTgt spid="70"/>
                                        </p:tgtEl>
                                        <p:attrNameLst>
                                          <p:attrName>style.visibility</p:attrName>
                                        </p:attrNameLst>
                                      </p:cBhvr>
                                      <p:to>
                                        <p:strVal val="visible"/>
                                      </p:to>
                                    </p:set>
                                    <p:animEffect transition="in" filter="fade">
                                      <p:cBhvr>
                                        <p:cTn id="89" dur="1000"/>
                                        <p:tgtEl>
                                          <p:spTgt spid="70"/>
                                        </p:tgtEl>
                                      </p:cBhvr>
                                    </p:animEffect>
                                    <p:anim calcmode="lin" valueType="num">
                                      <p:cBhvr>
                                        <p:cTn id="90" dur="1000" fill="hold"/>
                                        <p:tgtEl>
                                          <p:spTgt spid="70"/>
                                        </p:tgtEl>
                                        <p:attrNameLst>
                                          <p:attrName>ppt_x</p:attrName>
                                        </p:attrNameLst>
                                      </p:cBhvr>
                                      <p:tavLst>
                                        <p:tav tm="0">
                                          <p:val>
                                            <p:strVal val="#ppt_x"/>
                                          </p:val>
                                        </p:tav>
                                        <p:tav tm="100000">
                                          <p:val>
                                            <p:strVal val="#ppt_x"/>
                                          </p:val>
                                        </p:tav>
                                      </p:tavLst>
                                    </p:anim>
                                    <p:anim calcmode="lin" valueType="num">
                                      <p:cBhvr>
                                        <p:cTn id="91"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par>
                    <p:cTn id="92" fill="hold" nodeType="clickPar">
                      <p:stCondLst>
                        <p:cond delay="indefinite"/>
                      </p:stCondLst>
                      <p:childTnLst>
                        <p:par>
                          <p:cTn id="93" fill="hold" nodeType="withGroup">
                            <p:stCondLst>
                              <p:cond delay="indefinite"/>
                            </p:stCondLst>
                          </p:cTn>
                        </p:par>
                        <p:par>
                          <p:cTn id="94" fill="hold" nodeType="afterGroup">
                            <p:stCondLst>
                              <p:cond delay="0"/>
                            </p:stCondLst>
                            <p:childTnLst>
                              <p:par>
                                <p:cTn id="95" presetID="42" presetClass="entr" presetSubtype="0" fill="hold" grpId="8" nodeType="clickEffect">
                                  <p:stCondLst>
                                    <p:cond delay="0"/>
                                  </p:stCondLst>
                                  <p:childTnLst>
                                    <p:set>
                                      <p:cBhvr>
                                        <p:cTn id="96" dur="1" fill="hold">
                                          <p:stCondLst>
                                            <p:cond delay="0"/>
                                          </p:stCondLst>
                                        </p:cTn>
                                        <p:tgtEl>
                                          <p:spTgt spid="78"/>
                                        </p:tgtEl>
                                        <p:attrNameLst>
                                          <p:attrName>style.visibility</p:attrName>
                                        </p:attrNameLst>
                                      </p:cBhvr>
                                      <p:to>
                                        <p:strVal val="visible"/>
                                      </p:to>
                                    </p:set>
                                    <p:animEffect transition="in" filter="fade">
                                      <p:cBhvr>
                                        <p:cTn id="97" dur="1000"/>
                                        <p:tgtEl>
                                          <p:spTgt spid="78"/>
                                        </p:tgtEl>
                                      </p:cBhvr>
                                    </p:animEffect>
                                    <p:anim calcmode="lin" valueType="num">
                                      <p:cBhvr>
                                        <p:cTn id="98" dur="1000" fill="hold"/>
                                        <p:tgtEl>
                                          <p:spTgt spid="78"/>
                                        </p:tgtEl>
                                        <p:attrNameLst>
                                          <p:attrName>ppt_x</p:attrName>
                                        </p:attrNameLst>
                                      </p:cBhvr>
                                      <p:tavLst>
                                        <p:tav tm="0">
                                          <p:val>
                                            <p:strVal val="#ppt_x"/>
                                          </p:val>
                                        </p:tav>
                                        <p:tav tm="100000">
                                          <p:val>
                                            <p:strVal val="#ppt_x"/>
                                          </p:val>
                                        </p:tav>
                                      </p:tavLst>
                                    </p:anim>
                                    <p:anim calcmode="lin" valueType="num">
                                      <p:cBhvr>
                                        <p:cTn id="99" dur="1000" fill="hold"/>
                                        <p:tgtEl>
                                          <p:spTgt spid="7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1"/>
      <p:bldP spid="64" grpId="2"/>
      <p:bldP spid="66" grpId="3"/>
      <p:bldP spid="67" grpId="4"/>
      <p:bldP spid="68" grpId="5"/>
      <p:bldP spid="69" grpId="6"/>
      <p:bldP spid="70" grpId="7"/>
      <p:bldP spid="78" grpId="8"/>
      <p:bldP spid="79" grpId="9"/>
    </p:bldLst>
  </p:timing>
</p:sld>
</file>

<file path=ppt/slides/slide21.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pic>
        <p:nvPicPr>
          <p:cNvPr id="2" name="图片 1" descr="视频水印大"/>
          <p:cNvPicPr>
            <a:picLocks noChangeAspect="1"/>
          </p:cNvPicPr>
          <p:nvPr/>
        </p:nvPicPr>
        <p:blipFill>
          <a:blip r:embed="rId3"/>
          <a:stretch>
            <a:fillRect/>
          </a:stretch>
        </p:blipFill>
        <p:spPr>
          <a:xfrm>
            <a:off x="3865721" y="5022533"/>
            <a:ext cx="3648075" cy="504825"/>
          </a:xfrm>
          <a:prstGeom prst="rect">
            <a:avLst/>
          </a:prstGeom>
        </p:spPr>
      </p:pic>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26" name="文本占位符 8"/>
          <p:cNvSpPr txBox="1"/>
          <p:nvPr/>
        </p:nvSpPr>
        <p:spPr>
          <a:xfrm>
            <a:off x="7215725" y="900955"/>
            <a:ext cx="1928275" cy="322580"/>
          </a:xfrm>
          <a:prstGeom prst="rect">
            <a:avLst/>
          </a:prstGeom>
          <a:noFill/>
        </p:spPr>
        <p:txBody>
          <a:bodyPr vert="horz" wrap="square" lIns="0" tIns="0" rIns="0" bIns="0" rtlCol="0" anchor="ctr">
            <a:spAutoFit/>
          </a:bodyPr>
          <a:lstStyle>
            <a:defPPr>
              <a:defRPr lang="zh-CN"/>
            </a:defPPr>
            <a:lvl1pPr marL="0" indent="0" algn="l" defTabSz="914400" rtl="0" eaLnBrk="1" latinLnBrk="0" hangingPunct="1">
              <a:buFont typeface="Arial" panose="020b0604020202020204" pitchFamily="34" charset="0"/>
              <a:buNone/>
              <a:defRPr lang="zh-CN" altLang="en-US" sz="2400" kern="1200">
                <a:solidFill>
                  <a:schemeClr val="bg1"/>
                </a:solidFill>
                <a:latin typeface="微软雅黑" panose="020b0503020204020204" charset="-122"/>
                <a:ea typeface="微软雅黑" panose="020b0503020204020204" charset="-122"/>
                <a:cs typeface="+mn-ea"/>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3930" fontAlgn="base">
              <a:spcBef>
                <a:spcPct val="0"/>
              </a:spcBef>
              <a:spcAft>
                <a:spcPct val="0"/>
              </a:spcAft>
            </a:pPr>
            <a:r>
              <a:rPr lang="zh-CN" altLang="en-US" sz="2100"/>
              <a:t>当代中国的外交</a:t>
            </a:r>
          </a:p>
        </p:txBody>
      </p:sp>
      <p:sp>
        <p:nvSpPr>
          <p:cNvPr id="4" name="矩形 3"/>
          <p:cNvSpPr/>
          <p:nvPr/>
        </p:nvSpPr>
        <p:spPr>
          <a:xfrm>
            <a:off x="0" y="2032868"/>
            <a:ext cx="6993565" cy="1396132"/>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8" name="矩形 7"/>
          <p:cNvSpPr/>
          <p:nvPr/>
        </p:nvSpPr>
        <p:spPr>
          <a:xfrm>
            <a:off x="1861103" y="3987524"/>
            <a:ext cx="7282898" cy="2013227"/>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9" name="文本框 8"/>
          <p:cNvSpPr txBox="1"/>
          <p:nvPr/>
        </p:nvSpPr>
        <p:spPr>
          <a:xfrm>
            <a:off x="26670" y="2032868"/>
            <a:ext cx="6940224" cy="1303020"/>
          </a:xfrm>
          <a:prstGeom prst="rect">
            <a:avLst/>
          </a:prstGeom>
          <a:noFill/>
        </p:spPr>
        <p:txBody>
          <a:bodyPr wrap="square">
            <a:spAutoFit/>
          </a:bodyPr>
          <a:lstStyle/>
          <a:p>
            <a:pPr algn="l">
              <a:lnSpc>
                <a:spcPct val="125000"/>
              </a:lnSpc>
            </a:pPr>
            <a:r>
              <a:rPr lang="zh-CN" altLang="en-US" sz="1800">
                <a:solidFill>
                  <a:schemeClr val="bg1"/>
                </a:solidFill>
                <a:latin typeface="黑体" panose="02010609060101010101" charset="-122"/>
                <a:ea typeface="黑体"/>
              </a:rPr>
              <a:t>    </a:t>
            </a:r>
            <a:r>
              <a:rPr lang="zh-CN" altLang="en-US" sz="2100">
                <a:solidFill>
                  <a:schemeClr val="bg1"/>
                </a:solidFill>
                <a:latin typeface="黑体" panose="02010609060101010101" charset="-122"/>
                <a:ea typeface="黑体"/>
              </a:rPr>
              <a:t>“中国人民愿同各国人民一道，推动人类命运共同体建设，共同创造人类的美好未来！”。</a:t>
            </a:r>
          </a:p>
          <a:p>
            <a:pPr algn="l">
              <a:lnSpc>
                <a:spcPct val="125000"/>
              </a:lnSpc>
            </a:pPr>
            <a:r>
              <a:rPr lang="en-US" altLang="zh-CN" sz="2100">
                <a:solidFill>
                  <a:schemeClr val="bg1"/>
                </a:solidFill>
                <a:latin typeface="黑体" panose="02010609060101010101" charset="-122"/>
                <a:ea typeface="黑体"/>
              </a:rPr>
              <a:t>——</a:t>
            </a:r>
            <a:r>
              <a:rPr lang="zh-CN" altLang="en-US" sz="2100">
                <a:solidFill>
                  <a:schemeClr val="bg1"/>
                </a:solidFill>
                <a:latin typeface="黑体" panose="02010609060101010101" charset="-122"/>
                <a:ea typeface="黑体"/>
              </a:rPr>
              <a:t>习近平总书记在中共第十九次全国代表大会上的报告</a:t>
            </a:r>
          </a:p>
        </p:txBody>
      </p:sp>
      <p:pic>
        <p:nvPicPr>
          <p:cNvPr id="11" name="图片 10"/>
          <p:cNvPicPr>
            <a:picLocks noChangeAspect="1"/>
          </p:cNvPicPr>
          <p:nvPr/>
        </p:nvPicPr>
        <p:blipFill>
          <a:blip r:embed="rId4">
            <a:extLst>
              <a:ext uri="{28A0092B-C50C-407E-A947-70E740481C1C}">
                <a14:useLocalDpi xmlns:a14="http://schemas.microsoft.com/office/drawing/2010/main" val="0"/>
              </a:ext>
            </a:extLst>
          </a:blip>
          <a:srcRect l="17916" r="17000"/>
          <a:stretch>
            <a:fillRect/>
          </a:stretch>
        </p:blipFill>
        <p:spPr>
          <a:xfrm>
            <a:off x="6523448" y="3987522"/>
            <a:ext cx="2620553" cy="2013228"/>
          </a:xfrm>
          <a:prstGeom prst="rect">
            <a:avLst/>
          </a:prstGeom>
        </p:spPr>
      </p:pic>
      <p:pic>
        <p:nvPicPr>
          <p:cNvPr id="20" name="图片 19"/>
          <p:cNvPicPr>
            <a:picLocks noChangeAspect="1"/>
          </p:cNvPicPr>
          <p:nvPr/>
        </p:nvPicPr>
        <p:blipFill>
          <a:blip r:embed="rId5">
            <a:extLst>
              <a:ext uri="{28A0092B-C50C-407E-A947-70E740481C1C}">
                <a14:useLocalDpi xmlns:a14="http://schemas.microsoft.com/office/drawing/2010/main" val="0"/>
              </a:ext>
            </a:extLst>
          </a:blip>
          <a:srcRect l="10854" r="10124"/>
          <a:stretch>
            <a:fillRect/>
          </a:stretch>
        </p:blipFill>
        <p:spPr>
          <a:xfrm>
            <a:off x="1861103" y="3987523"/>
            <a:ext cx="3181793" cy="2013227"/>
          </a:xfrm>
          <a:prstGeom prst="rect">
            <a:avLst/>
          </a:prstGeom>
        </p:spPr>
      </p:pic>
      <p:sp>
        <p:nvSpPr>
          <p:cNvPr id="27" name="文本框 26"/>
          <p:cNvSpPr txBox="1"/>
          <p:nvPr/>
        </p:nvSpPr>
        <p:spPr>
          <a:xfrm>
            <a:off x="0" y="1374995"/>
            <a:ext cx="4480560" cy="460375"/>
          </a:xfrm>
          <a:prstGeom prst="rect">
            <a:avLst/>
          </a:prstGeom>
          <a:noFill/>
        </p:spPr>
        <p:txBody>
          <a:bodyPr wrap="square" rtlCol="0">
            <a:spAutoFit/>
          </a:bodyPr>
          <a:lstStyle/>
          <a:p>
            <a:r>
              <a:rPr lang="zh-CN" altLang="en-US" sz="2400">
                <a:latin typeface="华文细黑" panose="02010600040101010101" pitchFamily="2" charset="-122"/>
                <a:ea typeface="华文细黑" panose="02010600040101010101" pitchFamily="2" charset="-122"/>
              </a:rPr>
              <a:t>（三）十九大以来的外交关系</a:t>
            </a:r>
          </a:p>
        </p:txBody>
      </p:sp>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2" nodeType="click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fill="hold"/>
                                        <p:tgtEl>
                                          <p:spTgt spid="27"/>
                                        </p:tgtEl>
                                        <p:attrNameLst>
                                          <p:attrName>ppt_x</p:attrName>
                                        </p:attrNameLst>
                                      </p:cBhvr>
                                      <p:tavLst>
                                        <p:tav tm="0">
                                          <p:val>
                                            <p:strVal val="#ppt_x"/>
                                          </p:val>
                                        </p:tav>
                                        <p:tav tm="100000">
                                          <p:val>
                                            <p:strVal val="#ppt_x"/>
                                          </p:val>
                                        </p:tav>
                                      </p:tavLst>
                                    </p:anim>
                                    <p:anim calcmode="lin" valueType="num">
                                      <p:cBhvr additive="base">
                                        <p:cTn id="8"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42" presetClass="entr" presetSubtype="0" fill="hold" grpId="1" nodeType="clickEffect">
                                  <p:stCondLst>
                                    <p:cond delay="0"/>
                                  </p:stCondLst>
                                  <p:childTnLst>
                                    <p:set>
                                      <p:cBhvr>
                                        <p:cTn id="13" dur="1" fill="hold">
                                          <p:stCondLst>
                                            <p:cond delay="0"/>
                                          </p:stCondLst>
                                        </p:cTn>
                                        <p:tgtEl>
                                          <p:spTgt spid="9"/>
                                        </p:tgtEl>
                                        <p:attrNameLst>
                                          <p:attrName>style.visibility</p:attrName>
                                        </p:attrNameLst>
                                      </p:cBhvr>
                                      <p:to>
                                        <p:strVal val="visible"/>
                                      </p:to>
                                    </p:set>
                                    <p:animEffect transition="in" filter="fade">
                                      <p:cBhvr>
                                        <p:cTn id="14" dur="1000"/>
                                        <p:tgtEl>
                                          <p:spTgt spid="9"/>
                                        </p:tgtEl>
                                      </p:cBhvr>
                                    </p:animEffect>
                                    <p:anim calcmode="lin" valueType="num">
                                      <p:cBhvr>
                                        <p:cTn id="15" dur="1000" fill="hold"/>
                                        <p:tgtEl>
                                          <p:spTgt spid="9"/>
                                        </p:tgtEl>
                                        <p:attrNameLst>
                                          <p:attrName>ppt_x</p:attrName>
                                        </p:attrNameLst>
                                      </p:cBhvr>
                                      <p:tavLst>
                                        <p:tav tm="0">
                                          <p:val>
                                            <p:strVal val="#ppt_x"/>
                                          </p:val>
                                        </p:tav>
                                        <p:tav tm="100000">
                                          <p:val>
                                            <p:strVal val="#ppt_x"/>
                                          </p:val>
                                        </p:tav>
                                      </p:tavLst>
                                    </p:anim>
                                    <p:anim calcmode="lin" valueType="num">
                                      <p:cBhvr>
                                        <p:cTn id="16" dur="1000" fill="hold"/>
                                        <p:tgtEl>
                                          <p:spTgt spid="9"/>
                                        </p:tgtEl>
                                        <p:attrNameLst>
                                          <p:attrName>ppt_y</p:attrName>
                                        </p:attrNameLst>
                                      </p:cBhvr>
                                      <p:tavLst>
                                        <p:tav tm="0">
                                          <p:val>
                                            <p:strVal val="#ppt_y+.1"/>
                                          </p:val>
                                        </p:tav>
                                        <p:tav tm="100000">
                                          <p:val>
                                            <p:strVal val="#ppt_y"/>
                                          </p:val>
                                        </p:tav>
                                      </p:tavLst>
                                    </p:anim>
                                  </p:childTnLst>
                                </p:cTn>
                              </p:par>
                            </p:childTnLst>
                          </p:cTn>
                        </p:par>
                      </p:childTnLst>
                    </p:cTn>
                  </p:par>
                  <p:par>
                    <p:cTn id="17" fill="hold" nodeType="clickPar">
                      <p:stCondLst>
                        <p:cond delay="indefinite"/>
                      </p:stCondLst>
                      <p:childTnLst>
                        <p:par>
                          <p:cTn id="18" fill="hold" nodeType="withGroup">
                            <p:stCondLst>
                              <p:cond delay="indefinite"/>
                            </p:stCondLst>
                          </p:cTn>
                        </p:par>
                        <p:par>
                          <p:cTn id="19" fill="hold" nodeType="afterGroup">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1000"/>
                                        <p:tgtEl>
                                          <p:spTgt spid="8"/>
                                        </p:tgtEl>
                                      </p:cBhvr>
                                    </p:animEffect>
                                    <p:anim calcmode="lin" valueType="num">
                                      <p:cBhvr>
                                        <p:cTn id="23" dur="1000" fill="hold"/>
                                        <p:tgtEl>
                                          <p:spTgt spid="8"/>
                                        </p:tgtEl>
                                        <p:attrNameLst>
                                          <p:attrName>ppt_x</p:attrName>
                                        </p:attrNameLst>
                                      </p:cBhvr>
                                      <p:tavLst>
                                        <p:tav tm="0">
                                          <p:val>
                                            <p:strVal val="#ppt_x"/>
                                          </p:val>
                                        </p:tav>
                                        <p:tav tm="100000">
                                          <p:val>
                                            <p:strVal val="#ppt_x"/>
                                          </p:val>
                                        </p:tav>
                                      </p:tavLst>
                                    </p:anim>
                                    <p:anim calcmode="lin" valueType="num">
                                      <p:cBhvr>
                                        <p:cTn id="24" dur="1000" fill="hold"/>
                                        <p:tgtEl>
                                          <p:spTgt spid="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11"/>
                                        </p:tgtEl>
                                        <p:attrNameLst>
                                          <p:attrName>style.visibility</p:attrName>
                                        </p:attrNameLst>
                                      </p:cBhvr>
                                      <p:to>
                                        <p:strVal val="visible"/>
                                      </p:to>
                                    </p:set>
                                    <p:animEffect transition="in" filter="fade">
                                      <p:cBhvr>
                                        <p:cTn id="27" dur="1000"/>
                                        <p:tgtEl>
                                          <p:spTgt spid="11"/>
                                        </p:tgtEl>
                                      </p:cBhvr>
                                    </p:animEffect>
                                    <p:anim calcmode="lin" valueType="num">
                                      <p:cBhvr>
                                        <p:cTn id="28" dur="1000" fill="hold"/>
                                        <p:tgtEl>
                                          <p:spTgt spid="11"/>
                                        </p:tgtEl>
                                        <p:attrNameLst>
                                          <p:attrName>ppt_x</p:attrName>
                                        </p:attrNameLst>
                                      </p:cBhvr>
                                      <p:tavLst>
                                        <p:tav tm="0">
                                          <p:val>
                                            <p:strVal val="#ppt_x"/>
                                          </p:val>
                                        </p:tav>
                                        <p:tav tm="100000">
                                          <p:val>
                                            <p:strVal val="#ppt_x"/>
                                          </p:val>
                                        </p:tav>
                                      </p:tavLst>
                                    </p:anim>
                                    <p:anim calcmode="lin" valueType="num">
                                      <p:cBhvr>
                                        <p:cTn id="29" dur="1000" fill="hold"/>
                                        <p:tgtEl>
                                          <p:spTgt spid="1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20"/>
                                        </p:tgtEl>
                                        <p:attrNameLst>
                                          <p:attrName>style.visibility</p:attrName>
                                        </p:attrNameLst>
                                      </p:cBhvr>
                                      <p:to>
                                        <p:strVal val="visible"/>
                                      </p:to>
                                    </p:set>
                                    <p:animEffect transition="in" filter="fade">
                                      <p:cBhvr>
                                        <p:cTn id="32" dur="1000"/>
                                        <p:tgtEl>
                                          <p:spTgt spid="20"/>
                                        </p:tgtEl>
                                      </p:cBhvr>
                                    </p:animEffect>
                                    <p:anim calcmode="lin" valueType="num">
                                      <p:cBhvr>
                                        <p:cTn id="33" dur="1000" fill="hold"/>
                                        <p:tgtEl>
                                          <p:spTgt spid="20"/>
                                        </p:tgtEl>
                                        <p:attrNameLst>
                                          <p:attrName>ppt_x</p:attrName>
                                        </p:attrNameLst>
                                      </p:cBhvr>
                                      <p:tavLst>
                                        <p:tav tm="0">
                                          <p:val>
                                            <p:strVal val="#ppt_x"/>
                                          </p:val>
                                        </p:tav>
                                        <p:tav tm="100000">
                                          <p:val>
                                            <p:strVal val="#ppt_x"/>
                                          </p:val>
                                        </p:tav>
                                      </p:tavLst>
                                    </p:anim>
                                    <p:anim calcmode="lin" valueType="num">
                                      <p:cBhvr>
                                        <p:cTn id="34"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1"/>
      <p:bldP spid="27" grpId="2"/>
    </p:bldLst>
  </p:timing>
</p:sld>
</file>

<file path=ppt/slides/slide22.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26" name="文本占位符 8"/>
          <p:cNvSpPr txBox="1"/>
          <p:nvPr/>
        </p:nvSpPr>
        <p:spPr>
          <a:xfrm>
            <a:off x="7215725" y="900955"/>
            <a:ext cx="1928275" cy="322580"/>
          </a:xfrm>
          <a:prstGeom prst="rect">
            <a:avLst/>
          </a:prstGeom>
          <a:noFill/>
        </p:spPr>
        <p:txBody>
          <a:bodyPr vert="horz" wrap="square" lIns="0" tIns="0" rIns="0" bIns="0" rtlCol="0" anchor="ctr">
            <a:spAutoFit/>
          </a:bodyPr>
          <a:lstStyle>
            <a:defPPr>
              <a:defRPr lang="zh-CN"/>
            </a:defPPr>
            <a:lvl1pPr marL="0" indent="0" algn="l" defTabSz="914400" rtl="0" eaLnBrk="1" latinLnBrk="0" hangingPunct="1">
              <a:buFont typeface="Arial" panose="020b0604020202020204" pitchFamily="34" charset="0"/>
              <a:buNone/>
              <a:defRPr lang="zh-CN" altLang="en-US" sz="2400" kern="1200">
                <a:solidFill>
                  <a:schemeClr val="bg1"/>
                </a:solidFill>
                <a:latin typeface="微软雅黑" panose="020b0503020204020204" charset="-122"/>
                <a:ea typeface="微软雅黑" panose="020b0503020204020204" charset="-122"/>
                <a:cs typeface="+mn-ea"/>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3930" fontAlgn="base">
              <a:spcBef>
                <a:spcPct val="0"/>
              </a:spcBef>
              <a:spcAft>
                <a:spcPct val="0"/>
              </a:spcAft>
            </a:pPr>
            <a:r>
              <a:rPr lang="zh-CN" altLang="en-US" sz="2100"/>
              <a:t>当代中国的外交</a:t>
            </a:r>
          </a:p>
        </p:txBody>
      </p:sp>
      <p:sp>
        <p:nvSpPr>
          <p:cNvPr id="2" name="矩形 1"/>
          <p:cNvSpPr/>
          <p:nvPr/>
        </p:nvSpPr>
        <p:spPr>
          <a:xfrm>
            <a:off x="5956024" y="1628692"/>
            <a:ext cx="3187976" cy="4067258"/>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pic>
        <p:nvPicPr>
          <p:cNvPr id="6" name="图片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3509" y="1962647"/>
            <a:ext cx="5510174" cy="3173399"/>
          </a:xfrm>
          <a:prstGeom prst="rect">
            <a:avLst/>
          </a:prstGeom>
        </p:spPr>
      </p:pic>
      <p:sp>
        <p:nvSpPr>
          <p:cNvPr id="8" name="文本框 7"/>
          <p:cNvSpPr txBox="1"/>
          <p:nvPr/>
        </p:nvSpPr>
        <p:spPr>
          <a:xfrm>
            <a:off x="6079533" y="1683972"/>
            <a:ext cx="3064467" cy="3969385"/>
          </a:xfrm>
          <a:prstGeom prst="rect">
            <a:avLst/>
          </a:prstGeom>
          <a:noFill/>
        </p:spPr>
        <p:txBody>
          <a:bodyPr wrap="square">
            <a:spAutoFit/>
          </a:bodyPr>
          <a:lstStyle/>
          <a:p>
            <a:r>
              <a:rPr lang="zh-CN" altLang="en-US" sz="2100">
                <a:solidFill>
                  <a:schemeClr val="bg1"/>
                </a:solidFill>
                <a:latin typeface="黑体" panose="02010609060101010101" charset="-122"/>
                <a:ea typeface="黑体"/>
              </a:rPr>
              <a:t>    十九大提出要坚持和平发展道路，推动建设相互尊重、公平正义、合作共贏的新型国际关系，推动构建人类命运共同体，建设持久和平、普遍安全、共同繁荣、开放包容、清洁美丽的世界，推动经济全球化朝着更加开放、包容、普惠、平衡、共赢的方向发展。</a:t>
            </a:r>
          </a:p>
        </p:txBody>
      </p:sp>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1000"/>
                                        <p:tgtEl>
                                          <p:spTgt spid="8"/>
                                        </p:tgtEl>
                                      </p:cBhvr>
                                    </p:animEffect>
                                    <p:anim calcmode="lin" valueType="num">
                                      <p:cBhvr>
                                        <p:cTn id="15" dur="1000" fill="hold"/>
                                        <p:tgtEl>
                                          <p:spTgt spid="8"/>
                                        </p:tgtEl>
                                        <p:attrNameLst>
                                          <p:attrName>ppt_x</p:attrName>
                                        </p:attrNameLst>
                                      </p:cBhvr>
                                      <p:tavLst>
                                        <p:tav tm="0">
                                          <p:val>
                                            <p:strVal val="#ppt_x"/>
                                          </p:val>
                                        </p:tav>
                                        <p:tav tm="100000">
                                          <p:val>
                                            <p:strVal val="#ppt_x"/>
                                          </p:val>
                                        </p:tav>
                                      </p:tavLst>
                                    </p:anim>
                                    <p:anim calcmode="lin" valueType="num">
                                      <p:cBhvr>
                                        <p:cTn id="16" dur="1000" fill="hold"/>
                                        <p:tgtEl>
                                          <p:spTgt spid="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3.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26" name="文本占位符 8"/>
          <p:cNvSpPr txBox="1"/>
          <p:nvPr/>
        </p:nvSpPr>
        <p:spPr>
          <a:xfrm>
            <a:off x="7215725" y="900955"/>
            <a:ext cx="1928275" cy="322580"/>
          </a:xfrm>
          <a:prstGeom prst="rect">
            <a:avLst/>
          </a:prstGeom>
          <a:noFill/>
        </p:spPr>
        <p:txBody>
          <a:bodyPr vert="horz" wrap="square" lIns="0" tIns="0" rIns="0" bIns="0" rtlCol="0" anchor="ctr">
            <a:spAutoFit/>
          </a:bodyPr>
          <a:lstStyle>
            <a:defPPr>
              <a:defRPr lang="zh-CN"/>
            </a:defPPr>
            <a:lvl1pPr marL="0" indent="0" algn="l" defTabSz="914400" rtl="0" eaLnBrk="1" latinLnBrk="0" hangingPunct="1">
              <a:buFont typeface="Arial" panose="020b0604020202020204" pitchFamily="34" charset="0"/>
              <a:buNone/>
              <a:defRPr lang="zh-CN" altLang="en-US" sz="2400" kern="1200">
                <a:solidFill>
                  <a:schemeClr val="bg1"/>
                </a:solidFill>
                <a:latin typeface="微软雅黑" panose="020b0503020204020204" charset="-122"/>
                <a:ea typeface="微软雅黑" panose="020b0503020204020204" charset="-122"/>
                <a:cs typeface="+mn-ea"/>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3930" fontAlgn="base">
              <a:spcBef>
                <a:spcPct val="0"/>
              </a:spcBef>
              <a:spcAft>
                <a:spcPct val="0"/>
              </a:spcAft>
            </a:pPr>
            <a:r>
              <a:rPr lang="zh-CN" altLang="en-US" sz="2100"/>
              <a:t>当代中国的外交</a:t>
            </a:r>
          </a:p>
        </p:txBody>
      </p:sp>
      <p:pic>
        <p:nvPicPr>
          <p:cNvPr id="29" name="图片占位符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413" y="2124767"/>
            <a:ext cx="1816716" cy="1446105"/>
          </a:xfrm>
          <a:prstGeom prst="ellipse">
            <a:avLst/>
          </a:prstGeom>
          <a:blipFill>
            <a:blip r:embed="rId2"/>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36" name="图片占位符 1"/>
          <p:cNvPicPr/>
          <p:nvPr/>
        </p:nvPicPr>
        <p:blipFill>
          <a:blip r:embed="rId4">
            <a:extLst>
              <a:ext uri="{28A0092B-C50C-407E-A947-70E740481C1C}">
                <a14:useLocalDpi xmlns:a14="http://schemas.microsoft.com/office/drawing/2010/main" val="0"/>
              </a:ext>
            </a:extLst>
          </a:blip>
          <a:stretch>
            <a:fillRect/>
          </a:stretch>
        </p:blipFill>
        <p:spPr>
          <a:xfrm>
            <a:off x="3589099" y="2124767"/>
            <a:ext cx="1816716" cy="1424305"/>
          </a:xfrm>
          <a:prstGeom prst="ellipse">
            <a:avLst/>
          </a:prstGeom>
          <a:blipFill>
            <a:blip r:embed="rId2"/>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37" name="图片占位符 1"/>
          <p:cNvPicPr/>
          <p:nvPr/>
        </p:nvPicPr>
        <p:blipFill>
          <a:blip r:embed="rId5">
            <a:extLst>
              <a:ext uri="{28A0092B-C50C-407E-A947-70E740481C1C}">
                <a14:useLocalDpi xmlns:a14="http://schemas.microsoft.com/office/drawing/2010/main" val="0"/>
              </a:ext>
            </a:extLst>
          </a:blip>
          <a:stretch>
            <a:fillRect/>
          </a:stretch>
        </p:blipFill>
        <p:spPr>
          <a:xfrm>
            <a:off x="6293784" y="2124767"/>
            <a:ext cx="1816716" cy="1424305"/>
          </a:xfrm>
          <a:prstGeom prst="ellipse">
            <a:avLst/>
          </a:prstGeom>
          <a:blipFill>
            <a:blip r:embed="rId2"/>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38" name="图片占位符 1"/>
          <p:cNvPicPr/>
          <p:nvPr/>
        </p:nvPicPr>
        <p:blipFill>
          <a:blip r:embed="rId6">
            <a:extLst>
              <a:ext uri="{28A0092B-C50C-407E-A947-70E740481C1C}">
                <a14:useLocalDpi xmlns:a14="http://schemas.microsoft.com/office/drawing/2010/main" val="0"/>
              </a:ext>
            </a:extLst>
          </a:blip>
          <a:stretch>
            <a:fillRect/>
          </a:stretch>
        </p:blipFill>
        <p:spPr>
          <a:xfrm>
            <a:off x="1133785" y="3801956"/>
            <a:ext cx="2945071" cy="1986147"/>
          </a:xfrm>
          <a:prstGeom prst="ellipse">
            <a:avLst/>
          </a:prstGeom>
          <a:blipFill>
            <a:blip r:embed="rId2"/>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pic>
        <p:nvPicPr>
          <p:cNvPr id="39" name="图片占位符 1"/>
          <p:cNvPicPr/>
          <p:nvPr/>
        </p:nvPicPr>
        <p:blipFill>
          <a:blip r:embed="rId7">
            <a:extLst>
              <a:ext uri="{28A0092B-C50C-407E-A947-70E740481C1C}">
                <a14:useLocalDpi xmlns:a14="http://schemas.microsoft.com/office/drawing/2010/main" val="0"/>
              </a:ext>
            </a:extLst>
          </a:blip>
          <a:stretch>
            <a:fillRect/>
          </a:stretch>
        </p:blipFill>
        <p:spPr>
          <a:xfrm>
            <a:off x="4572000" y="3801956"/>
            <a:ext cx="2945071" cy="1986147"/>
          </a:xfrm>
          <a:prstGeom prst="ellipse">
            <a:avLst/>
          </a:prstGeom>
          <a:blipFill>
            <a:blip r:embed="rId2"/>
            <a:stretch>
              <a:fillRect/>
            </a:stretch>
          </a:blipFill>
          <a:ln w="57150">
            <a:gradFill>
              <a:gsLst>
                <a:gs pos="0">
                  <a:schemeClr val="bg1"/>
                </a:gs>
                <a:gs pos="100000">
                  <a:schemeClr val="bg1">
                    <a:lumMod val="85000"/>
                  </a:schemeClr>
                </a:gs>
              </a:gsLst>
              <a:lin ang="5400000" scaled="0"/>
            </a:gradFill>
          </a:ln>
          <a:effectLst>
            <a:outerShdw blurRad="228600" dist="114300" dir="6840000" sx="99000" sy="99000" algn="tl" rotWithShape="0">
              <a:prstClr val="black">
                <a:alpha val="40000"/>
              </a:prstClr>
            </a:outerShdw>
          </a:effectLst>
        </p:spPr>
      </p:pic>
      <p:sp>
        <p:nvSpPr>
          <p:cNvPr id="40" name="文本框 39"/>
          <p:cNvSpPr txBox="1"/>
          <p:nvPr/>
        </p:nvSpPr>
        <p:spPr>
          <a:xfrm>
            <a:off x="981540" y="1476713"/>
            <a:ext cx="7903379" cy="460375"/>
          </a:xfrm>
          <a:prstGeom prst="rect">
            <a:avLst/>
          </a:prstGeom>
          <a:noFill/>
        </p:spPr>
        <p:txBody>
          <a:bodyPr wrap="square" rtlCol="0">
            <a:spAutoFit/>
          </a:bodyPr>
          <a:lstStyle/>
          <a:p>
            <a:r>
              <a:rPr lang="en-US" altLang="zh-CN" sz="2400">
                <a:latin typeface="钟齐马善政毛笔楷书" panose="00000500000000000000" pitchFamily="2" charset="0"/>
                <a:ea typeface="钟齐马善政毛笔楷书" panose="00000500000000000000" pitchFamily="2" charset="0"/>
              </a:rPr>
              <a:t>1</a:t>
            </a:r>
            <a:r>
              <a:rPr lang="zh-CN" altLang="en-US" sz="2400">
                <a:latin typeface="钟齐马善政毛笔楷书" panose="00000500000000000000" pitchFamily="2" charset="0"/>
                <a:ea typeface="钟齐马善政毛笔楷书" panose="00000500000000000000" pitchFamily="2" charset="0"/>
              </a:rPr>
              <a:t>、构建对话而不对抗，结伴而不结盟的国与国交往新路</a:t>
            </a:r>
          </a:p>
        </p:txBody>
      </p:sp>
      <p:pic>
        <p:nvPicPr>
          <p:cNvPr id="2" name="图片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093207" y="5601514"/>
            <a:ext cx="1964806" cy="371527"/>
          </a:xfrm>
          <a:prstGeom prst="rect">
            <a:avLst/>
          </a:prstGeom>
        </p:spPr>
      </p:pic>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
                                        </p:tgtEl>
                                        <p:attrNameLst>
                                          <p:attrName>style.visibility</p:attrName>
                                        </p:attrNameLst>
                                      </p:cBhvr>
                                      <p:to>
                                        <p:strVal val="visible"/>
                                      </p:to>
                                    </p:set>
                                    <p:anim calcmode="lin" valueType="num">
                                      <p:cBhvr additive="base">
                                        <p:cTn id="7" dur="500" fill="hold"/>
                                        <p:tgtEl>
                                          <p:spTgt spid="40"/>
                                        </p:tgtEl>
                                        <p:attrNameLst>
                                          <p:attrName>ppt_x</p:attrName>
                                        </p:attrNameLst>
                                      </p:cBhvr>
                                      <p:tavLst>
                                        <p:tav tm="0">
                                          <p:val>
                                            <p:strVal val="#ppt_x"/>
                                          </p:val>
                                        </p:tav>
                                        <p:tav tm="100000">
                                          <p:val>
                                            <p:strVal val="#ppt_x"/>
                                          </p:val>
                                        </p:tav>
                                      </p:tavLst>
                                    </p:anim>
                                    <p:anim calcmode="lin" valueType="num">
                                      <p:cBhvr additive="base">
                                        <p:cTn id="8"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indefinite"/>
                            </p:stCondLst>
                          </p:cTn>
                        </p:par>
                        <p:par>
                          <p:cTn id="11" fill="hold" nodeType="afterGroup">
                            <p:stCondLst>
                              <p:cond delay="0"/>
                            </p:stCondLst>
                            <p:childTnLst>
                              <p:par>
                                <p:cTn id="12" presetID="6" presetClass="entr" presetSubtype="16" fill="hold" nodeType="clickEffect">
                                  <p:stCondLst>
                                    <p:cond delay="0"/>
                                  </p:stCondLst>
                                  <p:childTnLst>
                                    <p:set>
                                      <p:cBhvr>
                                        <p:cTn id="13" dur="1" fill="hold">
                                          <p:stCondLst>
                                            <p:cond delay="0"/>
                                          </p:stCondLst>
                                        </p:cTn>
                                        <p:tgtEl>
                                          <p:spTgt spid="29"/>
                                        </p:tgtEl>
                                        <p:attrNameLst>
                                          <p:attrName>style.visibility</p:attrName>
                                        </p:attrNameLst>
                                      </p:cBhvr>
                                      <p:to>
                                        <p:strVal val="visible"/>
                                      </p:to>
                                    </p:set>
                                    <p:animEffect transition="in" filter="circle(in)">
                                      <p:cBhvr>
                                        <p:cTn id="14" dur="2000"/>
                                        <p:tgtEl>
                                          <p:spTgt spid="29"/>
                                        </p:tgtEl>
                                      </p:cBhvr>
                                    </p:animEffect>
                                  </p:childTnLst>
                                </p:cTn>
                              </p:par>
                              <p:par>
                                <p:cTn id="15" presetID="6" presetClass="entr" presetSubtype="16" fill="hold" nodeType="withEffect">
                                  <p:stCondLst>
                                    <p:cond delay="0"/>
                                  </p:stCondLst>
                                  <p:childTnLst>
                                    <p:set>
                                      <p:cBhvr>
                                        <p:cTn id="16" dur="1" fill="hold">
                                          <p:stCondLst>
                                            <p:cond delay="0"/>
                                          </p:stCondLst>
                                        </p:cTn>
                                        <p:tgtEl>
                                          <p:spTgt spid="36"/>
                                        </p:tgtEl>
                                        <p:attrNameLst>
                                          <p:attrName>style.visibility</p:attrName>
                                        </p:attrNameLst>
                                      </p:cBhvr>
                                      <p:to>
                                        <p:strVal val="visible"/>
                                      </p:to>
                                    </p:set>
                                    <p:animEffect transition="in" filter="circle(in)">
                                      <p:cBhvr>
                                        <p:cTn id="17" dur="2000"/>
                                        <p:tgtEl>
                                          <p:spTgt spid="36"/>
                                        </p:tgtEl>
                                      </p:cBhvr>
                                    </p:animEffect>
                                  </p:childTnLst>
                                </p:cTn>
                              </p:par>
                              <p:par>
                                <p:cTn id="18" presetID="6" presetClass="entr" presetSubtype="16" fill="hold" nodeType="withEffect">
                                  <p:stCondLst>
                                    <p:cond delay="0"/>
                                  </p:stCondLst>
                                  <p:childTnLst>
                                    <p:set>
                                      <p:cBhvr>
                                        <p:cTn id="19" dur="1" fill="hold">
                                          <p:stCondLst>
                                            <p:cond delay="0"/>
                                          </p:stCondLst>
                                        </p:cTn>
                                        <p:tgtEl>
                                          <p:spTgt spid="37"/>
                                        </p:tgtEl>
                                        <p:attrNameLst>
                                          <p:attrName>style.visibility</p:attrName>
                                        </p:attrNameLst>
                                      </p:cBhvr>
                                      <p:to>
                                        <p:strVal val="visible"/>
                                      </p:to>
                                    </p:set>
                                    <p:animEffect transition="in" filter="circle(in)">
                                      <p:cBhvr>
                                        <p:cTn id="20" dur="2000"/>
                                        <p:tgtEl>
                                          <p:spTgt spid="37"/>
                                        </p:tgtEl>
                                      </p:cBhvr>
                                    </p:animEffect>
                                  </p:childTnLst>
                                </p:cTn>
                              </p:par>
                              <p:par>
                                <p:cTn id="21" presetID="6" presetClass="entr" presetSubtype="16" fill="hold" nodeType="withEffect">
                                  <p:stCondLst>
                                    <p:cond delay="0"/>
                                  </p:stCondLst>
                                  <p:childTnLst>
                                    <p:set>
                                      <p:cBhvr>
                                        <p:cTn id="22" dur="1" fill="hold">
                                          <p:stCondLst>
                                            <p:cond delay="0"/>
                                          </p:stCondLst>
                                        </p:cTn>
                                        <p:tgtEl>
                                          <p:spTgt spid="38"/>
                                        </p:tgtEl>
                                        <p:attrNameLst>
                                          <p:attrName>style.visibility</p:attrName>
                                        </p:attrNameLst>
                                      </p:cBhvr>
                                      <p:to>
                                        <p:strVal val="visible"/>
                                      </p:to>
                                    </p:set>
                                    <p:animEffect transition="in" filter="circle(in)">
                                      <p:cBhvr>
                                        <p:cTn id="23" dur="2000"/>
                                        <p:tgtEl>
                                          <p:spTgt spid="38"/>
                                        </p:tgtEl>
                                      </p:cBhvr>
                                    </p:animEffect>
                                  </p:childTnLst>
                                </p:cTn>
                              </p:par>
                              <p:par>
                                <p:cTn id="24" presetID="6" presetClass="entr" presetSubtype="16" fill="hold" nodeType="withEffect">
                                  <p:stCondLst>
                                    <p:cond delay="0"/>
                                  </p:stCondLst>
                                  <p:childTnLst>
                                    <p:set>
                                      <p:cBhvr>
                                        <p:cTn id="25" dur="1" fill="hold">
                                          <p:stCondLst>
                                            <p:cond delay="0"/>
                                          </p:stCondLst>
                                        </p:cTn>
                                        <p:tgtEl>
                                          <p:spTgt spid="39"/>
                                        </p:tgtEl>
                                        <p:attrNameLst>
                                          <p:attrName>style.visibility</p:attrName>
                                        </p:attrNameLst>
                                      </p:cBhvr>
                                      <p:to>
                                        <p:strVal val="visible"/>
                                      </p:to>
                                    </p:set>
                                    <p:animEffect transition="in" filter="circle(in)">
                                      <p:cBhvr>
                                        <p:cTn id="26" dur="20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p:bldLst>
  </p:timing>
</p:sld>
</file>

<file path=ppt/slides/slide24.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4" name="矩形 23"/>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26" name="文本占位符 8"/>
          <p:cNvSpPr txBox="1"/>
          <p:nvPr/>
        </p:nvSpPr>
        <p:spPr>
          <a:xfrm>
            <a:off x="7215725" y="900955"/>
            <a:ext cx="1928275" cy="322580"/>
          </a:xfrm>
          <a:prstGeom prst="rect">
            <a:avLst/>
          </a:prstGeom>
          <a:noFill/>
        </p:spPr>
        <p:txBody>
          <a:bodyPr vert="horz" wrap="square" lIns="0" tIns="0" rIns="0" bIns="0" rtlCol="0" anchor="ctr">
            <a:spAutoFit/>
          </a:bodyPr>
          <a:lstStyle>
            <a:defPPr>
              <a:defRPr lang="zh-CN"/>
            </a:defPPr>
            <a:lvl1pPr marL="0" indent="0" algn="l" defTabSz="914400" rtl="0" eaLnBrk="1" latinLnBrk="0" hangingPunct="1">
              <a:buFont typeface="Arial" panose="020b0604020202020204" pitchFamily="34" charset="0"/>
              <a:buNone/>
              <a:defRPr lang="zh-CN" altLang="en-US" sz="2400" kern="1200">
                <a:solidFill>
                  <a:schemeClr val="bg1"/>
                </a:solidFill>
                <a:latin typeface="微软雅黑" panose="020b0503020204020204" charset="-122"/>
                <a:ea typeface="微软雅黑" panose="020b0503020204020204" charset="-122"/>
                <a:cs typeface="+mn-ea"/>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3930" fontAlgn="base">
              <a:spcBef>
                <a:spcPct val="0"/>
              </a:spcBef>
              <a:spcAft>
                <a:spcPct val="0"/>
              </a:spcAft>
            </a:pPr>
            <a:r>
              <a:rPr lang="zh-CN" altLang="en-US" sz="2100"/>
              <a:t>当代中国的外交</a:t>
            </a:r>
          </a:p>
        </p:txBody>
      </p:sp>
      <p:sp>
        <p:nvSpPr>
          <p:cNvPr id="5" name="Text Box 18"/>
          <p:cNvSpPr txBox="1">
            <a:spLocks noChangeArrowheads="1"/>
          </p:cNvSpPr>
          <p:nvPr/>
        </p:nvSpPr>
        <p:spPr bwMode="gray">
          <a:xfrm>
            <a:off x="1400375" y="1410190"/>
            <a:ext cx="3427871" cy="598805"/>
          </a:xfrm>
          <a:prstGeom prst="rect">
            <a:avLst/>
          </a:prstGeom>
          <a:noFill/>
          <a:ln>
            <a:noFill/>
          </a:ln>
          <a:extLst>
            <a:ext uri="{909E8E84-426E-40DD-AFC4-6F175D3DCCD1}">
              <a14:hiddenFill xmlns:a14="http://schemas.microsoft.com/office/drawing/2010/main">
                <a:solidFill>
                  <a:srgbClr val="A1A1A1"/>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anose="020b0604020202020204" pitchFamily="34" charset="0"/>
                <a:ea typeface="宋体" pitchFamily="2" charset="-122"/>
              </a:defRPr>
            </a:lvl1pPr>
            <a:lvl2pPr marL="742950" indent="-285750" eaLnBrk="0" hangingPunct="0">
              <a:defRPr>
                <a:solidFill>
                  <a:schemeClr val="tx1"/>
                </a:solidFill>
                <a:latin typeface="Arial" panose="020b0604020202020204" pitchFamily="34" charset="0"/>
                <a:ea typeface="宋体" pitchFamily="2" charset="-122"/>
              </a:defRPr>
            </a:lvl2pPr>
            <a:lvl3pPr marL="1143000" indent="-228600" eaLnBrk="0" hangingPunct="0">
              <a:defRPr>
                <a:solidFill>
                  <a:schemeClr val="tx1"/>
                </a:solidFill>
                <a:latin typeface="Arial" panose="020b0604020202020204" pitchFamily="34" charset="0"/>
                <a:ea typeface="宋体" pitchFamily="2" charset="-122"/>
              </a:defRPr>
            </a:lvl3pPr>
            <a:lvl4pPr marL="1600200" indent="-228600" eaLnBrk="0" hangingPunct="0">
              <a:defRPr>
                <a:solidFill>
                  <a:schemeClr val="tx1"/>
                </a:solidFill>
                <a:latin typeface="Arial" panose="020b0604020202020204" pitchFamily="34" charset="0"/>
                <a:ea typeface="宋体" pitchFamily="2" charset="-122"/>
              </a:defRPr>
            </a:lvl4pPr>
            <a:lvl5pPr marL="2057400" indent="-228600" eaLnBrk="0" hangingPunct="0">
              <a:defRPr>
                <a:solidFill>
                  <a:schemeClr val="tx1"/>
                </a:solidFill>
                <a:latin typeface="Arial" panose="020b0604020202020204" pitchFamily="34" charset="0"/>
                <a:ea typeface="宋体" pitchFamily="2" charset="-122"/>
              </a:defRPr>
            </a:lvl5pPr>
            <a:lvl6pPr marL="25146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6pPr>
            <a:lvl7pPr marL="29718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7pPr>
            <a:lvl8pPr marL="34290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8pPr>
            <a:lvl9pPr marL="3886200" indent="-228600" eaLnBrk="0" fontAlgn="base" hangingPunct="0">
              <a:spcBef>
                <a:spcPct val="0"/>
              </a:spcBef>
              <a:spcAft>
                <a:spcPct val="0"/>
              </a:spcAft>
              <a:defRPr>
                <a:solidFill>
                  <a:schemeClr val="tx1"/>
                </a:solidFill>
                <a:latin typeface="Arial" panose="020b0604020202020204" pitchFamily="34" charset="0"/>
                <a:ea typeface="宋体" pitchFamily="2" charset="-122"/>
              </a:defRPr>
            </a:lvl9pPr>
          </a:lstStyle>
          <a:p>
            <a:pPr algn="ctr"/>
            <a:r>
              <a:rPr lang="en-US" altLang="zh-CN" sz="3300">
                <a:solidFill>
                  <a:srgbClr val="FF0000"/>
                </a:solidFill>
                <a:latin typeface="钟齐马善政毛笔楷书" panose="00000500000000000000" pitchFamily="2" charset="0"/>
                <a:ea typeface="钟齐马善政毛笔楷书" panose="00000500000000000000" pitchFamily="2" charset="0"/>
              </a:rPr>
              <a:t>2</a:t>
            </a:r>
            <a:r>
              <a:rPr lang="zh-CN" altLang="en-US" sz="3300">
                <a:solidFill>
                  <a:srgbClr val="FF0000"/>
                </a:solidFill>
                <a:latin typeface="钟齐马善政毛笔楷书" panose="00000500000000000000" pitchFamily="2" charset="0"/>
                <a:ea typeface="钟齐马善政毛笔楷书" panose="00000500000000000000" pitchFamily="2" charset="0"/>
              </a:rPr>
              <a:t>、贡献中国方案</a:t>
            </a:r>
          </a:p>
        </p:txBody>
      </p:sp>
      <p:cxnSp>
        <p:nvCxnSpPr>
          <p:cNvPr id="6" name="直接连接符​​ 14"/>
          <p:cNvCxnSpPr/>
          <p:nvPr/>
        </p:nvCxnSpPr>
        <p:spPr>
          <a:xfrm>
            <a:off x="1516133" y="2002641"/>
            <a:ext cx="3196355" cy="0"/>
          </a:xfrm>
          <a:prstGeom prst="line">
            <a:avLst/>
          </a:prstGeom>
          <a:ln w="9525">
            <a:solidFill>
              <a:srgbClr val="939590"/>
            </a:solidFill>
            <a:prstDash val="solid"/>
          </a:ln>
        </p:spPr>
        <p:style>
          <a:lnRef idx="1">
            <a:schemeClr val="accent1"/>
          </a:lnRef>
          <a:fillRef idx="0">
            <a:schemeClr val="accent1"/>
          </a:fillRef>
          <a:effectRef idx="0">
            <a:schemeClr val="accent1"/>
          </a:effectRef>
          <a:fontRef idx="minor">
            <a:schemeClr val="tx1"/>
          </a:fontRef>
        </p:style>
      </p:cxnSp>
      <p:sp>
        <p:nvSpPr>
          <p:cNvPr id="2" name="矩形: 圆角 1"/>
          <p:cNvSpPr/>
          <p:nvPr/>
        </p:nvSpPr>
        <p:spPr>
          <a:xfrm>
            <a:off x="266750" y="2242131"/>
            <a:ext cx="2698474" cy="1311965"/>
          </a:xfrm>
          <a:prstGeom prst="roundRect">
            <a:avLst/>
          </a:prstGeom>
          <a:solidFill>
            <a:schemeClr val="bg1"/>
          </a:solidFill>
          <a:ln>
            <a:solidFill>
              <a:srgbClr val="00929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52" name="矩形: 圆角 51"/>
          <p:cNvSpPr/>
          <p:nvPr/>
        </p:nvSpPr>
        <p:spPr>
          <a:xfrm>
            <a:off x="3258428" y="2242131"/>
            <a:ext cx="2698474" cy="1311965"/>
          </a:xfrm>
          <a:prstGeom prst="roundRect">
            <a:avLst/>
          </a:prstGeom>
          <a:solidFill>
            <a:schemeClr val="bg1"/>
          </a:solidFill>
          <a:ln>
            <a:solidFill>
              <a:srgbClr val="00929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53" name="矩形: 圆角 52"/>
          <p:cNvSpPr/>
          <p:nvPr/>
        </p:nvSpPr>
        <p:spPr>
          <a:xfrm>
            <a:off x="266750" y="3929299"/>
            <a:ext cx="2698474" cy="1311965"/>
          </a:xfrm>
          <a:prstGeom prst="roundRect">
            <a:avLst/>
          </a:prstGeom>
          <a:solidFill>
            <a:schemeClr val="bg1"/>
          </a:solidFill>
          <a:ln>
            <a:solidFill>
              <a:srgbClr val="00929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54" name="矩形: 圆角 53"/>
          <p:cNvSpPr/>
          <p:nvPr/>
        </p:nvSpPr>
        <p:spPr>
          <a:xfrm>
            <a:off x="3258428" y="3901966"/>
            <a:ext cx="2698474" cy="1311965"/>
          </a:xfrm>
          <a:prstGeom prst="roundRect">
            <a:avLst/>
          </a:prstGeom>
          <a:solidFill>
            <a:schemeClr val="bg1"/>
          </a:solidFill>
          <a:ln>
            <a:solidFill>
              <a:srgbClr val="00929A"/>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56" name="文本框 55"/>
          <p:cNvSpPr txBox="1"/>
          <p:nvPr/>
        </p:nvSpPr>
        <p:spPr>
          <a:xfrm>
            <a:off x="266749" y="2309491"/>
            <a:ext cx="2698474" cy="1198880"/>
          </a:xfrm>
          <a:prstGeom prst="rect">
            <a:avLst/>
          </a:prstGeom>
          <a:noFill/>
        </p:spPr>
        <p:txBody>
          <a:bodyPr wrap="square">
            <a:spAutoFit/>
          </a:bodyPr>
          <a:lstStyle/>
          <a:p>
            <a:r>
              <a:rPr lang="zh-CN" altLang="en-US" sz="1800">
                <a:latin typeface="思源宋体 CN SemiBold" panose="02020600000000000000" pitchFamily="18" charset="-122"/>
                <a:ea typeface="思源宋体 CN SemiBold" panose="02020600000000000000" pitchFamily="18" charset="-122"/>
              </a:rPr>
              <a:t>作为常任理事国，中国倡导、支持并践行多边主义，大力推动联合国在国际事务中发挥核心作用。</a:t>
            </a:r>
          </a:p>
        </p:txBody>
      </p:sp>
      <p:sp>
        <p:nvSpPr>
          <p:cNvPr id="60" name="文本框 59"/>
          <p:cNvSpPr txBox="1"/>
          <p:nvPr/>
        </p:nvSpPr>
        <p:spPr>
          <a:xfrm>
            <a:off x="3315578" y="2287020"/>
            <a:ext cx="2579204" cy="1198880"/>
          </a:xfrm>
          <a:prstGeom prst="rect">
            <a:avLst/>
          </a:prstGeom>
          <a:noFill/>
        </p:spPr>
        <p:txBody>
          <a:bodyPr wrap="square">
            <a:spAutoFit/>
          </a:bodyPr>
          <a:lstStyle/>
          <a:p>
            <a:r>
              <a:rPr lang="zh-CN" altLang="en-US" sz="1800">
                <a:latin typeface="思源宋体 CN SemiBold" panose="02020600000000000000" pitchFamily="18" charset="-122"/>
                <a:ea typeface="思源宋体 CN SemiBold" panose="02020600000000000000" pitchFamily="18" charset="-122"/>
              </a:rPr>
              <a:t>关于伊朗核问题，叙利亚问题等，中国积极探索解决办法，维护正义和世界稳定。</a:t>
            </a:r>
          </a:p>
        </p:txBody>
      </p:sp>
      <p:sp>
        <p:nvSpPr>
          <p:cNvPr id="61" name="文本框 60"/>
          <p:cNvSpPr txBox="1"/>
          <p:nvPr/>
        </p:nvSpPr>
        <p:spPr>
          <a:xfrm>
            <a:off x="326383" y="3969326"/>
            <a:ext cx="2579204" cy="1198880"/>
          </a:xfrm>
          <a:prstGeom prst="rect">
            <a:avLst/>
          </a:prstGeom>
          <a:noFill/>
        </p:spPr>
        <p:txBody>
          <a:bodyPr wrap="square">
            <a:spAutoFit/>
          </a:bodyPr>
          <a:lstStyle/>
          <a:p>
            <a:r>
              <a:rPr lang="zh-CN" altLang="en-US" sz="1800">
                <a:latin typeface="思源宋体 CN SemiBold" panose="02020600000000000000" pitchFamily="18" charset="-122"/>
                <a:ea typeface="思源宋体 CN SemiBold" panose="02020600000000000000" pitchFamily="18" charset="-122"/>
              </a:rPr>
              <a:t>中国积极促进全球治理体系改革与完善，推动气候变化</a:t>
            </a:r>
            <a:r>
              <a:rPr lang="en-US" altLang="zh-CN" sz="1800">
                <a:latin typeface="思源宋体 CN SemiBold" panose="02020600000000000000" pitchFamily="18" charset="-122"/>
                <a:ea typeface="思源宋体 CN SemiBold" panose="02020600000000000000" pitchFamily="18" charset="-122"/>
              </a:rPr>
              <a:t>《</a:t>
            </a:r>
            <a:r>
              <a:rPr lang="zh-CN" altLang="en-US" sz="1800">
                <a:latin typeface="思源宋体 CN SemiBold" panose="02020600000000000000" pitchFamily="18" charset="-122"/>
                <a:ea typeface="思源宋体 CN SemiBold" panose="02020600000000000000" pitchFamily="18" charset="-122"/>
              </a:rPr>
              <a:t>巴黎协定</a:t>
            </a:r>
            <a:r>
              <a:rPr lang="en-US" altLang="zh-CN" sz="1800">
                <a:latin typeface="思源宋体 CN SemiBold" panose="02020600000000000000" pitchFamily="18" charset="-122"/>
                <a:ea typeface="思源宋体 CN SemiBold" panose="02020600000000000000" pitchFamily="18" charset="-122"/>
              </a:rPr>
              <a:t>》</a:t>
            </a:r>
            <a:r>
              <a:rPr lang="zh-CN" altLang="en-US" sz="1800">
                <a:latin typeface="思源宋体 CN SemiBold" panose="02020600000000000000" pitchFamily="18" charset="-122"/>
                <a:ea typeface="思源宋体 CN SemiBold" panose="02020600000000000000" pitchFamily="18" charset="-122"/>
              </a:rPr>
              <a:t>生效。</a:t>
            </a:r>
          </a:p>
        </p:txBody>
      </p:sp>
      <p:sp>
        <p:nvSpPr>
          <p:cNvPr id="62" name="文本框 61"/>
          <p:cNvSpPr txBox="1"/>
          <p:nvPr/>
        </p:nvSpPr>
        <p:spPr>
          <a:xfrm>
            <a:off x="3315578" y="3969326"/>
            <a:ext cx="2579204" cy="1476375"/>
          </a:xfrm>
          <a:prstGeom prst="rect">
            <a:avLst/>
          </a:prstGeom>
          <a:noFill/>
        </p:spPr>
        <p:txBody>
          <a:bodyPr wrap="square">
            <a:spAutoFit/>
          </a:bodyPr>
          <a:lstStyle/>
          <a:p>
            <a:r>
              <a:rPr lang="zh-CN" altLang="en-US" sz="1800">
                <a:latin typeface="思源宋体 CN SemiBold" panose="02020600000000000000" pitchFamily="18" charset="-122"/>
                <a:ea typeface="思源宋体 CN SemiBold" panose="02020600000000000000" pitchFamily="18" charset="-122"/>
              </a:rPr>
              <a:t>中国倡导的“一带一路”建设成为改开放包容的国际合作 平台和各方普遍欢迎的全球公共产品 。</a:t>
            </a:r>
          </a:p>
        </p:txBody>
      </p:sp>
      <p:pic>
        <p:nvPicPr>
          <p:cNvPr id="64" name="图片 63"/>
          <p:cNvPicPr>
            <a:picLocks noChangeAspect="1"/>
          </p:cNvPicPr>
          <p:nvPr/>
        </p:nvPicPr>
        <p:blipFill>
          <a:blip r:embed="rId3">
            <a:extLst>
              <a:ext uri="{28A0092B-C50C-407E-A947-70E740481C1C}">
                <a14:useLocalDpi xmlns:a14="http://schemas.microsoft.com/office/drawing/2010/main" val="0"/>
              </a:ext>
            </a:extLst>
          </a:blip>
          <a:srcRect t="10103" r="17763"/>
          <a:stretch>
            <a:fillRect/>
          </a:stretch>
        </p:blipFill>
        <p:spPr>
          <a:xfrm>
            <a:off x="6212752" y="1387688"/>
            <a:ext cx="2698474" cy="1668816"/>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5" name="文本框 64"/>
          <p:cNvSpPr txBox="1"/>
          <p:nvPr/>
        </p:nvSpPr>
        <p:spPr>
          <a:xfrm>
            <a:off x="6187926" y="3116389"/>
            <a:ext cx="2883449" cy="645160"/>
          </a:xfrm>
          <a:prstGeom prst="rect">
            <a:avLst/>
          </a:prstGeom>
          <a:noFill/>
        </p:spPr>
        <p:txBody>
          <a:bodyPr wrap="square" rtlCol="0">
            <a:spAutoFit/>
          </a:bodyPr>
          <a:lstStyle/>
          <a:p>
            <a:r>
              <a:rPr lang="zh-CN" altLang="en-US" sz="1800"/>
              <a:t>习近平在“一带一路” 峰会上</a:t>
            </a:r>
          </a:p>
        </p:txBody>
      </p:sp>
      <p:pic>
        <p:nvPicPr>
          <p:cNvPr id="67" name="图片 66"/>
          <p:cNvPicPr>
            <a:picLocks noChangeAspect="1"/>
          </p:cNvPicPr>
          <p:nvPr/>
        </p:nvPicPr>
        <p:blipFill>
          <a:blip r:embed="rId4">
            <a:extLst>
              <a:ext uri="{28A0092B-C50C-407E-A947-70E740481C1C}">
                <a14:useLocalDpi xmlns:a14="http://schemas.microsoft.com/office/drawing/2010/main" val="0"/>
              </a:ext>
            </a:extLst>
          </a:blip>
          <a:srcRect t="10577" r="17180" b="6113"/>
          <a:stretch>
            <a:fillRect/>
          </a:stretch>
        </p:blipFill>
        <p:spPr>
          <a:xfrm>
            <a:off x="6212752" y="3486736"/>
            <a:ext cx="2784371" cy="1919087"/>
          </a:xfrm>
          <a:prstGeom prst="rect">
            <a:avLst/>
          </a:prstGeom>
          <a:solidFill>
            <a:srgbClr val="FFFFFF">
              <a:shade val="85000"/>
            </a:srgbClr>
          </a:solidFill>
          <a:ln w="889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68" name="文本框 67"/>
          <p:cNvSpPr txBox="1"/>
          <p:nvPr/>
        </p:nvSpPr>
        <p:spPr>
          <a:xfrm>
            <a:off x="6267805" y="5525594"/>
            <a:ext cx="2588366" cy="368300"/>
          </a:xfrm>
          <a:prstGeom prst="rect">
            <a:avLst/>
          </a:prstGeom>
          <a:noFill/>
        </p:spPr>
        <p:txBody>
          <a:bodyPr wrap="square" rtlCol="0">
            <a:spAutoFit/>
          </a:bodyPr>
          <a:lstStyle/>
          <a:p>
            <a:r>
              <a:rPr lang="zh-CN" altLang="en-US" sz="1800"/>
              <a:t>张高丽签署</a:t>
            </a:r>
            <a:r>
              <a:rPr lang="en-US" altLang="zh-CN" sz="1800"/>
              <a:t>《</a:t>
            </a:r>
            <a:r>
              <a:rPr lang="zh-CN" altLang="en-US" sz="1800"/>
              <a:t>巴黎协定</a:t>
            </a:r>
            <a:r>
              <a:rPr lang="en-US" altLang="zh-CN" sz="1800"/>
              <a:t>》</a:t>
            </a:r>
            <a:endParaRPr lang="zh-CN" altLang="en-US" sz="1800"/>
          </a:p>
        </p:txBody>
      </p:sp>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
                                        </p:tgtEl>
                                        <p:attrNameLst>
                                          <p:attrName>style.visibility</p:attrName>
                                        </p:attrNameLst>
                                      </p:cBhvr>
                                      <p:to>
                                        <p:strVal val="visible"/>
                                      </p:to>
                                    </p:set>
                                    <p:anim calcmode="lin" valueType="num">
                                      <p:cBhvr additive="base">
                                        <p:cTn id="11" dur="500" fill="hold"/>
                                        <p:tgtEl>
                                          <p:spTgt spid="6"/>
                                        </p:tgtEl>
                                        <p:attrNameLst>
                                          <p:attrName>ppt_x</p:attrName>
                                        </p:attrNameLst>
                                      </p:cBhvr>
                                      <p:tavLst>
                                        <p:tav tm="0">
                                          <p:val>
                                            <p:strVal val="#ppt_x"/>
                                          </p:val>
                                        </p:tav>
                                        <p:tav tm="100000">
                                          <p:val>
                                            <p:strVal val="#ppt_x"/>
                                          </p:val>
                                        </p:tav>
                                      </p:tavLst>
                                    </p:anim>
                                    <p:anim calcmode="lin" valueType="num">
                                      <p:cBhvr additive="base">
                                        <p:cTn id="12"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indefinite"/>
                            </p:stCondLst>
                          </p:cTn>
                        </p:par>
                        <p:par>
                          <p:cTn id="15" fill="hold" nodeType="afterGroup">
                            <p:stCondLst>
                              <p:cond delay="0"/>
                            </p:stCondLst>
                            <p:childTnLst>
                              <p:par>
                                <p:cTn id="16" presetID="42" presetClass="entr" presetSubtype="0" fill="hold" grpId="1" nodeType="clickEffect">
                                  <p:stCondLst>
                                    <p:cond delay="0"/>
                                  </p:stCondLst>
                                  <p:childTnLst>
                                    <p:set>
                                      <p:cBhvr>
                                        <p:cTn id="17" dur="1" fill="hold">
                                          <p:stCondLst>
                                            <p:cond delay="0"/>
                                          </p:stCondLst>
                                        </p:cTn>
                                        <p:tgtEl>
                                          <p:spTgt spid="2"/>
                                        </p:tgtEl>
                                        <p:attrNameLst>
                                          <p:attrName>style.visibility</p:attrName>
                                        </p:attrNameLst>
                                      </p:cBhvr>
                                      <p:to>
                                        <p:strVal val="visible"/>
                                      </p:to>
                                    </p:set>
                                    <p:animEffect transition="in" filter="fade">
                                      <p:cBhvr>
                                        <p:cTn id="18" dur="1000"/>
                                        <p:tgtEl>
                                          <p:spTgt spid="2"/>
                                        </p:tgtEl>
                                      </p:cBhvr>
                                    </p:animEffect>
                                    <p:anim calcmode="lin" valueType="num">
                                      <p:cBhvr>
                                        <p:cTn id="19" dur="1000" fill="hold"/>
                                        <p:tgtEl>
                                          <p:spTgt spid="2"/>
                                        </p:tgtEl>
                                        <p:attrNameLst>
                                          <p:attrName>ppt_x</p:attrName>
                                        </p:attrNameLst>
                                      </p:cBhvr>
                                      <p:tavLst>
                                        <p:tav tm="0">
                                          <p:val>
                                            <p:strVal val="#ppt_x"/>
                                          </p:val>
                                        </p:tav>
                                        <p:tav tm="100000">
                                          <p:val>
                                            <p:strVal val="#ppt_x"/>
                                          </p:val>
                                        </p:tav>
                                      </p:tavLst>
                                    </p:anim>
                                    <p:anim calcmode="lin" valueType="num">
                                      <p:cBhvr>
                                        <p:cTn id="20" dur="1000" fill="hold"/>
                                        <p:tgtEl>
                                          <p:spTgt spid="2"/>
                                        </p:tgtEl>
                                        <p:attrNameLst>
                                          <p:attrName>ppt_y</p:attrName>
                                        </p:attrNameLst>
                                      </p:cBhvr>
                                      <p:tavLst>
                                        <p:tav tm="0">
                                          <p:val>
                                            <p:strVal val="#ppt_y+.1"/>
                                          </p:val>
                                        </p:tav>
                                        <p:tav tm="100000">
                                          <p:val>
                                            <p:strVal val="#ppt_y"/>
                                          </p:val>
                                        </p:tav>
                                      </p:tavLst>
                                    </p:anim>
                                  </p:childTnLst>
                                </p:cTn>
                              </p:par>
                              <p:par>
                                <p:cTn id="21" presetID="42" presetClass="entr" presetSubtype="0" fill="hold" grpId="2" nodeType="withEffect">
                                  <p:stCondLst>
                                    <p:cond delay="0"/>
                                  </p:stCondLst>
                                  <p:childTnLst>
                                    <p:set>
                                      <p:cBhvr>
                                        <p:cTn id="22" dur="1" fill="hold">
                                          <p:stCondLst>
                                            <p:cond delay="0"/>
                                          </p:stCondLst>
                                        </p:cTn>
                                        <p:tgtEl>
                                          <p:spTgt spid="52"/>
                                        </p:tgtEl>
                                        <p:attrNameLst>
                                          <p:attrName>style.visibility</p:attrName>
                                        </p:attrNameLst>
                                      </p:cBhvr>
                                      <p:to>
                                        <p:strVal val="visible"/>
                                      </p:to>
                                    </p:set>
                                    <p:animEffect transition="in" filter="fade">
                                      <p:cBhvr>
                                        <p:cTn id="23" dur="1000"/>
                                        <p:tgtEl>
                                          <p:spTgt spid="52"/>
                                        </p:tgtEl>
                                      </p:cBhvr>
                                    </p:animEffect>
                                    <p:anim calcmode="lin" valueType="num">
                                      <p:cBhvr>
                                        <p:cTn id="24" dur="1000" fill="hold"/>
                                        <p:tgtEl>
                                          <p:spTgt spid="52"/>
                                        </p:tgtEl>
                                        <p:attrNameLst>
                                          <p:attrName>ppt_x</p:attrName>
                                        </p:attrNameLst>
                                      </p:cBhvr>
                                      <p:tavLst>
                                        <p:tav tm="0">
                                          <p:val>
                                            <p:strVal val="#ppt_x"/>
                                          </p:val>
                                        </p:tav>
                                        <p:tav tm="100000">
                                          <p:val>
                                            <p:strVal val="#ppt_x"/>
                                          </p:val>
                                        </p:tav>
                                      </p:tavLst>
                                    </p:anim>
                                    <p:anim calcmode="lin" valueType="num">
                                      <p:cBhvr>
                                        <p:cTn id="25" dur="1000" fill="hold"/>
                                        <p:tgtEl>
                                          <p:spTgt spid="52"/>
                                        </p:tgtEl>
                                        <p:attrNameLst>
                                          <p:attrName>ppt_y</p:attrName>
                                        </p:attrNameLst>
                                      </p:cBhvr>
                                      <p:tavLst>
                                        <p:tav tm="0">
                                          <p:val>
                                            <p:strVal val="#ppt_y+.1"/>
                                          </p:val>
                                        </p:tav>
                                        <p:tav tm="100000">
                                          <p:val>
                                            <p:strVal val="#ppt_y"/>
                                          </p:val>
                                        </p:tav>
                                      </p:tavLst>
                                    </p:anim>
                                  </p:childTnLst>
                                </p:cTn>
                              </p:par>
                              <p:par>
                                <p:cTn id="26" presetID="42" presetClass="entr" presetSubtype="0" fill="hold" grpId="3" nodeType="withEffect">
                                  <p:stCondLst>
                                    <p:cond delay="0"/>
                                  </p:stCondLst>
                                  <p:childTnLst>
                                    <p:set>
                                      <p:cBhvr>
                                        <p:cTn id="27" dur="1" fill="hold">
                                          <p:stCondLst>
                                            <p:cond delay="0"/>
                                          </p:stCondLst>
                                        </p:cTn>
                                        <p:tgtEl>
                                          <p:spTgt spid="53"/>
                                        </p:tgtEl>
                                        <p:attrNameLst>
                                          <p:attrName>style.visibility</p:attrName>
                                        </p:attrNameLst>
                                      </p:cBhvr>
                                      <p:to>
                                        <p:strVal val="visible"/>
                                      </p:to>
                                    </p:set>
                                    <p:animEffect transition="in" filter="fade">
                                      <p:cBhvr>
                                        <p:cTn id="28" dur="1000"/>
                                        <p:tgtEl>
                                          <p:spTgt spid="53"/>
                                        </p:tgtEl>
                                      </p:cBhvr>
                                    </p:animEffect>
                                    <p:anim calcmode="lin" valueType="num">
                                      <p:cBhvr>
                                        <p:cTn id="29" dur="1000" fill="hold"/>
                                        <p:tgtEl>
                                          <p:spTgt spid="53"/>
                                        </p:tgtEl>
                                        <p:attrNameLst>
                                          <p:attrName>ppt_x</p:attrName>
                                        </p:attrNameLst>
                                      </p:cBhvr>
                                      <p:tavLst>
                                        <p:tav tm="0">
                                          <p:val>
                                            <p:strVal val="#ppt_x"/>
                                          </p:val>
                                        </p:tav>
                                        <p:tav tm="100000">
                                          <p:val>
                                            <p:strVal val="#ppt_x"/>
                                          </p:val>
                                        </p:tav>
                                      </p:tavLst>
                                    </p:anim>
                                    <p:anim calcmode="lin" valueType="num">
                                      <p:cBhvr>
                                        <p:cTn id="30" dur="1000" fill="hold"/>
                                        <p:tgtEl>
                                          <p:spTgt spid="53"/>
                                        </p:tgtEl>
                                        <p:attrNameLst>
                                          <p:attrName>ppt_y</p:attrName>
                                        </p:attrNameLst>
                                      </p:cBhvr>
                                      <p:tavLst>
                                        <p:tav tm="0">
                                          <p:val>
                                            <p:strVal val="#ppt_y+.1"/>
                                          </p:val>
                                        </p:tav>
                                        <p:tav tm="100000">
                                          <p:val>
                                            <p:strVal val="#ppt_y"/>
                                          </p:val>
                                        </p:tav>
                                      </p:tavLst>
                                    </p:anim>
                                  </p:childTnLst>
                                </p:cTn>
                              </p:par>
                              <p:par>
                                <p:cTn id="31" presetID="42" presetClass="entr" presetSubtype="0" fill="hold" grpId="4" nodeType="withEffect">
                                  <p:stCondLst>
                                    <p:cond delay="0"/>
                                  </p:stCondLst>
                                  <p:childTnLst>
                                    <p:set>
                                      <p:cBhvr>
                                        <p:cTn id="32" dur="1" fill="hold">
                                          <p:stCondLst>
                                            <p:cond delay="0"/>
                                          </p:stCondLst>
                                        </p:cTn>
                                        <p:tgtEl>
                                          <p:spTgt spid="54"/>
                                        </p:tgtEl>
                                        <p:attrNameLst>
                                          <p:attrName>style.visibility</p:attrName>
                                        </p:attrNameLst>
                                      </p:cBhvr>
                                      <p:to>
                                        <p:strVal val="visible"/>
                                      </p:to>
                                    </p:set>
                                    <p:animEffect transition="in" filter="fade">
                                      <p:cBhvr>
                                        <p:cTn id="33" dur="1000"/>
                                        <p:tgtEl>
                                          <p:spTgt spid="54"/>
                                        </p:tgtEl>
                                      </p:cBhvr>
                                    </p:animEffect>
                                    <p:anim calcmode="lin" valueType="num">
                                      <p:cBhvr>
                                        <p:cTn id="34" dur="1000" fill="hold"/>
                                        <p:tgtEl>
                                          <p:spTgt spid="54"/>
                                        </p:tgtEl>
                                        <p:attrNameLst>
                                          <p:attrName>ppt_x</p:attrName>
                                        </p:attrNameLst>
                                      </p:cBhvr>
                                      <p:tavLst>
                                        <p:tav tm="0">
                                          <p:val>
                                            <p:strVal val="#ppt_x"/>
                                          </p:val>
                                        </p:tav>
                                        <p:tav tm="100000">
                                          <p:val>
                                            <p:strVal val="#ppt_x"/>
                                          </p:val>
                                        </p:tav>
                                      </p:tavLst>
                                    </p:anim>
                                    <p:anim calcmode="lin" valueType="num">
                                      <p:cBhvr>
                                        <p:cTn id="35" dur="1000" fill="hold"/>
                                        <p:tgtEl>
                                          <p:spTgt spid="54"/>
                                        </p:tgtEl>
                                        <p:attrNameLst>
                                          <p:attrName>ppt_y</p:attrName>
                                        </p:attrNameLst>
                                      </p:cBhvr>
                                      <p:tavLst>
                                        <p:tav tm="0">
                                          <p:val>
                                            <p:strVal val="#ppt_y+.1"/>
                                          </p:val>
                                        </p:tav>
                                        <p:tav tm="100000">
                                          <p:val>
                                            <p:strVal val="#ppt_y"/>
                                          </p:val>
                                        </p:tav>
                                      </p:tavLst>
                                    </p:anim>
                                  </p:childTnLst>
                                </p:cTn>
                              </p:par>
                              <p:par>
                                <p:cTn id="36" presetID="42" presetClass="entr" presetSubtype="0" fill="hold" grpId="5" nodeType="withEffect">
                                  <p:stCondLst>
                                    <p:cond delay="0"/>
                                  </p:stCondLst>
                                  <p:childTnLst>
                                    <p:set>
                                      <p:cBhvr>
                                        <p:cTn id="37" dur="1" fill="hold">
                                          <p:stCondLst>
                                            <p:cond delay="0"/>
                                          </p:stCondLst>
                                        </p:cTn>
                                        <p:tgtEl>
                                          <p:spTgt spid="56"/>
                                        </p:tgtEl>
                                        <p:attrNameLst>
                                          <p:attrName>style.visibility</p:attrName>
                                        </p:attrNameLst>
                                      </p:cBhvr>
                                      <p:to>
                                        <p:strVal val="visible"/>
                                      </p:to>
                                    </p:set>
                                    <p:animEffect transition="in" filter="fade">
                                      <p:cBhvr>
                                        <p:cTn id="38" dur="1000"/>
                                        <p:tgtEl>
                                          <p:spTgt spid="56"/>
                                        </p:tgtEl>
                                      </p:cBhvr>
                                    </p:animEffect>
                                    <p:anim calcmode="lin" valueType="num">
                                      <p:cBhvr>
                                        <p:cTn id="39" dur="1000" fill="hold"/>
                                        <p:tgtEl>
                                          <p:spTgt spid="56"/>
                                        </p:tgtEl>
                                        <p:attrNameLst>
                                          <p:attrName>ppt_x</p:attrName>
                                        </p:attrNameLst>
                                      </p:cBhvr>
                                      <p:tavLst>
                                        <p:tav tm="0">
                                          <p:val>
                                            <p:strVal val="#ppt_x"/>
                                          </p:val>
                                        </p:tav>
                                        <p:tav tm="100000">
                                          <p:val>
                                            <p:strVal val="#ppt_x"/>
                                          </p:val>
                                        </p:tav>
                                      </p:tavLst>
                                    </p:anim>
                                    <p:anim calcmode="lin" valueType="num">
                                      <p:cBhvr>
                                        <p:cTn id="40" dur="1000" fill="hold"/>
                                        <p:tgtEl>
                                          <p:spTgt spid="56"/>
                                        </p:tgtEl>
                                        <p:attrNameLst>
                                          <p:attrName>ppt_y</p:attrName>
                                        </p:attrNameLst>
                                      </p:cBhvr>
                                      <p:tavLst>
                                        <p:tav tm="0">
                                          <p:val>
                                            <p:strVal val="#ppt_y+.1"/>
                                          </p:val>
                                        </p:tav>
                                        <p:tav tm="100000">
                                          <p:val>
                                            <p:strVal val="#ppt_y"/>
                                          </p:val>
                                        </p:tav>
                                      </p:tavLst>
                                    </p:anim>
                                  </p:childTnLst>
                                </p:cTn>
                              </p:par>
                              <p:par>
                                <p:cTn id="41" presetID="42" presetClass="entr" presetSubtype="0" fill="hold" grpId="6" nodeType="withEffect">
                                  <p:stCondLst>
                                    <p:cond delay="0"/>
                                  </p:stCondLst>
                                  <p:childTnLst>
                                    <p:set>
                                      <p:cBhvr>
                                        <p:cTn id="42" dur="1" fill="hold">
                                          <p:stCondLst>
                                            <p:cond delay="0"/>
                                          </p:stCondLst>
                                        </p:cTn>
                                        <p:tgtEl>
                                          <p:spTgt spid="60"/>
                                        </p:tgtEl>
                                        <p:attrNameLst>
                                          <p:attrName>style.visibility</p:attrName>
                                        </p:attrNameLst>
                                      </p:cBhvr>
                                      <p:to>
                                        <p:strVal val="visible"/>
                                      </p:to>
                                    </p:set>
                                    <p:animEffect transition="in" filter="fade">
                                      <p:cBhvr>
                                        <p:cTn id="43" dur="1000"/>
                                        <p:tgtEl>
                                          <p:spTgt spid="60"/>
                                        </p:tgtEl>
                                      </p:cBhvr>
                                    </p:animEffect>
                                    <p:anim calcmode="lin" valueType="num">
                                      <p:cBhvr>
                                        <p:cTn id="44" dur="1000" fill="hold"/>
                                        <p:tgtEl>
                                          <p:spTgt spid="60"/>
                                        </p:tgtEl>
                                        <p:attrNameLst>
                                          <p:attrName>ppt_x</p:attrName>
                                        </p:attrNameLst>
                                      </p:cBhvr>
                                      <p:tavLst>
                                        <p:tav tm="0">
                                          <p:val>
                                            <p:strVal val="#ppt_x"/>
                                          </p:val>
                                        </p:tav>
                                        <p:tav tm="100000">
                                          <p:val>
                                            <p:strVal val="#ppt_x"/>
                                          </p:val>
                                        </p:tav>
                                      </p:tavLst>
                                    </p:anim>
                                    <p:anim calcmode="lin" valueType="num">
                                      <p:cBhvr>
                                        <p:cTn id="45" dur="1000" fill="hold"/>
                                        <p:tgtEl>
                                          <p:spTgt spid="60"/>
                                        </p:tgtEl>
                                        <p:attrNameLst>
                                          <p:attrName>ppt_y</p:attrName>
                                        </p:attrNameLst>
                                      </p:cBhvr>
                                      <p:tavLst>
                                        <p:tav tm="0">
                                          <p:val>
                                            <p:strVal val="#ppt_y+.1"/>
                                          </p:val>
                                        </p:tav>
                                        <p:tav tm="100000">
                                          <p:val>
                                            <p:strVal val="#ppt_y"/>
                                          </p:val>
                                        </p:tav>
                                      </p:tavLst>
                                    </p:anim>
                                  </p:childTnLst>
                                </p:cTn>
                              </p:par>
                              <p:par>
                                <p:cTn id="46" presetID="42" presetClass="entr" presetSubtype="0" fill="hold" grpId="7" nodeType="withEffect">
                                  <p:stCondLst>
                                    <p:cond delay="0"/>
                                  </p:stCondLst>
                                  <p:childTnLst>
                                    <p:set>
                                      <p:cBhvr>
                                        <p:cTn id="47" dur="1" fill="hold">
                                          <p:stCondLst>
                                            <p:cond delay="0"/>
                                          </p:stCondLst>
                                        </p:cTn>
                                        <p:tgtEl>
                                          <p:spTgt spid="61"/>
                                        </p:tgtEl>
                                        <p:attrNameLst>
                                          <p:attrName>style.visibility</p:attrName>
                                        </p:attrNameLst>
                                      </p:cBhvr>
                                      <p:to>
                                        <p:strVal val="visible"/>
                                      </p:to>
                                    </p:set>
                                    <p:animEffect transition="in" filter="fade">
                                      <p:cBhvr>
                                        <p:cTn id="48" dur="1000"/>
                                        <p:tgtEl>
                                          <p:spTgt spid="61"/>
                                        </p:tgtEl>
                                      </p:cBhvr>
                                    </p:animEffect>
                                    <p:anim calcmode="lin" valueType="num">
                                      <p:cBhvr>
                                        <p:cTn id="49" dur="1000" fill="hold"/>
                                        <p:tgtEl>
                                          <p:spTgt spid="61"/>
                                        </p:tgtEl>
                                        <p:attrNameLst>
                                          <p:attrName>ppt_x</p:attrName>
                                        </p:attrNameLst>
                                      </p:cBhvr>
                                      <p:tavLst>
                                        <p:tav tm="0">
                                          <p:val>
                                            <p:strVal val="#ppt_x"/>
                                          </p:val>
                                        </p:tav>
                                        <p:tav tm="100000">
                                          <p:val>
                                            <p:strVal val="#ppt_x"/>
                                          </p:val>
                                        </p:tav>
                                      </p:tavLst>
                                    </p:anim>
                                    <p:anim calcmode="lin" valueType="num">
                                      <p:cBhvr>
                                        <p:cTn id="50" dur="1000" fill="hold"/>
                                        <p:tgtEl>
                                          <p:spTgt spid="61"/>
                                        </p:tgtEl>
                                        <p:attrNameLst>
                                          <p:attrName>ppt_y</p:attrName>
                                        </p:attrNameLst>
                                      </p:cBhvr>
                                      <p:tavLst>
                                        <p:tav tm="0">
                                          <p:val>
                                            <p:strVal val="#ppt_y+.1"/>
                                          </p:val>
                                        </p:tav>
                                        <p:tav tm="100000">
                                          <p:val>
                                            <p:strVal val="#ppt_y"/>
                                          </p:val>
                                        </p:tav>
                                      </p:tavLst>
                                    </p:anim>
                                  </p:childTnLst>
                                </p:cTn>
                              </p:par>
                              <p:par>
                                <p:cTn id="51" presetID="42" presetClass="entr" presetSubtype="0" fill="hold" grpId="8" nodeType="withEffect">
                                  <p:stCondLst>
                                    <p:cond delay="0"/>
                                  </p:stCondLst>
                                  <p:childTnLst>
                                    <p:set>
                                      <p:cBhvr>
                                        <p:cTn id="52" dur="1" fill="hold">
                                          <p:stCondLst>
                                            <p:cond delay="0"/>
                                          </p:stCondLst>
                                        </p:cTn>
                                        <p:tgtEl>
                                          <p:spTgt spid="62"/>
                                        </p:tgtEl>
                                        <p:attrNameLst>
                                          <p:attrName>style.visibility</p:attrName>
                                        </p:attrNameLst>
                                      </p:cBhvr>
                                      <p:to>
                                        <p:strVal val="visible"/>
                                      </p:to>
                                    </p:set>
                                    <p:animEffect transition="in" filter="fade">
                                      <p:cBhvr>
                                        <p:cTn id="53" dur="1000"/>
                                        <p:tgtEl>
                                          <p:spTgt spid="62"/>
                                        </p:tgtEl>
                                      </p:cBhvr>
                                    </p:animEffect>
                                    <p:anim calcmode="lin" valueType="num">
                                      <p:cBhvr>
                                        <p:cTn id="54" dur="1000" fill="hold"/>
                                        <p:tgtEl>
                                          <p:spTgt spid="62"/>
                                        </p:tgtEl>
                                        <p:attrNameLst>
                                          <p:attrName>ppt_x</p:attrName>
                                        </p:attrNameLst>
                                      </p:cBhvr>
                                      <p:tavLst>
                                        <p:tav tm="0">
                                          <p:val>
                                            <p:strVal val="#ppt_x"/>
                                          </p:val>
                                        </p:tav>
                                        <p:tav tm="100000">
                                          <p:val>
                                            <p:strVal val="#ppt_x"/>
                                          </p:val>
                                        </p:tav>
                                      </p:tavLst>
                                    </p:anim>
                                    <p:anim calcmode="lin" valueType="num">
                                      <p:cBhvr>
                                        <p:cTn id="55" dur="1000" fill="hold"/>
                                        <p:tgtEl>
                                          <p:spTgt spid="62"/>
                                        </p:tgtEl>
                                        <p:attrNameLst>
                                          <p:attrName>ppt_y</p:attrName>
                                        </p:attrNameLst>
                                      </p:cBhvr>
                                      <p:tavLst>
                                        <p:tav tm="0">
                                          <p:val>
                                            <p:strVal val="#ppt_y+.1"/>
                                          </p:val>
                                        </p:tav>
                                        <p:tav tm="100000">
                                          <p:val>
                                            <p:strVal val="#ppt_y"/>
                                          </p:val>
                                        </p:tav>
                                      </p:tavLst>
                                    </p:anim>
                                  </p:childTnLst>
                                </p:cTn>
                              </p:par>
                            </p:childTnLst>
                          </p:cTn>
                        </p:par>
                      </p:childTnLst>
                    </p:cTn>
                  </p:par>
                  <p:par>
                    <p:cTn id="56" fill="hold" nodeType="clickPar">
                      <p:stCondLst>
                        <p:cond delay="indefinite"/>
                      </p:stCondLst>
                      <p:childTnLst>
                        <p:par>
                          <p:cTn id="57" fill="hold" nodeType="withGroup">
                            <p:stCondLst>
                              <p:cond delay="indefinite"/>
                            </p:stCondLst>
                          </p:cTn>
                        </p:par>
                        <p:par>
                          <p:cTn id="58" fill="hold" nodeType="afterGroup">
                            <p:stCondLst>
                              <p:cond delay="0"/>
                            </p:stCondLst>
                            <p:childTnLst>
                              <p:par>
                                <p:cTn id="59" presetID="42" presetClass="entr" presetSubtype="0" fill="hold" nodeType="clickEffect">
                                  <p:stCondLst>
                                    <p:cond delay="0"/>
                                  </p:stCondLst>
                                  <p:childTnLst>
                                    <p:set>
                                      <p:cBhvr>
                                        <p:cTn id="60" dur="1" fill="hold">
                                          <p:stCondLst>
                                            <p:cond delay="0"/>
                                          </p:stCondLst>
                                        </p:cTn>
                                        <p:tgtEl>
                                          <p:spTgt spid="64"/>
                                        </p:tgtEl>
                                        <p:attrNameLst>
                                          <p:attrName>style.visibility</p:attrName>
                                        </p:attrNameLst>
                                      </p:cBhvr>
                                      <p:to>
                                        <p:strVal val="visible"/>
                                      </p:to>
                                    </p:set>
                                    <p:animEffect transition="in" filter="fade">
                                      <p:cBhvr>
                                        <p:cTn id="61" dur="1000"/>
                                        <p:tgtEl>
                                          <p:spTgt spid="64"/>
                                        </p:tgtEl>
                                      </p:cBhvr>
                                    </p:animEffect>
                                    <p:anim calcmode="lin" valueType="num">
                                      <p:cBhvr>
                                        <p:cTn id="62" dur="1000" fill="hold"/>
                                        <p:tgtEl>
                                          <p:spTgt spid="64"/>
                                        </p:tgtEl>
                                        <p:attrNameLst>
                                          <p:attrName>ppt_x</p:attrName>
                                        </p:attrNameLst>
                                      </p:cBhvr>
                                      <p:tavLst>
                                        <p:tav tm="0">
                                          <p:val>
                                            <p:strVal val="#ppt_x"/>
                                          </p:val>
                                        </p:tav>
                                        <p:tav tm="100000">
                                          <p:val>
                                            <p:strVal val="#ppt_x"/>
                                          </p:val>
                                        </p:tav>
                                      </p:tavLst>
                                    </p:anim>
                                    <p:anim calcmode="lin" valueType="num">
                                      <p:cBhvr>
                                        <p:cTn id="63" dur="1000" fill="hold"/>
                                        <p:tgtEl>
                                          <p:spTgt spid="64"/>
                                        </p:tgtEl>
                                        <p:attrNameLst>
                                          <p:attrName>ppt_y</p:attrName>
                                        </p:attrNameLst>
                                      </p:cBhvr>
                                      <p:tavLst>
                                        <p:tav tm="0">
                                          <p:val>
                                            <p:strVal val="#ppt_y+.1"/>
                                          </p:val>
                                        </p:tav>
                                        <p:tav tm="100000">
                                          <p:val>
                                            <p:strVal val="#ppt_y"/>
                                          </p:val>
                                        </p:tav>
                                      </p:tavLst>
                                    </p:anim>
                                  </p:childTnLst>
                                </p:cTn>
                              </p:par>
                              <p:par>
                                <p:cTn id="64" presetID="42" presetClass="entr" presetSubtype="0" fill="hold" grpId="9" nodeType="withEffect">
                                  <p:stCondLst>
                                    <p:cond delay="0"/>
                                  </p:stCondLst>
                                  <p:childTnLst>
                                    <p:set>
                                      <p:cBhvr>
                                        <p:cTn id="65" dur="1" fill="hold">
                                          <p:stCondLst>
                                            <p:cond delay="0"/>
                                          </p:stCondLst>
                                        </p:cTn>
                                        <p:tgtEl>
                                          <p:spTgt spid="65"/>
                                        </p:tgtEl>
                                        <p:attrNameLst>
                                          <p:attrName>style.visibility</p:attrName>
                                        </p:attrNameLst>
                                      </p:cBhvr>
                                      <p:to>
                                        <p:strVal val="visible"/>
                                      </p:to>
                                    </p:set>
                                    <p:animEffect transition="in" filter="fade">
                                      <p:cBhvr>
                                        <p:cTn id="66" dur="1000"/>
                                        <p:tgtEl>
                                          <p:spTgt spid="65"/>
                                        </p:tgtEl>
                                      </p:cBhvr>
                                    </p:animEffect>
                                    <p:anim calcmode="lin" valueType="num">
                                      <p:cBhvr>
                                        <p:cTn id="67" dur="1000" fill="hold"/>
                                        <p:tgtEl>
                                          <p:spTgt spid="65"/>
                                        </p:tgtEl>
                                        <p:attrNameLst>
                                          <p:attrName>ppt_x</p:attrName>
                                        </p:attrNameLst>
                                      </p:cBhvr>
                                      <p:tavLst>
                                        <p:tav tm="0">
                                          <p:val>
                                            <p:strVal val="#ppt_x"/>
                                          </p:val>
                                        </p:tav>
                                        <p:tav tm="100000">
                                          <p:val>
                                            <p:strVal val="#ppt_x"/>
                                          </p:val>
                                        </p:tav>
                                      </p:tavLst>
                                    </p:anim>
                                    <p:anim calcmode="lin" valueType="num">
                                      <p:cBhvr>
                                        <p:cTn id="68" dur="1000" fill="hold"/>
                                        <p:tgtEl>
                                          <p:spTgt spid="65"/>
                                        </p:tgtEl>
                                        <p:attrNameLst>
                                          <p:attrName>ppt_y</p:attrName>
                                        </p:attrNameLst>
                                      </p:cBhvr>
                                      <p:tavLst>
                                        <p:tav tm="0">
                                          <p:val>
                                            <p:strVal val="#ppt_y+.1"/>
                                          </p:val>
                                        </p:tav>
                                        <p:tav tm="100000">
                                          <p:val>
                                            <p:strVal val="#ppt_y"/>
                                          </p:val>
                                        </p:tav>
                                      </p:tavLst>
                                    </p:anim>
                                  </p:childTnLst>
                                </p:cTn>
                              </p:par>
                              <p:par>
                                <p:cTn id="69" presetID="42" presetClass="entr" presetSubtype="0" fill="hold" nodeType="withEffect">
                                  <p:stCondLst>
                                    <p:cond delay="0"/>
                                  </p:stCondLst>
                                  <p:childTnLst>
                                    <p:set>
                                      <p:cBhvr>
                                        <p:cTn id="70" dur="1" fill="hold">
                                          <p:stCondLst>
                                            <p:cond delay="0"/>
                                          </p:stCondLst>
                                        </p:cTn>
                                        <p:tgtEl>
                                          <p:spTgt spid="67"/>
                                        </p:tgtEl>
                                        <p:attrNameLst>
                                          <p:attrName>style.visibility</p:attrName>
                                        </p:attrNameLst>
                                      </p:cBhvr>
                                      <p:to>
                                        <p:strVal val="visible"/>
                                      </p:to>
                                    </p:set>
                                    <p:animEffect transition="in" filter="fade">
                                      <p:cBhvr>
                                        <p:cTn id="71" dur="1000"/>
                                        <p:tgtEl>
                                          <p:spTgt spid="67"/>
                                        </p:tgtEl>
                                      </p:cBhvr>
                                    </p:animEffect>
                                    <p:anim calcmode="lin" valueType="num">
                                      <p:cBhvr>
                                        <p:cTn id="72" dur="1000" fill="hold"/>
                                        <p:tgtEl>
                                          <p:spTgt spid="67"/>
                                        </p:tgtEl>
                                        <p:attrNameLst>
                                          <p:attrName>ppt_x</p:attrName>
                                        </p:attrNameLst>
                                      </p:cBhvr>
                                      <p:tavLst>
                                        <p:tav tm="0">
                                          <p:val>
                                            <p:strVal val="#ppt_x"/>
                                          </p:val>
                                        </p:tav>
                                        <p:tav tm="100000">
                                          <p:val>
                                            <p:strVal val="#ppt_x"/>
                                          </p:val>
                                        </p:tav>
                                      </p:tavLst>
                                    </p:anim>
                                    <p:anim calcmode="lin" valueType="num">
                                      <p:cBhvr>
                                        <p:cTn id="73" dur="1000" fill="hold"/>
                                        <p:tgtEl>
                                          <p:spTgt spid="67"/>
                                        </p:tgtEl>
                                        <p:attrNameLst>
                                          <p:attrName>ppt_y</p:attrName>
                                        </p:attrNameLst>
                                      </p:cBhvr>
                                      <p:tavLst>
                                        <p:tav tm="0">
                                          <p:val>
                                            <p:strVal val="#ppt_y+.1"/>
                                          </p:val>
                                        </p:tav>
                                        <p:tav tm="100000">
                                          <p:val>
                                            <p:strVal val="#ppt_y"/>
                                          </p:val>
                                        </p:tav>
                                      </p:tavLst>
                                    </p:anim>
                                  </p:childTnLst>
                                </p:cTn>
                              </p:par>
                              <p:par>
                                <p:cTn id="74" presetID="42" presetClass="entr" presetSubtype="0" fill="hold" grpId="10" nodeType="withEffect">
                                  <p:stCondLst>
                                    <p:cond delay="0"/>
                                  </p:stCondLst>
                                  <p:childTnLst>
                                    <p:set>
                                      <p:cBhvr>
                                        <p:cTn id="75" dur="1" fill="hold">
                                          <p:stCondLst>
                                            <p:cond delay="0"/>
                                          </p:stCondLst>
                                        </p:cTn>
                                        <p:tgtEl>
                                          <p:spTgt spid="68"/>
                                        </p:tgtEl>
                                        <p:attrNameLst>
                                          <p:attrName>style.visibility</p:attrName>
                                        </p:attrNameLst>
                                      </p:cBhvr>
                                      <p:to>
                                        <p:strVal val="visible"/>
                                      </p:to>
                                    </p:set>
                                    <p:animEffect transition="in" filter="fade">
                                      <p:cBhvr>
                                        <p:cTn id="76" dur="1000"/>
                                        <p:tgtEl>
                                          <p:spTgt spid="68"/>
                                        </p:tgtEl>
                                      </p:cBhvr>
                                    </p:animEffect>
                                    <p:anim calcmode="lin" valueType="num">
                                      <p:cBhvr>
                                        <p:cTn id="77" dur="1000" fill="hold"/>
                                        <p:tgtEl>
                                          <p:spTgt spid="68"/>
                                        </p:tgtEl>
                                        <p:attrNameLst>
                                          <p:attrName>ppt_x</p:attrName>
                                        </p:attrNameLst>
                                      </p:cBhvr>
                                      <p:tavLst>
                                        <p:tav tm="0">
                                          <p:val>
                                            <p:strVal val="#ppt_x"/>
                                          </p:val>
                                        </p:tav>
                                        <p:tav tm="100000">
                                          <p:val>
                                            <p:strVal val="#ppt_x"/>
                                          </p:val>
                                        </p:tav>
                                      </p:tavLst>
                                    </p:anim>
                                    <p:anim calcmode="lin" valueType="num">
                                      <p:cBhvr>
                                        <p:cTn id="78" dur="1000" fill="hold"/>
                                        <p:tgtEl>
                                          <p:spTgt spid="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2" grpId="1"/>
      <p:bldP spid="52" grpId="2"/>
      <p:bldP spid="53" grpId="3"/>
      <p:bldP spid="54" grpId="4"/>
      <p:bldP spid="56" grpId="5"/>
      <p:bldP spid="60" grpId="6"/>
      <p:bldP spid="61" grpId="7"/>
      <p:bldP spid="62" grpId="8"/>
      <p:bldP spid="65" grpId="9"/>
      <p:bldP spid="68" grpId="10"/>
    </p:bldLst>
  </p:timing>
</p:sld>
</file>

<file path=ppt/slides/slide25.xml><?xml version="1.0" encoding="utf-8"?>
<p:sld xmlns:a="http://schemas.openxmlformats.org/drawingml/2006/main" xmlns:r="http://schemas.openxmlformats.org/officeDocument/2006/relationships" xmlns:p14="http://schemas.microsoft.com/office/powerpoint/2010/main" xmlns:p15="http://schemas.microsoft.com/office/powerpoint/2012/main" xmlns:p="http://schemas.openxmlformats.org/presentationml/2006/main">
  <p:cSld>
    <p:spTree>
      <p:nvGrpSpPr>
        <p:cNvPr id="1" name=""/>
        <p:cNvGrpSpPr/>
        <p:nvPr/>
      </p:nvGrpSpPr>
      <p:grpSpPr>
        <a:xfrm>
          <a:off x="0" y="0"/>
          <a:ext cx="0" cy="0"/>
        </a:xfrm>
      </p:grpSpPr>
      <p:sp>
        <p:nvSpPr>
          <p:cNvPr id="25"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11" name="文本框 10"/>
          <p:cNvSpPr txBox="1"/>
          <p:nvPr/>
        </p:nvSpPr>
        <p:spPr>
          <a:xfrm>
            <a:off x="-44172" y="2132323"/>
            <a:ext cx="598170" cy="2510942"/>
          </a:xfrm>
          <a:prstGeom prst="rect">
            <a:avLst/>
          </a:prstGeom>
          <a:noFill/>
        </p:spPr>
        <p:txBody>
          <a:bodyPr vert="eaVert" wrap="square" rtlCol="0">
            <a:spAutoFit/>
          </a:bodyPr>
          <a:lstStyle/>
          <a:p>
            <a:pPr algn="ctr"/>
            <a:r>
              <a:rPr lang="zh-CN" altLang="en-US" sz="2700">
                <a:latin typeface="黑体" panose="02010609060101010101" charset="-122"/>
                <a:ea typeface="黑体"/>
              </a:rPr>
              <a:t>当代中国的外交</a:t>
            </a:r>
          </a:p>
        </p:txBody>
      </p:sp>
      <p:sp>
        <p:nvSpPr>
          <p:cNvPr id="14" name="左大括号 13"/>
          <p:cNvSpPr/>
          <p:nvPr/>
        </p:nvSpPr>
        <p:spPr>
          <a:xfrm>
            <a:off x="588733" y="2231512"/>
            <a:ext cx="239713" cy="2095928"/>
          </a:xfrm>
          <a:prstGeom prst="leftBrace">
            <a:avLst>
              <a:gd name="adj1" fmla="val 49358"/>
              <a:gd name="adj2" fmla="val 50000"/>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00"/>
          </a:p>
        </p:txBody>
      </p:sp>
      <p:sp>
        <p:nvSpPr>
          <p:cNvPr id="16" name="文本框 15"/>
          <p:cNvSpPr txBox="1"/>
          <p:nvPr/>
        </p:nvSpPr>
        <p:spPr>
          <a:xfrm>
            <a:off x="863180" y="1980653"/>
            <a:ext cx="1373834" cy="737235"/>
          </a:xfrm>
          <a:prstGeom prst="rect">
            <a:avLst/>
          </a:prstGeom>
          <a:noFill/>
        </p:spPr>
        <p:txBody>
          <a:bodyPr wrap="square" rtlCol="0">
            <a:spAutoFit/>
          </a:bodyPr>
          <a:lstStyle/>
          <a:p>
            <a:r>
              <a:rPr lang="zh-CN" altLang="en-US" sz="2100">
                <a:latin typeface="黑体" panose="02010609060101010101" charset="-122"/>
                <a:ea typeface="黑体"/>
              </a:rPr>
              <a:t>独立自主和平外交</a:t>
            </a:r>
          </a:p>
        </p:txBody>
      </p:sp>
      <p:sp>
        <p:nvSpPr>
          <p:cNvPr id="17" name="文本框 16"/>
          <p:cNvSpPr txBox="1"/>
          <p:nvPr/>
        </p:nvSpPr>
        <p:spPr>
          <a:xfrm>
            <a:off x="863180" y="3058779"/>
            <a:ext cx="1382852" cy="737235"/>
          </a:xfrm>
          <a:prstGeom prst="rect">
            <a:avLst/>
          </a:prstGeom>
          <a:noFill/>
        </p:spPr>
        <p:txBody>
          <a:bodyPr wrap="square" rtlCol="0">
            <a:spAutoFit/>
          </a:bodyPr>
          <a:lstStyle/>
          <a:p>
            <a:r>
              <a:rPr lang="zh-CN" altLang="en-US" sz="2100">
                <a:latin typeface="黑体" panose="02010609060101010101" charset="-122"/>
                <a:ea typeface="黑体"/>
              </a:rPr>
              <a:t>改革开放后的外交</a:t>
            </a:r>
          </a:p>
        </p:txBody>
      </p:sp>
      <p:sp>
        <p:nvSpPr>
          <p:cNvPr id="18" name="文本框 17"/>
          <p:cNvSpPr txBox="1"/>
          <p:nvPr/>
        </p:nvSpPr>
        <p:spPr>
          <a:xfrm>
            <a:off x="863180" y="4136905"/>
            <a:ext cx="1402063" cy="737235"/>
          </a:xfrm>
          <a:prstGeom prst="rect">
            <a:avLst/>
          </a:prstGeom>
          <a:noFill/>
        </p:spPr>
        <p:txBody>
          <a:bodyPr wrap="square" rtlCol="0">
            <a:spAutoFit/>
          </a:bodyPr>
          <a:lstStyle/>
          <a:p>
            <a:r>
              <a:rPr lang="zh-CN" altLang="en-US" sz="2100">
                <a:latin typeface="黑体" panose="02010609060101010101" charset="-122"/>
                <a:ea typeface="黑体"/>
              </a:rPr>
              <a:t>新时期的外交成就</a:t>
            </a:r>
          </a:p>
        </p:txBody>
      </p:sp>
      <p:sp>
        <p:nvSpPr>
          <p:cNvPr id="19" name="左大括号 18"/>
          <p:cNvSpPr/>
          <p:nvPr/>
        </p:nvSpPr>
        <p:spPr>
          <a:xfrm>
            <a:off x="2099216" y="3972557"/>
            <a:ext cx="160087" cy="1354535"/>
          </a:xfrm>
          <a:prstGeom prst="leftBrace">
            <a:avLst>
              <a:gd name="adj1" fmla="val 46631"/>
              <a:gd name="adj2" fmla="val 50000"/>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00"/>
          </a:p>
        </p:txBody>
      </p:sp>
      <p:sp>
        <p:nvSpPr>
          <p:cNvPr id="20" name="文本框 19"/>
          <p:cNvSpPr txBox="1"/>
          <p:nvPr/>
        </p:nvSpPr>
        <p:spPr>
          <a:xfrm>
            <a:off x="2369918" y="3979654"/>
            <a:ext cx="1148138" cy="368300"/>
          </a:xfrm>
          <a:prstGeom prst="rect">
            <a:avLst/>
          </a:prstGeom>
          <a:noFill/>
        </p:spPr>
        <p:txBody>
          <a:bodyPr wrap="square" rtlCol="0">
            <a:spAutoFit/>
          </a:bodyPr>
          <a:lstStyle/>
          <a:p>
            <a:r>
              <a:rPr lang="zh-CN" altLang="en-US" sz="1800">
                <a:latin typeface="黑体" panose="02010609060101010101" charset="-122"/>
                <a:ea typeface="黑体"/>
              </a:rPr>
              <a:t>十八大</a:t>
            </a:r>
          </a:p>
        </p:txBody>
      </p:sp>
      <p:sp>
        <p:nvSpPr>
          <p:cNvPr id="21" name="文本框 20"/>
          <p:cNvSpPr txBox="1"/>
          <p:nvPr/>
        </p:nvSpPr>
        <p:spPr>
          <a:xfrm>
            <a:off x="2308230" y="5153967"/>
            <a:ext cx="1148138" cy="368300"/>
          </a:xfrm>
          <a:prstGeom prst="rect">
            <a:avLst/>
          </a:prstGeom>
          <a:noFill/>
        </p:spPr>
        <p:txBody>
          <a:bodyPr wrap="square" rtlCol="0">
            <a:spAutoFit/>
          </a:bodyPr>
          <a:lstStyle/>
          <a:p>
            <a:r>
              <a:rPr lang="zh-CN" altLang="en-US" sz="1800">
                <a:latin typeface="黑体" panose="02010609060101010101" charset="-122"/>
                <a:ea typeface="黑体"/>
              </a:rPr>
              <a:t>十九大</a:t>
            </a:r>
          </a:p>
        </p:txBody>
      </p:sp>
      <p:sp>
        <p:nvSpPr>
          <p:cNvPr id="23" name="矩形 22"/>
          <p:cNvSpPr/>
          <p:nvPr/>
        </p:nvSpPr>
        <p:spPr>
          <a:xfrm>
            <a:off x="3937551" y="4229237"/>
            <a:ext cx="3692006" cy="645160"/>
          </a:xfrm>
          <a:prstGeom prst="rect">
            <a:avLst/>
          </a:prstGeom>
        </p:spPr>
        <p:txBody>
          <a:bodyPr wrap="square">
            <a:spAutoFit/>
          </a:bodyPr>
          <a:lstStyle/>
          <a:p>
            <a:pPr algn="just" fontAlgn="base"/>
            <a:r>
              <a:rPr lang="zh-CN" altLang="en-US" sz="1800">
                <a:latin typeface="黑体" panose="02010609060101010101" charset="-122"/>
                <a:ea typeface="黑体"/>
              </a:rPr>
              <a:t>妥善处理分歧，“与邻为善，以邻为伴” “真、实、亲、诚”原则</a:t>
            </a:r>
            <a:endParaRPr lang="en-US" altLang="zh-CN" sz="1800">
              <a:latin typeface="黑体" panose="02010609060101010101" charset="-122"/>
              <a:ea typeface="黑体"/>
            </a:endParaRPr>
          </a:p>
        </p:txBody>
      </p:sp>
      <p:sp>
        <p:nvSpPr>
          <p:cNvPr id="27" name="文本框 26"/>
          <p:cNvSpPr txBox="1"/>
          <p:nvPr/>
        </p:nvSpPr>
        <p:spPr>
          <a:xfrm>
            <a:off x="3937551" y="4970606"/>
            <a:ext cx="4821903" cy="368300"/>
          </a:xfrm>
          <a:prstGeom prst="rect">
            <a:avLst/>
          </a:prstGeom>
          <a:noFill/>
        </p:spPr>
        <p:txBody>
          <a:bodyPr wrap="square" rtlCol="0">
            <a:spAutoFit/>
          </a:bodyPr>
          <a:lstStyle/>
          <a:p>
            <a:r>
              <a:rPr lang="zh-CN" altLang="en-US" sz="1800">
                <a:latin typeface="黑体" panose="02010609060101010101" charset="-122"/>
                <a:ea typeface="黑体"/>
              </a:rPr>
              <a:t>坚持和平发展道路，推动构建人类命运共同体</a:t>
            </a:r>
          </a:p>
        </p:txBody>
      </p:sp>
      <p:sp>
        <p:nvSpPr>
          <p:cNvPr id="28" name="文本框 27"/>
          <p:cNvSpPr txBox="1"/>
          <p:nvPr/>
        </p:nvSpPr>
        <p:spPr>
          <a:xfrm>
            <a:off x="3000974" y="2952893"/>
            <a:ext cx="5095139" cy="368300"/>
          </a:xfrm>
          <a:prstGeom prst="rect">
            <a:avLst/>
          </a:prstGeom>
          <a:noFill/>
        </p:spPr>
        <p:txBody>
          <a:bodyPr wrap="square" rtlCol="0">
            <a:spAutoFit/>
          </a:bodyPr>
          <a:lstStyle/>
          <a:p>
            <a:r>
              <a:rPr lang="zh-CN" altLang="en-US" sz="1800">
                <a:latin typeface="黑体" panose="02010609060101010101" charset="-122"/>
                <a:ea typeface="黑体"/>
              </a:rPr>
              <a:t>十一届三中全会，和平与发展，美苏争霸</a:t>
            </a:r>
          </a:p>
        </p:txBody>
      </p:sp>
      <p:sp>
        <p:nvSpPr>
          <p:cNvPr id="29" name="左大括号 28"/>
          <p:cNvSpPr/>
          <p:nvPr/>
        </p:nvSpPr>
        <p:spPr>
          <a:xfrm>
            <a:off x="2206437" y="3074291"/>
            <a:ext cx="148660" cy="547168"/>
          </a:xfrm>
          <a:prstGeom prst="leftBrace">
            <a:avLst>
              <a:gd name="adj1" fmla="val 46631"/>
              <a:gd name="adj2" fmla="val 50000"/>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00"/>
          </a:p>
        </p:txBody>
      </p:sp>
      <p:sp>
        <p:nvSpPr>
          <p:cNvPr id="30" name="文本框 29"/>
          <p:cNvSpPr txBox="1"/>
          <p:nvPr/>
        </p:nvSpPr>
        <p:spPr>
          <a:xfrm>
            <a:off x="2341439" y="2963101"/>
            <a:ext cx="1148138" cy="368300"/>
          </a:xfrm>
          <a:prstGeom prst="rect">
            <a:avLst/>
          </a:prstGeom>
          <a:noFill/>
        </p:spPr>
        <p:txBody>
          <a:bodyPr wrap="square" rtlCol="0">
            <a:spAutoFit/>
          </a:bodyPr>
          <a:lstStyle/>
          <a:p>
            <a:r>
              <a:rPr lang="zh-CN" altLang="en-US" sz="1800">
                <a:latin typeface="黑体" panose="02010609060101010101" charset="-122"/>
                <a:ea typeface="黑体"/>
              </a:rPr>
              <a:t>背景</a:t>
            </a:r>
          </a:p>
        </p:txBody>
      </p:sp>
      <p:sp>
        <p:nvSpPr>
          <p:cNvPr id="31" name="文本框 30"/>
          <p:cNvSpPr txBox="1"/>
          <p:nvPr/>
        </p:nvSpPr>
        <p:spPr>
          <a:xfrm>
            <a:off x="2341439" y="3387401"/>
            <a:ext cx="1148138" cy="368300"/>
          </a:xfrm>
          <a:prstGeom prst="rect">
            <a:avLst/>
          </a:prstGeom>
          <a:noFill/>
        </p:spPr>
        <p:txBody>
          <a:bodyPr wrap="square" rtlCol="0">
            <a:spAutoFit/>
          </a:bodyPr>
          <a:lstStyle/>
          <a:p>
            <a:r>
              <a:rPr lang="zh-CN" altLang="en-US" sz="1800">
                <a:latin typeface="黑体" panose="02010609060101010101" charset="-122"/>
                <a:ea typeface="黑体"/>
              </a:rPr>
              <a:t>成就</a:t>
            </a:r>
          </a:p>
        </p:txBody>
      </p:sp>
      <p:sp>
        <p:nvSpPr>
          <p:cNvPr id="32" name="左大括号 31"/>
          <p:cNvSpPr/>
          <p:nvPr/>
        </p:nvSpPr>
        <p:spPr>
          <a:xfrm>
            <a:off x="2136304" y="1382200"/>
            <a:ext cx="205136" cy="1314350"/>
          </a:xfrm>
          <a:prstGeom prst="leftBrace">
            <a:avLst>
              <a:gd name="adj1" fmla="val 46631"/>
              <a:gd name="adj2" fmla="val 50000"/>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00"/>
          </a:p>
        </p:txBody>
      </p:sp>
      <p:sp>
        <p:nvSpPr>
          <p:cNvPr id="33" name="文本框 32"/>
          <p:cNvSpPr txBox="1"/>
          <p:nvPr/>
        </p:nvSpPr>
        <p:spPr>
          <a:xfrm>
            <a:off x="2332268" y="1240565"/>
            <a:ext cx="1148138" cy="368300"/>
          </a:xfrm>
          <a:prstGeom prst="rect">
            <a:avLst/>
          </a:prstGeom>
          <a:noFill/>
        </p:spPr>
        <p:txBody>
          <a:bodyPr wrap="square" rtlCol="0">
            <a:spAutoFit/>
          </a:bodyPr>
          <a:lstStyle/>
          <a:p>
            <a:r>
              <a:rPr lang="zh-CN" altLang="en-US" sz="1800">
                <a:latin typeface="黑体" panose="02010609060101010101" charset="-122"/>
                <a:ea typeface="黑体"/>
              </a:rPr>
              <a:t>背景</a:t>
            </a:r>
          </a:p>
        </p:txBody>
      </p:sp>
      <p:sp>
        <p:nvSpPr>
          <p:cNvPr id="34" name="文本框 33"/>
          <p:cNvSpPr txBox="1"/>
          <p:nvPr/>
        </p:nvSpPr>
        <p:spPr>
          <a:xfrm>
            <a:off x="2332268" y="1613930"/>
            <a:ext cx="1209783" cy="368300"/>
          </a:xfrm>
          <a:prstGeom prst="rect">
            <a:avLst/>
          </a:prstGeom>
          <a:noFill/>
        </p:spPr>
        <p:txBody>
          <a:bodyPr wrap="square" rtlCol="0">
            <a:spAutoFit/>
          </a:bodyPr>
          <a:lstStyle/>
          <a:p>
            <a:r>
              <a:rPr lang="zh-CN" altLang="en-US" sz="1800">
                <a:latin typeface="黑体" panose="02010609060101010101" charset="-122"/>
                <a:ea typeface="黑体"/>
              </a:rPr>
              <a:t>内容</a:t>
            </a:r>
          </a:p>
        </p:txBody>
      </p:sp>
      <p:sp>
        <p:nvSpPr>
          <p:cNvPr id="35" name="文本框 34"/>
          <p:cNvSpPr txBox="1"/>
          <p:nvPr/>
        </p:nvSpPr>
        <p:spPr>
          <a:xfrm>
            <a:off x="2332267" y="2004371"/>
            <a:ext cx="748853" cy="368300"/>
          </a:xfrm>
          <a:prstGeom prst="rect">
            <a:avLst/>
          </a:prstGeom>
          <a:noFill/>
        </p:spPr>
        <p:txBody>
          <a:bodyPr wrap="square" rtlCol="0">
            <a:spAutoFit/>
          </a:bodyPr>
          <a:lstStyle/>
          <a:p>
            <a:r>
              <a:rPr lang="zh-CN" altLang="en-US" sz="1800">
                <a:latin typeface="黑体" panose="02010609060101010101" charset="-122"/>
                <a:ea typeface="黑体"/>
              </a:rPr>
              <a:t>成果</a:t>
            </a:r>
          </a:p>
        </p:txBody>
      </p:sp>
      <p:sp>
        <p:nvSpPr>
          <p:cNvPr id="36" name="文本框 35"/>
          <p:cNvSpPr txBox="1"/>
          <p:nvPr/>
        </p:nvSpPr>
        <p:spPr>
          <a:xfrm>
            <a:off x="2992574" y="1223828"/>
            <a:ext cx="3674926" cy="368300"/>
          </a:xfrm>
          <a:prstGeom prst="rect">
            <a:avLst/>
          </a:prstGeom>
          <a:noFill/>
        </p:spPr>
        <p:txBody>
          <a:bodyPr wrap="square" rtlCol="0">
            <a:spAutoFit/>
          </a:bodyPr>
          <a:lstStyle/>
          <a:p>
            <a:r>
              <a:rPr lang="zh-CN" altLang="en-US" sz="1800">
                <a:latin typeface="黑体" panose="02010609060101010101" charset="-122"/>
                <a:ea typeface="黑体"/>
              </a:rPr>
              <a:t>新中国的成立</a:t>
            </a:r>
            <a:r>
              <a:rPr lang="en-US" altLang="zh-CN" sz="1800">
                <a:latin typeface="黑体" panose="02010609060101010101" charset="-122"/>
                <a:ea typeface="黑体"/>
              </a:rPr>
              <a:t>;</a:t>
            </a:r>
            <a:r>
              <a:rPr lang="zh-CN" altLang="en-US" sz="1800">
                <a:latin typeface="黑体" panose="02010609060101010101" charset="-122"/>
                <a:ea typeface="黑体"/>
              </a:rPr>
              <a:t>美国等孤立中国。</a:t>
            </a:r>
          </a:p>
        </p:txBody>
      </p:sp>
      <p:sp>
        <p:nvSpPr>
          <p:cNvPr id="37" name="文本框 36"/>
          <p:cNvSpPr txBox="1"/>
          <p:nvPr/>
        </p:nvSpPr>
        <p:spPr>
          <a:xfrm>
            <a:off x="3000974" y="2533942"/>
            <a:ext cx="4595603" cy="368300"/>
          </a:xfrm>
          <a:prstGeom prst="rect">
            <a:avLst/>
          </a:prstGeom>
          <a:noFill/>
        </p:spPr>
        <p:txBody>
          <a:bodyPr wrap="square" rtlCol="0">
            <a:spAutoFit/>
          </a:bodyPr>
          <a:lstStyle/>
          <a:p>
            <a:r>
              <a:rPr lang="zh-CN" altLang="en-US" sz="1800">
                <a:latin typeface="黑体" panose="02010609060101010101" charset="-122"/>
                <a:ea typeface="黑体"/>
              </a:rPr>
              <a:t>结束屈辱外交，巩固政权，促进和平事业</a:t>
            </a:r>
          </a:p>
        </p:txBody>
      </p:sp>
      <p:sp>
        <p:nvSpPr>
          <p:cNvPr id="40" name="文本框 39"/>
          <p:cNvSpPr txBox="1"/>
          <p:nvPr/>
        </p:nvSpPr>
        <p:spPr>
          <a:xfrm>
            <a:off x="3000449" y="3391988"/>
            <a:ext cx="4596128" cy="368300"/>
          </a:xfrm>
          <a:prstGeom prst="rect">
            <a:avLst/>
          </a:prstGeom>
          <a:noFill/>
        </p:spPr>
        <p:txBody>
          <a:bodyPr wrap="square" rtlCol="0">
            <a:spAutoFit/>
          </a:bodyPr>
          <a:lstStyle/>
          <a:p>
            <a:r>
              <a:rPr lang="zh-CN" altLang="en-US" sz="1800">
                <a:latin typeface="黑体" panose="02010609060101010101" charset="-122"/>
                <a:ea typeface="黑体"/>
              </a:rPr>
              <a:t>中美建交，巩固周边，伙伴关系</a:t>
            </a:r>
          </a:p>
        </p:txBody>
      </p:sp>
      <p:sp>
        <p:nvSpPr>
          <p:cNvPr id="41" name="矩形 40"/>
          <p:cNvSpPr/>
          <p:nvPr/>
        </p:nvSpPr>
        <p:spPr>
          <a:xfrm>
            <a:off x="3937551" y="3760989"/>
            <a:ext cx="1783080" cy="368300"/>
          </a:xfrm>
          <a:prstGeom prst="rect">
            <a:avLst/>
          </a:prstGeom>
        </p:spPr>
        <p:txBody>
          <a:bodyPr wrap="none">
            <a:spAutoFit/>
          </a:bodyPr>
          <a:lstStyle/>
          <a:p>
            <a:r>
              <a:rPr lang="zh-CN" altLang="en-US" sz="1800">
                <a:latin typeface="黑体" panose="02010609060101010101" charset="-122"/>
                <a:ea typeface="黑体"/>
              </a:rPr>
              <a:t>习近平外交思想</a:t>
            </a:r>
          </a:p>
        </p:txBody>
      </p:sp>
      <p:sp>
        <p:nvSpPr>
          <p:cNvPr id="43" name="文本框 42"/>
          <p:cNvSpPr txBox="1"/>
          <p:nvPr/>
        </p:nvSpPr>
        <p:spPr>
          <a:xfrm>
            <a:off x="2349840" y="2536556"/>
            <a:ext cx="610520" cy="645160"/>
          </a:xfrm>
          <a:prstGeom prst="rect">
            <a:avLst/>
          </a:prstGeom>
          <a:noFill/>
        </p:spPr>
        <p:txBody>
          <a:bodyPr wrap="square" rtlCol="0">
            <a:spAutoFit/>
          </a:bodyPr>
          <a:lstStyle/>
          <a:p>
            <a:r>
              <a:rPr lang="zh-CN" altLang="en-US" sz="1800">
                <a:latin typeface="黑体" panose="02010609060101010101" charset="-122"/>
                <a:ea typeface="黑体"/>
              </a:rPr>
              <a:t>意义</a:t>
            </a:r>
          </a:p>
        </p:txBody>
      </p:sp>
      <p:sp>
        <p:nvSpPr>
          <p:cNvPr id="44" name="文本框 43"/>
          <p:cNvSpPr txBox="1"/>
          <p:nvPr/>
        </p:nvSpPr>
        <p:spPr>
          <a:xfrm>
            <a:off x="2992574" y="1611563"/>
            <a:ext cx="4849131" cy="368300"/>
          </a:xfrm>
          <a:prstGeom prst="rect">
            <a:avLst/>
          </a:prstGeom>
          <a:noFill/>
        </p:spPr>
        <p:txBody>
          <a:bodyPr wrap="square" rtlCol="0">
            <a:spAutoFit/>
          </a:bodyPr>
          <a:lstStyle/>
          <a:p>
            <a:r>
              <a:rPr lang="zh-CN" altLang="en-US" sz="1800">
                <a:latin typeface="黑体" panose="02010609060101010101" charset="-122"/>
                <a:ea typeface="黑体"/>
              </a:rPr>
              <a:t>另起炉灶，打扫干净屋子再请客，一边倒</a:t>
            </a:r>
          </a:p>
        </p:txBody>
      </p:sp>
      <p:sp>
        <p:nvSpPr>
          <p:cNvPr id="45" name="文本框 44"/>
          <p:cNvSpPr txBox="1"/>
          <p:nvPr/>
        </p:nvSpPr>
        <p:spPr>
          <a:xfrm>
            <a:off x="3000974" y="1931111"/>
            <a:ext cx="5381807" cy="645160"/>
          </a:xfrm>
          <a:prstGeom prst="rect">
            <a:avLst/>
          </a:prstGeom>
          <a:noFill/>
        </p:spPr>
        <p:txBody>
          <a:bodyPr wrap="square" rtlCol="0">
            <a:spAutoFit/>
          </a:bodyPr>
          <a:lstStyle/>
          <a:p>
            <a:r>
              <a:rPr lang="zh-CN" altLang="en-US" sz="1800">
                <a:latin typeface="黑体" panose="02010609060101010101" charset="-122"/>
                <a:ea typeface="黑体"/>
              </a:rPr>
              <a:t>中苏建交，和平共处五项原则， “求同存异”方针，恢复联合国合法席位，中日建交，中美正常化等。</a:t>
            </a:r>
          </a:p>
        </p:txBody>
      </p:sp>
      <p:pic>
        <p:nvPicPr>
          <p:cNvPr id="2" name="图片 1"/>
          <p:cNvPicPr>
            <a:picLocks noChangeAspect="1"/>
          </p:cNvPicPr>
          <p:nvPr/>
        </p:nvPicPr>
        <p:blipFill>
          <a:blip r:embed="rId3"/>
          <a:stretch>
            <a:fillRect/>
          </a:stretch>
        </p:blipFill>
        <p:spPr>
          <a:xfrm>
            <a:off x="3131703" y="3742823"/>
            <a:ext cx="1335140" cy="909907"/>
          </a:xfrm>
          <a:prstGeom prst="rect">
            <a:avLst/>
          </a:prstGeom>
        </p:spPr>
      </p:pic>
      <p:sp>
        <p:nvSpPr>
          <p:cNvPr id="49" name="左大括号 48"/>
          <p:cNvSpPr/>
          <p:nvPr/>
        </p:nvSpPr>
        <p:spPr>
          <a:xfrm>
            <a:off x="3166691" y="5089471"/>
            <a:ext cx="148660" cy="547168"/>
          </a:xfrm>
          <a:prstGeom prst="leftBrace">
            <a:avLst>
              <a:gd name="adj1" fmla="val 46631"/>
              <a:gd name="adj2" fmla="val 50000"/>
            </a:avLst>
          </a:prstGeom>
        </p:spPr>
        <p:style>
          <a:lnRef idx="3">
            <a:schemeClr val="dk1"/>
          </a:lnRef>
          <a:fillRef idx="0">
            <a:schemeClr val="dk1"/>
          </a:fillRef>
          <a:effectRef idx="2">
            <a:schemeClr val="dk1"/>
          </a:effectRef>
          <a:fontRef idx="minor">
            <a:schemeClr val="tx1"/>
          </a:fontRef>
        </p:style>
        <p:txBody>
          <a:bodyPr rtlCol="0" anchor="ctr"/>
          <a:lstStyle/>
          <a:p>
            <a:pPr algn="ctr"/>
            <a:endParaRPr lang="zh-CN" altLang="en-US" sz="100"/>
          </a:p>
        </p:txBody>
      </p:sp>
      <p:sp>
        <p:nvSpPr>
          <p:cNvPr id="50" name="文本框 49"/>
          <p:cNvSpPr txBox="1"/>
          <p:nvPr/>
        </p:nvSpPr>
        <p:spPr>
          <a:xfrm>
            <a:off x="3301693" y="4978280"/>
            <a:ext cx="1148138" cy="368300"/>
          </a:xfrm>
          <a:prstGeom prst="rect">
            <a:avLst/>
          </a:prstGeom>
          <a:noFill/>
        </p:spPr>
        <p:txBody>
          <a:bodyPr wrap="square" rtlCol="0">
            <a:spAutoFit/>
          </a:bodyPr>
          <a:lstStyle/>
          <a:p>
            <a:r>
              <a:rPr lang="zh-CN" altLang="en-US" sz="1800">
                <a:latin typeface="黑体" panose="02010609060101010101" charset="-122"/>
                <a:ea typeface="黑体"/>
              </a:rPr>
              <a:t>背景</a:t>
            </a:r>
          </a:p>
        </p:txBody>
      </p:sp>
      <p:sp>
        <p:nvSpPr>
          <p:cNvPr id="51" name="文本框 50"/>
          <p:cNvSpPr txBox="1"/>
          <p:nvPr/>
        </p:nvSpPr>
        <p:spPr>
          <a:xfrm>
            <a:off x="3301693" y="5402580"/>
            <a:ext cx="1148138" cy="368300"/>
          </a:xfrm>
          <a:prstGeom prst="rect">
            <a:avLst/>
          </a:prstGeom>
          <a:noFill/>
        </p:spPr>
        <p:txBody>
          <a:bodyPr wrap="square" rtlCol="0">
            <a:spAutoFit/>
          </a:bodyPr>
          <a:lstStyle/>
          <a:p>
            <a:r>
              <a:rPr lang="zh-CN" altLang="en-US" sz="1800">
                <a:latin typeface="黑体" panose="02010609060101010101" charset="-122"/>
                <a:ea typeface="黑体"/>
              </a:rPr>
              <a:t>成就</a:t>
            </a:r>
          </a:p>
        </p:txBody>
      </p:sp>
      <p:sp>
        <p:nvSpPr>
          <p:cNvPr id="52" name="文本框 51"/>
          <p:cNvSpPr txBox="1"/>
          <p:nvPr/>
        </p:nvSpPr>
        <p:spPr>
          <a:xfrm>
            <a:off x="3937551" y="5402580"/>
            <a:ext cx="4821903" cy="645160"/>
          </a:xfrm>
          <a:prstGeom prst="rect">
            <a:avLst/>
          </a:prstGeom>
          <a:noFill/>
        </p:spPr>
        <p:txBody>
          <a:bodyPr wrap="square" rtlCol="0">
            <a:spAutoFit/>
          </a:bodyPr>
          <a:lstStyle/>
          <a:p>
            <a:r>
              <a:rPr lang="zh-CN" altLang="en-US" sz="1800">
                <a:latin typeface="黑体" panose="02010609060101010101" charset="-122"/>
                <a:ea typeface="黑体"/>
              </a:rPr>
              <a:t>对话而不对抗，结伴不结盟，贡献中国方案中国智慧。</a:t>
            </a:r>
          </a:p>
        </p:txBody>
      </p:sp>
      <p:sp>
        <p:nvSpPr>
          <p:cNvPr id="53" name="矩形 52"/>
          <p:cNvSpPr/>
          <p:nvPr/>
        </p:nvSpPr>
        <p:spPr>
          <a:xfrm>
            <a:off x="0" y="857251"/>
            <a:ext cx="9144000" cy="409989"/>
          </a:xfrm>
          <a:prstGeom prst="rect">
            <a:avLst/>
          </a:prstGeom>
          <a:solidFill>
            <a:srgbClr val="00929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p>
        </p:txBody>
      </p:sp>
      <p:sp>
        <p:nvSpPr>
          <p:cNvPr id="54" name="燕尾形 6"/>
          <p:cNvSpPr/>
          <p:nvPr/>
        </p:nvSpPr>
        <p:spPr>
          <a:xfrm>
            <a:off x="123509" y="857250"/>
            <a:ext cx="286480" cy="409990"/>
          </a:xfrm>
          <a:prstGeom prst="chevron">
            <a:avLst>
              <a:gd name="adj" fmla="val 33203"/>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00">
              <a:solidFill>
                <a:schemeClr val="tx1"/>
              </a:solidFill>
            </a:endParaRPr>
          </a:p>
        </p:txBody>
      </p:sp>
      <p:sp>
        <p:nvSpPr>
          <p:cNvPr id="55" name="文本占位符 8"/>
          <p:cNvSpPr txBox="1"/>
          <p:nvPr/>
        </p:nvSpPr>
        <p:spPr>
          <a:xfrm>
            <a:off x="7215725" y="900955"/>
            <a:ext cx="1928275" cy="322580"/>
          </a:xfrm>
          <a:prstGeom prst="rect">
            <a:avLst/>
          </a:prstGeom>
          <a:noFill/>
        </p:spPr>
        <p:txBody>
          <a:bodyPr vert="horz" wrap="square" lIns="0" tIns="0" rIns="0" bIns="0" rtlCol="0" anchor="ctr">
            <a:spAutoFit/>
          </a:bodyPr>
          <a:lstStyle>
            <a:defPPr>
              <a:defRPr lang="zh-CN"/>
            </a:defPPr>
            <a:lvl1pPr marL="0" indent="0" algn="l" defTabSz="914400" rtl="0" eaLnBrk="1" latinLnBrk="0" hangingPunct="1">
              <a:buFont typeface="Arial" panose="020b0604020202020204" pitchFamily="34" charset="0"/>
              <a:buNone/>
              <a:defRPr lang="zh-CN" altLang="en-US" sz="2400" kern="1200">
                <a:solidFill>
                  <a:schemeClr val="bg1"/>
                </a:solidFill>
                <a:latin typeface="微软雅黑" panose="020b0503020204020204" charset="-122"/>
                <a:ea typeface="微软雅黑" panose="020b0503020204020204" charset="-122"/>
                <a:cs typeface="+mn-ea"/>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63930" fontAlgn="base">
              <a:spcBef>
                <a:spcPct val="0"/>
              </a:spcBef>
              <a:spcAft>
                <a:spcPct val="0"/>
              </a:spcAft>
            </a:pPr>
            <a:r>
              <a:rPr lang="zh-CN" altLang="en-US" sz="2100"/>
              <a:t>当代中国的外交</a:t>
            </a:r>
          </a:p>
        </p:txBody>
      </p:sp>
      <p:pic>
        <p:nvPicPr>
          <p:cNvPr id="56" name="New picture"/>
          <p:cNvPicPr/>
          <p:nvPr/>
        </p:nvPicPr>
        <p:blipFill>
          <a:blip r:embed="rId4"/>
          <a:stretch>
            <a:fillRect/>
          </a:stretch>
        </p:blipFill>
        <p:spPr>
          <a:xfrm>
            <a:off x="11315700" y="11899900"/>
            <a:ext cx="330200" cy="241300"/>
          </a:xfrm>
          <a:prstGeom prst="cube">
            <a:avLst/>
          </a:prstGeom>
        </p:spPr>
      </p:pic>
    </p:spTree>
  </p:cSld>
  <p:clrMapOvr>
    <a:masterClrMapping/>
  </p:clrMapOvr>
  <mc:AlternateContent xmlns:mc="http://schemas.openxmlformats.org/markup-compatibility/2006">
    <mc:Choice xmlns:p15="http://schemas.microsoft.com/office/powerpoint/2012/main" Requires="p15">
      <p:transition spd="slow" p14:dur="1250">
        <p15:prstTrans prst="peelOff"/>
      </p:transition>
    </mc:Choice>
    <mc:Fallback>
      <p:transition spd="slow">
        <p:fade/>
      </p:transition>
    </mc:Fallback>
  </mc:AlternateContent>
  <p:timing/>
</p:sld>
</file>

<file path=ppt/tags/tag1.xml><?xml version="1.0" encoding="utf-8"?>
<p:tagLst xmlns:p="http://schemas.openxmlformats.org/presentationml/2006/main">
  <p:tag name="KSO_WM_BEAUTIFY_FLAG" val="#wm#"/>
  <p:tag name="KSO_WM_TEMPLATE_CATEGORY" val="custom"/>
  <p:tag name="KSO_WM_TEMPLATE_INDEX" val="40"/>
  <p:tag name="KSO_WM_UNIT_ID" val="276*i*1"/>
  <p:tag name="KSO_WM_UNIT_TYPE" val="i"/>
</p:tagLst>
</file>

<file path=ppt/tags/tag2.xml><?xml version="1.0" encoding="utf-8"?>
<p:tagLst xmlns:p="http://schemas.openxmlformats.org/presentationml/2006/main">
  <p:tag name="KSO_WM_BEAUTIFY_FLAG" val="#wm#"/>
  <p:tag name="KSO_WM_TAG_VERSION" val="1.0"/>
  <p:tag name="KSO_WM_TEMPLATE_CATEGORY" val="custom"/>
  <p:tag name="KSO_WM_TEMPLATE_INDEX" val="40"/>
  <p:tag name="KSO_WM_UNIT_CLEAR" val="1"/>
  <p:tag name="KSO_WM_UNIT_COMPATIBLE" val="0"/>
  <p:tag name="KSO_WM_UNIT_HIGHLIGHT" val="0"/>
  <p:tag name="KSO_WM_UNIT_ID" val="custom40_1*a*1"/>
  <p:tag name="KSO_WM_UNIT_INDEX" val="1"/>
  <p:tag name="KSO_WM_UNIT_ISCONTENTSTITLE" val="0"/>
  <p:tag name="KSO_WM_UNIT_LAYERLEVEL" val="1"/>
  <p:tag name="KSO_WM_UNIT_PRESET_TEXT_INDEX" val="0"/>
  <p:tag name="KSO_WM_UNIT_PRESET_TEXT_LEN" val="9"/>
  <p:tag name="KSO_WM_UNIT_TYPE" val="a"/>
  <p:tag name="KSO_WM_UNIT_VALUE" val="15"/>
</p:tagLst>
</file>

<file path=ppt/tags/tag3.xml><?xml version="1.0" encoding="utf-8"?>
<p:tagLst xmlns:p="http://schemas.openxmlformats.org/presentationml/2006/main">
  <p:tag name="KSO_WM_BEAUTIFY_FLAG" val="#wm#"/>
  <p:tag name="KSO_WM_SLIDE_ID" val="custom40_1"/>
  <p:tag name="KSO_WM_SLIDE_INDEX" val="1"/>
  <p:tag name="KSO_WM_SLIDE_ITEM_CNT" val="2"/>
  <p:tag name="KSO_WM_SLIDE_LAYOUT" val="a_b"/>
  <p:tag name="KSO_WM_SLIDE_LAYOUT_CNT" val="1_1"/>
  <p:tag name="KSO_WM_SLIDE_TYPE" val="title"/>
  <p:tag name="KSO_WM_TAG_VERSION" val="1.0"/>
  <p:tag name="KSO_WM_TEMPLATE_CATEGORY" val="custom"/>
  <p:tag name="KSO_WM_TEMPLATE_INDEX" val="40"/>
  <p:tag name="KSO_WM_TEMPLATE_THUMBS_INDEX" val="1、7、16、17、21、22、27、31、35"/>
</p:tagLst>
</file>

<file path=ppt/tags/tag4.xml><?xml version="1.0" encoding="utf-8"?>
<p:tagLst xmlns:p="http://schemas.openxmlformats.org/presentationml/2006/main">
  <p:tag name="KSO_WM_BEAUTIFY_FLAG" val="#wm#"/>
  <p:tag name="KSO_WM_TEMPLATE_CATEGORY" val="custom"/>
  <p:tag name="KSO_WM_TEMPLATE_INDEX" val="40"/>
</p:tagLst>
</file>

<file path=ppt/tags/tag5.xml><?xml version="1.0" encoding="utf-8"?>
<p:tagLst xmlns:p="http://schemas.openxmlformats.org/presentationml/2006/main">
  <p:tag name="KSO_WM_BEAUTIFY_FLAG" val="#wm#"/>
  <p:tag name="KSO_WM_TEMPLATE_CATEGORY" val="custom"/>
  <p:tag name="KSO_WM_TEMPLATE_INDEX" val="40"/>
</p:tagLst>
</file>

<file path=ppt/tags/tag6.xml><?xml version="1.0" encoding="utf-8"?>
<p:tagLst xmlns:p="http://schemas.openxmlformats.org/presentationml/2006/main">
  <p:tag name="KSO_WM_BEAUTIFY_FLAG" val="#wm#"/>
  <p:tag name="KSO_WM_TEMPLATE_CATEGORY" val="custom"/>
  <p:tag name="KSO_WM_TEMPLATE_INDEX" val="40"/>
</p:tagLst>
</file>

<file path=ppt/tags/tag7.xml><?xml version="1.0" encoding="utf-8"?>
<p:tagLst xmlns:p="http://schemas.openxmlformats.org/presentationml/2006/main">
  <p:tag name="KSO_WM_BEAUTIFY_FLAG" val="#wm#"/>
  <p:tag name="KSO_WM_TEMPLATE_CATEGORY" val="custom"/>
  <p:tag name="KSO_WM_TEMPLATE_INDEX" val="40"/>
</p:tagLst>
</file>

<file path=ppt/tags/tag8.xml><?xml version="1.0" encoding="utf-8"?>
<p:tagLst xmlns:p="http://schemas.openxmlformats.org/presentationml/2006/main">
  <p:tag name="KSO_WM_BEAUTIFY_FLAG" val="#wm#"/>
  <p:tag name="KSO_WM_TEMPLATE_CATEGORY" val="custom"/>
  <p:tag name="KSO_WM_TEMPLATE_INDEX" val="40"/>
</p:tagLst>
</file>

<file path=ppt/tags/tag9.xml><?xml version="1.0" encoding="utf-8"?>
<p:tagLst xmlns:p="http://schemas.openxmlformats.org/presentationml/2006/main">
  <p:tag name="KSO_WM_BEAUTIFY_FLAG" val="#wm#"/>
  <p:tag name="KSO_WM_TEMPLATE_CATEGORY" val="custom"/>
  <p:tag name="KSO_WM_TEMPLATE_INDEX" val="40"/>
</p:tagLst>
</file>

<file path=ppt/tags/tag10.xml><?xml version="1.0" encoding="utf-8"?>
<p:tagLst xmlns:p="http://schemas.openxmlformats.org/presentationml/2006/main">
  <p:tag name="KSO_WM_BEAUTIFY_FLAG" val="#wm#"/>
  <p:tag name="KSO_WM_TEMPLATE_CATEGORY" val="custom"/>
  <p:tag name="KSO_WM_TEMPLATE_INDEX" val="40"/>
</p:tagLst>
</file>

<file path=ppt/tags/tag11.xml><?xml version="1.0" encoding="utf-8"?>
<p:tagLst xmlns:p="http://schemas.openxmlformats.org/presentationml/2006/main">
  <p:tag name="KSO_WM_BEAUTIFY_FLAG" val="#wm#"/>
  <p:tag name="KSO_WM_SLIDE_MODEL_TYPE" val="timeline"/>
  <p:tag name="KSO_WM_TEMPLATE_CATEGORY" val="custom"/>
  <p:tag name="KSO_WM_TEMPLATE_INDEX" val="40"/>
</p:tagLst>
</file>

<file path=ppt/tags/tag12.xml><?xml version="1.0" encoding="utf-8"?>
<p:tagLst xmlns:p="http://schemas.openxmlformats.org/presentationml/2006/main">
  <p:tag name="KSO_WM_BEAUTIFY_FLAG" val="#wm#"/>
  <p:tag name="KSO_WM_TEMPLATE_CATEGORY" val="custom"/>
  <p:tag name="KSO_WM_TEMPLATE_INDEX" val="40"/>
</p:tagLst>
</file>

<file path=ppt/tags/tag13.xml><?xml version="1.0" encoding="utf-8"?>
<p:tagLst xmlns:p="http://schemas.openxmlformats.org/presentationml/2006/main">
  <p:tag name="KSO_WM_BEAUTIFY_FLAG" val="#wm#"/>
  <p:tag name="KSO_WM_TEMPLATE_CATEGORY" val="custom"/>
  <p:tag name="KSO_WM_TEMPLATE_INDEX" val="40"/>
</p:tagLst>
</file>

<file path=ppt/tags/tag14.xml><?xml version="1.0" encoding="utf-8"?>
<p:tagLst xmlns:p="http://schemas.openxmlformats.org/presentationml/2006/main">
  <p:tag name="KSO_WM_BEAUTIFY_FLAG" val="#wm#"/>
  <p:tag name="KSO_WM_TEMPLATE_CATEGORY" val="custom"/>
  <p:tag name="KSO_WM_TEMPLATE_INDEX" val="40"/>
</p:tagLst>
</file>

<file path=ppt/tags/tag15.xml><?xml version="1.0" encoding="utf-8"?>
<p:tagLst xmlns:p="http://schemas.openxmlformats.org/presentationml/2006/main">
  <p:tag name="AS_OS" val="Unix 3.10 unknown"/>
  <p:tag name="AS_RELEASE_DATE" val="2017.06.20"/>
  <p:tag name="AS_TITLE" val="Aspose.Slides for Java"/>
  <p:tag name="AS_VERSION" val="17.6"/>
</p:tagLst>
</file>

<file path=ppt/theme/theme1.xml><?xml version="1.0" encoding="utf-8"?>
<a:theme xmlns:r="http://schemas.openxmlformats.org/officeDocument/2006/relationships" xmlns:a="http://schemas.openxmlformats.org/drawingml/2006/main" name="默认设计模板">
  <a:themeElements>
    <a:clrScheme name="自定义 39">
      <a:dk1>
        <a:srgbClr val="000000"/>
      </a:dk1>
      <a:lt1>
        <a:srgbClr val="FFFFFF"/>
      </a:lt1>
      <a:dk2>
        <a:srgbClr val="FF9523"/>
      </a:dk2>
      <a:lt2>
        <a:srgbClr val="CD0707"/>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默认设计模板">
      <a:majorFont>
        <a:latin typeface="Arial"/>
        <a:ea typeface="黑体"/>
        <a:cs typeface="Arial"/>
      </a:majorFont>
      <a:minorFont>
        <a:latin typeface="Arial"/>
        <a:ea typeface="黑体"/>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spPr>
      <a:bodyPr vert="horz" wrap="square" lIns="91440" tIns="45720" rIns="91440" bIns="45720" numCol="1" anchor="t" anchorCtr="0" compatLnSpc="1"/>
      <a:lstStyle>
        <a:defPPr marL="0" marR="0" indent="0" algn="l" defTabSz="914400" rtl="0" eaLnBrk="0" fontAlgn="base" latinLnBrk="0" hangingPunct="0">
          <a:spcBef>
            <a:spcPct val="0"/>
          </a:spcBef>
          <a:spcAft>
            <a:spcPct val="0"/>
          </a:spcAft>
          <a:buClrTx/>
          <a:buSzTx/>
          <a:buFont typeface="Arial" panose="020B0604020202020204" pitchFamily="34" charset="0"/>
          <a:buNone/>
          <a:defRPr kumimoji="0" lang="zh-CN" altLang="zh-CN" sz="1800" b="0" i="0" u="none" strike="noStrike" cap="none" normalizeH="0" baseline="0" smtClean="0">
            <a:ln>
              <a:noFill/>
            </a:ln>
            <a:solidFill>
              <a:schemeClr val="tx1"/>
            </a:solidFill>
            <a:effectLst/>
            <a:latin typeface="Arial" panose="020B0604020202020204" pitchFamily="34" charset="0"/>
            <a:ea typeface="黑体" panose="02010609060101010101" charset="-122"/>
          </a:defRPr>
        </a:defPPr>
      </a:lstStyle>
    </a:lnDef>
  </a:objectDefaults>
  <a:extraClrSchemeLst>
    <a:extraClrScheme>
      <a:clrScheme name="默认设计模板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默认设计模板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默认设计模板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默认设计模板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默认设计模板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默认设计模板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默认设计模板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默认设计模板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默认设计模板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默认设计模板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默认设计模板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默认设计模板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C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PresentationFormat>On-screen Show (4:3)</PresentationFormat>
  <Paragraphs>138</Paragraphs>
  <Slides>25</Slides>
  <Notes>3</Notes>
  <HiddenSlides>0</HiddenSlides>
  <MMClips>0</MMClips>
  <ScaleCrop>false</ScaleCrop>
  <HeadingPairs>
    <vt:vector size="4" baseType="variant">
      <vt:variant>
        <vt:lpstr>Theme</vt:lpstr>
      </vt:variant>
      <vt:variant>
        <vt:i4>1</vt:i4>
      </vt:variant>
      <vt:variant>
        <vt:lpstr>Slide Titles</vt:lpstr>
      </vt:variant>
      <vt:variant>
        <vt:i4>25</vt:i4>
      </vt:variant>
    </vt:vector>
  </HeadingPairs>
  <TitlesOfParts>
    <vt:vector size="26" baseType="lpstr">
      <vt:lpstr>默认设计模板</vt:lpstr>
      <vt:lpstr>当代中国的外交</vt:lpstr>
      <vt:lpstr>建国以来中国的外交</vt:lpstr>
      <vt:lpstr>一、建国初期的外交</vt:lpstr>
      <vt:lpstr>Slide 4</vt:lpstr>
      <vt:lpstr>深入理解和平共处五项原则</vt:lpstr>
      <vt:lpstr>二、七十年代的外交成就</vt:lpstr>
      <vt:lpstr>（一）恢复联合国合法席位</vt:lpstr>
      <vt:lpstr>（二）中美关系正常化</vt:lpstr>
      <vt:lpstr>Slide 9</vt:lpstr>
      <vt:lpstr>Slide 10</vt:lpstr>
      <vt:lpstr>（三）中日关系正常化</vt:lpstr>
      <vt:lpstr>Slide 12</vt:lpstr>
      <vt:lpstr>三、新时期的外交</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vector>
  </TitlesOfParts>
  <LinksUpToDate>false</LinksUpToDate>
  <SharedDoc>false</SharedDoc>
  <HyperlinksChanged>false</HyperlinksChanged>
  <AppVersion>17.0600</AppVersion>
  <TotalTime>0</TotalTime>
  <Application>Aspose.Slides for Java</Applicat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Printed>2020-09-28T09:22:57Z</cp:lastPrinted>
  <dcterms:created xsi:type="dcterms:W3CDTF">2020-09-28T09:22:57Z</dcterms:created>
  <dcterms:modified xsi:type="dcterms:W3CDTF">2020-09-28T01:23:05Z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album">
    <vt:lpwstr>rbm.xkw.com</vt:lpwstr>
  </property>
  <property fmtid="{D5CDD505-2E9C-101B-9397-08002B2CF9AE}" pid="3" name="author">
    <vt:lpwstr>rbm.xkw.com</vt:lpwstr>
  </property>
  <property fmtid="{D5CDD505-2E9C-101B-9397-08002B2CF9AE}" pid="4" name="company">
    <vt:lpwstr>学科网</vt:lpwstr>
  </property>
  <property fmtid="{D5CDD505-2E9C-101B-9397-08002B2CF9AE}" pid="5" name="copyright">
    <vt:lpwstr>学科网版权所有</vt:lpwstr>
  </property>
</Properties>
</file>