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vml" ContentType="application/vnd.openxmlformats-officedocument.vmlDrawing"/>
  <Default Extension="doc" ContentType="application/msword"/>
  <Default Extension="emf" ContentType="image/x-emf"/>
  <Default Extension="png" ContentType="image/png"/>
  <Default Extension="wmf" ContentType="image/x-wmf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20.11-->
<p:presentation xmlns:r="http://schemas.openxmlformats.org/officeDocument/2006/relationships" xmlns:a="http://schemas.openxmlformats.org/drawingml/2006/main" xmlns:p="http://schemas.openxmlformats.org/presentationml/2006/main" showSpecialPlsOnTitleSld="0">
  <p:sldMasterIdLst>
    <p:sldMasterId id="2147483650" r:id="rId1"/>
  </p:sldMasterIdLst>
  <p:notesMasterIdLst>
    <p:notesMasterId r:id="rId2"/>
  </p:notesMasterIdLst>
  <p:handoutMasterIdLst>
    <p:handoutMasterId r:id="rId3"/>
  </p:handoutMasterIdLst>
  <p:sldIdLst>
    <p:sldId id="257" r:id="rId4"/>
    <p:sldId id="772" r:id="rId5"/>
    <p:sldId id="794" r:id="rId6"/>
    <p:sldId id="582" r:id="rId7"/>
    <p:sldId id="746" r:id="rId8"/>
    <p:sldId id="806" r:id="rId9"/>
    <p:sldId id="807" r:id="rId10"/>
    <p:sldId id="808" r:id="rId11"/>
    <p:sldId id="809" r:id="rId12"/>
    <p:sldId id="810" r:id="rId13"/>
    <p:sldId id="811" r:id="rId14"/>
    <p:sldId id="812" r:id="rId15"/>
    <p:sldId id="813" r:id="rId16"/>
    <p:sldId id="814" r:id="rId17"/>
    <p:sldId id="815" r:id="rId18"/>
    <p:sldId id="830" r:id="rId19"/>
    <p:sldId id="831" r:id="rId20"/>
    <p:sldId id="832" r:id="rId21"/>
    <p:sldId id="833" r:id="rId22"/>
    <p:sldId id="834" r:id="rId23"/>
    <p:sldId id="835" r:id="rId24"/>
    <p:sldId id="836" r:id="rId25"/>
    <p:sldId id="577" r:id="rId26"/>
    <p:sldId id="747" r:id="rId27"/>
    <p:sldId id="800" r:id="rId28"/>
    <p:sldId id="801" r:id="rId29"/>
    <p:sldId id="802" r:id="rId30"/>
    <p:sldId id="803" r:id="rId31"/>
    <p:sldId id="804" r:id="rId32"/>
    <p:sldId id="805" r:id="rId33"/>
    <p:sldId id="837" r:id="rId34"/>
    <p:sldId id="838" r:id="rId35"/>
    <p:sldId id="839" r:id="rId36"/>
    <p:sldId id="840" r:id="rId37"/>
    <p:sldId id="841" r:id="rId38"/>
    <p:sldId id="842" r:id="rId39"/>
    <p:sldId id="843" r:id="rId40"/>
  </p:sldIdLst>
  <p:sldSz cx="11522075" cy="6480175"/>
  <p:notesSz cx="6858000" cy="9144000"/>
  <p:custDataLst>
    <p:tags r:id="rId41"/>
  </p:custDataLst>
  <p:defaultTextStyle>
    <a:defPPr>
      <a:defRPr lang="zh-CN"/>
    </a:defPPr>
    <a:lvl1pPr marL="0" indent="0" algn="l" defTabSz="912812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2800" b="1" i="0" u="none" baseline="0">
        <a:solidFill>
          <a:srgbClr val="FF0000"/>
        </a:solidFill>
        <a:latin typeface="Arial" pitchFamily="34" charset="0"/>
        <a:ea typeface="宋体" pitchFamily="2" charset="-122"/>
      </a:defRPr>
    </a:lvl1pPr>
    <a:lvl2pPr marL="455612" indent="1588" algn="l" defTabSz="912812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2800" b="1" i="0" u="none" baseline="0">
        <a:solidFill>
          <a:srgbClr val="FF0000"/>
        </a:solidFill>
        <a:latin typeface="Arial" pitchFamily="34" charset="0"/>
        <a:ea typeface="宋体" pitchFamily="2" charset="-122"/>
      </a:defRPr>
    </a:lvl2pPr>
    <a:lvl3pPr marL="912812" indent="1588" algn="l" defTabSz="912812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2800" b="1" i="0" u="none" baseline="0">
        <a:solidFill>
          <a:srgbClr val="FF0000"/>
        </a:solidFill>
        <a:latin typeface="Arial" pitchFamily="34" charset="0"/>
        <a:ea typeface="宋体" pitchFamily="2" charset="-122"/>
      </a:defRPr>
    </a:lvl3pPr>
    <a:lvl4pPr marL="1370012" indent="1588" algn="l" defTabSz="912812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2800" b="1" i="0" u="none" baseline="0">
        <a:solidFill>
          <a:srgbClr val="FF0000"/>
        </a:solidFill>
        <a:latin typeface="Arial" pitchFamily="34" charset="0"/>
        <a:ea typeface="宋体" pitchFamily="2" charset="-122"/>
      </a:defRPr>
    </a:lvl4pPr>
    <a:lvl5pPr marL="1827212" indent="1588" algn="l" defTabSz="912812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2800" b="1" i="0" u="none" baseline="0">
        <a:solidFill>
          <a:srgbClr val="FF0000"/>
        </a:solidFill>
        <a:latin typeface="Arial" pitchFamily="34" charset="0"/>
        <a:ea typeface="宋体" pitchFamily="2" charset="-122"/>
      </a:defRPr>
    </a:lvl5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933" autoAdjust="0"/>
    <p:restoredTop sz="99856" autoAdjust="0"/>
  </p:normalViewPr>
  <p:slideViewPr>
    <p:cSldViewPr>
      <p:cViewPr>
        <p:scale>
          <a:sx n="66" d="100"/>
          <a:sy n="66" d="100"/>
        </p:scale>
        <p:origin x="0" y="0"/>
      </p:cViewPr>
    </p:cSldViewPr>
  </p:slideViewPr>
  <p:notesViewPr>
    <p:cSldViewPr>
      <p:cViewPr varScale="1">
        <p:scale>
          <a:sx n="1" d="100"/>
          <a:sy n="1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7.xml" /><Relationship Id="rId11" Type="http://schemas.openxmlformats.org/officeDocument/2006/relationships/slide" Target="slides/slide8.xml" /><Relationship Id="rId12" Type="http://schemas.openxmlformats.org/officeDocument/2006/relationships/slide" Target="slides/slide9.xml" /><Relationship Id="rId13" Type="http://schemas.openxmlformats.org/officeDocument/2006/relationships/slide" Target="slides/slide10.xml" /><Relationship Id="rId14" Type="http://schemas.openxmlformats.org/officeDocument/2006/relationships/slide" Target="slides/slide11.xml" /><Relationship Id="rId15" Type="http://schemas.openxmlformats.org/officeDocument/2006/relationships/slide" Target="slides/slide12.xml" /><Relationship Id="rId16" Type="http://schemas.openxmlformats.org/officeDocument/2006/relationships/slide" Target="slides/slide13.xml" /><Relationship Id="rId17" Type="http://schemas.openxmlformats.org/officeDocument/2006/relationships/slide" Target="slides/slide14.xml" /><Relationship Id="rId18" Type="http://schemas.openxmlformats.org/officeDocument/2006/relationships/slide" Target="slides/slide15.xml" /><Relationship Id="rId19" Type="http://schemas.openxmlformats.org/officeDocument/2006/relationships/slide" Target="slides/slide16.xml" /><Relationship Id="rId2" Type="http://schemas.openxmlformats.org/officeDocument/2006/relationships/notesMaster" Target="notesMasters/notesMaster1.xml" /><Relationship Id="rId20" Type="http://schemas.openxmlformats.org/officeDocument/2006/relationships/slide" Target="slides/slide17.xml" /><Relationship Id="rId21" Type="http://schemas.openxmlformats.org/officeDocument/2006/relationships/slide" Target="slides/slide18.xml" /><Relationship Id="rId22" Type="http://schemas.openxmlformats.org/officeDocument/2006/relationships/slide" Target="slides/slide19.xml" /><Relationship Id="rId23" Type="http://schemas.openxmlformats.org/officeDocument/2006/relationships/slide" Target="slides/slide20.xml" /><Relationship Id="rId24" Type="http://schemas.openxmlformats.org/officeDocument/2006/relationships/slide" Target="slides/slide21.xml" /><Relationship Id="rId25" Type="http://schemas.openxmlformats.org/officeDocument/2006/relationships/slide" Target="slides/slide22.xml" /><Relationship Id="rId26" Type="http://schemas.openxmlformats.org/officeDocument/2006/relationships/slide" Target="slides/slide23.xml" /><Relationship Id="rId27" Type="http://schemas.openxmlformats.org/officeDocument/2006/relationships/slide" Target="slides/slide24.xml" /><Relationship Id="rId28" Type="http://schemas.openxmlformats.org/officeDocument/2006/relationships/slide" Target="slides/slide25.xml" /><Relationship Id="rId29" Type="http://schemas.openxmlformats.org/officeDocument/2006/relationships/slide" Target="slides/slide26.xml" /><Relationship Id="rId3" Type="http://schemas.openxmlformats.org/officeDocument/2006/relationships/handoutMaster" Target="handoutMasters/handoutMaster1.xml" /><Relationship Id="rId30" Type="http://schemas.openxmlformats.org/officeDocument/2006/relationships/slide" Target="slides/slide27.xml" /><Relationship Id="rId31" Type="http://schemas.openxmlformats.org/officeDocument/2006/relationships/slide" Target="slides/slide28.xml" /><Relationship Id="rId32" Type="http://schemas.openxmlformats.org/officeDocument/2006/relationships/slide" Target="slides/slide29.xml" /><Relationship Id="rId33" Type="http://schemas.openxmlformats.org/officeDocument/2006/relationships/slide" Target="slides/slide30.xml" /><Relationship Id="rId34" Type="http://schemas.openxmlformats.org/officeDocument/2006/relationships/slide" Target="slides/slide31.xml" /><Relationship Id="rId35" Type="http://schemas.openxmlformats.org/officeDocument/2006/relationships/slide" Target="slides/slide32.xml" /><Relationship Id="rId36" Type="http://schemas.openxmlformats.org/officeDocument/2006/relationships/slide" Target="slides/slide33.xml" /><Relationship Id="rId37" Type="http://schemas.openxmlformats.org/officeDocument/2006/relationships/slide" Target="slides/slide34.xml" /><Relationship Id="rId38" Type="http://schemas.openxmlformats.org/officeDocument/2006/relationships/slide" Target="slides/slide35.xml" /><Relationship Id="rId39" Type="http://schemas.openxmlformats.org/officeDocument/2006/relationships/slide" Target="slides/slide36.xml" /><Relationship Id="rId4" Type="http://schemas.openxmlformats.org/officeDocument/2006/relationships/slide" Target="slides/slide1.xml" /><Relationship Id="rId40" Type="http://schemas.openxmlformats.org/officeDocument/2006/relationships/slide" Target="slides/slide37.xml" /><Relationship Id="rId41" Type="http://schemas.openxmlformats.org/officeDocument/2006/relationships/tags" Target="tags/tag40.xml" /><Relationship Id="rId42" Type="http://schemas.openxmlformats.org/officeDocument/2006/relationships/presProps" Target="presProps.xml" /><Relationship Id="rId43" Type="http://schemas.openxmlformats.org/officeDocument/2006/relationships/viewProps" Target="viewProps.xml" /><Relationship Id="rId44" Type="http://schemas.openxmlformats.org/officeDocument/2006/relationships/theme" Target="theme/theme1.xml" /><Relationship Id="rId45" Type="http://schemas.openxmlformats.org/officeDocument/2006/relationships/tableStyles" Target="tableStyles.xml" /><Relationship Id="rId5" Type="http://schemas.openxmlformats.org/officeDocument/2006/relationships/slide" Target="slides/slide2.xml" /><Relationship Id="rId6" Type="http://schemas.openxmlformats.org/officeDocument/2006/relationships/slide" Target="slides/slide3.xml" /><Relationship Id="rId7" Type="http://schemas.openxmlformats.org/officeDocument/2006/relationships/slide" Target="slides/slide4.xml" /><Relationship Id="rId8" Type="http://schemas.openxmlformats.org/officeDocument/2006/relationships/slide" Target="slides/slide5.xml" /><Relationship Id="rId9" Type="http://schemas.openxmlformats.org/officeDocument/2006/relationships/slide" Target="slides/slide6.xml" /></Relationships>
</file>

<file path=ppt/drawings/_rels/vmlDrawing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emf" /></Relationships>
</file>

<file path=ppt/drawings/_rels/vmlDrawing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.emf" /></Relationships>
</file>

<file path=ppt/drawings/_rels/vmlDrawing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.emf" /><Relationship Id="rId2" Type="http://schemas.openxmlformats.org/officeDocument/2006/relationships/image" Target="../media/image6.emf" /><Relationship Id="rId3" Type="http://schemas.openxmlformats.org/officeDocument/2006/relationships/image" Target="../media/image7.emf" /></Relationships>
</file>

<file path=ppt/drawings/_rels/vmlDrawing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8.emf" /><Relationship Id="rId2" Type="http://schemas.openxmlformats.org/officeDocument/2006/relationships/image" Target="../media/image9.emf" /><Relationship Id="rId3" Type="http://schemas.openxmlformats.org/officeDocument/2006/relationships/image" Target="../media/image10.emf" /><Relationship Id="rId4" Type="http://schemas.openxmlformats.org/officeDocument/2006/relationships/image" Target="../media/image11.emf" /></Relationships>
</file>

<file path=ppt/drawings/_rels/vmlDrawing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2.emf" /><Relationship Id="rId2" Type="http://schemas.openxmlformats.org/officeDocument/2006/relationships/image" Target="../media/image13.emf" /></Relationships>
</file>

<file path=ppt/drawings/_rels/vmlDrawing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4.emf" /><Relationship Id="rId2" Type="http://schemas.openxmlformats.org/officeDocument/2006/relationships/image" Target="../media/image15.emf" /><Relationship Id="rId3" Type="http://schemas.openxmlformats.org/officeDocument/2006/relationships/image" Target="../media/image16.emf" /></Relationships>
</file>

<file path=ppt/drawings/_rels/vmlDrawing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7.emf" /><Relationship Id="rId2" Type="http://schemas.openxmlformats.org/officeDocument/2006/relationships/image" Target="../media/image18.emf" /><Relationship Id="rId3" Type="http://schemas.openxmlformats.org/officeDocument/2006/relationships/image" Target="../media/image19.emf" /><Relationship Id="rId4" Type="http://schemas.openxmlformats.org/officeDocument/2006/relationships/image" Target="../media/image20.emf" /><Relationship Id="rId5" Type="http://schemas.openxmlformats.org/officeDocument/2006/relationships/image" Target="../media/image21.emf" /></Relationships>
</file>

<file path=ppt/drawings/_rels/vmlDrawing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2.emf" /><Relationship Id="rId2" Type="http://schemas.openxmlformats.org/officeDocument/2006/relationships/image" Target="../media/image23.emf" /><Relationship Id="rId3" Type="http://schemas.openxmlformats.org/officeDocument/2006/relationships/image" Target="../media/image24.emf" /></Relationships>
</file>

<file path=ppt/drawings/_rels/vmlDrawing9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5.emf" /><Relationship Id="rId2" Type="http://schemas.openxmlformats.org/officeDocument/2006/relationships/image" Target="../media/image26.emf" /><Relationship Id="rId3" Type="http://schemas.openxmlformats.org/officeDocument/2006/relationships/image" Target="../media/image27.emf" /><Relationship Id="rId4" Type="http://schemas.openxmlformats.org/officeDocument/2006/relationships/image" Target="../media/image28.emf" /><Relationship Id="rId5" Type="http://schemas.openxmlformats.org/officeDocument/2006/relationships/image" Target="../media/image29.emf" /><Relationship Id="rId6" Type="http://schemas.openxmlformats.org/officeDocument/2006/relationships/image" Target="../media/image30.emf" /></Relationships>
</file>

<file path=ppt/drawings/_rels/vmlDrawing10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1.emf" /><Relationship Id="rId2" Type="http://schemas.openxmlformats.org/officeDocument/2006/relationships/image" Target="../media/image32.emf" /><Relationship Id="rId3" Type="http://schemas.openxmlformats.org/officeDocument/2006/relationships/image" Target="../media/image33.emf" /></Relationships>
</file>

<file path=ppt/drawings/_rels/vmlDrawing1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4.emf" /><Relationship Id="rId2" Type="http://schemas.openxmlformats.org/officeDocument/2006/relationships/image" Target="../media/image35.emf" /></Relationships>
</file>

<file path=ppt/drawings/_rels/vmlDrawing1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6.emf" /><Relationship Id="rId2" Type="http://schemas.openxmlformats.org/officeDocument/2006/relationships/image" Target="../media/image37.emf" /><Relationship Id="rId3" Type="http://schemas.openxmlformats.org/officeDocument/2006/relationships/image" Target="../media/image38.emf" /><Relationship Id="rId4" Type="http://schemas.openxmlformats.org/officeDocument/2006/relationships/image" Target="../media/image39.emf" /></Relationships>
</file>

<file path=ppt/drawings/_rels/vmlDrawing1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0.emf" /><Relationship Id="rId2" Type="http://schemas.openxmlformats.org/officeDocument/2006/relationships/image" Target="../media/image41.emf" /></Relationships>
</file>

<file path=ppt/drawings/_rels/vmlDrawing1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2.emf" /><Relationship Id="rId2" Type="http://schemas.openxmlformats.org/officeDocument/2006/relationships/image" Target="../media/image43.emf" /></Relationships>
</file>

<file path=ppt/drawings/_rels/vmlDrawing1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4.emf" /><Relationship Id="rId2" Type="http://schemas.openxmlformats.org/officeDocument/2006/relationships/image" Target="../media/image45.emf" /></Relationships>
</file>

<file path=ppt/drawings/_rels/vmlDrawing1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6.emf" /><Relationship Id="rId2" Type="http://schemas.openxmlformats.org/officeDocument/2006/relationships/image" Target="../media/image47.emf" /></Relationships>
</file>

<file path=ppt/drawings/_rels/vmlDrawing1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8.emf" /><Relationship Id="rId2" Type="http://schemas.openxmlformats.org/officeDocument/2006/relationships/image" Target="../media/image49.emf" /></Relationships>
</file>

<file path=ppt/drawings/_rels/vmlDrawing1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0.emf" /></Relationships>
</file>

<file path=ppt/drawings/_rels/vmlDrawing19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2.emf" /><Relationship Id="rId2" Type="http://schemas.openxmlformats.org/officeDocument/2006/relationships/image" Target="../media/image53.emf" /></Relationships>
</file>

<file path=ppt/drawings/_rels/vmlDrawing20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4.emf" /></Relationships>
</file>

<file path=ppt/drawings/_rels/vmlDrawing2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5.emf" /></Relationships>
</file>

<file path=ppt/drawings/_rels/vmlDrawing2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6.emf" /></Relationships>
</file>

<file path=ppt/drawings/_rels/vmlDrawing2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7.emf" /></Relationships>
</file>

<file path=ppt/drawings/_rels/vmlDrawing2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8.emf" /><Relationship Id="rId2" Type="http://schemas.openxmlformats.org/officeDocument/2006/relationships/image" Target="../media/image59.emf" /><Relationship Id="rId3" Type="http://schemas.openxmlformats.org/officeDocument/2006/relationships/image" Target="../media/image60.emf" /></Relationships>
</file>

<file path=ppt/drawings/_rels/vmlDrawing2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2.emf" /><Relationship Id="rId2" Type="http://schemas.openxmlformats.org/officeDocument/2006/relationships/image" Target="../media/image63.emf" /></Relationships>
</file>

<file path=ppt/drawings/_rels/vmlDrawing2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4.emf" /><Relationship Id="rId2" Type="http://schemas.openxmlformats.org/officeDocument/2006/relationships/image" Target="../media/image65.emf" /></Relationships>
</file>

<file path=ppt/drawings/_rels/vmlDrawing2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6.emf" /></Relationships>
</file>

<file path=ppt/drawings/_rels/vmlDrawing2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7.emf" /></Relationships>
</file>

<file path=ppt/drawings/_rels/vmlDrawing29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8.emf" /></Relationships>
</file>

<file path=ppt/drawings/_rels/vmlDrawing30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9.emf" /></Relationships>
</file>

<file path=ppt/drawings/_rels/vmlDrawing3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71.emf" /></Relationships>
</file>

<file path=ppt/drawings/_rels/vmlDrawing3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72.emf" /></Relationships>
</file>

<file path=ppt/drawings/_rels/vmlDrawing3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73.emf" /></Relationships>
</file>

<file path=ppt/drawings/_rels/vmlDrawing3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74.emf" /></Relationships>
</file>

<file path=ppt/handoutMasters/_rels/handout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3.xml" 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2050" name="页眉占位符 97281"/>
          <p:cNvSpPr>
            <a:spLocks noGrp="1"/>
          </p:cNvSpPr>
          <p:nvPr>
            <p:ph type="hdr" sz="quarter" idx="4294967295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86423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31800" indent="0" algn="l" defTabSz="86423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64235" indent="0" algn="l" defTabSz="86423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96035" indent="0" algn="l" defTabSz="86423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727835" indent="0" algn="l" defTabSz="86423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60270" algn="l" defTabSz="864235" rtl="0" eaLnBrk="1" latinLnBrk="0" hangingPunct="1">
              <a:defRPr lang="zh-CN" altLang="en-US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592070" algn="l" defTabSz="864235" rtl="0" eaLnBrk="1" latinLnBrk="0" hangingPunct="1">
              <a:defRPr lang="zh-CN" altLang="en-US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023870" algn="l" defTabSz="864235" rtl="0" eaLnBrk="1" latinLnBrk="0" hangingPunct="1">
              <a:defRPr lang="zh-CN" altLang="en-US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456305" algn="l" defTabSz="864235" rtl="0" eaLnBrk="1" latinLnBrk="0" hangingPunct="1">
              <a:defRPr lang="zh-CN" altLang="en-US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 b="0"/>
          </a:p>
        </p:txBody>
      </p:sp>
      <p:sp>
        <p:nvSpPr>
          <p:cNvPr id="2051" name="日期占位符 97282"/>
          <p:cNvSpPr>
            <a:spLocks noGrp="1"/>
          </p:cNvSpPr>
          <p:nvPr>
            <p:ph type="dt" sz="quarter" idx="4294967295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7E8B9D03-530E-4E10-A599-DE327BCF2406}" type="datetime1">
              <a:rPr lang="zh-CN" altLang="en-US" sz="1200" b="0"/>
              <a:t>*</a:t>
            </a:fld>
            <a:endParaRPr lang="zh-CN" altLang="en-US" sz="1200" b="0"/>
          </a:p>
        </p:txBody>
      </p:sp>
      <p:sp>
        <p:nvSpPr>
          <p:cNvPr id="2052" name="页脚占位符 97283"/>
          <p:cNvSpPr>
            <a:spLocks noGrp="1"/>
          </p:cNvSpPr>
          <p:nvPr>
            <p:ph type="ftr" sz="quarter" idx="4294967295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200" b="0"/>
          </a:p>
        </p:txBody>
      </p:sp>
      <p:sp>
        <p:nvSpPr>
          <p:cNvPr id="2053" name="灯片编号占位符 97284"/>
          <p:cNvSpPr>
            <a:spLocks noGrp="1"/>
          </p:cNvSpPr>
          <p:nvPr>
            <p:ph type="sldNum" sz="quarter" idx="429496729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006C20C7-0B96-4906-BB75-7EA48DBECE15}" type="slidenum">
              <a:rPr lang="zh-CN" altLang="en-US" sz="1200" b="0"/>
              <a:t>*</a:t>
            </a:fld>
            <a:endParaRPr lang="zh-CN" altLang="en-US" sz="1200" b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3074" name="页眉占位符 1"/>
          <p:cNvSpPr>
            <a:spLocks noGrp="1"/>
          </p:cNvSpPr>
          <p:nvPr>
            <p:ph type="hdr" sz="quarter" idx="4294967295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defPPr>
              <a:defRPr lang="zh-CN"/>
            </a:defPPr>
            <a:lvl1pPr marL="0" indent="0" algn="l" defTabSz="86423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31800" indent="0" algn="l" defTabSz="86423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64235" indent="0" algn="l" defTabSz="86423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96035" indent="0" algn="l" defTabSz="86423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727835" indent="0" algn="l" defTabSz="86423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60270" algn="l" defTabSz="864235" rtl="0" eaLnBrk="1" latinLnBrk="0" hangingPunct="1">
              <a:defRPr lang="zh-CN" altLang="en-US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592070" algn="l" defTabSz="864235" rtl="0" eaLnBrk="1" latinLnBrk="0" hangingPunct="1">
              <a:defRPr lang="zh-CN" altLang="en-US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023870" algn="l" defTabSz="864235" rtl="0" eaLnBrk="1" latinLnBrk="0" hangingPunct="1">
              <a:defRPr lang="zh-CN" altLang="en-US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456305" algn="l" defTabSz="864235" rtl="0" eaLnBrk="1" latinLnBrk="0" hangingPunct="1">
              <a:defRPr lang="zh-CN" altLang="en-US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defTabSz="914400" fontAlgn="base">
              <a:spcBef>
                <a:spcPct val="0"/>
              </a:spcBef>
              <a:spcAft>
                <a:spcPct val="0"/>
              </a:spcAft>
            </a:pPr>
            <a:endParaRPr lang="zh-CN" altLang="en-US" sz="1200" b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3075" name="日期占位符 2"/>
          <p:cNvSpPr>
            <a:spLocks noGrp="1"/>
          </p:cNvSpPr>
          <p:nvPr>
            <p:ph type="dt" idx="4294967295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defPPr>
              <a:defRPr lang="zh-CN"/>
            </a:defPPr>
            <a:lvl1pPr marL="0" indent="0" algn="r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defTabSz="914400" fontAlgn="base">
              <a:spcBef>
                <a:spcPct val="0"/>
              </a:spcBef>
              <a:spcAft>
                <a:spcPct val="0"/>
              </a:spcAft>
            </a:pPr>
            <a:fld id="{3658BDC6-CFD1-4CE4-8106-1C5E29FA5432}" type="datetime1">
              <a:rPr lang="zh-CN" altLang="en-US" sz="1200" b="0">
                <a:solidFill>
                  <a:schemeClr val="tx1"/>
                </a:solidFill>
                <a:latin typeface="Calibri" pitchFamily="34" charset="0"/>
              </a:rPr>
              <a:t>*</a:t>
            </a:fld>
            <a:endParaRPr lang="zh-CN" altLang="en-US" sz="1200" b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3076" name="幻灯片图像占位符 3"/>
          <p:cNvSpPr>
            <a:spLocks noGrp="1" noRot="1" noChangeAspec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077" name="备注占位符 4"/>
          <p:cNvSpPr>
            <a:spLocks noGrp="1"/>
          </p:cNvSpPr>
          <p:nvPr>
            <p:ph type="body" sz="quarter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t>单击此处编辑母版文本样式</a:t>
            </a:r>
          </a:p>
          <a:p>
            <a:pPr marL="457200" lvl="1" indent="0"/>
            <a:r>
              <a:t>第二级</a:t>
            </a:r>
          </a:p>
          <a:p>
            <a:pPr marL="914400" lvl="2" indent="0"/>
            <a:r>
              <a:t>第三级</a:t>
            </a:r>
          </a:p>
          <a:p>
            <a:pPr marL="1371600" lvl="3" indent="0"/>
            <a:r>
              <a:t>第四级</a:t>
            </a:r>
          </a:p>
          <a:p>
            <a:pPr marL="1828800" lvl="4" indent="0"/>
            <a:r>
              <a:t>第五级</a:t>
            </a:r>
          </a:p>
        </p:txBody>
      </p:sp>
      <p:sp>
        <p:nvSpPr>
          <p:cNvPr id="3078" name="页脚占位符 5"/>
          <p:cNvSpPr>
            <a:spLocks noGrp="1"/>
          </p:cNvSpPr>
          <p:nvPr>
            <p:ph type="ftr" sz="quarter" idx="4294967295"/>
          </p:nvPr>
        </p:nvSpPr>
        <p:spPr>
          <a:xfrm>
            <a:off x="0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defTabSz="914400" fontAlgn="base">
              <a:spcBef>
                <a:spcPct val="0"/>
              </a:spcBef>
              <a:spcAft>
                <a:spcPct val="0"/>
              </a:spcAft>
            </a:pPr>
            <a:endParaRPr lang="zh-CN" altLang="en-US" sz="1200" b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3079" name="灯片编号占位符 6"/>
          <p:cNvSpPr>
            <a:spLocks noGrp="1"/>
          </p:cNvSpPr>
          <p:nvPr>
            <p:ph type="sldNum" sz="quarter" idx="4294967295"/>
          </p:nvPr>
        </p:nvSpPr>
        <p:spPr>
          <a:xfrm>
            <a:off x="3884613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46EBCCE3-E3C9-4014-A4A4-C514A46738BD}" type="slidenum">
              <a:rPr lang="zh-CN" altLang="en-US" sz="1200" b="0"/>
              <a:t>*</a:t>
            </a:fld>
            <a:endParaRPr lang="zh-CN" altLang="en-US" sz="1200" b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/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.xml" /><Relationship Id="rId2" Type="http://schemas.openxmlformats.org/officeDocument/2006/relationships/notesMaster" Target="../notesMasters/notesMaster1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.xml" /><Relationship Id="rId2" Type="http://schemas.openxmlformats.org/officeDocument/2006/relationships/notesMaster" Target="../notesMasters/notesMaster1.xml" /></Relationships>
</file>

<file path=ppt/notesSlides/_rels/notesSlide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.xml" /><Relationship Id="rId2" Type="http://schemas.openxmlformats.org/officeDocument/2006/relationships/notesMaster" Target="../notesMasters/notesMaster1.xml" /></Relationships>
</file>

<file path=ppt/notesSlides/_rels/notesSlide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5.xml" /><Relationship Id="rId2" Type="http://schemas.openxmlformats.org/officeDocument/2006/relationships/notesMaster" Target="../notesMasters/notesMaster1.xml" /></Relationships>
</file>

<file path=ppt/notesSlides/_rels/notesSlide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6.xml" /><Relationship Id="rId2" Type="http://schemas.openxmlformats.org/officeDocument/2006/relationships/notesMaster" Target="../notesMasters/notesMaster1.xml" /></Relationships>
</file>

<file path=ppt/notesSlides/_rels/notesSlide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7.xml" /><Relationship Id="rId2" Type="http://schemas.openxmlformats.org/officeDocument/2006/relationships/notesMaster" Target="../notesMasters/notesMaster1.xml" /></Relationships>
</file>

<file path=ppt/notesSlides/_rels/notesSlide8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8.xml" /><Relationship Id="rId2" Type="http://schemas.openxmlformats.org/officeDocument/2006/relationships/notesMaster" Target="../notesMasters/notesMaster1.xml" /></Relationships>
</file>

<file path=ppt/notesSlides/_rels/notesSlide9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9.xml" /><Relationship Id="rId2" Type="http://schemas.openxmlformats.org/officeDocument/2006/relationships/notesMaster" Target="../notesMasters/notesMaster1.xml" /></Relationships>
</file>

<file path=ppt/notesSlides/_rels/notesSlide10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0.xml" /><Relationship Id="rId2" Type="http://schemas.openxmlformats.org/officeDocument/2006/relationships/notesMaster" Target="../notesMasters/notesMaster1.xml" /></Relationships>
</file>

<file path=ppt/notesSlides/_rels/notesSlide1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1.xml" /><Relationship Id="rId2" Type="http://schemas.openxmlformats.org/officeDocument/2006/relationships/notesMaster" Target="../notesMasters/notesMaster1.xml" /></Relationships>
</file>

<file path=ppt/notesSlides/_rels/notesSlide1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2.xml" /><Relationship Id="rId2" Type="http://schemas.openxmlformats.org/officeDocument/2006/relationships/notesMaster" Target="../notesMasters/notesMaster1.xml" /></Relationships>
</file>

<file path=ppt/notesSlides/_rels/notesSlide1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3.xml" /><Relationship Id="rId2" Type="http://schemas.openxmlformats.org/officeDocument/2006/relationships/notesMaster" Target="../notesMasters/notesMaster1.xml" /></Relationships>
</file>

<file path=ppt/notesSlides/_rels/notesSlide1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4.xml" /><Relationship Id="rId2" Type="http://schemas.openxmlformats.org/officeDocument/2006/relationships/notesMaster" Target="../notesMasters/notesMaster1.xml" /></Relationships>
</file>

<file path=ppt/notesSlides/_rels/notesSlide1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5.xml" /><Relationship Id="rId2" Type="http://schemas.openxmlformats.org/officeDocument/2006/relationships/notesMaster" Target="../notesMasters/notesMaster1.xml" /></Relationships>
</file>

<file path=ppt/notesSlides/_rels/notesSlide1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6.xml" /><Relationship Id="rId2" Type="http://schemas.openxmlformats.org/officeDocument/2006/relationships/notesMaster" Target="../notesMasters/notesMaster1.xml" /></Relationships>
</file>

<file path=ppt/notesSlides/_rels/notesSlide1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7.xml" /><Relationship Id="rId2" Type="http://schemas.openxmlformats.org/officeDocument/2006/relationships/notesMaster" Target="../notesMasters/notesMaster1.xml" /></Relationships>
</file>

<file path=ppt/notesSlides/_rels/notesSlide18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8.xml" /><Relationship Id="rId2" Type="http://schemas.openxmlformats.org/officeDocument/2006/relationships/notesMaster" Target="../notesMasters/notesMaster1.xml" /></Relationships>
</file>

<file path=ppt/notesSlides/_rels/notesSlide19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9.xml" /><Relationship Id="rId2" Type="http://schemas.openxmlformats.org/officeDocument/2006/relationships/notesMaster" Target="../notesMasters/notesMaster1.xml" /></Relationships>
</file>

<file path=ppt/notesSlides/_rels/notesSlide20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0.xml" /><Relationship Id="rId2" Type="http://schemas.openxmlformats.org/officeDocument/2006/relationships/notesMaster" Target="../notesMasters/notesMaster1.xml" /></Relationships>
</file>

<file path=ppt/notesSlides/_rels/notesSlide2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1.xml" /><Relationship Id="rId2" Type="http://schemas.openxmlformats.org/officeDocument/2006/relationships/notesMaster" Target="../notesMasters/notesMaster1.xml" /></Relationships>
</file>

<file path=ppt/notesSlides/_rels/notesSlide2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2.xml" /><Relationship Id="rId2" Type="http://schemas.openxmlformats.org/officeDocument/2006/relationships/notesMaster" Target="../notesMasters/notesMaster1.xml" /></Relationships>
</file>

<file path=ppt/notesSlides/_rels/notesSlide2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3.xml" /><Relationship Id="rId2" Type="http://schemas.openxmlformats.org/officeDocument/2006/relationships/notesMaster" Target="../notesMasters/notesMaster1.xml" /></Relationships>
</file>

<file path=ppt/notesSlides/_rels/notesSlide2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4.xml" /><Relationship Id="rId2" Type="http://schemas.openxmlformats.org/officeDocument/2006/relationships/notesMaster" Target="../notesMasters/notesMaster1.xml" /></Relationships>
</file>

<file path=ppt/notesSlides/_rels/notesSlide2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5.xml" /><Relationship Id="rId2" Type="http://schemas.openxmlformats.org/officeDocument/2006/relationships/notesMaster" Target="../notesMasters/notesMaster1.xml" /></Relationships>
</file>

<file path=ppt/notesSlides/_rels/notesSlide2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6.xml" /><Relationship Id="rId2" Type="http://schemas.openxmlformats.org/officeDocument/2006/relationships/notesMaster" Target="../notesMasters/notesMaster1.xml" /></Relationships>
</file>

<file path=ppt/notesSlides/_rels/notesSlide2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7.xml" /><Relationship Id="rId2" Type="http://schemas.openxmlformats.org/officeDocument/2006/relationships/notesMaster" Target="../notesMasters/notesMaster1.xml" /></Relationships>
</file>

<file path=ppt/notesSlides/_rels/notesSlide28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8.xml" /><Relationship Id="rId2" Type="http://schemas.openxmlformats.org/officeDocument/2006/relationships/notesMaster" Target="../notesMasters/notesMaster1.xml" /></Relationships>
</file>

<file path=ppt/notesSlides/_rels/notesSlide29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9.xml" /><Relationship Id="rId2" Type="http://schemas.openxmlformats.org/officeDocument/2006/relationships/notesMaster" Target="../notesMasters/notesMaster1.xml" /></Relationships>
</file>

<file path=ppt/notesSlides/_rels/notesSlide30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0.xml" /><Relationship Id="rId2" Type="http://schemas.openxmlformats.org/officeDocument/2006/relationships/notesMaster" Target="../notesMasters/notesMaster1.xml" /></Relationships>
</file>

<file path=ppt/notesSlides/_rels/notesSlide3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1.xml" /><Relationship Id="rId2" Type="http://schemas.openxmlformats.org/officeDocument/2006/relationships/notesMaster" Target="../notesMasters/notesMaster1.xml" /></Relationships>
</file>

<file path=ppt/notesSlides/_rels/notesSlide3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2.xml" /><Relationship Id="rId2" Type="http://schemas.openxmlformats.org/officeDocument/2006/relationships/notesMaster" Target="../notesMasters/notesMaster1.xml" /></Relationships>
</file>

<file path=ppt/notesSlides/_rels/notesSlide3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3.xml" /><Relationship Id="rId2" Type="http://schemas.openxmlformats.org/officeDocument/2006/relationships/notesMaster" Target="../notesMasters/notesMaster1.xml" /></Relationships>
</file>

<file path=ppt/notesSlides/_rels/notesSlide3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4.xml" /><Relationship Id="rId2" Type="http://schemas.openxmlformats.org/officeDocument/2006/relationships/notesMaster" Target="../notesMasters/notesMaster1.xml" /></Relationships>
</file>

<file path=ppt/notesSlides/_rels/notesSlide3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5.xml" /><Relationship Id="rId2" Type="http://schemas.openxmlformats.org/officeDocument/2006/relationships/notesMaster" Target="../notesMasters/notesMaster1.xml" /></Relationships>
</file>

<file path=ppt/notesSlides/_rels/notesSlide3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6.xml" /><Relationship Id="rId2" Type="http://schemas.openxmlformats.org/officeDocument/2006/relationships/notesMaster" Target="../notesMasters/notesMaster1.xml" /></Relationships>
</file>

<file path=ppt/notesSlides/_rels/notesSlide3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7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121" name="幻灯片图像占位符 1"/>
          <p:cNvSpPr>
            <a:spLocks noGrp="1" noRot="1" noChangeAspec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5122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5123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lIns="91440" tIns="45720" rIns="91440" bIns="45720"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7DF90B2B-BA54-4680-A695-043E8D295F87}" type="slidenum">
              <a:rPr lang="zh-CN" altLang="en-US" sz="1200" b="0"/>
              <a:t>1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169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7170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7171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FB2BC523-BFC6-4960-A2DB-CEE29C5E7B44}" type="slidenum">
              <a:rPr lang="zh-CN" altLang="en-US" sz="1200" b="0"/>
              <a:t>2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9217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9218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9219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733CFB6E-3FA3-495F-B1E4-B8D65012117D}" type="slidenum">
              <a:rPr lang="zh-CN" altLang="en-US" sz="1200" b="0"/>
              <a:t>3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1265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11266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11267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BE239117-EB09-463B-8D41-8D64C361E3C0}" type="slidenum">
              <a:rPr lang="zh-CN" altLang="en-US" sz="1200" b="0"/>
              <a:t>4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3313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13314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13315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B2C84708-57AD-4001-B9AB-5BB644AAB070}" type="slidenum">
              <a:rPr lang="zh-CN" altLang="en-US" sz="1200" b="0"/>
              <a:t>5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5361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15362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15363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3482B36F-1BEF-45C1-B1FA-1D076AA2F03C}" type="slidenum">
              <a:rPr lang="zh-CN" altLang="en-US" sz="1200" b="0"/>
              <a:t>6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7409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17410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17411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00BD4578-DFF7-4F1E-B0FD-1F993818F955}" type="slidenum">
              <a:rPr lang="zh-CN" altLang="en-US" sz="1200" b="0"/>
              <a:t>7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9457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19458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19459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C54CA9B4-41B8-4EB4-9450-740757F9E184}" type="slidenum">
              <a:rPr lang="zh-CN" altLang="en-US" sz="1200" b="0"/>
              <a:t>8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1505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21506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21507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1B272122-EA62-44FC-8186-F724D8D6A1A3}" type="slidenum">
              <a:rPr lang="zh-CN" altLang="en-US" sz="1200" b="0"/>
              <a:t>9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3553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23554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23555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84D47593-9D40-4C6F-A9D9-84434B6B1951}" type="slidenum">
              <a:rPr lang="zh-CN" altLang="en-US" sz="1200" b="0"/>
              <a:t>10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5601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25602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25603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79B9B19F-8CB9-41BD-810C-E0B3770B0CD7}" type="slidenum">
              <a:rPr lang="zh-CN" altLang="en-US" sz="1200" b="0"/>
              <a:t>11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7649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27650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27651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9BFEAF33-7B5A-4F2C-9410-64AE026DCB99}" type="slidenum">
              <a:rPr lang="zh-CN" altLang="en-US" sz="1200" b="0"/>
              <a:t>12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9697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29698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29699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4273C1BD-CA50-47F5-BD9E-7A3CFF507BDA}" type="slidenum">
              <a:rPr lang="zh-CN" altLang="en-US" sz="1200" b="0"/>
              <a:t>13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1745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31746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31747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7AAE2F57-3D8A-4609-9AF3-4DF1130B2D5D}" type="slidenum">
              <a:rPr lang="zh-CN" altLang="en-US" sz="1200" b="0"/>
              <a:t>14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3793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33794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33795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61E8A22F-3743-4B21-84FC-A02323234D50}" type="slidenum">
              <a:rPr lang="zh-CN" altLang="en-US" sz="1200" b="0"/>
              <a:t>15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5841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35842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35843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65B29CF5-899B-45A6-995C-13CE09232462}" type="slidenum">
              <a:rPr lang="zh-CN" altLang="en-US" sz="1200" b="0"/>
              <a:t>16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7889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37890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37891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369E510B-0619-4F42-A0FD-AD9AE0754B2A}" type="slidenum">
              <a:rPr lang="zh-CN" altLang="en-US" sz="1200" b="0"/>
              <a:t>17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9937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39938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39939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0A145B5F-ADD3-4042-B0C8-2D2820B0D3CF}" type="slidenum">
              <a:rPr lang="zh-CN" altLang="en-US" sz="1200" b="0"/>
              <a:t>18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1985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41986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41987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0784E73A-354F-4160-9779-127F572D8F95}" type="slidenum">
              <a:rPr lang="zh-CN" altLang="en-US" sz="1200" b="0"/>
              <a:t>19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4033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44034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44035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9153946C-38EC-4E94-8892-90E17D69D288}" type="slidenum">
              <a:rPr lang="zh-CN" altLang="en-US" sz="1200" b="0"/>
              <a:t>20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6081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46082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46083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8ACB24F7-2ADF-4305-8DD0-E4803950F2E2}" type="slidenum">
              <a:rPr lang="zh-CN" altLang="en-US" sz="1200" b="0"/>
              <a:t>21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8129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48130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48131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9E92649A-8148-4758-970C-68A503831CD7}" type="slidenum">
              <a:rPr lang="zh-CN" altLang="en-US" sz="1200" b="0"/>
              <a:t>22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0177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50178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50179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B72131F0-AE03-4846-AFB7-E366CDA3715C}" type="slidenum">
              <a:rPr lang="zh-CN" altLang="en-US" sz="1200" b="0"/>
              <a:t>23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2225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52226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52227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48A96D0F-00D1-4B76-AD61-572E0DEB3A9E}" type="slidenum">
              <a:rPr lang="zh-CN" altLang="en-US" sz="1200" b="0"/>
              <a:t>24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4273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54274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54275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2213FE07-00AB-4452-88A7-CB8A788D1CF3}" type="slidenum">
              <a:rPr lang="zh-CN" altLang="en-US" sz="1200" b="0"/>
              <a:t>25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6321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56322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56323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A12FE40C-235C-4F39-8815-CE52148EF6D8}" type="slidenum">
              <a:rPr lang="zh-CN" altLang="en-US" sz="1200" b="0"/>
              <a:t>26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8369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58370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58371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53E0856D-3339-420D-BD45-B3E347316349}" type="slidenum">
              <a:rPr lang="zh-CN" altLang="en-US" sz="1200" b="0"/>
              <a:t>27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0417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60418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60419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477BB204-AB82-4B78-8B51-421B293EE9F5}" type="slidenum">
              <a:rPr lang="zh-CN" altLang="en-US" sz="1200" b="0"/>
              <a:t>28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2465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62466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62467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696B2D38-A2FB-497C-8AD0-8295ADA1CCC7}" type="slidenum">
              <a:rPr lang="zh-CN" altLang="en-US" sz="1200" b="0"/>
              <a:t>29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4513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64514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64515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B7919AC0-4C1E-452E-87F1-DADB3703A50C}" type="slidenum">
              <a:rPr lang="zh-CN" altLang="en-US" sz="1200" b="0"/>
              <a:t>30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6561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66562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66563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07E2E74E-3CA0-4855-B7FA-A84859F23367}" type="slidenum">
              <a:rPr lang="zh-CN" altLang="en-US" sz="1200" b="0"/>
              <a:t>31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8609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68610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68611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AFBB1613-E8F1-4334-8F28-707F7864F7D5}" type="slidenum">
              <a:rPr lang="zh-CN" altLang="en-US" sz="1200" b="0"/>
              <a:t>32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0657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70658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70659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08DBFD71-30EF-4CCE-BE61-95F3EFC3C57B}" type="slidenum">
              <a:rPr lang="zh-CN" altLang="en-US" sz="1200" b="0"/>
              <a:t>33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2705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72706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72707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D15FCCD6-D6B8-45C8-B752-7B08B6C62579}" type="slidenum">
              <a:rPr lang="zh-CN" altLang="en-US" sz="1200" b="0"/>
              <a:t>34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4753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74754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74755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A6A27F9D-21F2-4B4C-8DE2-9D3819E819C8}" type="slidenum">
              <a:rPr lang="zh-CN" altLang="en-US" sz="1200" b="0"/>
              <a:t>35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6801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76802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76803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CD645958-A82A-48FC-9EC2-7F9006384AEA}" type="slidenum">
              <a:rPr lang="zh-CN" altLang="en-US" sz="1200" b="0"/>
              <a:t>36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8849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78850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78851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CA8544E4-E3CB-45CC-A549-A0A2036E1E20}" type="slidenum">
              <a:rPr lang="zh-CN" altLang="en-US" sz="1200" b="0"/>
              <a:t>37</a:t>
            </a:fld>
            <a:endParaRPr lang="zh-CN" altLang="en-US" sz="1200" b="0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.xml" /><Relationship Id="rId2" Type="http://schemas.openxmlformats.org/officeDocument/2006/relationships/tags" Target="../tags/tag2.xml" /><Relationship Id="rId3" Type="http://schemas.openxmlformats.org/officeDocument/2006/relationships/tags" Target="../tags/tag3.xml" /><Relationship Id="rId4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.xml" /><Relationship Id="rId2" Type="http://schemas.openxmlformats.org/officeDocument/2006/relationships/tags" Target="../tags/tag5.xml" /><Relationship Id="rId3" Type="http://schemas.openxmlformats.org/officeDocument/2006/relationships/tags" Target="../tags/tag6.xml" /><Relationship Id="rId4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7.xml" /><Relationship Id="rId2" Type="http://schemas.openxmlformats.org/officeDocument/2006/relationships/tags" Target="../tags/tag8.xml" /><Relationship Id="rId3" Type="http://schemas.openxmlformats.org/officeDocument/2006/relationships/tags" Target="../tags/tag9.xml" /><Relationship Id="rId4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0.xml" /><Relationship Id="rId2" Type="http://schemas.openxmlformats.org/officeDocument/2006/relationships/tags" Target="../tags/tag11.xml" /><Relationship Id="rId3" Type="http://schemas.openxmlformats.org/officeDocument/2006/relationships/tags" Target="../tags/tag12.xml" /><Relationship Id="rId4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3.xml" /><Relationship Id="rId2" Type="http://schemas.openxmlformats.org/officeDocument/2006/relationships/tags" Target="../tags/tag14.xml" /><Relationship Id="rId3" Type="http://schemas.openxmlformats.org/officeDocument/2006/relationships/tags" Target="../tags/tag15.xml" /><Relationship Id="rId4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6.xml" /><Relationship Id="rId2" Type="http://schemas.openxmlformats.org/officeDocument/2006/relationships/tags" Target="../tags/tag17.xml" /><Relationship Id="rId3" Type="http://schemas.openxmlformats.org/officeDocument/2006/relationships/tags" Target="../tags/tag18.xml" /><Relationship Id="rId4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9.xml" /><Relationship Id="rId2" Type="http://schemas.openxmlformats.org/officeDocument/2006/relationships/tags" Target="../tags/tag20.xml" /><Relationship Id="rId3" Type="http://schemas.openxmlformats.org/officeDocument/2006/relationships/tags" Target="../tags/tag21.xml" /><Relationship Id="rId4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2.xml" /><Relationship Id="rId2" Type="http://schemas.openxmlformats.org/officeDocument/2006/relationships/tags" Target="../tags/tag23.xml" /><Relationship Id="rId3" Type="http://schemas.openxmlformats.org/officeDocument/2006/relationships/tags" Target="../tags/tag24.xml" /><Relationship Id="rId4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5.xml" /><Relationship Id="rId2" Type="http://schemas.openxmlformats.org/officeDocument/2006/relationships/tags" Target="../tags/tag26.xml" /><Relationship Id="rId3" Type="http://schemas.openxmlformats.org/officeDocument/2006/relationships/tags" Target="../tags/tag27.xml" /><Relationship Id="rId4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8.xml" /><Relationship Id="rId2" Type="http://schemas.openxmlformats.org/officeDocument/2006/relationships/tags" Target="../tags/tag29.xml" /><Relationship Id="rId3" Type="http://schemas.openxmlformats.org/officeDocument/2006/relationships/tags" Target="../tags/tag30.xml" /><Relationship Id="rId4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1.xml" /><Relationship Id="rId2" Type="http://schemas.openxmlformats.org/officeDocument/2006/relationships/tags" Target="../tags/tag32.xml" /><Relationship Id="rId3" Type="http://schemas.openxmlformats.org/officeDocument/2006/relationships/tags" Target="../tags/tag33.xml" /><Relationship Id="rId4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1132928" y="864023"/>
            <a:ext cx="9260754" cy="242879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5670"/>
            </a:lvl1pPr>
          </a:lstStyle>
          <a:p>
            <a:pPr fontAlgn="auto"/>
            <a:r>
              <a:rPr lang="zh-CN" altLang="en-US" sz="5670" strike="noStrike" noProof="1"/>
              <a:t>单击此处编辑标题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132928" y="3364248"/>
            <a:ext cx="9260754" cy="1391282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2270" spc="200"/>
            </a:lvl1pPr>
            <a:lvl2pPr marL="431800" indent="0" algn="ctr">
              <a:buNone/>
              <a:defRPr sz="1890"/>
            </a:lvl2pPr>
            <a:lvl3pPr marL="864235" indent="0" algn="ctr">
              <a:buNone/>
              <a:defRPr sz="1700"/>
            </a:lvl3pPr>
            <a:lvl4pPr marL="1296035" indent="0" algn="ctr">
              <a:buNone/>
              <a:defRPr sz="1510"/>
            </a:lvl4pPr>
            <a:lvl5pPr marL="1727835" indent="0" algn="ctr">
              <a:buNone/>
              <a:defRPr sz="1510"/>
            </a:lvl5pPr>
            <a:lvl6pPr marL="2160270" indent="0" algn="ctr">
              <a:buNone/>
              <a:defRPr sz="1510"/>
            </a:lvl6pPr>
            <a:lvl7pPr marL="2592070" indent="0" algn="ctr">
              <a:buNone/>
              <a:defRPr sz="1510"/>
            </a:lvl7pPr>
            <a:lvl8pPr marL="3023870" indent="0" algn="ctr">
              <a:buNone/>
              <a:defRPr sz="1510"/>
            </a:lvl8pPr>
            <a:lvl9pPr marL="3456305" indent="0" algn="ctr">
              <a:buNone/>
              <a:defRPr sz="1510"/>
            </a:lvl9pPr>
          </a:lstStyle>
          <a:p>
            <a:pPr fontAlgn="auto"/>
            <a:r>
              <a:rPr lang="zh-CN" altLang="en-US" sz="2270" strike="noStrike" noProof="1"/>
              <a:t>单击此处编辑副标题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>
          <a:xfrm>
            <a:off x="578372" y="5966523"/>
            <a:ext cx="2551641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fld id="{7C06A6B4-5F07-4A54-9433-DA67CCCC49BC}" type="datetime1">
              <a:rPr lang="zh-CN" altLang="en-US" sz="900">
                <a:solidFill>
                  <a:srgbClr val="898989"/>
                </a:solidFill>
                <a:ea typeface="微软雅黑" pitchFamily="34" charset="-122"/>
              </a:rPr>
              <a:t>*</a:t>
            </a:fld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3889834" y="5966523"/>
            <a:ext cx="3742406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ctr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>
          <a:xfrm>
            <a:off x="8389794" y="5966523"/>
            <a:ext cx="2551641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r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E050DAF1-A85D-4291-AC3C-98A67F976E50}" type="slidenum">
              <a:rPr lang="zh-CN" altLang="en-US" sz="900">
                <a:solidFill>
                  <a:srgbClr val="898989"/>
                </a:solidFill>
                <a:ea typeface="微软雅黑" pitchFamily="34" charset="-122"/>
              </a:rPr>
              <a:t>*</a:t>
            </a:fld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4970" y="574882"/>
            <a:ext cx="10366465" cy="666727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 fontAlgn="auto"/>
            <a:r>
              <a:rPr strike="noStrike" noProof="1">
                <a:sym typeface="+mn-ea"/>
              </a:rPr>
              <a:t>单击此处编辑母版标题样式</a:t>
            </a:r>
            <a:endParaRPr strike="noStrike" noProof="1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74970" y="1408290"/>
            <a:ext cx="10366465" cy="4497003"/>
          </a:xfrm>
        </p:spPr>
        <p:txBody>
          <a:bodyPr vert="horz" lIns="90000" tIns="46800" rIns="90000" bIns="46800" rtlCol="0">
            <a:normAutofit/>
          </a:bodyPr>
          <a:lstStyle/>
          <a:p>
            <a:pPr lvl="0" fontAlgn="auto"/>
            <a:r>
              <a:rPr strike="noStrike" noProof="1">
                <a:sym typeface="+mn-ea"/>
              </a:rPr>
              <a:t>单击此处编辑母版文本样式</a:t>
            </a:r>
            <a:endParaRPr strike="noStrike" noProof="1">
              <a:sym typeface="+mn-ea"/>
            </a:endParaRPr>
          </a:p>
          <a:p>
            <a:pPr lvl="1" fontAlgn="auto"/>
            <a:r>
              <a:rPr sz="1510" strike="noStrike" noProof="1">
                <a:sym typeface="+mn-ea"/>
              </a:rPr>
              <a:t>第二级</a:t>
            </a:r>
            <a:endParaRPr strike="noStrike" noProof="1">
              <a:sym typeface="+mn-ea"/>
            </a:endParaRPr>
          </a:p>
          <a:p>
            <a:pPr lvl="2" fontAlgn="auto"/>
            <a:r>
              <a:rPr sz="1510" strike="noStrike" noProof="1">
                <a:sym typeface="+mn-ea"/>
              </a:rPr>
              <a:t>第三级</a:t>
            </a:r>
            <a:endParaRPr strike="noStrike" noProof="1">
              <a:sym typeface="+mn-ea"/>
            </a:endParaRPr>
          </a:p>
          <a:p>
            <a:pPr lvl="3" fontAlgn="auto"/>
            <a:r>
              <a:rPr sz="1325" strike="noStrike" noProof="1">
                <a:sym typeface="+mn-ea"/>
              </a:rPr>
              <a:t>第四级</a:t>
            </a:r>
            <a:endParaRPr strike="noStrike" noProof="1">
              <a:sym typeface="+mn-ea"/>
            </a:endParaRPr>
          </a:p>
          <a:p>
            <a:pPr lvl="4" fontAlgn="auto"/>
            <a:r>
              <a:rPr sz="1325" strike="noStrike" noProof="1">
                <a:sym typeface="+mn-ea"/>
              </a:rPr>
              <a:t>第五级</a:t>
            </a:r>
            <a:endParaRPr strike="noStrike" noProof="1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>
          <a:xfrm>
            <a:off x="578372" y="5966523"/>
            <a:ext cx="2551641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fld id="{7C06A6B4-5F07-4A54-9433-DA67CCCC49BC}" type="datetime1">
              <a:rPr lang="zh-CN" altLang="en-US" sz="900">
                <a:solidFill>
                  <a:srgbClr val="898989"/>
                </a:solidFill>
                <a:ea typeface="微软雅黑" pitchFamily="34" charset="-122"/>
              </a:rPr>
              <a:t>*</a:t>
            </a:fld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3889834" y="5966523"/>
            <a:ext cx="3742406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ctr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>
          <a:xfrm>
            <a:off x="8389794" y="5966523"/>
            <a:ext cx="2551641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r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E050DAF1-A85D-4291-AC3C-98A67F976E50}" type="slidenum">
              <a:rPr lang="zh-CN" altLang="en-US" sz="900">
                <a:solidFill>
                  <a:srgbClr val="898989"/>
                </a:solidFill>
                <a:ea typeface="微软雅黑" pitchFamily="34" charset="-122"/>
              </a:rPr>
              <a:t>*</a:t>
            </a:fld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1881410" y="3636382"/>
            <a:ext cx="7341921" cy="724555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4160"/>
            </a:lvl1pPr>
          </a:lstStyle>
          <a:p>
            <a:pPr fontAlgn="auto"/>
            <a:r>
              <a:rPr lang="zh-CN" altLang="en-US" sz="4160" strike="noStrike" noProof="1"/>
              <a:t>单击此处编辑标题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1881410" y="4360937"/>
            <a:ext cx="7341921" cy="819802"/>
          </a:xfrm>
        </p:spPr>
        <p:txBody>
          <a:bodyPr lIns="90000" tIns="46800" rIns="90000" bIns="46800">
            <a:normAutofit/>
          </a:bodyPr>
          <a:lstStyle>
            <a:lvl1pPr marL="0" indent="0">
              <a:buNone/>
              <a:defRPr sz="17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31800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2pPr>
            <a:lvl3pPr marL="864235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3pPr>
            <a:lvl4pPr marL="1296035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4pPr>
            <a:lvl5pPr marL="1727835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5pPr>
            <a:lvl6pPr marL="2160270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6pPr>
            <a:lvl7pPr marL="2592070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7pPr>
            <a:lvl8pPr marL="3023870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8pPr>
            <a:lvl9pPr marL="3456305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auto"/>
            <a:r>
              <a:rPr lang="zh-CN" altLang="en-US" strike="noStrike" noProof="1"/>
              <a:t>单击此处编辑文本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>
          <a:xfrm>
            <a:off x="578372" y="5966523"/>
            <a:ext cx="2551641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fld id="{7C06A6B4-5F07-4A54-9433-DA67CCCC49BC}" type="datetime1">
              <a:rPr lang="zh-CN" altLang="en-US" sz="900">
                <a:solidFill>
                  <a:srgbClr val="898989"/>
                </a:solidFill>
                <a:ea typeface="微软雅黑" pitchFamily="34" charset="-122"/>
              </a:rPr>
              <a:t>*</a:t>
            </a:fld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3889834" y="5966523"/>
            <a:ext cx="3742406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ctr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>
          <a:xfrm>
            <a:off x="8389794" y="5966523"/>
            <a:ext cx="2551641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r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E050DAF1-A85D-4291-AC3C-98A67F976E50}" type="slidenum">
              <a:rPr lang="zh-CN" altLang="en-US" sz="900">
                <a:solidFill>
                  <a:srgbClr val="898989"/>
                </a:solidFill>
                <a:ea typeface="微软雅黑" pitchFamily="34" charset="-122"/>
              </a:rPr>
              <a:t>*</a:t>
            </a:fld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4970" y="574882"/>
            <a:ext cx="10366465" cy="666727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 fontAlgn="auto"/>
            <a:r>
              <a:rPr strike="noStrike" noProof="1">
                <a:sym typeface="+mn-ea"/>
              </a:rPr>
              <a:t>单击此处编辑母版标题样式</a:t>
            </a:r>
            <a:endParaRPr strike="noStrike" noProof="1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574970" y="1418495"/>
            <a:ext cx="4892346" cy="4486798"/>
          </a:xfrm>
        </p:spPr>
        <p:txBody>
          <a:bodyPr vert="horz" lIns="90000" tIns="46800" rIns="90000" bIns="46800" rtlCol="0">
            <a:normAutofit/>
          </a:bodyPr>
          <a:lstStyle/>
          <a:p>
            <a:pPr lvl="0" fontAlgn="auto"/>
            <a:r>
              <a:rPr strike="noStrike" noProof="1">
                <a:sym typeface="+mn-ea"/>
              </a:rPr>
              <a:t>单击此处编辑母版文本样式</a:t>
            </a:r>
            <a:endParaRPr strike="noStrike" noProof="1">
              <a:sym typeface="+mn-ea"/>
            </a:endParaRPr>
          </a:p>
          <a:p>
            <a:pPr lvl="1" fontAlgn="auto"/>
            <a:r>
              <a:rPr sz="1510" strike="noStrike" noProof="1">
                <a:sym typeface="+mn-ea"/>
              </a:rPr>
              <a:t>第二级</a:t>
            </a:r>
            <a:endParaRPr strike="noStrike" noProof="1">
              <a:sym typeface="+mn-ea"/>
            </a:endParaRPr>
          </a:p>
          <a:p>
            <a:pPr lvl="2" fontAlgn="auto"/>
            <a:r>
              <a:rPr sz="1510" strike="noStrike" noProof="1">
                <a:sym typeface="+mn-ea"/>
              </a:rPr>
              <a:t>第三级</a:t>
            </a:r>
            <a:endParaRPr strike="noStrike" noProof="1">
              <a:sym typeface="+mn-ea"/>
            </a:endParaRPr>
          </a:p>
          <a:p>
            <a:pPr lvl="3" fontAlgn="auto"/>
            <a:r>
              <a:rPr sz="1325" strike="noStrike" noProof="1">
                <a:sym typeface="+mn-ea"/>
              </a:rPr>
              <a:t>第四级</a:t>
            </a:r>
            <a:endParaRPr strike="noStrike" noProof="1">
              <a:sym typeface="+mn-ea"/>
            </a:endParaRPr>
          </a:p>
          <a:p>
            <a:pPr lvl="4" fontAlgn="auto"/>
            <a:r>
              <a:rPr sz="1325" strike="noStrike" noProof="1">
                <a:sym typeface="+mn-ea"/>
              </a:rPr>
              <a:t>第五级</a:t>
            </a:r>
            <a:endParaRPr strike="noStrike" noProof="1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59296" y="1418495"/>
            <a:ext cx="4892346" cy="4486798"/>
          </a:xfrm>
        </p:spPr>
        <p:txBody>
          <a:bodyPr lIns="90000" tIns="46800" rIns="90000" bIns="46800">
            <a:normAutofit/>
          </a:bodyPr>
          <a:lstStyle/>
          <a:p>
            <a:pPr lvl="0" fontAlgn="auto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auto"/>
            <a:r>
              <a:rPr lang="zh-CN" altLang="en-US" sz="1510" strike="noStrike" noProof="1"/>
              <a:t>第二级</a:t>
            </a:r>
            <a:endParaRPr lang="zh-CN" altLang="en-US" strike="noStrike" noProof="1"/>
          </a:p>
          <a:p>
            <a:pPr lvl="2" fontAlgn="auto"/>
            <a:r>
              <a:rPr lang="zh-CN" altLang="en-US" sz="1510" strike="noStrike" noProof="1"/>
              <a:t>第三级</a:t>
            </a:r>
            <a:endParaRPr lang="zh-CN" altLang="en-US" strike="noStrike" noProof="1"/>
          </a:p>
          <a:p>
            <a:pPr lvl="3" fontAlgn="auto"/>
            <a:r>
              <a:rPr lang="zh-CN" altLang="en-US" sz="1325" strike="noStrike" noProof="1"/>
              <a:t>第四级</a:t>
            </a:r>
            <a:endParaRPr lang="zh-CN" altLang="en-US" strike="noStrike" noProof="1"/>
          </a:p>
          <a:p>
            <a:pPr lvl="4" fontAlgn="auto"/>
            <a:r>
              <a:rPr lang="zh-CN" altLang="en-US" sz="1325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>
          <a:xfrm>
            <a:off x="578372" y="5966523"/>
            <a:ext cx="2551641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fld id="{7C06A6B4-5F07-4A54-9433-DA67CCCC49BC}" type="datetime1">
              <a:rPr lang="zh-CN" altLang="en-US" sz="900">
                <a:solidFill>
                  <a:srgbClr val="898989"/>
                </a:solidFill>
                <a:ea typeface="微软雅黑" pitchFamily="34" charset="-122"/>
              </a:rPr>
              <a:t>*</a:t>
            </a:fld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3889834" y="5966523"/>
            <a:ext cx="3742406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ctr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>
          <a:xfrm>
            <a:off x="8389794" y="5966523"/>
            <a:ext cx="2551641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r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E050DAF1-A85D-4291-AC3C-98A67F976E50}" type="slidenum">
              <a:rPr lang="zh-CN" altLang="en-US" sz="900">
                <a:solidFill>
                  <a:srgbClr val="898989"/>
                </a:solidFill>
                <a:ea typeface="微软雅黑" pitchFamily="34" charset="-122"/>
              </a:rPr>
              <a:t>*</a:t>
            </a:fld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4970" y="574882"/>
            <a:ext cx="10366465" cy="666727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 fontAlgn="auto"/>
            <a:r>
              <a:rPr strike="noStrike" noProof="1">
                <a:sym typeface="+mn-ea"/>
              </a:rPr>
              <a:t>单击此处编辑母版标题样式</a:t>
            </a:r>
            <a:endParaRPr strike="noStrike" noProof="1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574970" y="1350462"/>
            <a:ext cx="5048846" cy="360577"/>
          </a:xfrm>
        </p:spPr>
        <p:txBody>
          <a:bodyPr lIns="101600" tIns="38100" rIns="76200" bIns="3810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189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31800" indent="0">
              <a:buNone/>
              <a:defRPr sz="1890" b="1"/>
            </a:lvl2pPr>
            <a:lvl3pPr marL="864235" indent="0">
              <a:buNone/>
              <a:defRPr sz="1700" b="1"/>
            </a:lvl3pPr>
            <a:lvl4pPr marL="1296035" indent="0">
              <a:buNone/>
              <a:defRPr sz="1510" b="1"/>
            </a:lvl4pPr>
            <a:lvl5pPr marL="1727835" indent="0">
              <a:buNone/>
              <a:defRPr sz="1510" b="1"/>
            </a:lvl5pPr>
            <a:lvl6pPr marL="2160270" indent="0">
              <a:buNone/>
              <a:defRPr sz="1510" b="1"/>
            </a:lvl6pPr>
            <a:lvl7pPr marL="2592070" indent="0">
              <a:buNone/>
              <a:defRPr sz="1510" b="1"/>
            </a:lvl7pPr>
            <a:lvl8pPr marL="3023870" indent="0">
              <a:buNone/>
              <a:defRPr sz="1510" b="1"/>
            </a:lvl8pPr>
            <a:lvl9pPr marL="3456305" indent="0">
              <a:buNone/>
              <a:defRPr sz="1510" b="1"/>
            </a:lvl9pPr>
          </a:lstStyle>
          <a:p>
            <a:pPr lvl="0" fontAlgn="auto"/>
            <a:r>
              <a:rPr lang="zh-CN" altLang="en-US" sz="1890" strike="noStrike" noProof="1"/>
              <a:t>单击此处编辑文本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74970" y="1751858"/>
            <a:ext cx="5048846" cy="4153435"/>
          </a:xfrm>
        </p:spPr>
        <p:txBody>
          <a:bodyPr vert="horz" lIns="101600" tIns="0" rIns="82550" bIns="0" rtlCol="0">
            <a:normAutofit/>
          </a:bodyPr>
          <a:lstStyle/>
          <a:p>
            <a:pPr lvl="0" fontAlgn="auto"/>
            <a:r>
              <a:rPr strike="noStrike" noProof="1">
                <a:sym typeface="+mn-ea"/>
              </a:rPr>
              <a:t>单击此处编辑母版文本样式</a:t>
            </a:r>
            <a:endParaRPr strike="noStrike" noProof="1">
              <a:sym typeface="+mn-ea"/>
            </a:endParaRPr>
          </a:p>
          <a:p>
            <a:pPr lvl="1" fontAlgn="auto"/>
            <a:r>
              <a:rPr sz="1510" strike="noStrike" noProof="1">
                <a:sym typeface="+mn-ea"/>
              </a:rPr>
              <a:t>第二级</a:t>
            </a:r>
            <a:endParaRPr strike="noStrike" noProof="1">
              <a:sym typeface="+mn-ea"/>
            </a:endParaRPr>
          </a:p>
          <a:p>
            <a:pPr lvl="2" fontAlgn="auto"/>
            <a:r>
              <a:rPr sz="1510" strike="noStrike" noProof="1">
                <a:sym typeface="+mn-ea"/>
              </a:rPr>
              <a:t>第三级</a:t>
            </a:r>
            <a:endParaRPr strike="noStrike" noProof="1">
              <a:sym typeface="+mn-ea"/>
            </a:endParaRPr>
          </a:p>
          <a:p>
            <a:pPr lvl="3" fontAlgn="auto"/>
            <a:r>
              <a:rPr sz="1325" strike="noStrike" noProof="1">
                <a:sym typeface="+mn-ea"/>
              </a:rPr>
              <a:t>第四级</a:t>
            </a:r>
            <a:endParaRPr strike="noStrike" noProof="1">
              <a:sym typeface="+mn-ea"/>
            </a:endParaRPr>
          </a:p>
          <a:p>
            <a:pPr lvl="4" fontAlgn="auto"/>
            <a:r>
              <a:rPr sz="1325" strike="noStrike" noProof="1">
                <a:sym typeface="+mn-ea"/>
              </a:rPr>
              <a:t>第五级</a:t>
            </a:r>
            <a:endParaRPr strike="noStrike" noProof="1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5893109" y="1343402"/>
            <a:ext cx="5048846" cy="360577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189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31800" indent="0">
              <a:buNone/>
              <a:defRPr sz="1890" b="1"/>
            </a:lvl2pPr>
            <a:lvl3pPr marL="864235" indent="0">
              <a:buNone/>
              <a:defRPr sz="1700" b="1"/>
            </a:lvl3pPr>
            <a:lvl4pPr marL="1296035" indent="0">
              <a:buNone/>
              <a:defRPr sz="1510" b="1"/>
            </a:lvl4pPr>
            <a:lvl5pPr marL="1727835" indent="0">
              <a:buNone/>
              <a:defRPr sz="1510" b="1"/>
            </a:lvl5pPr>
            <a:lvl6pPr marL="2160270" indent="0">
              <a:buNone/>
              <a:defRPr sz="1510" b="1"/>
            </a:lvl6pPr>
            <a:lvl7pPr marL="2592070" indent="0">
              <a:buNone/>
              <a:defRPr sz="1510" b="1"/>
            </a:lvl7pPr>
            <a:lvl8pPr marL="3023870" indent="0">
              <a:buNone/>
              <a:defRPr sz="1510" b="1"/>
            </a:lvl8pPr>
            <a:lvl9pPr marL="3456305" indent="0">
              <a:buNone/>
              <a:defRPr sz="1510" b="1"/>
            </a:lvl9pPr>
          </a:lstStyle>
          <a:p>
            <a:pPr lvl="0" fontAlgn="auto"/>
            <a:r>
              <a:rPr sz="1890" strike="noStrike" noProof="1">
                <a:sym typeface="+mn-ea"/>
              </a:rPr>
              <a:t>单击此处编辑文本</a:t>
            </a:r>
            <a:endParaRPr strike="noStrike" noProof="1"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5893109" y="1751858"/>
            <a:ext cx="5048846" cy="4153435"/>
          </a:xfrm>
        </p:spPr>
        <p:txBody>
          <a:bodyPr vert="horz" lIns="101600" tIns="0" rIns="82550" bIns="0" rtlCol="0">
            <a:normAutofit/>
          </a:bodyPr>
          <a:lstStyle/>
          <a:p>
            <a:pPr lvl="0" fontAlgn="auto"/>
            <a:r>
              <a:rPr strike="noStrike" noProof="1">
                <a:sym typeface="+mn-ea"/>
              </a:rPr>
              <a:t>单击此处编辑母版文本样式</a:t>
            </a:r>
            <a:endParaRPr strike="noStrike" noProof="1">
              <a:sym typeface="+mn-ea"/>
            </a:endParaRPr>
          </a:p>
          <a:p>
            <a:pPr lvl="1" fontAlgn="auto"/>
            <a:r>
              <a:rPr sz="1510" strike="noStrike" noProof="1">
                <a:sym typeface="+mn-ea"/>
              </a:rPr>
              <a:t>第二级</a:t>
            </a:r>
            <a:endParaRPr strike="noStrike" noProof="1">
              <a:sym typeface="+mn-ea"/>
            </a:endParaRPr>
          </a:p>
          <a:p>
            <a:pPr lvl="2" fontAlgn="auto"/>
            <a:r>
              <a:rPr sz="1510" strike="noStrike" noProof="1">
                <a:sym typeface="+mn-ea"/>
              </a:rPr>
              <a:t>第三级</a:t>
            </a:r>
            <a:endParaRPr strike="noStrike" noProof="1">
              <a:sym typeface="+mn-ea"/>
            </a:endParaRPr>
          </a:p>
          <a:p>
            <a:pPr lvl="3" fontAlgn="auto"/>
            <a:r>
              <a:rPr sz="1325" strike="noStrike" noProof="1">
                <a:sym typeface="+mn-ea"/>
              </a:rPr>
              <a:t>第四级</a:t>
            </a:r>
            <a:endParaRPr strike="noStrike" noProof="1">
              <a:sym typeface="+mn-ea"/>
            </a:endParaRPr>
          </a:p>
          <a:p>
            <a:pPr lvl="4" fontAlgn="auto"/>
            <a:r>
              <a:rPr sz="1325" strike="noStrike" noProof="1">
                <a:sym typeface="+mn-ea"/>
              </a:rPr>
              <a:t>第五级</a:t>
            </a:r>
            <a:endParaRPr strike="noStrike" noProof="1">
              <a:sym typeface="+mn-ea"/>
            </a:endParaRPr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>
          <a:xfrm>
            <a:off x="578372" y="5966523"/>
            <a:ext cx="2551641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fld id="{7C06A6B4-5F07-4A54-9433-DA67CCCC49BC}" type="datetime1">
              <a:rPr lang="zh-CN" altLang="en-US" sz="900">
                <a:solidFill>
                  <a:srgbClr val="898989"/>
                </a:solidFill>
                <a:ea typeface="微软雅黑" pitchFamily="34" charset="-122"/>
              </a:rPr>
              <a:t>*</a:t>
            </a:fld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3889834" y="5966523"/>
            <a:ext cx="3742406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ctr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>
          <a:xfrm>
            <a:off x="8389794" y="5966523"/>
            <a:ext cx="2551641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r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E050DAF1-A85D-4291-AC3C-98A67F976E50}" type="slidenum">
              <a:rPr lang="zh-CN" altLang="en-US" sz="900">
                <a:solidFill>
                  <a:srgbClr val="898989"/>
                </a:solidFill>
                <a:ea typeface="微软雅黑" pitchFamily="34" charset="-122"/>
              </a:rPr>
              <a:t>*</a:t>
            </a:fld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4970" y="574882"/>
            <a:ext cx="10366465" cy="666727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 fontAlgn="auto"/>
            <a:r>
              <a:rPr strike="noStrike" noProof="1">
                <a:sym typeface="+mn-ea"/>
              </a:rPr>
              <a:t>单击此处编辑母版标题样式</a:t>
            </a:r>
            <a:endParaRPr strike="noStrike" noProof="1">
              <a:sym typeface="+mn-ea"/>
            </a:endParaRPr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>
          <a:xfrm>
            <a:off x="578372" y="5966523"/>
            <a:ext cx="2551641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fld id="{7C06A6B4-5F07-4A54-9433-DA67CCCC49BC}" type="datetime1">
              <a:rPr lang="zh-CN" altLang="en-US" sz="900">
                <a:solidFill>
                  <a:srgbClr val="898989"/>
                </a:solidFill>
                <a:ea typeface="微软雅黑" pitchFamily="34" charset="-122"/>
              </a:rPr>
              <a:t>*</a:t>
            </a:fld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3889834" y="5966523"/>
            <a:ext cx="3742406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ctr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>
          <a:xfrm>
            <a:off x="8389794" y="5966523"/>
            <a:ext cx="2551641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r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E050DAF1-A85D-4291-AC3C-98A67F976E50}" type="slidenum">
              <a:rPr lang="zh-CN" altLang="en-US" sz="900">
                <a:solidFill>
                  <a:srgbClr val="898989"/>
                </a:solidFill>
                <a:ea typeface="微软雅黑" pitchFamily="34" charset="-122"/>
              </a:rPr>
              <a:t>*</a:t>
            </a:fld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>
          <a:xfrm>
            <a:off x="578372" y="5966523"/>
            <a:ext cx="2551641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fld id="{7C06A6B4-5F07-4A54-9433-DA67CCCC49BC}" type="datetime1">
              <a:rPr lang="zh-CN" altLang="en-US" sz="900">
                <a:solidFill>
                  <a:srgbClr val="898989"/>
                </a:solidFill>
                <a:ea typeface="微软雅黑" pitchFamily="34" charset="-122"/>
              </a:rPr>
              <a:t>*</a:t>
            </a:fld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3889834" y="5966523"/>
            <a:ext cx="3742406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ctr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>
          <a:xfrm>
            <a:off x="8389794" y="5966523"/>
            <a:ext cx="2551641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r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E050DAF1-A85D-4291-AC3C-98A67F976E50}" type="slidenum">
              <a:rPr lang="zh-CN" altLang="en-US" sz="900">
                <a:solidFill>
                  <a:srgbClr val="898989"/>
                </a:solidFill>
                <a:ea typeface="微软雅黑" pitchFamily="34" charset="-122"/>
              </a:rPr>
              <a:t>*</a:t>
            </a:fld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74970" y="1469520"/>
            <a:ext cx="4945530" cy="4354133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510"/>
            </a:lvl1pPr>
          </a:lstStyle>
          <a:p>
            <a:pPr lvl="0" fontAlgn="auto"/>
            <a:endParaRPr strike="noStrike" noProof="1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01459" y="1469520"/>
            <a:ext cx="4939976" cy="4354133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510"/>
            </a:lvl1pPr>
          </a:lstStyle>
          <a:p>
            <a:pPr lvl="0" fontAlgn="auto"/>
            <a:r>
              <a:rPr sz="1510" strike="noStrike" noProof="1">
                <a:sym typeface="+mn-ea"/>
              </a:rPr>
              <a:t>单击此处编辑母版文本样式</a:t>
            </a:r>
            <a:endParaRPr strike="noStrike" noProof="1">
              <a:sym typeface="+mn-ea"/>
            </a:endParaRPr>
          </a:p>
        </p:txBody>
      </p:sp>
      <p:sp>
        <p:nvSpPr>
          <p:cNvPr id="9" name="标题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10" name="日期占位符 3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>
          <a:xfrm>
            <a:off x="578372" y="5966523"/>
            <a:ext cx="2551641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fld id="{7C06A6B4-5F07-4A54-9433-DA67CCCC49BC}" type="datetime1">
              <a:rPr lang="zh-CN" altLang="en-US" sz="900">
                <a:solidFill>
                  <a:srgbClr val="898989"/>
                </a:solidFill>
                <a:ea typeface="微软雅黑" pitchFamily="34" charset="-122"/>
              </a:rPr>
              <a:t>*</a:t>
            </a:fld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11" name="页脚占位符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3889834" y="5966523"/>
            <a:ext cx="3742406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ctr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12" name="灯片编号占位符 5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>
          <a:xfrm>
            <a:off x="8389794" y="5966523"/>
            <a:ext cx="2551641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r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E050DAF1-A85D-4291-AC3C-98A67F976E50}" type="slidenum">
              <a:rPr lang="zh-CN" altLang="en-US" sz="900">
                <a:solidFill>
                  <a:srgbClr val="898989"/>
                </a:solidFill>
                <a:ea typeface="微软雅黑" pitchFamily="34" charset="-122"/>
              </a:rPr>
              <a:t>*</a:t>
            </a:fld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</p:nvPr>
        </p:nvSpPr>
        <p:spPr>
          <a:xfrm>
            <a:off x="9672419" y="864023"/>
            <a:ext cx="986634" cy="4752128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>
              <a:buNone/>
              <a:defRPr sz="2645"/>
            </a:lvl1pPr>
          </a:lstStyle>
          <a:p>
            <a:pPr lvl="0" fontAlgn="auto"/>
            <a:r>
              <a:rPr sz="2645" strike="noStrike" noProof="1">
                <a:sym typeface="+mn-ea"/>
              </a:rPr>
              <a:t>单击此处编辑标题</a:t>
            </a:r>
            <a:endParaRPr strike="noStrike" noProof="1"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64156" y="864023"/>
            <a:ext cx="8665372" cy="4752128"/>
          </a:xfrm>
        </p:spPr>
        <p:txBody>
          <a:bodyPr vert="eaVert" lIns="46800" tIns="46800" rIns="46800" bIns="46800"/>
          <a:lstStyle>
            <a:lvl1pPr marL="215900" indent="-215900">
              <a:spcAft>
                <a:spcPts val="1000"/>
              </a:spcAft>
              <a:defRPr spc="300"/>
            </a:lvl1pPr>
            <a:lvl2pPr marL="648335" indent="-215900">
              <a:defRPr spc="300"/>
            </a:lvl2pPr>
            <a:lvl3pPr marL="1080135" indent="-215900">
              <a:defRPr spc="300"/>
            </a:lvl3pPr>
            <a:lvl4pPr marL="1511935" indent="-215900">
              <a:defRPr spc="300"/>
            </a:lvl4pPr>
            <a:lvl5pPr marL="1944370" indent="-215900">
              <a:defRPr spc="300"/>
            </a:lvl5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auto"/>
            <a:r>
              <a:rPr lang="zh-CN" altLang="en-US" sz="1510" strike="noStrike" noProof="1"/>
              <a:t>第二级</a:t>
            </a:r>
            <a:endParaRPr lang="zh-CN" altLang="en-US" strike="noStrike" noProof="1"/>
          </a:p>
          <a:p>
            <a:pPr lvl="2" fontAlgn="auto"/>
            <a:r>
              <a:rPr lang="zh-CN" altLang="en-US" sz="1510" strike="noStrike" noProof="1"/>
              <a:t>第三级</a:t>
            </a:r>
            <a:endParaRPr lang="zh-CN" altLang="en-US" strike="noStrike" noProof="1"/>
          </a:p>
          <a:p>
            <a:pPr lvl="3" fontAlgn="auto"/>
            <a:r>
              <a:rPr lang="zh-CN" altLang="en-US" sz="1325" strike="noStrike" noProof="1"/>
              <a:t>第四级</a:t>
            </a:r>
            <a:endParaRPr lang="zh-CN" altLang="en-US" strike="noStrike" noProof="1"/>
          </a:p>
          <a:p>
            <a:pPr lvl="4" fontAlgn="auto"/>
            <a:r>
              <a:rPr lang="zh-CN" altLang="en-US" sz="1325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>
          <a:xfrm>
            <a:off x="578372" y="5966523"/>
            <a:ext cx="2551641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fld id="{7C06A6B4-5F07-4A54-9433-DA67CCCC49BC}" type="datetime1">
              <a:rPr lang="zh-CN" altLang="en-US" sz="900">
                <a:solidFill>
                  <a:srgbClr val="898989"/>
                </a:solidFill>
                <a:ea typeface="微软雅黑" pitchFamily="34" charset="-122"/>
              </a:rPr>
              <a:t>*</a:t>
            </a:fld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3889834" y="5966523"/>
            <a:ext cx="3742406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ctr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>
          <a:xfrm>
            <a:off x="8389794" y="5966523"/>
            <a:ext cx="2551641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r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E050DAF1-A85D-4291-AC3C-98A67F976E50}" type="slidenum">
              <a:rPr lang="zh-CN" altLang="en-US" sz="900">
                <a:solidFill>
                  <a:srgbClr val="898989"/>
                </a:solidFill>
                <a:ea typeface="微软雅黑" pitchFamily="34" charset="-122"/>
              </a:rPr>
              <a:t>*</a:t>
            </a:fld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574970" y="731358"/>
            <a:ext cx="10369868" cy="5180738"/>
          </a:xfrm>
        </p:spPr>
        <p:txBody>
          <a:bodyPr/>
          <a:lstStyle/>
          <a:p>
            <a:pPr lvl="0" fontAlgn="auto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auto"/>
            <a:r>
              <a:rPr lang="zh-CN" altLang="en-US" sz="1510" strike="noStrike" noProof="1"/>
              <a:t>第二级</a:t>
            </a:r>
            <a:endParaRPr lang="zh-CN" altLang="en-US" strike="noStrike" noProof="1"/>
          </a:p>
          <a:p>
            <a:pPr lvl="2" fontAlgn="auto"/>
            <a:r>
              <a:rPr lang="zh-CN" altLang="en-US" sz="1510" strike="noStrike" noProof="1"/>
              <a:t>第三级</a:t>
            </a:r>
            <a:endParaRPr lang="zh-CN" altLang="en-US" strike="noStrike" noProof="1"/>
          </a:p>
          <a:p>
            <a:pPr lvl="3" fontAlgn="auto"/>
            <a:r>
              <a:rPr lang="zh-CN" altLang="en-US" sz="1325" strike="noStrike" noProof="1"/>
              <a:t>第四级</a:t>
            </a:r>
            <a:endParaRPr lang="zh-CN" altLang="en-US" strike="noStrike" noProof="1"/>
          </a:p>
          <a:p>
            <a:pPr lvl="4" fontAlgn="auto"/>
            <a:r>
              <a:rPr lang="zh-CN" altLang="en-US" sz="1325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8" name="日期占位符 3"/>
          <p:cNvSpPr>
            <a:spLocks noGrp="1"/>
          </p:cNvSpPr>
          <p:nvPr>
            <p:ph type="dt" sz="half" idx="14"/>
            <p:custDataLst>
              <p:tags r:id="rId1"/>
            </p:custDataLst>
          </p:nvPr>
        </p:nvSpPr>
        <p:spPr>
          <a:xfrm>
            <a:off x="578372" y="5966523"/>
            <a:ext cx="2551641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fld id="{7C06A6B4-5F07-4A54-9433-DA67CCCC49BC}" type="datetime1">
              <a:rPr lang="zh-CN" altLang="en-US" sz="900">
                <a:solidFill>
                  <a:srgbClr val="898989"/>
                </a:solidFill>
                <a:ea typeface="微软雅黑" pitchFamily="34" charset="-122"/>
              </a:rPr>
              <a:t>*</a:t>
            </a:fld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9" name="页脚占位符 4"/>
          <p:cNvSpPr>
            <a:spLocks noGrp="1"/>
          </p:cNvSpPr>
          <p:nvPr>
            <p:ph type="ftr" sz="quarter" idx="15"/>
            <p:custDataLst>
              <p:tags r:id="rId2"/>
            </p:custDataLst>
          </p:nvPr>
        </p:nvSpPr>
        <p:spPr>
          <a:xfrm>
            <a:off x="3889834" y="5966523"/>
            <a:ext cx="3742406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ctr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10" name="灯片编号占位符 5"/>
          <p:cNvSpPr>
            <a:spLocks noGrp="1"/>
          </p:cNvSpPr>
          <p:nvPr>
            <p:ph type="sldNum" sz="quarter" idx="16"/>
            <p:custDataLst>
              <p:tags r:id="rId3"/>
            </p:custDataLst>
          </p:nvPr>
        </p:nvSpPr>
        <p:spPr>
          <a:xfrm>
            <a:off x="8389794" y="5966523"/>
            <a:ext cx="2551641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r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E050DAF1-A85D-4291-AC3C-98A67F976E50}" type="slidenum">
              <a:rPr lang="zh-CN" altLang="en-US" sz="900">
                <a:solidFill>
                  <a:srgbClr val="898989"/>
                </a:solidFill>
                <a:ea typeface="微软雅黑" pitchFamily="34" charset="-122"/>
              </a:rPr>
              <a:t>*</a:t>
            </a:fld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1132928" y="2347150"/>
            <a:ext cx="9260754" cy="962672"/>
          </a:xfrm>
        </p:spPr>
        <p:txBody>
          <a:bodyPr vert="horz" lIns="90000" tIns="46800" rIns="90000" bIns="46800" rtlCol="0" anchor="t" anchorCtr="0">
            <a:normAutofit/>
          </a:bodyPr>
          <a:lstStyle>
            <a:lvl1pPr algn="ctr">
              <a:defRPr sz="5670"/>
            </a:lvl1pPr>
          </a:lstStyle>
          <a:p>
            <a:pPr lvl="0" fontAlgn="auto"/>
            <a:r>
              <a:rPr sz="5670" strike="noStrike" noProof="1">
                <a:sym typeface="+mn-ea"/>
              </a:rPr>
              <a:t>单击此处编辑标题</a:t>
            </a:r>
            <a:endParaRPr strike="noStrike" noProof="1">
              <a:sym typeface="+mn-ea"/>
            </a:endParaRP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</p:nvPr>
        </p:nvSpPr>
        <p:spPr>
          <a:xfrm>
            <a:off x="1132928" y="3364248"/>
            <a:ext cx="9260754" cy="445618"/>
          </a:xfrm>
        </p:spPr>
        <p:txBody>
          <a:bodyPr lIns="90000" tIns="46800" rIns="90000" bIns="46800">
            <a:normAutofit/>
          </a:bodyPr>
          <a:lstStyle>
            <a:lvl1pPr algn="ctr">
              <a:lnSpc>
                <a:spcPct val="110000"/>
              </a:lnSpc>
              <a:buNone/>
              <a:defRPr sz="2270" spc="200"/>
            </a:lvl1pPr>
          </a:lstStyle>
          <a:p>
            <a:pPr lvl="0" fontAlgn="auto"/>
            <a:r>
              <a:rPr lang="zh-CN" altLang="en-US" sz="2270" strike="noStrike" noProof="1"/>
              <a:t>单击此处编辑母版文本样式</a:t>
            </a:r>
            <a:endParaRPr lang="zh-CN" altLang="en-US" strike="noStrike" noProof="1"/>
          </a:p>
        </p:txBody>
      </p:sp>
      <p:sp>
        <p:nvSpPr>
          <p:cNvPr id="8" name="日期占位符 3"/>
          <p:cNvSpPr>
            <a:spLocks noGrp="1"/>
          </p:cNvSpPr>
          <p:nvPr>
            <p:ph type="dt" sz="half" idx="14"/>
            <p:custDataLst>
              <p:tags r:id="rId1"/>
            </p:custDataLst>
          </p:nvPr>
        </p:nvSpPr>
        <p:spPr>
          <a:xfrm>
            <a:off x="578372" y="5966523"/>
            <a:ext cx="2551641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fld id="{7C06A6B4-5F07-4A54-9433-DA67CCCC49BC}" type="datetime1">
              <a:rPr lang="zh-CN" altLang="en-US" sz="900">
                <a:solidFill>
                  <a:srgbClr val="898989"/>
                </a:solidFill>
                <a:ea typeface="微软雅黑" pitchFamily="34" charset="-122"/>
              </a:rPr>
              <a:t>*</a:t>
            </a:fld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9" name="页脚占位符 4"/>
          <p:cNvSpPr>
            <a:spLocks noGrp="1"/>
          </p:cNvSpPr>
          <p:nvPr>
            <p:ph type="ftr" sz="quarter" idx="15"/>
            <p:custDataLst>
              <p:tags r:id="rId2"/>
            </p:custDataLst>
          </p:nvPr>
        </p:nvSpPr>
        <p:spPr>
          <a:xfrm>
            <a:off x="3889834" y="5966523"/>
            <a:ext cx="3742406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ctr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10" name="灯片编号占位符 5"/>
          <p:cNvSpPr>
            <a:spLocks noGrp="1"/>
          </p:cNvSpPr>
          <p:nvPr>
            <p:ph type="sldNum" sz="quarter" idx="16"/>
            <p:custDataLst>
              <p:tags r:id="rId3"/>
            </p:custDataLst>
          </p:nvPr>
        </p:nvSpPr>
        <p:spPr>
          <a:xfrm>
            <a:off x="8389794" y="5966523"/>
            <a:ext cx="2551641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r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E050DAF1-A85D-4291-AC3C-98A67F976E50}" type="slidenum">
              <a:rPr lang="zh-CN" altLang="en-US" sz="900">
                <a:solidFill>
                  <a:srgbClr val="898989"/>
                </a:solidFill>
                <a:ea typeface="微软雅黑" pitchFamily="34" charset="-122"/>
              </a:rPr>
              <a:t>*</a:t>
            </a:fld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ags" Target="../tags/tag34.xml" /><Relationship Id="rId13" Type="http://schemas.openxmlformats.org/officeDocument/2006/relationships/tags" Target="../tags/tag35.xml" /><Relationship Id="rId14" Type="http://schemas.openxmlformats.org/officeDocument/2006/relationships/tags" Target="../tags/tag36.xml" /><Relationship Id="rId15" Type="http://schemas.openxmlformats.org/officeDocument/2006/relationships/tags" Target="../tags/tag37.xml" /><Relationship Id="rId16" Type="http://schemas.openxmlformats.org/officeDocument/2006/relationships/tags" Target="../tags/tag38.xml" /><Relationship Id="rId17" Type="http://schemas.openxmlformats.org/officeDocument/2006/relationships/tags" Target="../tags/tag39.xml" /><Relationship Id="rId18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/>
      <p:sp>
        <p:nvSpPr>
          <p:cNvPr id="1026" name="标题占位符 1"/>
          <p:cNvSpPr>
            <a:spLocks noGrp="1"/>
          </p:cNvSpPr>
          <p:nvPr>
            <p:ph type="title" idx="4294967295"/>
            <p:custDataLst>
              <p:tags r:id="rId12"/>
            </p:custDataLst>
          </p:nvPr>
        </p:nvSpPr>
        <p:spPr>
          <a:xfrm>
            <a:off x="574675" y="574675"/>
            <a:ext cx="10366375" cy="666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lIns="90170" tIns="46990" rIns="90170" bIns="46990" anchor="ctr" anchorCtr="0"/>
          <a:lstStyle>
            <a:lvl1pPr marL="0" indent="0" algn="l" defTabSz="8636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400" b="1" u="none" strike="noStrike" kern="1200" cap="none" spc="300" normalizeH="0" baseline="0">
                <a:solidFill>
                  <a:srgbClr val="262626"/>
                </a:solidFill>
                <a:uFillTx/>
                <a:latin typeface="Arial" pitchFamily="34" charset="0"/>
                <a:ea typeface="微软雅黑" pitchFamily="34" charset="-122"/>
                <a:cs typeface="+mj-cs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 idx="4294967295"/>
            <p:custDataLst>
              <p:tags r:id="rId13"/>
            </p:custDataLst>
          </p:nvPr>
        </p:nvSpPr>
        <p:spPr>
          <a:xfrm>
            <a:off x="574970" y="1408290"/>
            <a:ext cx="10366465" cy="4497003"/>
          </a:xfrm>
          <a:prstGeom prst="rect">
            <a:avLst/>
          </a:prstGeom>
        </p:spPr>
        <p:txBody>
          <a:bodyPr vert="horz" lIns="90000" tIns="46800" rIns="90000" bIns="46800" rtlCol="0" anchor="t" anchorCtr="0"/>
          <a:lstStyle>
            <a:lvl1pPr marL="215900" indent="-215900" algn="l" defTabSz="864235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 typeface="Arial" pitchFamily="34" charset="0"/>
              <a:buChar char="●"/>
              <a:defRPr lang="zh-CN" altLang="en-US" sz="17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itchFamily="34" charset="-122"/>
                <a:cs typeface="+mn-cs"/>
              </a:defRPr>
            </a:lvl1pPr>
            <a:lvl2pPr marL="648335" indent="-215900" algn="l" defTabSz="86423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itchFamily="34" charset="0"/>
              <a:buChar char="●"/>
              <a:tabLst>
                <a:tab pos="1520825"/>
              </a:tabLst>
              <a:defRPr lang="zh-CN" altLang="en-US" sz="151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itchFamily="34" charset="-122"/>
                <a:cs typeface="+mn-cs"/>
              </a:defRPr>
            </a:lvl2pPr>
            <a:lvl3pPr marL="1080135" indent="-215900" algn="l" defTabSz="86423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itchFamily="34" charset="0"/>
              <a:buChar char="●"/>
              <a:tabLst>
                <a:tab pos="1520825"/>
              </a:tabLst>
              <a:defRPr lang="zh-CN" altLang="en-US" sz="151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itchFamily="34" charset="-122"/>
                <a:cs typeface="+mn-cs"/>
              </a:defRPr>
            </a:lvl3pPr>
            <a:lvl4pPr marL="1511935" indent="-215900" algn="l" defTabSz="86423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ClrTx/>
              <a:buSzTx/>
              <a:buFont typeface="Wingdings" charset="0"/>
              <a:buChar char=""/>
              <a:tabLst>
                <a:tab pos="1520825"/>
              </a:tabLst>
              <a:defRPr lang="zh-CN" altLang="en-US" sz="1325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itchFamily="34" charset="-122"/>
                <a:cs typeface="+mn-cs"/>
              </a:defRPr>
            </a:lvl4pPr>
            <a:lvl5pPr marL="1944370" indent="-215900" algn="l" defTabSz="86423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ClrTx/>
              <a:buSzTx/>
              <a:buFont typeface="Arial" pitchFamily="34" charset="0"/>
              <a:buChar char="•"/>
              <a:tabLst>
                <a:tab pos="1520825"/>
              </a:tabLst>
              <a:defRPr lang="zh-CN" altLang="en-US" sz="1325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itchFamily="34" charset="-122"/>
                <a:cs typeface="+mn-cs"/>
              </a:defRPr>
            </a:lvl5pPr>
            <a:lvl6pPr marL="2376170" indent="-215900" algn="l" defTabSz="864235" rtl="0" eaLnBrk="1" latinLnBrk="0" hangingPunct="1">
              <a:lnSpc>
                <a:spcPct val="90000"/>
              </a:lnSpc>
              <a:spcBef>
                <a:spcPct val="95000"/>
              </a:spcBef>
              <a:buFont typeface="Arial" pitchFamily="34" charset="0"/>
              <a:buChar char="•"/>
              <a:defRPr lang="zh-CN" altLang="en-US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807970" indent="-215900" algn="l" defTabSz="864235" rtl="0" eaLnBrk="1" latinLnBrk="0" hangingPunct="1">
              <a:lnSpc>
                <a:spcPct val="90000"/>
              </a:lnSpc>
              <a:spcBef>
                <a:spcPct val="95000"/>
              </a:spcBef>
              <a:buFont typeface="Arial" pitchFamily="34" charset="0"/>
              <a:buChar char="•"/>
              <a:defRPr lang="zh-CN" altLang="en-US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40405" indent="-215900" algn="l" defTabSz="864235" rtl="0" eaLnBrk="1" latinLnBrk="0" hangingPunct="1">
              <a:lnSpc>
                <a:spcPct val="90000"/>
              </a:lnSpc>
              <a:spcBef>
                <a:spcPct val="95000"/>
              </a:spcBef>
              <a:buFont typeface="Arial" pitchFamily="34" charset="0"/>
              <a:buChar char="•"/>
              <a:defRPr lang="zh-CN" altLang="en-US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72205" indent="-215900" algn="l" defTabSz="864235" rtl="0" eaLnBrk="1" latinLnBrk="0" hangingPunct="1">
              <a:lnSpc>
                <a:spcPct val="90000"/>
              </a:lnSpc>
              <a:spcBef>
                <a:spcPct val="95000"/>
              </a:spcBef>
              <a:buFont typeface="Arial" pitchFamily="34" charset="0"/>
              <a:buChar char="•"/>
              <a:defRPr lang="zh-CN" altLang="en-US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15900" lvl="0" indent="-215900"/>
            <a:r>
              <a:t>单击此处编辑母版文本样式</a:t>
            </a:r>
          </a:p>
          <a:p>
            <a:pPr marL="647700" lvl="1" indent="-215900"/>
            <a:r>
              <a:t>第二级</a:t>
            </a:r>
          </a:p>
          <a:p>
            <a:pPr marL="1079500" lvl="2" indent="-215900"/>
            <a:r>
              <a:t>第三级</a:t>
            </a:r>
          </a:p>
          <a:p>
            <a:pPr marL="1511300" lvl="3" indent="-215900"/>
            <a:r>
              <a:t>第四级</a:t>
            </a:r>
          </a:p>
          <a:p>
            <a:pPr marL="1943100" lvl="4" indent="-214312"/>
            <a:r>
              <a:t>第五级</a:t>
            </a:r>
          </a:p>
        </p:txBody>
      </p:sp>
      <p:sp>
        <p:nvSpPr>
          <p:cNvPr id="1028" name="日期占位符 3"/>
          <p:cNvSpPr>
            <a:spLocks noGrp="1"/>
          </p:cNvSpPr>
          <p:nvPr>
            <p:ph type="dt" sz="half" idx="4294967295"/>
            <p:custDataLst>
              <p:tags r:id="rId14"/>
            </p:custDataLst>
          </p:nvPr>
        </p:nvSpPr>
        <p:spPr>
          <a:xfrm>
            <a:off x="578372" y="5966523"/>
            <a:ext cx="2551641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fld id="{7C06A6B4-5F07-4A54-9433-DA67CCCC49BC}" type="datetime1">
              <a:rPr lang="zh-CN" altLang="en-US" sz="900">
                <a:solidFill>
                  <a:srgbClr val="898989"/>
                </a:solidFill>
                <a:ea typeface="微软雅黑" pitchFamily="34" charset="-122"/>
              </a:rPr>
              <a:t>*</a:t>
            </a:fld>
            <a:endParaRPr lang="zh-CN" altLang="en-US" sz="900">
              <a:solidFill>
                <a:srgbClr val="898989"/>
              </a:solidFill>
              <a:ea typeface="微软雅黑" panose="020b0503020204020204" pitchFamily="34" charset="-122"/>
            </a:endParaRPr>
          </a:p>
        </p:txBody>
      </p:sp>
      <p:sp>
        <p:nvSpPr>
          <p:cNvPr id="1029" name="页脚占位符 4"/>
          <p:cNvSpPr>
            <a:spLocks noGrp="1"/>
          </p:cNvSpPr>
          <p:nvPr>
            <p:ph type="ftr" sz="quarter" idx="4294967295"/>
            <p:custDataLst>
              <p:tags r:id="rId15"/>
            </p:custDataLst>
          </p:nvPr>
        </p:nvSpPr>
        <p:spPr>
          <a:xfrm>
            <a:off x="3889834" y="5966523"/>
            <a:ext cx="3742406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ctr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1030" name="灯片编号占位符 5"/>
          <p:cNvSpPr>
            <a:spLocks noGrp="1"/>
          </p:cNvSpPr>
          <p:nvPr>
            <p:ph type="sldNum" sz="quarter" idx="4294967295"/>
            <p:custDataLst>
              <p:tags r:id="rId16"/>
            </p:custDataLst>
          </p:nvPr>
        </p:nvSpPr>
        <p:spPr>
          <a:xfrm>
            <a:off x="8389794" y="5966523"/>
            <a:ext cx="2551641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r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E050DAF1-A85D-4291-AC3C-98A67F976E50}" type="slidenum">
              <a:rPr lang="zh-CN" altLang="en-US" sz="900">
                <a:solidFill>
                  <a:srgbClr val="898989"/>
                </a:solidFill>
                <a:ea typeface="微软雅黑" pitchFamily="34" charset="-122"/>
              </a:rPr>
              <a:t>*</a:t>
            </a:fld>
            <a:endParaRPr lang="zh-CN" altLang="en-US" sz="900">
              <a:solidFill>
                <a:srgbClr val="898989"/>
              </a:solidFill>
              <a:ea typeface="微软雅黑" panose="020b0503020204020204" pitchFamily="34" charset="-122"/>
            </a:endParaRPr>
          </a:p>
        </p:txBody>
      </p:sp>
    </p:spTree>
    <p:custDataLst>
      <p:tags r:id="rId17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</p:sldLayoutIdLst>
  <p:transition/>
  <p:timing/>
  <p:txStyles>
    <p:titleStyle>
      <a:lvl1pPr marL="0" indent="0" algn="l" defTabSz="8636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3400" b="1" u="none" strike="noStrike" kern="1200" cap="none" spc="300" normalizeH="0" baseline="0">
          <a:solidFill>
            <a:srgbClr val="262626"/>
          </a:solidFill>
          <a:uFillTx/>
          <a:latin typeface="Arial" pitchFamily="34" charset="0"/>
          <a:ea typeface="微软雅黑" pitchFamily="34" charset="-122"/>
          <a:cs typeface="+mj-cs"/>
        </a:defRPr>
      </a:lvl1pPr>
    </p:titleStyle>
    <p:bodyStyle>
      <a:lvl1pPr marL="215900" indent="-215900" algn="l" defTabSz="864235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ClrTx/>
        <a:buSzTx/>
        <a:buFont typeface="Arial" pitchFamily="34" charset="0"/>
        <a:buChar char="●"/>
        <a:defRPr sz="17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itchFamily="34" charset="0"/>
          <a:ea typeface="微软雅黑" pitchFamily="34" charset="-122"/>
          <a:cs typeface="+mn-cs"/>
        </a:defRPr>
      </a:lvl1pPr>
      <a:lvl2pPr marL="648335" indent="-215900" algn="l" defTabSz="864235" rtl="0" eaLnBrk="1" fontAlgn="auto" latinLnBrk="0" hangingPunct="1">
        <a:lnSpc>
          <a:spcPct val="120000"/>
        </a:lnSpc>
        <a:spcBef>
          <a:spcPct val="0"/>
        </a:spcBef>
        <a:spcAft>
          <a:spcPts val="600"/>
        </a:spcAft>
        <a:buClrTx/>
        <a:buSzTx/>
        <a:buFont typeface="Arial" pitchFamily="34" charset="0"/>
        <a:buChar char="●"/>
        <a:tabLst>
          <a:tab pos="1520825"/>
        </a:tabLst>
        <a:defRPr sz="151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itchFamily="34" charset="0"/>
          <a:ea typeface="微软雅黑" pitchFamily="34" charset="-122"/>
          <a:cs typeface="+mn-cs"/>
        </a:defRPr>
      </a:lvl2pPr>
      <a:lvl3pPr marL="1080135" indent="-215900" algn="l" defTabSz="864235" rtl="0" eaLnBrk="1" fontAlgn="auto" latinLnBrk="0" hangingPunct="1">
        <a:lnSpc>
          <a:spcPct val="120000"/>
        </a:lnSpc>
        <a:spcBef>
          <a:spcPct val="0"/>
        </a:spcBef>
        <a:spcAft>
          <a:spcPts val="600"/>
        </a:spcAft>
        <a:buClrTx/>
        <a:buSzTx/>
        <a:buFont typeface="Arial" pitchFamily="34" charset="0"/>
        <a:buChar char="●"/>
        <a:tabLst>
          <a:tab pos="1520825"/>
        </a:tabLst>
        <a:defRPr sz="151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itchFamily="34" charset="0"/>
          <a:ea typeface="微软雅黑" pitchFamily="34" charset="-122"/>
          <a:cs typeface="+mn-cs"/>
        </a:defRPr>
      </a:lvl3pPr>
      <a:lvl4pPr marL="1511935" indent="-215900" algn="l" defTabSz="864235" rtl="0" eaLnBrk="1" fontAlgn="auto" latinLnBrk="0" hangingPunct="1">
        <a:lnSpc>
          <a:spcPct val="120000"/>
        </a:lnSpc>
        <a:spcBef>
          <a:spcPct val="0"/>
        </a:spcBef>
        <a:spcAft>
          <a:spcPts val="300"/>
        </a:spcAft>
        <a:buClrTx/>
        <a:buSzTx/>
        <a:buFont typeface="Wingdings" charset="0"/>
        <a:buChar char=""/>
        <a:tabLst>
          <a:tab pos="1520825"/>
        </a:tabLst>
        <a:defRPr sz="1325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itchFamily="34" charset="0"/>
          <a:ea typeface="微软雅黑" pitchFamily="34" charset="-122"/>
          <a:cs typeface="+mn-cs"/>
        </a:defRPr>
      </a:lvl4pPr>
      <a:lvl5pPr marL="1944370" indent="-215900" algn="l" defTabSz="864235" rtl="0" eaLnBrk="1" fontAlgn="auto" latinLnBrk="0" hangingPunct="1">
        <a:lnSpc>
          <a:spcPct val="120000"/>
        </a:lnSpc>
        <a:spcBef>
          <a:spcPct val="0"/>
        </a:spcBef>
        <a:spcAft>
          <a:spcPts val="300"/>
        </a:spcAft>
        <a:buClrTx/>
        <a:buSzTx/>
        <a:buFont typeface="Arial" pitchFamily="34" charset="0"/>
        <a:buChar char="•"/>
        <a:tabLst>
          <a:tab pos="1520825"/>
        </a:tabLst>
        <a:defRPr sz="1325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itchFamily="34" charset="0"/>
          <a:ea typeface="微软雅黑" pitchFamily="34" charset="-122"/>
          <a:cs typeface="+mn-cs"/>
        </a:defRPr>
      </a:lvl5pPr>
      <a:lvl6pPr marL="2376170" indent="-215900" algn="l" defTabSz="864235" rtl="0" eaLnBrk="1" latinLnBrk="0" hangingPunct="1">
        <a:lnSpc>
          <a:spcPct val="90000"/>
        </a:lnSpc>
        <a:spcBef>
          <a:spcPct val="95000"/>
        </a:spcBef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807970" indent="-215900" algn="l" defTabSz="864235" rtl="0" eaLnBrk="1" latinLnBrk="0" hangingPunct="1">
        <a:lnSpc>
          <a:spcPct val="90000"/>
        </a:lnSpc>
        <a:spcBef>
          <a:spcPct val="95000"/>
        </a:spcBef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240405" indent="-215900" algn="l" defTabSz="864235" rtl="0" eaLnBrk="1" latinLnBrk="0" hangingPunct="1">
        <a:lnSpc>
          <a:spcPct val="90000"/>
        </a:lnSpc>
        <a:spcBef>
          <a:spcPct val="95000"/>
        </a:spcBef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672205" indent="-215900" algn="l" defTabSz="864235" rtl="0" eaLnBrk="1" latinLnBrk="0" hangingPunct="1">
        <a:lnSpc>
          <a:spcPct val="90000"/>
        </a:lnSpc>
        <a:spcBef>
          <a:spcPct val="95000"/>
        </a:spcBef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86423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31800" indent="0" algn="l" defTabSz="86423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64235" indent="0" algn="l" defTabSz="86423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296035" indent="0" algn="l" defTabSz="86423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727835" indent="0" algn="l" defTabSz="86423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6027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59207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02387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456305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2.xml" /><Relationship Id="rId3" Type="http://schemas.openxmlformats.org/officeDocument/2006/relationships/oleObject" Target="../embeddings/oleObject1.doc" TargetMode="Internal" /><Relationship Id="rId4" Type="http://schemas.openxmlformats.org/officeDocument/2006/relationships/image" Target="../media/image1.emf" /><Relationship Id="rId5" Type="http://schemas.openxmlformats.org/officeDocument/2006/relationships/vmlDrawing" Target="../drawings/vmlDrawing1.v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3.xml" /><Relationship Id="rId3" Type="http://schemas.openxmlformats.org/officeDocument/2006/relationships/oleObject" Target="../embeddings/oleObject2.doc" TargetMode="Internal" /><Relationship Id="rId4" Type="http://schemas.openxmlformats.org/officeDocument/2006/relationships/image" Target="../media/image2.emf" /><Relationship Id="rId5" Type="http://schemas.openxmlformats.org/officeDocument/2006/relationships/vmlDrawing" Target="../drawings/vmlDrawing2.v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4.xml" /><Relationship Id="rId3" Type="http://schemas.openxmlformats.org/officeDocument/2006/relationships/image" Target="../media/image3.pn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vmlDrawing" Target="../drawings/vmlDrawing3.vml" /><Relationship Id="rId2" Type="http://schemas.openxmlformats.org/officeDocument/2006/relationships/notesSlide" Target="../notesSlides/notesSlide5.xml" /><Relationship Id="rId3" Type="http://schemas.openxmlformats.org/officeDocument/2006/relationships/image" Target="../media/image4.jpeg" /><Relationship Id="rId4" Type="http://schemas.openxmlformats.org/officeDocument/2006/relationships/oleObject" Target="../embeddings/oleObject3.doc" TargetMode="Internal" /><Relationship Id="rId5" Type="http://schemas.openxmlformats.org/officeDocument/2006/relationships/image" Target="../media/image5.emf" /><Relationship Id="rId6" Type="http://schemas.openxmlformats.org/officeDocument/2006/relationships/oleObject" Target="../embeddings/oleObject4.doc" TargetMode="Internal" /><Relationship Id="rId7" Type="http://schemas.openxmlformats.org/officeDocument/2006/relationships/image" Target="../media/image6.emf" /><Relationship Id="rId8" Type="http://schemas.openxmlformats.org/officeDocument/2006/relationships/oleObject" Target="../embeddings/oleObject5.doc" TargetMode="Internal" /><Relationship Id="rId9" Type="http://schemas.openxmlformats.org/officeDocument/2006/relationships/image" Target="../media/image7.emf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oleObject" Target="../embeddings/oleObject9.doc" TargetMode="Internal" /><Relationship Id="rId11" Type="http://schemas.openxmlformats.org/officeDocument/2006/relationships/image" Target="../media/image11.emf" /><Relationship Id="rId12" Type="http://schemas.openxmlformats.org/officeDocument/2006/relationships/vmlDrawing" Target="../drawings/vmlDrawing4.vml" /><Relationship Id="rId2" Type="http://schemas.openxmlformats.org/officeDocument/2006/relationships/notesSlide" Target="../notesSlides/notesSlide6.xml" /><Relationship Id="rId3" Type="http://schemas.openxmlformats.org/officeDocument/2006/relationships/image" Target="../media/image4.jpeg" /><Relationship Id="rId4" Type="http://schemas.openxmlformats.org/officeDocument/2006/relationships/oleObject" Target="../embeddings/oleObject6.doc" TargetMode="Internal" /><Relationship Id="rId5" Type="http://schemas.openxmlformats.org/officeDocument/2006/relationships/image" Target="../media/image8.emf" /><Relationship Id="rId6" Type="http://schemas.openxmlformats.org/officeDocument/2006/relationships/oleObject" Target="../embeddings/oleObject7.doc" TargetMode="Internal" /><Relationship Id="rId7" Type="http://schemas.openxmlformats.org/officeDocument/2006/relationships/image" Target="../media/image9.emf" /><Relationship Id="rId8" Type="http://schemas.openxmlformats.org/officeDocument/2006/relationships/oleObject" Target="../embeddings/oleObject8.doc" TargetMode="Internal" /><Relationship Id="rId9" Type="http://schemas.openxmlformats.org/officeDocument/2006/relationships/image" Target="../media/image10.emf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7.xml" /><Relationship Id="rId3" Type="http://schemas.openxmlformats.org/officeDocument/2006/relationships/image" Target="../media/image4.jpeg" /><Relationship Id="rId4" Type="http://schemas.openxmlformats.org/officeDocument/2006/relationships/oleObject" Target="../embeddings/oleObject10.doc" TargetMode="Internal" /><Relationship Id="rId5" Type="http://schemas.openxmlformats.org/officeDocument/2006/relationships/image" Target="../media/image12.emf" /><Relationship Id="rId6" Type="http://schemas.openxmlformats.org/officeDocument/2006/relationships/oleObject" Target="../embeddings/oleObject11.doc" TargetMode="Internal" /><Relationship Id="rId7" Type="http://schemas.openxmlformats.org/officeDocument/2006/relationships/image" Target="../media/image13.emf" /><Relationship Id="rId8" Type="http://schemas.openxmlformats.org/officeDocument/2006/relationships/vmlDrawing" Target="../drawings/vmlDrawing5.v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vmlDrawing" Target="../drawings/vmlDrawing6.vml" /><Relationship Id="rId2" Type="http://schemas.openxmlformats.org/officeDocument/2006/relationships/notesSlide" Target="../notesSlides/notesSlide8.xml" /><Relationship Id="rId3" Type="http://schemas.openxmlformats.org/officeDocument/2006/relationships/image" Target="../media/image4.jpeg" /><Relationship Id="rId4" Type="http://schemas.openxmlformats.org/officeDocument/2006/relationships/oleObject" Target="../embeddings/oleObject12.doc" TargetMode="Internal" /><Relationship Id="rId5" Type="http://schemas.openxmlformats.org/officeDocument/2006/relationships/image" Target="../media/image14.emf" /><Relationship Id="rId6" Type="http://schemas.openxmlformats.org/officeDocument/2006/relationships/oleObject" Target="../embeddings/oleObject13.doc" TargetMode="Internal" /><Relationship Id="rId7" Type="http://schemas.openxmlformats.org/officeDocument/2006/relationships/image" Target="../media/image15.emf" /><Relationship Id="rId8" Type="http://schemas.openxmlformats.org/officeDocument/2006/relationships/oleObject" Target="../embeddings/oleObject14.doc" TargetMode="Internal" /><Relationship Id="rId9" Type="http://schemas.openxmlformats.org/officeDocument/2006/relationships/image" Target="../media/image16.emf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oleObject" Target="../embeddings/oleObject18.doc" TargetMode="Internal" /><Relationship Id="rId11" Type="http://schemas.openxmlformats.org/officeDocument/2006/relationships/image" Target="../media/image20.emf" /><Relationship Id="rId12" Type="http://schemas.openxmlformats.org/officeDocument/2006/relationships/oleObject" Target="../embeddings/oleObject19.doc" TargetMode="Internal" /><Relationship Id="rId13" Type="http://schemas.openxmlformats.org/officeDocument/2006/relationships/image" Target="../media/image21.emf" /><Relationship Id="rId14" Type="http://schemas.openxmlformats.org/officeDocument/2006/relationships/vmlDrawing" Target="../drawings/vmlDrawing7.vml" /><Relationship Id="rId2" Type="http://schemas.openxmlformats.org/officeDocument/2006/relationships/notesSlide" Target="../notesSlides/notesSlide9.xml" /><Relationship Id="rId3" Type="http://schemas.openxmlformats.org/officeDocument/2006/relationships/image" Target="../media/image4.jpeg" /><Relationship Id="rId4" Type="http://schemas.openxmlformats.org/officeDocument/2006/relationships/oleObject" Target="../embeddings/oleObject15.doc" TargetMode="Internal" /><Relationship Id="rId5" Type="http://schemas.openxmlformats.org/officeDocument/2006/relationships/image" Target="../media/image17.emf" /><Relationship Id="rId6" Type="http://schemas.openxmlformats.org/officeDocument/2006/relationships/oleObject" Target="../embeddings/oleObject16.doc" TargetMode="Internal" /><Relationship Id="rId7" Type="http://schemas.openxmlformats.org/officeDocument/2006/relationships/image" Target="../media/image18.emf" /><Relationship Id="rId8" Type="http://schemas.openxmlformats.org/officeDocument/2006/relationships/oleObject" Target="../embeddings/oleObject17.doc" TargetMode="Internal" /><Relationship Id="rId9" Type="http://schemas.openxmlformats.org/officeDocument/2006/relationships/image" Target="../media/image19.emf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vmlDrawing" Target="../drawings/vmlDrawing8.vml" /><Relationship Id="rId2" Type="http://schemas.openxmlformats.org/officeDocument/2006/relationships/notesSlide" Target="../notesSlides/notesSlide10.xml" /><Relationship Id="rId3" Type="http://schemas.openxmlformats.org/officeDocument/2006/relationships/image" Target="../media/image4.jpeg" /><Relationship Id="rId4" Type="http://schemas.openxmlformats.org/officeDocument/2006/relationships/oleObject" Target="../embeddings/oleObject20.doc" TargetMode="Internal" /><Relationship Id="rId5" Type="http://schemas.openxmlformats.org/officeDocument/2006/relationships/image" Target="../media/image22.emf" /><Relationship Id="rId6" Type="http://schemas.openxmlformats.org/officeDocument/2006/relationships/oleObject" Target="../embeddings/oleObject21.doc" TargetMode="Internal" /><Relationship Id="rId7" Type="http://schemas.openxmlformats.org/officeDocument/2006/relationships/image" Target="../media/image23.emf" /><Relationship Id="rId8" Type="http://schemas.openxmlformats.org/officeDocument/2006/relationships/oleObject" Target="../embeddings/oleObject22.doc" TargetMode="Internal" /><Relationship Id="rId9" Type="http://schemas.openxmlformats.org/officeDocument/2006/relationships/image" Target="../media/image24.emf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oleObject" Target="../embeddings/oleObject26.doc" TargetMode="Internal" /><Relationship Id="rId11" Type="http://schemas.openxmlformats.org/officeDocument/2006/relationships/image" Target="../media/image28.emf" /><Relationship Id="rId12" Type="http://schemas.openxmlformats.org/officeDocument/2006/relationships/oleObject" Target="../embeddings/oleObject27.doc" TargetMode="Internal" /><Relationship Id="rId13" Type="http://schemas.openxmlformats.org/officeDocument/2006/relationships/image" Target="../media/image29.emf" /><Relationship Id="rId14" Type="http://schemas.openxmlformats.org/officeDocument/2006/relationships/oleObject" Target="../embeddings/oleObject28.doc" TargetMode="Internal" /><Relationship Id="rId15" Type="http://schemas.openxmlformats.org/officeDocument/2006/relationships/image" Target="../media/image30.emf" /><Relationship Id="rId16" Type="http://schemas.openxmlformats.org/officeDocument/2006/relationships/vmlDrawing" Target="../drawings/vmlDrawing9.vml" /><Relationship Id="rId2" Type="http://schemas.openxmlformats.org/officeDocument/2006/relationships/notesSlide" Target="../notesSlides/notesSlide11.xml" /><Relationship Id="rId3" Type="http://schemas.openxmlformats.org/officeDocument/2006/relationships/image" Target="../media/image4.jpeg" /><Relationship Id="rId4" Type="http://schemas.openxmlformats.org/officeDocument/2006/relationships/oleObject" Target="../embeddings/oleObject23.doc" TargetMode="Internal" /><Relationship Id="rId5" Type="http://schemas.openxmlformats.org/officeDocument/2006/relationships/image" Target="../media/image25.emf" /><Relationship Id="rId6" Type="http://schemas.openxmlformats.org/officeDocument/2006/relationships/oleObject" Target="../embeddings/oleObject24.doc" TargetMode="Internal" /><Relationship Id="rId7" Type="http://schemas.openxmlformats.org/officeDocument/2006/relationships/image" Target="../media/image26.emf" /><Relationship Id="rId8" Type="http://schemas.openxmlformats.org/officeDocument/2006/relationships/oleObject" Target="../embeddings/oleObject25.doc" TargetMode="Internal" /><Relationship Id="rId9" Type="http://schemas.openxmlformats.org/officeDocument/2006/relationships/image" Target="../media/image27.emf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vmlDrawing" Target="../drawings/vmlDrawing10.vml" /><Relationship Id="rId2" Type="http://schemas.openxmlformats.org/officeDocument/2006/relationships/notesSlide" Target="../notesSlides/notesSlide12.xml" /><Relationship Id="rId3" Type="http://schemas.openxmlformats.org/officeDocument/2006/relationships/image" Target="../media/image4.jpeg" /><Relationship Id="rId4" Type="http://schemas.openxmlformats.org/officeDocument/2006/relationships/oleObject" Target="../embeddings/oleObject29.doc" TargetMode="Internal" /><Relationship Id="rId5" Type="http://schemas.openxmlformats.org/officeDocument/2006/relationships/image" Target="../media/image31.emf" /><Relationship Id="rId6" Type="http://schemas.openxmlformats.org/officeDocument/2006/relationships/oleObject" Target="../embeddings/oleObject30.doc" TargetMode="Internal" /><Relationship Id="rId7" Type="http://schemas.openxmlformats.org/officeDocument/2006/relationships/image" Target="../media/image32.emf" /><Relationship Id="rId8" Type="http://schemas.openxmlformats.org/officeDocument/2006/relationships/oleObject" Target="../embeddings/oleObject31.doc" TargetMode="Internal" /><Relationship Id="rId9" Type="http://schemas.openxmlformats.org/officeDocument/2006/relationships/image" Target="../media/image33.emf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3.xml" /><Relationship Id="rId3" Type="http://schemas.openxmlformats.org/officeDocument/2006/relationships/image" Target="../media/image4.jpeg" /><Relationship Id="rId4" Type="http://schemas.openxmlformats.org/officeDocument/2006/relationships/oleObject" Target="../embeddings/oleObject32.doc" TargetMode="Internal" /><Relationship Id="rId5" Type="http://schemas.openxmlformats.org/officeDocument/2006/relationships/image" Target="../media/image34.emf" /><Relationship Id="rId6" Type="http://schemas.openxmlformats.org/officeDocument/2006/relationships/oleObject" Target="../embeddings/oleObject33.doc" TargetMode="Internal" /><Relationship Id="rId7" Type="http://schemas.openxmlformats.org/officeDocument/2006/relationships/image" Target="../media/image35.emf" /><Relationship Id="rId8" Type="http://schemas.openxmlformats.org/officeDocument/2006/relationships/vmlDrawing" Target="../drawings/vmlDrawing11.v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oleObject" Target="../embeddings/oleObject37.doc" TargetMode="Internal" /><Relationship Id="rId11" Type="http://schemas.openxmlformats.org/officeDocument/2006/relationships/image" Target="../media/image39.emf" /><Relationship Id="rId12" Type="http://schemas.openxmlformats.org/officeDocument/2006/relationships/vmlDrawing" Target="../drawings/vmlDrawing12.vml" /><Relationship Id="rId2" Type="http://schemas.openxmlformats.org/officeDocument/2006/relationships/notesSlide" Target="../notesSlides/notesSlide14.xml" /><Relationship Id="rId3" Type="http://schemas.openxmlformats.org/officeDocument/2006/relationships/image" Target="../media/image4.jpeg" /><Relationship Id="rId4" Type="http://schemas.openxmlformats.org/officeDocument/2006/relationships/oleObject" Target="../embeddings/oleObject34.doc" TargetMode="Internal" /><Relationship Id="rId5" Type="http://schemas.openxmlformats.org/officeDocument/2006/relationships/image" Target="../media/image36.emf" /><Relationship Id="rId6" Type="http://schemas.openxmlformats.org/officeDocument/2006/relationships/oleObject" Target="../embeddings/oleObject35.doc" TargetMode="Internal" /><Relationship Id="rId7" Type="http://schemas.openxmlformats.org/officeDocument/2006/relationships/image" Target="../media/image37.emf" /><Relationship Id="rId8" Type="http://schemas.openxmlformats.org/officeDocument/2006/relationships/oleObject" Target="../embeddings/oleObject36.doc" TargetMode="Internal" /><Relationship Id="rId9" Type="http://schemas.openxmlformats.org/officeDocument/2006/relationships/image" Target="../media/image38.emf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5.xml" /><Relationship Id="rId3" Type="http://schemas.openxmlformats.org/officeDocument/2006/relationships/oleObject" Target="../embeddings/oleObject38.doc" TargetMode="Internal" /><Relationship Id="rId4" Type="http://schemas.openxmlformats.org/officeDocument/2006/relationships/image" Target="../media/image40.emf" /><Relationship Id="rId5" Type="http://schemas.openxmlformats.org/officeDocument/2006/relationships/oleObject" Target="../embeddings/oleObject39.doc" TargetMode="Internal" /><Relationship Id="rId6" Type="http://schemas.openxmlformats.org/officeDocument/2006/relationships/image" Target="../media/image41.emf" /><Relationship Id="rId7" Type="http://schemas.openxmlformats.org/officeDocument/2006/relationships/vmlDrawing" Target="../drawings/vmlDrawing13.v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6.xml" /><Relationship Id="rId3" Type="http://schemas.openxmlformats.org/officeDocument/2006/relationships/oleObject" Target="../embeddings/oleObject40.doc" TargetMode="Internal" /><Relationship Id="rId4" Type="http://schemas.openxmlformats.org/officeDocument/2006/relationships/image" Target="../media/image42.emf" /><Relationship Id="rId5" Type="http://schemas.openxmlformats.org/officeDocument/2006/relationships/oleObject" Target="../embeddings/oleObject41.doc" TargetMode="Internal" /><Relationship Id="rId6" Type="http://schemas.openxmlformats.org/officeDocument/2006/relationships/image" Target="../media/image43.emf" /><Relationship Id="rId7" Type="http://schemas.openxmlformats.org/officeDocument/2006/relationships/vmlDrawing" Target="../drawings/vmlDrawing14.v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7.xml" /><Relationship Id="rId3" Type="http://schemas.openxmlformats.org/officeDocument/2006/relationships/oleObject" Target="../embeddings/oleObject42.doc" TargetMode="Internal" /><Relationship Id="rId4" Type="http://schemas.openxmlformats.org/officeDocument/2006/relationships/image" Target="../media/image44.emf" /><Relationship Id="rId5" Type="http://schemas.openxmlformats.org/officeDocument/2006/relationships/oleObject" Target="../embeddings/oleObject43.doc" TargetMode="Internal" /><Relationship Id="rId6" Type="http://schemas.openxmlformats.org/officeDocument/2006/relationships/image" Target="../media/image45.emf" /><Relationship Id="rId7" Type="http://schemas.openxmlformats.org/officeDocument/2006/relationships/vmlDrawing" Target="../drawings/vmlDrawing15.vm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8.xml" /><Relationship Id="rId3" Type="http://schemas.openxmlformats.org/officeDocument/2006/relationships/oleObject" Target="../embeddings/oleObject44.doc" TargetMode="Internal" /><Relationship Id="rId4" Type="http://schemas.openxmlformats.org/officeDocument/2006/relationships/image" Target="../media/image46.emf" /><Relationship Id="rId5" Type="http://schemas.openxmlformats.org/officeDocument/2006/relationships/oleObject" Target="../embeddings/oleObject45.doc" TargetMode="Internal" /><Relationship Id="rId6" Type="http://schemas.openxmlformats.org/officeDocument/2006/relationships/image" Target="../media/image47.emf" /><Relationship Id="rId7" Type="http://schemas.openxmlformats.org/officeDocument/2006/relationships/vmlDrawing" Target="../drawings/vmlDrawing16.vm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9.xml" /><Relationship Id="rId3" Type="http://schemas.openxmlformats.org/officeDocument/2006/relationships/oleObject" Target="../embeddings/oleObject46.doc" TargetMode="Internal" /><Relationship Id="rId4" Type="http://schemas.openxmlformats.org/officeDocument/2006/relationships/image" Target="../media/image48.emf" /><Relationship Id="rId5" Type="http://schemas.openxmlformats.org/officeDocument/2006/relationships/oleObject" Target="../embeddings/oleObject47.doc" TargetMode="Internal" /><Relationship Id="rId6" Type="http://schemas.openxmlformats.org/officeDocument/2006/relationships/image" Target="../media/image49.emf" /><Relationship Id="rId7" Type="http://schemas.openxmlformats.org/officeDocument/2006/relationships/vmlDrawing" Target="../drawings/vmlDrawing17.vml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20.xml" /><Relationship Id="rId3" Type="http://schemas.openxmlformats.org/officeDocument/2006/relationships/oleObject" Target="../embeddings/oleObject48.doc" TargetMode="Internal" /><Relationship Id="rId4" Type="http://schemas.openxmlformats.org/officeDocument/2006/relationships/image" Target="../media/image50.emf" /><Relationship Id="rId5" Type="http://schemas.openxmlformats.org/officeDocument/2006/relationships/image" Target="../media/image51.wmf" /><Relationship Id="rId6" Type="http://schemas.openxmlformats.org/officeDocument/2006/relationships/vmlDrawing" Target="../drawings/vmlDrawing18.vml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21.xml" /><Relationship Id="rId3" Type="http://schemas.openxmlformats.org/officeDocument/2006/relationships/oleObject" Target="../embeddings/oleObject49.doc" TargetMode="Internal" /><Relationship Id="rId4" Type="http://schemas.openxmlformats.org/officeDocument/2006/relationships/image" Target="../media/image52.emf" /><Relationship Id="rId5" Type="http://schemas.openxmlformats.org/officeDocument/2006/relationships/oleObject" Target="../embeddings/oleObject50.doc" TargetMode="Internal" /><Relationship Id="rId6" Type="http://schemas.openxmlformats.org/officeDocument/2006/relationships/image" Target="../media/image53.emf" /><Relationship Id="rId7" Type="http://schemas.openxmlformats.org/officeDocument/2006/relationships/vmlDrawing" Target="../drawings/vmlDrawing19.vml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22.xml" /><Relationship Id="rId3" Type="http://schemas.openxmlformats.org/officeDocument/2006/relationships/oleObject" Target="../embeddings/oleObject51.doc" TargetMode="Internal" /><Relationship Id="rId4" Type="http://schemas.openxmlformats.org/officeDocument/2006/relationships/image" Target="../media/image54.emf" /><Relationship Id="rId5" Type="http://schemas.openxmlformats.org/officeDocument/2006/relationships/vmlDrawing" Target="../drawings/vmlDrawing20.vml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23.xml" /><Relationship Id="rId3" Type="http://schemas.openxmlformats.org/officeDocument/2006/relationships/image" Target="../media/image3.png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24.xml" /><Relationship Id="rId3" Type="http://schemas.openxmlformats.org/officeDocument/2006/relationships/oleObject" Target="../embeddings/oleObject52.doc" TargetMode="Internal" /><Relationship Id="rId4" Type="http://schemas.openxmlformats.org/officeDocument/2006/relationships/image" Target="../media/image55.emf" /><Relationship Id="rId5" Type="http://schemas.openxmlformats.org/officeDocument/2006/relationships/vmlDrawing" Target="../drawings/vmlDrawing21.vml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25.xml" /><Relationship Id="rId3" Type="http://schemas.openxmlformats.org/officeDocument/2006/relationships/oleObject" Target="../embeddings/oleObject53.doc" TargetMode="Internal" /><Relationship Id="rId4" Type="http://schemas.openxmlformats.org/officeDocument/2006/relationships/image" Target="../media/image56.emf" /><Relationship Id="rId5" Type="http://schemas.openxmlformats.org/officeDocument/2006/relationships/vmlDrawing" Target="../drawings/vmlDrawing22.vml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26.xml" /><Relationship Id="rId3" Type="http://schemas.openxmlformats.org/officeDocument/2006/relationships/oleObject" Target="../embeddings/oleObject54.doc" TargetMode="Internal" /><Relationship Id="rId4" Type="http://schemas.openxmlformats.org/officeDocument/2006/relationships/image" Target="../media/image57.emf" /><Relationship Id="rId5" Type="http://schemas.openxmlformats.org/officeDocument/2006/relationships/vmlDrawing" Target="../drawings/vmlDrawing23.vml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vmlDrawing" Target="../drawings/vmlDrawing24.vml" /><Relationship Id="rId2" Type="http://schemas.openxmlformats.org/officeDocument/2006/relationships/notesSlide" Target="../notesSlides/notesSlide27.xml" /><Relationship Id="rId3" Type="http://schemas.openxmlformats.org/officeDocument/2006/relationships/oleObject" Target="../embeddings/oleObject55.doc" TargetMode="Internal" /><Relationship Id="rId4" Type="http://schemas.openxmlformats.org/officeDocument/2006/relationships/image" Target="../media/image58.emf" /><Relationship Id="rId5" Type="http://schemas.openxmlformats.org/officeDocument/2006/relationships/oleObject" Target="../embeddings/oleObject56.doc" TargetMode="Internal" /><Relationship Id="rId6" Type="http://schemas.openxmlformats.org/officeDocument/2006/relationships/image" Target="../media/image59.emf" /><Relationship Id="rId7" Type="http://schemas.openxmlformats.org/officeDocument/2006/relationships/oleObject" Target="../embeddings/oleObject57.doc" TargetMode="Internal" /><Relationship Id="rId8" Type="http://schemas.openxmlformats.org/officeDocument/2006/relationships/image" Target="../media/image60.emf" /><Relationship Id="rId9" Type="http://schemas.openxmlformats.org/officeDocument/2006/relationships/image" Target="../media/image61.wmf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28.xml" /><Relationship Id="rId3" Type="http://schemas.openxmlformats.org/officeDocument/2006/relationships/oleObject" Target="../embeddings/oleObject58.doc" TargetMode="Internal" /><Relationship Id="rId4" Type="http://schemas.openxmlformats.org/officeDocument/2006/relationships/image" Target="../media/image62.emf" /><Relationship Id="rId5" Type="http://schemas.openxmlformats.org/officeDocument/2006/relationships/oleObject" Target="../embeddings/oleObject59.doc" TargetMode="Internal" /><Relationship Id="rId6" Type="http://schemas.openxmlformats.org/officeDocument/2006/relationships/image" Target="../media/image63.emf" /><Relationship Id="rId7" Type="http://schemas.openxmlformats.org/officeDocument/2006/relationships/vmlDrawing" Target="../drawings/vmlDrawing25.vml" /></Relationships>
</file>

<file path=ppt/slides/_rels/slide2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29.xml" /><Relationship Id="rId3" Type="http://schemas.openxmlformats.org/officeDocument/2006/relationships/oleObject" Target="../embeddings/oleObject60.doc" TargetMode="Internal" /><Relationship Id="rId4" Type="http://schemas.openxmlformats.org/officeDocument/2006/relationships/image" Target="../media/image64.emf" /><Relationship Id="rId5" Type="http://schemas.openxmlformats.org/officeDocument/2006/relationships/oleObject" Target="../embeddings/oleObject61.doc" TargetMode="Internal" /><Relationship Id="rId6" Type="http://schemas.openxmlformats.org/officeDocument/2006/relationships/image" Target="../media/image65.emf" /><Relationship Id="rId7" Type="http://schemas.openxmlformats.org/officeDocument/2006/relationships/vmlDrawing" Target="../drawings/vmlDrawing26.vml" /></Relationships>
</file>

<file path=ppt/slides/_rels/slide3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30.xml" /><Relationship Id="rId3" Type="http://schemas.openxmlformats.org/officeDocument/2006/relationships/oleObject" Target="../embeddings/oleObject62.doc" TargetMode="Internal" /><Relationship Id="rId4" Type="http://schemas.openxmlformats.org/officeDocument/2006/relationships/image" Target="../media/image66.emf" /><Relationship Id="rId5" Type="http://schemas.openxmlformats.org/officeDocument/2006/relationships/vmlDrawing" Target="../drawings/vmlDrawing27.vml" /></Relationships>
</file>

<file path=ppt/slides/_rels/slide3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31.xml" /><Relationship Id="rId3" Type="http://schemas.openxmlformats.org/officeDocument/2006/relationships/oleObject" Target="../embeddings/oleObject63.doc" TargetMode="Internal" /><Relationship Id="rId4" Type="http://schemas.openxmlformats.org/officeDocument/2006/relationships/image" Target="../media/image67.emf" /><Relationship Id="rId5" Type="http://schemas.openxmlformats.org/officeDocument/2006/relationships/vmlDrawing" Target="../drawings/vmlDrawing28.vml" /></Relationships>
</file>

<file path=ppt/slides/_rels/slide3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32.xml" /><Relationship Id="rId3" Type="http://schemas.openxmlformats.org/officeDocument/2006/relationships/oleObject" Target="../embeddings/oleObject64.doc" TargetMode="Internal" /><Relationship Id="rId4" Type="http://schemas.openxmlformats.org/officeDocument/2006/relationships/image" Target="../media/image68.emf" /><Relationship Id="rId5" Type="http://schemas.openxmlformats.org/officeDocument/2006/relationships/vmlDrawing" Target="../drawings/vmlDrawing29.vml" /></Relationships>
</file>

<file path=ppt/slides/_rels/slide3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33.xml" /><Relationship Id="rId3" Type="http://schemas.openxmlformats.org/officeDocument/2006/relationships/oleObject" Target="../embeddings/oleObject65.doc" TargetMode="Internal" /><Relationship Id="rId4" Type="http://schemas.openxmlformats.org/officeDocument/2006/relationships/image" Target="../media/image69.emf" /><Relationship Id="rId5" Type="http://schemas.openxmlformats.org/officeDocument/2006/relationships/vmlDrawing" Target="../drawings/vmlDrawing30.vml" /></Relationships>
</file>

<file path=ppt/slides/_rels/slide3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34.xml" /><Relationship Id="rId3" Type="http://schemas.openxmlformats.org/officeDocument/2006/relationships/image" Target="../media/image70.jpeg" /><Relationship Id="rId4" Type="http://schemas.openxmlformats.org/officeDocument/2006/relationships/oleObject" Target="../embeddings/oleObject66.doc" TargetMode="Internal" /><Relationship Id="rId5" Type="http://schemas.openxmlformats.org/officeDocument/2006/relationships/image" Target="../media/image71.emf" /><Relationship Id="rId6" Type="http://schemas.openxmlformats.org/officeDocument/2006/relationships/vmlDrawing" Target="../drawings/vmlDrawing31.vml" /></Relationships>
</file>

<file path=ppt/slides/_rels/slide3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35.xml" /><Relationship Id="rId3" Type="http://schemas.openxmlformats.org/officeDocument/2006/relationships/oleObject" Target="../embeddings/oleObject67.doc" TargetMode="Internal" /><Relationship Id="rId4" Type="http://schemas.openxmlformats.org/officeDocument/2006/relationships/image" Target="../media/image72.emf" /><Relationship Id="rId5" Type="http://schemas.openxmlformats.org/officeDocument/2006/relationships/vmlDrawing" Target="../drawings/vmlDrawing32.vml" /></Relationships>
</file>

<file path=ppt/slides/_rels/slide3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36.xml" /><Relationship Id="rId3" Type="http://schemas.openxmlformats.org/officeDocument/2006/relationships/image" Target="../media/image70.jpeg" /><Relationship Id="rId4" Type="http://schemas.openxmlformats.org/officeDocument/2006/relationships/oleObject" Target="../embeddings/oleObject68.doc" TargetMode="Internal" /><Relationship Id="rId5" Type="http://schemas.openxmlformats.org/officeDocument/2006/relationships/image" Target="../media/image73.emf" /><Relationship Id="rId6" Type="http://schemas.openxmlformats.org/officeDocument/2006/relationships/vmlDrawing" Target="../drawings/vmlDrawing33.vml" /></Relationships>
</file>

<file path=ppt/slides/_rels/slide3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37.xml" /><Relationship Id="rId3" Type="http://schemas.openxmlformats.org/officeDocument/2006/relationships/oleObject" Target="../embeddings/oleObject69.doc" TargetMode="Internal" /><Relationship Id="rId4" Type="http://schemas.openxmlformats.org/officeDocument/2006/relationships/image" Target="../media/image74.emf" /><Relationship Id="rId5" Type="http://schemas.openxmlformats.org/officeDocument/2006/relationships/image" Target="../media/image75.png" /><Relationship Id="rId6" Type="http://schemas.openxmlformats.org/officeDocument/2006/relationships/vmlDrawing" Target="../drawings/vmlDrawing34.vml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cxnSp>
        <p:nvCxnSpPr>
          <p:cNvPr id="4097" name="直接连接符 14367"/>
          <p:cNvCxnSpPr/>
          <p:nvPr/>
        </p:nvCxnSpPr>
        <p:spPr>
          <a:xfrm>
            <a:off x="112713" y="3270250"/>
            <a:ext cx="11258550" cy="0"/>
          </a:xfrm>
          <a:prstGeom prst="line">
            <a:avLst/>
          </a:prstGeom>
          <a:noFill/>
          <a:ln w="19050">
            <a:solidFill>
              <a:srgbClr val="055A96"/>
            </a:solidFill>
            <a:round/>
          </a:ln>
        </p:spPr>
      </p:cxnSp>
      <p:sp>
        <p:nvSpPr>
          <p:cNvPr id="4098" name="矩形 9"/>
          <p:cNvSpPr/>
          <p:nvPr/>
        </p:nvSpPr>
        <p:spPr>
          <a:xfrm>
            <a:off x="0" y="1260475"/>
            <a:ext cx="11522075" cy="19462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86411" tIns="43205" rIns="86411" bIns="43205" anchor="t" anchorCtr="0">
            <a:spAutoFit/>
          </a:bodyPr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defTabSz="862012"/>
            <a:r>
              <a:rPr lang="zh-CN" altLang="en-US" sz="6100">
                <a:solidFill>
                  <a:srgbClr val="055A96"/>
                </a:solidFill>
                <a:latin typeface="微软雅黑" pitchFamily="34" charset="-122"/>
                <a:ea typeface="经典美黑简" pitchFamily="49" charset="-122"/>
              </a:rPr>
              <a:t>第九单元　当代世界发展的特点与主要趋势</a:t>
            </a:r>
            <a:endParaRPr lang="zh-CN" altLang="en-US" sz="6100">
              <a:solidFill>
                <a:srgbClr val="055A96"/>
              </a:solidFill>
              <a:latin typeface="微软雅黑" pitchFamily="34" charset="-122"/>
              <a:ea typeface="经典美黑简" pitchFamily="49" charset="-122"/>
            </a:endParaRPr>
          </a:p>
        </p:txBody>
      </p:sp>
      <p:sp>
        <p:nvSpPr>
          <p:cNvPr id="4099" name="矩形 5"/>
          <p:cNvSpPr/>
          <p:nvPr/>
        </p:nvSpPr>
        <p:spPr>
          <a:xfrm>
            <a:off x="63500" y="3316288"/>
            <a:ext cx="11406188" cy="1096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86411" tIns="43205" rIns="86411" bIns="43205" anchor="t" anchorCtr="0">
            <a:spAutoFit/>
          </a:bodyPr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defTabSz="862012">
              <a:lnSpc>
                <a:spcPct val="130000"/>
              </a:lnSpc>
              <a:tabLst>
                <a:tab pos="2595562"/>
              </a:tabLst>
            </a:pPr>
            <a:r>
              <a:rPr lang="zh-CN" altLang="en-US" sz="5100">
                <a:solidFill>
                  <a:srgbClr val="14862F"/>
                </a:solidFill>
                <a:latin typeface="仿宋" pitchFamily="49" charset="-122"/>
                <a:ea typeface="仿宋" pitchFamily="49" charset="-122"/>
              </a:rPr>
              <a:t>第</a:t>
            </a:r>
            <a:r>
              <a:rPr lang="en-US" altLang="zh-CN" sz="5100">
                <a:solidFill>
                  <a:srgbClr val="14862F"/>
                </a:solidFill>
                <a:latin typeface="仿宋" pitchFamily="49" charset="-122"/>
                <a:ea typeface="仿宋" pitchFamily="49" charset="-122"/>
              </a:rPr>
              <a:t>23</a:t>
            </a:r>
            <a:r>
              <a:rPr lang="zh-CN" altLang="en-US" sz="5100">
                <a:solidFill>
                  <a:srgbClr val="14862F"/>
                </a:solidFill>
                <a:latin typeface="仿宋" pitchFamily="49" charset="-122"/>
                <a:ea typeface="仿宋" pitchFamily="49" charset="-122"/>
              </a:rPr>
              <a:t>课　和平发展合作共赢的时代潮流</a:t>
            </a:r>
            <a:endParaRPr lang="zh-CN" altLang="en-US" sz="5100">
              <a:solidFill>
                <a:srgbClr val="14862F"/>
              </a:solidFill>
              <a:latin typeface="仿宋" pitchFamily="49" charset="-122"/>
              <a:ea typeface="仿宋" pitchFamily="49" charset="-122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 fill="hold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0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0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1" presetClass="entr" presetSubtype="0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fill="hold" tmFilter="0,0; .5, 1; 1, 1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6145" name="对象 1846275"/>
          <p:cNvGraphicFramePr/>
          <p:nvPr/>
        </p:nvGraphicFramePr>
        <p:xfrm>
          <a:off x="368300" y="1057275"/>
          <a:ext cx="10787063" cy="43656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8" r:id="rId3" imgW="10787063" imgH="4365625" progId="Word.Document.8">
                  <p:embed/>
                </p:oleObj>
              </mc:Choice>
              <mc:Fallback>
                <p:oleObj r:id="rId3" imgW="10787063" imgH="43656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68300" y="1057275"/>
                        <a:ext cx="10787063" cy="43656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8193" name="对象 1910785"/>
          <p:cNvGraphicFramePr/>
          <p:nvPr/>
        </p:nvGraphicFramePr>
        <p:xfrm>
          <a:off x="368300" y="1293813"/>
          <a:ext cx="10787063" cy="38925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9" r:id="rId3" imgW="10787063" imgH="3892550" progId="Word.Document.8">
                  <p:embed/>
                </p:oleObj>
              </mc:Choice>
              <mc:Fallback>
                <p:oleObj r:id="rId3" imgW="10787063" imgH="38925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68300" y="1293813"/>
                        <a:ext cx="10787063" cy="38925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/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0241" name="图片 1089582" descr="未标题-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4825" y="2117725"/>
            <a:ext cx="1371600" cy="1219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0242" name="TextBox 77"/>
          <p:cNvSpPr/>
          <p:nvPr/>
        </p:nvSpPr>
        <p:spPr>
          <a:xfrm>
            <a:off x="785813" y="2252663"/>
            <a:ext cx="809625" cy="8477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lIns="86411" tIns="43205" rIns="86411" bIns="43205" anchor="t" anchorCtr="0">
            <a:spAutoFit/>
          </a:bodyPr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defTabSz="431800"/>
            <a:r>
              <a:rPr lang="zh-CN" altLang="en-US" sz="5000">
                <a:solidFill>
                  <a:srgbClr val="FA4140"/>
                </a:solidFill>
                <a:latin typeface="楷体" pitchFamily="49" charset="-122"/>
                <a:ea typeface="楷体" pitchFamily="49" charset="-122"/>
              </a:rPr>
              <a:t>教</a:t>
            </a:r>
            <a:endParaRPr lang="zh-CN" altLang="en-US" sz="5000">
              <a:solidFill>
                <a:srgbClr val="FA4140"/>
              </a:solidFill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10243" name="图片 1089584" descr="未标题-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4813" y="2459038"/>
            <a:ext cx="1371600" cy="1219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0244" name="TextBox 77"/>
          <p:cNvSpPr/>
          <p:nvPr/>
        </p:nvSpPr>
        <p:spPr>
          <a:xfrm>
            <a:off x="1970088" y="2584450"/>
            <a:ext cx="809625" cy="8477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lIns="86411" tIns="43205" rIns="86411" bIns="43205" anchor="t" anchorCtr="0">
            <a:spAutoFit/>
          </a:bodyPr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defTabSz="431800"/>
            <a:r>
              <a:rPr lang="zh-CN" altLang="en-US" sz="5000">
                <a:solidFill>
                  <a:schemeClr val="accent2"/>
                </a:solidFill>
                <a:latin typeface="楷体" pitchFamily="49" charset="-122"/>
                <a:ea typeface="楷体" pitchFamily="49" charset="-122"/>
              </a:rPr>
              <a:t>材</a:t>
            </a:r>
            <a:endParaRPr lang="zh-CN" altLang="en-US" sz="5000">
              <a:solidFill>
                <a:schemeClr val="accent2"/>
              </a:solidFill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10245" name="图片 1089586" descr="未标题-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8163" y="2152650"/>
            <a:ext cx="1371600" cy="1219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0246" name="TextBox 77"/>
          <p:cNvSpPr/>
          <p:nvPr/>
        </p:nvSpPr>
        <p:spPr>
          <a:xfrm>
            <a:off x="3373438" y="2266950"/>
            <a:ext cx="809625" cy="8477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lIns="86411" tIns="43205" rIns="86411" bIns="43205" anchor="t" anchorCtr="0">
            <a:spAutoFit/>
          </a:bodyPr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defTabSz="431800"/>
            <a:r>
              <a:rPr lang="zh-CN" altLang="en-US" sz="5000">
                <a:solidFill>
                  <a:srgbClr val="009999"/>
                </a:solidFill>
                <a:latin typeface="楷体" pitchFamily="49" charset="-122"/>
                <a:ea typeface="楷体" pitchFamily="49" charset="-122"/>
              </a:rPr>
              <a:t>细</a:t>
            </a:r>
            <a:endParaRPr lang="zh-CN" altLang="en-US" sz="5000">
              <a:solidFill>
                <a:srgbClr val="009999"/>
              </a:solidFill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10247" name="图片 1089588" descr="未标题-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49738" y="2476500"/>
            <a:ext cx="1371600" cy="1219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0248" name="TextBox 77"/>
          <p:cNvSpPr/>
          <p:nvPr/>
        </p:nvSpPr>
        <p:spPr>
          <a:xfrm>
            <a:off x="4530725" y="2632075"/>
            <a:ext cx="809625" cy="8477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lIns="86411" tIns="43205" rIns="86411" bIns="43205" anchor="t" anchorCtr="0">
            <a:spAutoFit/>
          </a:bodyPr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defTabSz="431800"/>
            <a:r>
              <a:rPr lang="zh-CN" altLang="en-US" sz="5000">
                <a:solidFill>
                  <a:schemeClr val="hlink"/>
                </a:solidFill>
                <a:latin typeface="楷体" pitchFamily="49" charset="-122"/>
                <a:ea typeface="楷体" pitchFamily="49" charset="-122"/>
              </a:rPr>
              <a:t>研</a:t>
            </a:r>
            <a:endParaRPr lang="zh-CN" altLang="en-US" sz="5000">
              <a:solidFill>
                <a:schemeClr val="hlink"/>
              </a:solidFill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10249" name="图片 1089590" descr="未标题-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00713" y="2208213"/>
            <a:ext cx="1371600" cy="1219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0250" name="TextBox 77"/>
          <p:cNvSpPr/>
          <p:nvPr/>
        </p:nvSpPr>
        <p:spPr>
          <a:xfrm>
            <a:off x="5981700" y="2346325"/>
            <a:ext cx="809625" cy="8477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lIns="86411" tIns="43205" rIns="86411" bIns="43205" anchor="t" anchorCtr="0">
            <a:spAutoFit/>
          </a:bodyPr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defTabSz="431800"/>
            <a:r>
              <a:rPr lang="zh-CN" altLang="en-US" sz="5000">
                <a:solidFill>
                  <a:srgbClr val="06CFE4"/>
                </a:solidFill>
                <a:latin typeface="楷体" pitchFamily="49" charset="-122"/>
                <a:ea typeface="楷体" pitchFamily="49" charset="-122"/>
              </a:rPr>
              <a:t>素</a:t>
            </a:r>
            <a:endParaRPr lang="zh-CN" altLang="en-US" sz="5000">
              <a:solidFill>
                <a:srgbClr val="06CFE4"/>
              </a:solidFill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10251" name="图片 1089592" descr="未标题-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96113" y="2478088"/>
            <a:ext cx="1371600" cy="1219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0252" name="TextBox 77"/>
          <p:cNvSpPr/>
          <p:nvPr/>
        </p:nvSpPr>
        <p:spPr>
          <a:xfrm>
            <a:off x="7291388" y="2584450"/>
            <a:ext cx="809625" cy="8477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lIns="86411" tIns="43205" rIns="86411" bIns="43205" anchor="t" anchorCtr="0">
            <a:spAutoFit/>
          </a:bodyPr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defTabSz="431800"/>
            <a:r>
              <a:rPr lang="zh-CN" altLang="en-US" sz="5000">
                <a:solidFill>
                  <a:srgbClr val="30AF0D"/>
                </a:solidFill>
                <a:latin typeface="楷体" pitchFamily="49" charset="-122"/>
                <a:ea typeface="楷体" pitchFamily="49" charset="-122"/>
              </a:rPr>
              <a:t>养</a:t>
            </a:r>
            <a:endParaRPr lang="zh-CN" altLang="en-US" sz="5000">
              <a:solidFill>
                <a:srgbClr val="30AF0D"/>
              </a:solidFill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10253" name="图片 1089594" descr="未标题-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15338" y="2260600"/>
            <a:ext cx="1371600" cy="1219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0254" name="TextBox 77"/>
          <p:cNvSpPr/>
          <p:nvPr/>
        </p:nvSpPr>
        <p:spPr>
          <a:xfrm>
            <a:off x="8662988" y="2397125"/>
            <a:ext cx="809625" cy="8477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lIns="86411" tIns="43205" rIns="86411" bIns="43205" anchor="t" anchorCtr="0">
            <a:spAutoFit/>
          </a:bodyPr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defTabSz="431800"/>
            <a:r>
              <a:rPr lang="zh-CN" altLang="en-US" sz="5000">
                <a:solidFill>
                  <a:srgbClr val="CF8BF5"/>
                </a:solidFill>
                <a:latin typeface="楷体" pitchFamily="49" charset="-122"/>
                <a:ea typeface="楷体" pitchFamily="49" charset="-122"/>
              </a:rPr>
              <a:t>奠</a:t>
            </a:r>
            <a:endParaRPr lang="zh-CN" altLang="en-US" sz="5000">
              <a:solidFill>
                <a:srgbClr val="CF8BF5"/>
              </a:solidFill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10255" name="图片 1089596" descr="未标题-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25025" y="2495550"/>
            <a:ext cx="1371600" cy="1219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0256" name="TextBox 77"/>
          <p:cNvSpPr/>
          <p:nvPr/>
        </p:nvSpPr>
        <p:spPr>
          <a:xfrm>
            <a:off x="10020300" y="2641600"/>
            <a:ext cx="809625" cy="8477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lIns="86411" tIns="43205" rIns="86411" bIns="43205" anchor="t" anchorCtr="0">
            <a:spAutoFit/>
          </a:bodyPr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defTabSz="431800"/>
            <a:r>
              <a:rPr lang="zh-CN" altLang="en-US" sz="5000">
                <a:solidFill>
                  <a:srgbClr val="A78815"/>
                </a:solidFill>
                <a:latin typeface="楷体" pitchFamily="49" charset="-122"/>
                <a:ea typeface="楷体" pitchFamily="49" charset="-122"/>
              </a:rPr>
              <a:t>基</a:t>
            </a:r>
            <a:endParaRPr lang="zh-CN" altLang="en-US" sz="5000">
              <a:solidFill>
                <a:srgbClr val="A78815"/>
              </a:solidFill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2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2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02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02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02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02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02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2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02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02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02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02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02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02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/>
      <p:bldP spid="10244" grpId="0"/>
      <p:bldP spid="10246" grpId="0"/>
      <p:bldP spid="10248" grpId="0"/>
      <p:bldP spid="10250" grpId="0"/>
      <p:bldP spid="10252" grpId="0"/>
      <p:bldP spid="10254" grpId="0"/>
      <p:bldP spid="1025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2289" name="图片 1800193" descr="答案"/>
          <p:cNvPicPr>
            <a:picLocks noChangeAspect="1"/>
          </p:cNvPicPr>
          <p:nvPr/>
        </p:nvPicPr>
        <p:blipFill>
          <a:blip r:embed="rId3">
            <a:clrChange>
              <a:clrFrom>
                <a:srgbClr val="FFFCFF"/>
              </a:clrFrom>
              <a:clrTo>
                <a:srgbClr val="FFFC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196513" y="6015038"/>
            <a:ext cx="712787" cy="411162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12290" name="对象 1800200"/>
          <p:cNvGraphicFramePr/>
          <p:nvPr/>
        </p:nvGraphicFramePr>
        <p:xfrm>
          <a:off x="439738" y="474663"/>
          <a:ext cx="10644187" cy="55308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0" r:id="rId4" imgW="10644187" imgH="5530850" progId="Word.Document.8">
                  <p:embed/>
                </p:oleObj>
              </mc:Choice>
              <mc:Fallback>
                <p:oleObj r:id="rId4" imgW="10644187" imgH="55308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39738" y="474663"/>
                        <a:ext cx="10644187" cy="55308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291" name="对象 1800201"/>
          <p:cNvGraphicFramePr/>
          <p:nvPr/>
        </p:nvGraphicFramePr>
        <p:xfrm>
          <a:off x="5715000" y="2459038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1" r:id="rId6" imgW="3533775" imgH="593725" progId="Word.Document.8">
                  <p:embed/>
                </p:oleObj>
              </mc:Choice>
              <mc:Fallback>
                <p:oleObj r:id="rId6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5715000" y="2459038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292" name="对象 1800202"/>
          <p:cNvGraphicFramePr/>
          <p:nvPr/>
        </p:nvGraphicFramePr>
        <p:xfrm>
          <a:off x="2998788" y="3863975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2" r:id="rId8" imgW="3533775" imgH="593725" progId="Word.Document.8">
                  <p:embed/>
                </p:oleObj>
              </mc:Choice>
              <mc:Fallback>
                <p:oleObj r:id="rId8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2998788" y="3863975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28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" dur="500" fill="hold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500" fill="hold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289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4337" name="图片 1928193" descr="答案"/>
          <p:cNvPicPr>
            <a:picLocks noChangeAspect="1"/>
          </p:cNvPicPr>
          <p:nvPr/>
        </p:nvPicPr>
        <p:blipFill>
          <a:blip r:embed="rId3">
            <a:clrChange>
              <a:clrFrom>
                <a:srgbClr val="FFFCFF"/>
              </a:clrFrom>
              <a:clrTo>
                <a:srgbClr val="FFFC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196513" y="6015038"/>
            <a:ext cx="712787" cy="411162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14338" name="对象 1928195"/>
          <p:cNvGraphicFramePr/>
          <p:nvPr/>
        </p:nvGraphicFramePr>
        <p:xfrm>
          <a:off x="439738" y="1166813"/>
          <a:ext cx="10644187" cy="41481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3" r:id="rId4" imgW="10644187" imgH="4148137" progId="Word.Document.8">
                  <p:embed/>
                </p:oleObj>
              </mc:Choice>
              <mc:Fallback>
                <p:oleObj r:id="rId4" imgW="10644187" imgH="414813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39738" y="1166813"/>
                        <a:ext cx="10644187" cy="41481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339" name="对象 1928196"/>
          <p:cNvGraphicFramePr/>
          <p:nvPr/>
        </p:nvGraphicFramePr>
        <p:xfrm>
          <a:off x="8335963" y="3848100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4" r:id="rId6" imgW="3533775" imgH="593725" progId="Word.Document.8">
                  <p:embed/>
                </p:oleObj>
              </mc:Choice>
              <mc:Fallback>
                <p:oleObj r:id="rId6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8335963" y="3848100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340" name="对象 1928197"/>
          <p:cNvGraphicFramePr/>
          <p:nvPr/>
        </p:nvGraphicFramePr>
        <p:xfrm>
          <a:off x="3702050" y="4551363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5" r:id="rId8" imgW="3533775" imgH="593725" progId="Word.Document.8">
                  <p:embed/>
                </p:oleObj>
              </mc:Choice>
              <mc:Fallback>
                <p:oleObj r:id="rId8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3702050" y="4551363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341" name="对象 1928198"/>
          <p:cNvGraphicFramePr/>
          <p:nvPr/>
        </p:nvGraphicFramePr>
        <p:xfrm>
          <a:off x="6907213" y="4551363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6" r:id="rId10" imgW="3533775" imgH="593725" progId="Word.Document.8">
                  <p:embed/>
                </p:oleObj>
              </mc:Choice>
              <mc:Fallback>
                <p:oleObj r:id="rId10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6907213" y="4551363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3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500" fill="hold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" fill="hold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" dur="500" fill="hold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337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6385" name="图片 1930241" descr="答案"/>
          <p:cNvPicPr>
            <a:picLocks noChangeAspect="1"/>
          </p:cNvPicPr>
          <p:nvPr/>
        </p:nvPicPr>
        <p:blipFill>
          <a:blip r:embed="rId3">
            <a:clrChange>
              <a:clrFrom>
                <a:srgbClr val="FFFCFF"/>
              </a:clrFrom>
              <a:clrTo>
                <a:srgbClr val="FFFC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196513" y="6015038"/>
            <a:ext cx="712787" cy="411162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16386" name="对象 1930242"/>
          <p:cNvGraphicFramePr/>
          <p:nvPr/>
        </p:nvGraphicFramePr>
        <p:xfrm>
          <a:off x="439738" y="2203450"/>
          <a:ext cx="10644187" cy="20748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7" r:id="rId4" imgW="10644187" imgH="2074863" progId="Word.Document.8">
                  <p:embed/>
                </p:oleObj>
              </mc:Choice>
              <mc:Fallback>
                <p:oleObj r:id="rId4" imgW="10644187" imgH="20748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39738" y="2203450"/>
                        <a:ext cx="10644187" cy="20748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387" name="对象 1930243"/>
          <p:cNvGraphicFramePr/>
          <p:nvPr/>
        </p:nvGraphicFramePr>
        <p:xfrm>
          <a:off x="449263" y="2819400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8" r:id="rId6" imgW="3533775" imgH="593725" progId="Word.Document.8">
                  <p:embed/>
                </p:oleObj>
              </mc:Choice>
              <mc:Fallback>
                <p:oleObj r:id="rId6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449263" y="2819400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38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" fill="hold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385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8433" name="图片 1932289" descr="答案"/>
          <p:cNvPicPr>
            <a:picLocks noChangeAspect="1"/>
          </p:cNvPicPr>
          <p:nvPr/>
        </p:nvPicPr>
        <p:blipFill>
          <a:blip r:embed="rId3">
            <a:clrChange>
              <a:clrFrom>
                <a:srgbClr val="FFFCFF"/>
              </a:clrFrom>
              <a:clrTo>
                <a:srgbClr val="FFFC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196513" y="6015038"/>
            <a:ext cx="712787" cy="411162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18434" name="对象 1932290"/>
          <p:cNvGraphicFramePr/>
          <p:nvPr/>
        </p:nvGraphicFramePr>
        <p:xfrm>
          <a:off x="439738" y="1166813"/>
          <a:ext cx="10644187" cy="41481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9" r:id="rId4" imgW="10644187" imgH="4148137" progId="Word.Document.8">
                  <p:embed/>
                </p:oleObj>
              </mc:Choice>
              <mc:Fallback>
                <p:oleObj r:id="rId4" imgW="10644187" imgH="414813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39738" y="1166813"/>
                        <a:ext cx="10644187" cy="41481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435" name="对象 1932291"/>
          <p:cNvGraphicFramePr/>
          <p:nvPr/>
        </p:nvGraphicFramePr>
        <p:xfrm>
          <a:off x="4076700" y="2490788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0" r:id="rId6" imgW="3533775" imgH="593725" progId="Word.Document.8">
                  <p:embed/>
                </p:oleObj>
              </mc:Choice>
              <mc:Fallback>
                <p:oleObj r:id="rId6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4076700" y="2490788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436" name="对象 1932292"/>
          <p:cNvGraphicFramePr/>
          <p:nvPr/>
        </p:nvGraphicFramePr>
        <p:xfrm>
          <a:off x="3351213" y="4551363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1" r:id="rId8" imgW="3533775" imgH="593725" progId="Word.Document.8">
                  <p:embed/>
                </p:oleObj>
              </mc:Choice>
              <mc:Fallback>
                <p:oleObj r:id="rId8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3351213" y="4551363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4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" dur="500" fill="hold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500" fill="hold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433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20481" name="图片 1934337" descr="答案"/>
          <p:cNvPicPr>
            <a:picLocks noChangeAspect="1"/>
          </p:cNvPicPr>
          <p:nvPr/>
        </p:nvPicPr>
        <p:blipFill>
          <a:blip r:embed="rId3">
            <a:clrChange>
              <a:clrFrom>
                <a:srgbClr val="FFFCFF"/>
              </a:clrFrom>
              <a:clrTo>
                <a:srgbClr val="FFFC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196513" y="6015038"/>
            <a:ext cx="712787" cy="411162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20482" name="对象 1934339"/>
          <p:cNvGraphicFramePr/>
          <p:nvPr/>
        </p:nvGraphicFramePr>
        <p:xfrm>
          <a:off x="439738" y="474663"/>
          <a:ext cx="10644187" cy="55308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2" r:id="rId4" imgW="10644187" imgH="5530850" progId="Word.Document.8">
                  <p:embed/>
                </p:oleObj>
              </mc:Choice>
              <mc:Fallback>
                <p:oleObj r:id="rId4" imgW="10644187" imgH="55308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39738" y="474663"/>
                        <a:ext cx="10644187" cy="55308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483" name="对象 1934340"/>
          <p:cNvGraphicFramePr/>
          <p:nvPr/>
        </p:nvGraphicFramePr>
        <p:xfrm>
          <a:off x="449263" y="1789113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3" r:id="rId6" imgW="3533775" imgH="593725" progId="Word.Document.8">
                  <p:embed/>
                </p:oleObj>
              </mc:Choice>
              <mc:Fallback>
                <p:oleObj r:id="rId6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449263" y="1789113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484" name="对象 1934341"/>
          <p:cNvGraphicFramePr/>
          <p:nvPr/>
        </p:nvGraphicFramePr>
        <p:xfrm>
          <a:off x="2952750" y="3160713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4" r:id="rId8" imgW="3533775" imgH="593725" progId="Word.Document.8">
                  <p:embed/>
                </p:oleObj>
              </mc:Choice>
              <mc:Fallback>
                <p:oleObj r:id="rId8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2952750" y="3160713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485" name="对象 1934342"/>
          <p:cNvGraphicFramePr/>
          <p:nvPr/>
        </p:nvGraphicFramePr>
        <p:xfrm>
          <a:off x="3351213" y="4551363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5" r:id="rId10" imgW="3533775" imgH="593725" progId="Word.Document.8">
                  <p:embed/>
                </p:oleObj>
              </mc:Choice>
              <mc:Fallback>
                <p:oleObj r:id="rId10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3351213" y="4551363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486" name="对象 1934343"/>
          <p:cNvGraphicFramePr/>
          <p:nvPr/>
        </p:nvGraphicFramePr>
        <p:xfrm>
          <a:off x="3351213" y="5221288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6" r:id="rId12" imgW="3533775" imgH="593725" progId="Word.Document.8">
                  <p:embed/>
                </p:oleObj>
              </mc:Choice>
              <mc:Fallback>
                <p:oleObj r:id="rId12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3351213" y="5221288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48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" fill="hold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" dur="500" fill="hold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" dur="500" fill="hold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" dur="500" fill="hold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481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22529" name="图片 1936385" descr="答案"/>
          <p:cNvPicPr>
            <a:picLocks noChangeAspect="1"/>
          </p:cNvPicPr>
          <p:nvPr/>
        </p:nvPicPr>
        <p:blipFill>
          <a:blip r:embed="rId3">
            <a:clrChange>
              <a:clrFrom>
                <a:srgbClr val="FFFCFF"/>
              </a:clrFrom>
              <a:clrTo>
                <a:srgbClr val="FFFC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196513" y="6015038"/>
            <a:ext cx="712787" cy="411162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22530" name="对象 1936386"/>
          <p:cNvGraphicFramePr/>
          <p:nvPr/>
        </p:nvGraphicFramePr>
        <p:xfrm>
          <a:off x="439738" y="820738"/>
          <a:ext cx="10644187" cy="484028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7" r:id="rId4" imgW="10644187" imgH="4840287" progId="Word.Document.8">
                  <p:embed/>
                </p:oleObj>
              </mc:Choice>
              <mc:Fallback>
                <p:oleObj r:id="rId4" imgW="10644187" imgH="484028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39738" y="820738"/>
                        <a:ext cx="10644187" cy="48402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531" name="对象 1936387"/>
          <p:cNvGraphicFramePr/>
          <p:nvPr/>
        </p:nvGraphicFramePr>
        <p:xfrm>
          <a:off x="1525588" y="2819400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8" r:id="rId6" imgW="3533775" imgH="593725" progId="Word.Document.8">
                  <p:embed/>
                </p:oleObj>
              </mc:Choice>
              <mc:Fallback>
                <p:oleObj r:id="rId6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525588" y="2819400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532" name="对象 1936388"/>
          <p:cNvGraphicFramePr/>
          <p:nvPr/>
        </p:nvGraphicFramePr>
        <p:xfrm>
          <a:off x="3351213" y="4191000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9" r:id="rId8" imgW="3533775" imgH="593725" progId="Word.Document.8">
                  <p:embed/>
                </p:oleObj>
              </mc:Choice>
              <mc:Fallback>
                <p:oleObj r:id="rId8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3351213" y="4191000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25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" dur="500" fill="hold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500" fill="hold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529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24577" name="图片 1938433" descr="答案"/>
          <p:cNvPicPr>
            <a:picLocks noChangeAspect="1"/>
          </p:cNvPicPr>
          <p:nvPr/>
        </p:nvPicPr>
        <p:blipFill>
          <a:blip r:embed="rId3">
            <a:clrChange>
              <a:clrFrom>
                <a:srgbClr val="FFFCFF"/>
              </a:clrFrom>
              <a:clrTo>
                <a:srgbClr val="FFFC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196513" y="6015038"/>
            <a:ext cx="712787" cy="411162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24578" name="对象 1938434"/>
          <p:cNvGraphicFramePr/>
          <p:nvPr/>
        </p:nvGraphicFramePr>
        <p:xfrm>
          <a:off x="368300" y="1054100"/>
          <a:ext cx="10787063" cy="43719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0" r:id="rId4" imgW="10787063" imgH="4371975" progId="Word.Document.8">
                  <p:embed/>
                </p:oleObj>
              </mc:Choice>
              <mc:Fallback>
                <p:oleObj r:id="rId4" imgW="10787063" imgH="437197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68300" y="1054100"/>
                        <a:ext cx="10787063" cy="43719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579" name="对象 1938435"/>
          <p:cNvGraphicFramePr/>
          <p:nvPr/>
        </p:nvGraphicFramePr>
        <p:xfrm>
          <a:off x="3725863" y="993775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1" r:id="rId6" imgW="3533775" imgH="593725" progId="Word.Document.8">
                  <p:embed/>
                </p:oleObj>
              </mc:Choice>
              <mc:Fallback>
                <p:oleObj r:id="rId6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3725863" y="993775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580" name="对象 1938436"/>
          <p:cNvGraphicFramePr/>
          <p:nvPr/>
        </p:nvGraphicFramePr>
        <p:xfrm>
          <a:off x="1360488" y="1695450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2" r:id="rId8" imgW="3533775" imgH="593725" progId="Word.Document.8">
                  <p:embed/>
                </p:oleObj>
              </mc:Choice>
              <mc:Fallback>
                <p:oleObj r:id="rId8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1360488" y="1695450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581" name="对象 1938437"/>
          <p:cNvGraphicFramePr/>
          <p:nvPr/>
        </p:nvGraphicFramePr>
        <p:xfrm>
          <a:off x="3560763" y="2397125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3" r:id="rId10" imgW="3533775" imgH="593725" progId="Word.Document.8">
                  <p:embed/>
                </p:oleObj>
              </mc:Choice>
              <mc:Fallback>
                <p:oleObj r:id="rId10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3560763" y="2397125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582" name="对象 1938438"/>
          <p:cNvGraphicFramePr/>
          <p:nvPr/>
        </p:nvGraphicFramePr>
        <p:xfrm>
          <a:off x="4379913" y="3067050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4" r:id="rId12" imgW="3533775" imgH="593725" progId="Word.Document.8">
                  <p:embed/>
                </p:oleObj>
              </mc:Choice>
              <mc:Fallback>
                <p:oleObj r:id="rId12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4379913" y="3067050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583" name="对象 1938439"/>
          <p:cNvGraphicFramePr/>
          <p:nvPr/>
        </p:nvGraphicFramePr>
        <p:xfrm>
          <a:off x="1384300" y="3754438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5" r:id="rId14" imgW="3533775" imgH="593725" progId="Word.Document.8">
                  <p:embed/>
                </p:oleObj>
              </mc:Choice>
              <mc:Fallback>
                <p:oleObj r:id="rId14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1384300" y="3754438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45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24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24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 fill="hold"/>
                                        <p:tgtEl>
                                          <p:spTgt spid="24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" dur="500" fill="hold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" dur="500" fill="hold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" dur="500" fill="hold"/>
                                        <p:tgtEl>
                                          <p:spTgt spid="245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" dur="500" fill="hold"/>
                                        <p:tgtEl>
                                          <p:spTgt spid="245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" dur="500" fill="hold"/>
                                        <p:tgtEl>
                                          <p:spTgt spid="245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577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26625" name="图片 1940481" descr="答案"/>
          <p:cNvPicPr>
            <a:picLocks noChangeAspect="1"/>
          </p:cNvPicPr>
          <p:nvPr/>
        </p:nvPicPr>
        <p:blipFill>
          <a:blip r:embed="rId3">
            <a:clrChange>
              <a:clrFrom>
                <a:srgbClr val="FFFCFF"/>
              </a:clrFrom>
              <a:clrTo>
                <a:srgbClr val="FFFC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196513" y="6015038"/>
            <a:ext cx="712787" cy="411162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26626" name="对象 1940483"/>
          <p:cNvGraphicFramePr/>
          <p:nvPr/>
        </p:nvGraphicFramePr>
        <p:xfrm>
          <a:off x="439738" y="544513"/>
          <a:ext cx="10644187" cy="53927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6" r:id="rId4" imgW="10644187" imgH="5392737" progId="Word.Document.8">
                  <p:embed/>
                </p:oleObj>
              </mc:Choice>
              <mc:Fallback>
                <p:oleObj r:id="rId4" imgW="10644187" imgH="539273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39738" y="544513"/>
                        <a:ext cx="10644187" cy="53927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627" name="对象 1940484"/>
          <p:cNvGraphicFramePr/>
          <p:nvPr/>
        </p:nvGraphicFramePr>
        <p:xfrm>
          <a:off x="449263" y="3473450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7" r:id="rId6" imgW="3533775" imgH="593725" progId="Word.Document.8">
                  <p:embed/>
                </p:oleObj>
              </mc:Choice>
              <mc:Fallback>
                <p:oleObj r:id="rId6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449263" y="3473450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628" name="对象 1940485"/>
          <p:cNvGraphicFramePr/>
          <p:nvPr/>
        </p:nvGraphicFramePr>
        <p:xfrm>
          <a:off x="3748088" y="4659313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8" r:id="rId8" imgW="3533775" imgH="593725" progId="Word.Document.8">
                  <p:embed/>
                </p:oleObj>
              </mc:Choice>
              <mc:Fallback>
                <p:oleObj r:id="rId8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3748088" y="4659313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66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" dur="500" fill="hold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500" fill="hold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625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28673" name="图片 1942529" descr="答案"/>
          <p:cNvPicPr>
            <a:picLocks noChangeAspect="1"/>
          </p:cNvPicPr>
          <p:nvPr/>
        </p:nvPicPr>
        <p:blipFill>
          <a:blip r:embed="rId3">
            <a:clrChange>
              <a:clrFrom>
                <a:srgbClr val="FFFCFF"/>
              </a:clrFrom>
              <a:clrTo>
                <a:srgbClr val="FFFC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196513" y="6015038"/>
            <a:ext cx="712787" cy="411162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28674" name="对象 1942530"/>
          <p:cNvGraphicFramePr/>
          <p:nvPr/>
        </p:nvGraphicFramePr>
        <p:xfrm>
          <a:off x="439738" y="1511300"/>
          <a:ext cx="10644187" cy="34575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9" r:id="rId4" imgW="10644187" imgH="3457575" progId="Word.Document.8">
                  <p:embed/>
                </p:oleObj>
              </mc:Choice>
              <mc:Fallback>
                <p:oleObj r:id="rId4" imgW="10644187" imgH="345757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39738" y="1511300"/>
                        <a:ext cx="10644187" cy="34575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675" name="对象 1942531"/>
          <p:cNvGraphicFramePr/>
          <p:nvPr/>
        </p:nvGraphicFramePr>
        <p:xfrm>
          <a:off x="4730750" y="2819400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0" r:id="rId6" imgW="3533775" imgH="593725" progId="Word.Document.8">
                  <p:embed/>
                </p:oleObj>
              </mc:Choice>
              <mc:Fallback>
                <p:oleObj r:id="rId6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4730750" y="2819400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86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" fill="hold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673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30721" name="图片 1944577" descr="答案"/>
          <p:cNvPicPr>
            <a:picLocks noChangeAspect="1"/>
          </p:cNvPicPr>
          <p:nvPr/>
        </p:nvPicPr>
        <p:blipFill>
          <a:blip r:embed="rId3">
            <a:clrChange>
              <a:clrFrom>
                <a:srgbClr val="FFFCFF"/>
              </a:clrFrom>
              <a:clrTo>
                <a:srgbClr val="FFFC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196513" y="6015038"/>
            <a:ext cx="712787" cy="411162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30722" name="对象 1944578"/>
          <p:cNvGraphicFramePr/>
          <p:nvPr/>
        </p:nvGraphicFramePr>
        <p:xfrm>
          <a:off x="439738" y="474663"/>
          <a:ext cx="10644187" cy="55308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1" r:id="rId4" imgW="10644187" imgH="5530850" progId="Word.Document.8">
                  <p:embed/>
                </p:oleObj>
              </mc:Choice>
              <mc:Fallback>
                <p:oleObj r:id="rId4" imgW="10644187" imgH="55308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39738" y="474663"/>
                        <a:ext cx="10644187" cy="55308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723" name="对象 1944579"/>
          <p:cNvGraphicFramePr/>
          <p:nvPr/>
        </p:nvGraphicFramePr>
        <p:xfrm>
          <a:off x="3373438" y="2459038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2" r:id="rId6" imgW="3533775" imgH="593725" progId="Word.Document.8">
                  <p:embed/>
                </p:oleObj>
              </mc:Choice>
              <mc:Fallback>
                <p:oleObj r:id="rId6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3373438" y="2459038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724" name="对象 1944580"/>
          <p:cNvGraphicFramePr/>
          <p:nvPr/>
        </p:nvGraphicFramePr>
        <p:xfrm>
          <a:off x="5715000" y="3863975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3" r:id="rId8" imgW="3533775" imgH="593725" progId="Word.Document.8">
                  <p:embed/>
                </p:oleObj>
              </mc:Choice>
              <mc:Fallback>
                <p:oleObj r:id="rId8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5715000" y="3863975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725" name="对象 1944581"/>
          <p:cNvGraphicFramePr/>
          <p:nvPr/>
        </p:nvGraphicFramePr>
        <p:xfrm>
          <a:off x="449263" y="4551363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4" r:id="rId10" imgW="3533775" imgH="593725" progId="Word.Document.8">
                  <p:embed/>
                </p:oleObj>
              </mc:Choice>
              <mc:Fallback>
                <p:oleObj r:id="rId10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449263" y="4551363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07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0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30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500" fill="hold"/>
                                        <p:tgtEl>
                                          <p:spTgt spid="307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" fill="hold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" dur="500" fill="hold"/>
                                        <p:tgtEl>
                                          <p:spTgt spid="307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21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2769" name="对象 1946626"/>
          <p:cNvGraphicFramePr/>
          <p:nvPr/>
        </p:nvGraphicFramePr>
        <p:xfrm>
          <a:off x="439738" y="719138"/>
          <a:ext cx="10644187" cy="422751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5" r:id="rId3" imgW="10644187" imgH="4227512" progId="Word.Document.8">
                  <p:embed/>
                </p:oleObj>
              </mc:Choice>
              <mc:Fallback>
                <p:oleObj r:id="rId3" imgW="10644187" imgH="422751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738" y="719138"/>
                        <a:ext cx="10644187" cy="42275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770" name="对象 1946627"/>
          <p:cNvGraphicFramePr/>
          <p:nvPr/>
        </p:nvGraphicFramePr>
        <p:xfrm>
          <a:off x="439738" y="4889500"/>
          <a:ext cx="10644187" cy="6905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6" r:id="rId5" imgW="10644187" imgH="690563" progId="Word.Document.8">
                  <p:embed/>
                </p:oleObj>
              </mc:Choice>
              <mc:Fallback>
                <p:oleObj r:id="rId5" imgW="10644187" imgH="6905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39738" y="4889500"/>
                        <a:ext cx="10644187" cy="6905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4817" name="对象 1995778"/>
          <p:cNvGraphicFramePr/>
          <p:nvPr/>
        </p:nvGraphicFramePr>
        <p:xfrm>
          <a:off x="439738" y="1206500"/>
          <a:ext cx="10644187" cy="16732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7" r:id="rId3" imgW="10644187" imgH="1673225" progId="Word.Document.8">
                  <p:embed/>
                </p:oleObj>
              </mc:Choice>
              <mc:Fallback>
                <p:oleObj r:id="rId3" imgW="10644187" imgH="16732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738" y="1206500"/>
                        <a:ext cx="10644187" cy="16732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4818" name="对象 1995779"/>
          <p:cNvGraphicFramePr/>
          <p:nvPr/>
        </p:nvGraphicFramePr>
        <p:xfrm>
          <a:off x="439738" y="2965450"/>
          <a:ext cx="10644187" cy="20748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8" r:id="rId5" imgW="10644187" imgH="2074863" progId="Word.Document.8">
                  <p:embed/>
                </p:oleObj>
              </mc:Choice>
              <mc:Fallback>
                <p:oleObj r:id="rId5" imgW="10644187" imgH="20748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39738" y="2965450"/>
                        <a:ext cx="10644187" cy="20748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6865" name="对象 1996801"/>
          <p:cNvGraphicFramePr/>
          <p:nvPr/>
        </p:nvGraphicFramePr>
        <p:xfrm>
          <a:off x="439738" y="957263"/>
          <a:ext cx="10644187" cy="138271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9" r:id="rId3" imgW="10644187" imgH="1382712" progId="Word.Document.8">
                  <p:embed/>
                </p:oleObj>
              </mc:Choice>
              <mc:Fallback>
                <p:oleObj r:id="rId3" imgW="10644187" imgH="138271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738" y="957263"/>
                        <a:ext cx="10644187" cy="13827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6866" name="对象 1996802"/>
          <p:cNvGraphicFramePr/>
          <p:nvPr/>
        </p:nvGraphicFramePr>
        <p:xfrm>
          <a:off x="439738" y="2454275"/>
          <a:ext cx="10644187" cy="27654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0" r:id="rId5" imgW="10644187" imgH="2765425" progId="Word.Document.8">
                  <p:embed/>
                </p:oleObj>
              </mc:Choice>
              <mc:Fallback>
                <p:oleObj r:id="rId5" imgW="10644187" imgH="27654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39738" y="2454275"/>
                        <a:ext cx="10644187" cy="27654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6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8913" name="对象 1997825"/>
          <p:cNvGraphicFramePr/>
          <p:nvPr/>
        </p:nvGraphicFramePr>
        <p:xfrm>
          <a:off x="439738" y="1319213"/>
          <a:ext cx="10644187" cy="138271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1" r:id="rId3" imgW="10644187" imgH="1382712" progId="Word.Document.8">
                  <p:embed/>
                </p:oleObj>
              </mc:Choice>
              <mc:Fallback>
                <p:oleObj r:id="rId3" imgW="10644187" imgH="138271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738" y="1319213"/>
                        <a:ext cx="10644187" cy="13827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8914" name="对象 1997826"/>
          <p:cNvGraphicFramePr/>
          <p:nvPr/>
        </p:nvGraphicFramePr>
        <p:xfrm>
          <a:off x="439738" y="2786063"/>
          <a:ext cx="10644187" cy="20748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2" r:id="rId5" imgW="10644187" imgH="2074862" progId="Word.Document.8">
                  <p:embed/>
                </p:oleObj>
              </mc:Choice>
              <mc:Fallback>
                <p:oleObj r:id="rId5" imgW="10644187" imgH="20748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39738" y="2786063"/>
                        <a:ext cx="10644187" cy="2074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40961" name="对象 1998849"/>
          <p:cNvGraphicFramePr/>
          <p:nvPr/>
        </p:nvGraphicFramePr>
        <p:xfrm>
          <a:off x="439738" y="1290638"/>
          <a:ext cx="10644187" cy="6905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3" r:id="rId3" imgW="10644187" imgH="690562" progId="Word.Document.8">
                  <p:embed/>
                </p:oleObj>
              </mc:Choice>
              <mc:Fallback>
                <p:oleObj r:id="rId3" imgW="10644187" imgH="6905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738" y="1290638"/>
                        <a:ext cx="10644187" cy="6905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0962" name="对象 1998850"/>
          <p:cNvGraphicFramePr/>
          <p:nvPr/>
        </p:nvGraphicFramePr>
        <p:xfrm>
          <a:off x="439738" y="2095500"/>
          <a:ext cx="10644187" cy="27654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4" r:id="rId5" imgW="10644187" imgH="2765425" progId="Word.Document.8">
                  <p:embed/>
                </p:oleObj>
              </mc:Choice>
              <mc:Fallback>
                <p:oleObj r:id="rId5" imgW="10644187" imgH="27654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39738" y="2095500"/>
                        <a:ext cx="10644187" cy="27654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09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43009" name="对象 1999873"/>
          <p:cNvGraphicFramePr/>
          <p:nvPr/>
        </p:nvGraphicFramePr>
        <p:xfrm>
          <a:off x="439738" y="1257300"/>
          <a:ext cx="10644187" cy="32432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5" r:id="rId3" imgW="10644187" imgH="3243263" progId="Word.Document.8">
                  <p:embed/>
                </p:oleObj>
              </mc:Choice>
              <mc:Fallback>
                <p:oleObj r:id="rId3" imgW="10644187" imgH="32432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738" y="1257300"/>
                        <a:ext cx="10644187" cy="32432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3010" name="图片 199987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4500" y="4527550"/>
            <a:ext cx="10628313" cy="69215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3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45057" name="对象 2000897"/>
          <p:cNvGraphicFramePr/>
          <p:nvPr/>
        </p:nvGraphicFramePr>
        <p:xfrm>
          <a:off x="439738" y="1136650"/>
          <a:ext cx="10644187" cy="138271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6" r:id="rId3" imgW="10644187" imgH="1382713" progId="Word.Document.8">
                  <p:embed/>
                </p:oleObj>
              </mc:Choice>
              <mc:Fallback>
                <p:oleObj r:id="rId3" imgW="10644187" imgH="138271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738" y="1136650"/>
                        <a:ext cx="10644187" cy="13827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5058" name="对象 2000898"/>
          <p:cNvGraphicFramePr/>
          <p:nvPr/>
        </p:nvGraphicFramePr>
        <p:xfrm>
          <a:off x="439738" y="2454275"/>
          <a:ext cx="10644187" cy="27654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7" r:id="rId5" imgW="10644187" imgH="2765425" progId="Word.Document.8">
                  <p:embed/>
                </p:oleObj>
              </mc:Choice>
              <mc:Fallback>
                <p:oleObj r:id="rId5" imgW="10644187" imgH="27654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39738" y="2454275"/>
                        <a:ext cx="10644187" cy="27654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5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47105" name="对象 2001921"/>
          <p:cNvGraphicFramePr/>
          <p:nvPr/>
        </p:nvGraphicFramePr>
        <p:xfrm>
          <a:off x="439738" y="468313"/>
          <a:ext cx="10644187" cy="55451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8" r:id="rId3" imgW="10644187" imgH="5545137" progId="Word.Document.8">
                  <p:embed/>
                </p:oleObj>
              </mc:Choice>
              <mc:Fallback>
                <p:oleObj r:id="rId3" imgW="10644187" imgH="554513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738" y="468313"/>
                        <a:ext cx="10644187" cy="55451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/>
</p:sld>
</file>

<file path=ppt/slides/slide2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49153" name="图片 1079401" descr="未标题-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4825" y="2117725"/>
            <a:ext cx="1371600" cy="1219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9154" name="TextBox 77"/>
          <p:cNvSpPr/>
          <p:nvPr/>
        </p:nvSpPr>
        <p:spPr>
          <a:xfrm>
            <a:off x="785813" y="2252663"/>
            <a:ext cx="809625" cy="8477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lIns="86411" tIns="43205" rIns="86411" bIns="43205" anchor="t" anchorCtr="0">
            <a:spAutoFit/>
          </a:bodyPr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defTabSz="431800"/>
            <a:r>
              <a:rPr lang="zh-CN" altLang="en-US" sz="5000">
                <a:solidFill>
                  <a:srgbClr val="FA4140"/>
                </a:solidFill>
                <a:latin typeface="楷体" pitchFamily="49" charset="-122"/>
                <a:ea typeface="楷体" pitchFamily="49" charset="-122"/>
              </a:rPr>
              <a:t>主</a:t>
            </a:r>
            <a:endParaRPr lang="zh-CN" altLang="en-US" sz="5000">
              <a:solidFill>
                <a:srgbClr val="FA4140"/>
              </a:solidFill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49155" name="图片 1079403" descr="未标题-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4813" y="2459038"/>
            <a:ext cx="1371600" cy="1219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9156" name="TextBox 77"/>
          <p:cNvSpPr/>
          <p:nvPr/>
        </p:nvSpPr>
        <p:spPr>
          <a:xfrm>
            <a:off x="1970088" y="2584450"/>
            <a:ext cx="809625" cy="8477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lIns="86411" tIns="43205" rIns="86411" bIns="43205" anchor="t" anchorCtr="0">
            <a:spAutoFit/>
          </a:bodyPr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defTabSz="431800"/>
            <a:r>
              <a:rPr lang="zh-CN" altLang="en-US" sz="5000">
                <a:solidFill>
                  <a:schemeClr val="accent2"/>
                </a:solidFill>
                <a:latin typeface="楷体" pitchFamily="49" charset="-122"/>
                <a:ea typeface="楷体" pitchFamily="49" charset="-122"/>
              </a:rPr>
              <a:t>题</a:t>
            </a:r>
            <a:endParaRPr lang="zh-CN" altLang="en-US" sz="5000">
              <a:solidFill>
                <a:schemeClr val="accent2"/>
              </a:solidFill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49157" name="图片 1079405" descr="未标题-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8163" y="2152650"/>
            <a:ext cx="1371600" cy="1219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9158" name="TextBox 77"/>
          <p:cNvSpPr/>
          <p:nvPr/>
        </p:nvSpPr>
        <p:spPr>
          <a:xfrm>
            <a:off x="3373438" y="2266950"/>
            <a:ext cx="809625" cy="8477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lIns="86411" tIns="43205" rIns="86411" bIns="43205" anchor="t" anchorCtr="0">
            <a:spAutoFit/>
          </a:bodyPr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defTabSz="431800"/>
            <a:r>
              <a:rPr lang="zh-CN" altLang="en-US" sz="5000">
                <a:solidFill>
                  <a:srgbClr val="009999"/>
                </a:solidFill>
                <a:latin typeface="楷体" pitchFamily="49" charset="-122"/>
                <a:ea typeface="楷体" pitchFamily="49" charset="-122"/>
              </a:rPr>
              <a:t>拓</a:t>
            </a:r>
            <a:endParaRPr lang="zh-CN" altLang="en-US" sz="5000">
              <a:solidFill>
                <a:srgbClr val="009999"/>
              </a:solidFill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49159" name="图片 1079407" descr="未标题-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49738" y="2476500"/>
            <a:ext cx="1371600" cy="1219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9160" name="TextBox 77"/>
          <p:cNvSpPr/>
          <p:nvPr/>
        </p:nvSpPr>
        <p:spPr>
          <a:xfrm>
            <a:off x="4530725" y="2632075"/>
            <a:ext cx="809625" cy="8477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lIns="86411" tIns="43205" rIns="86411" bIns="43205" anchor="t" anchorCtr="0">
            <a:spAutoFit/>
          </a:bodyPr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defTabSz="431800"/>
            <a:r>
              <a:rPr lang="zh-CN" altLang="en-US" sz="5000">
                <a:solidFill>
                  <a:schemeClr val="hlink"/>
                </a:solidFill>
                <a:latin typeface="楷体" pitchFamily="49" charset="-122"/>
                <a:ea typeface="楷体" pitchFamily="49" charset="-122"/>
              </a:rPr>
              <a:t>展</a:t>
            </a:r>
            <a:endParaRPr lang="zh-CN" altLang="en-US" sz="5000">
              <a:solidFill>
                <a:schemeClr val="hlink"/>
              </a:solidFill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49161" name="图片 1079409" descr="未标题-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00713" y="2208213"/>
            <a:ext cx="1371600" cy="1219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9162" name="TextBox 77"/>
          <p:cNvSpPr/>
          <p:nvPr/>
        </p:nvSpPr>
        <p:spPr>
          <a:xfrm>
            <a:off x="5981700" y="2346325"/>
            <a:ext cx="809625" cy="8477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lIns="86411" tIns="43205" rIns="86411" bIns="43205" anchor="t" anchorCtr="0">
            <a:spAutoFit/>
          </a:bodyPr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defTabSz="431800"/>
            <a:r>
              <a:rPr lang="zh-CN" altLang="en-US" sz="5000">
                <a:solidFill>
                  <a:srgbClr val="06CFE4"/>
                </a:solidFill>
                <a:latin typeface="楷体" pitchFamily="49" charset="-122"/>
                <a:ea typeface="楷体" pitchFamily="49" charset="-122"/>
              </a:rPr>
              <a:t>素</a:t>
            </a:r>
            <a:endParaRPr lang="zh-CN" altLang="en-US" sz="5000">
              <a:solidFill>
                <a:srgbClr val="06CFE4"/>
              </a:solidFill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49163" name="图片 1079411" descr="未标题-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96113" y="2478088"/>
            <a:ext cx="1371600" cy="1219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9164" name="TextBox 77"/>
          <p:cNvSpPr/>
          <p:nvPr/>
        </p:nvSpPr>
        <p:spPr>
          <a:xfrm>
            <a:off x="7291388" y="2584450"/>
            <a:ext cx="809625" cy="8477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lIns="86411" tIns="43205" rIns="86411" bIns="43205" anchor="t" anchorCtr="0">
            <a:spAutoFit/>
          </a:bodyPr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defTabSz="431800"/>
            <a:r>
              <a:rPr lang="zh-CN" altLang="en-US" sz="5000">
                <a:solidFill>
                  <a:srgbClr val="30AF0D"/>
                </a:solidFill>
                <a:latin typeface="楷体" pitchFamily="49" charset="-122"/>
                <a:ea typeface="楷体" pitchFamily="49" charset="-122"/>
              </a:rPr>
              <a:t>养</a:t>
            </a:r>
            <a:endParaRPr lang="zh-CN" altLang="en-US" sz="5000">
              <a:solidFill>
                <a:srgbClr val="30AF0D"/>
              </a:solidFill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49165" name="图片 1079413" descr="未标题-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15338" y="2260600"/>
            <a:ext cx="1371600" cy="1219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9166" name="TextBox 77"/>
          <p:cNvSpPr/>
          <p:nvPr/>
        </p:nvSpPr>
        <p:spPr>
          <a:xfrm>
            <a:off x="8662988" y="2397125"/>
            <a:ext cx="809625" cy="8477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lIns="86411" tIns="43205" rIns="86411" bIns="43205" anchor="t" anchorCtr="0">
            <a:spAutoFit/>
          </a:bodyPr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defTabSz="431800"/>
            <a:r>
              <a:rPr lang="zh-CN" altLang="en-US" sz="5000">
                <a:solidFill>
                  <a:srgbClr val="CF8BF5"/>
                </a:solidFill>
                <a:latin typeface="楷体" pitchFamily="49" charset="-122"/>
                <a:ea typeface="楷体" pitchFamily="49" charset="-122"/>
              </a:rPr>
              <a:t>提</a:t>
            </a:r>
            <a:endParaRPr lang="zh-CN" altLang="en-US" sz="5000">
              <a:solidFill>
                <a:srgbClr val="CF8BF5"/>
              </a:solidFill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49167" name="图片 1079415" descr="未标题-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25025" y="2495550"/>
            <a:ext cx="1371600" cy="1219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9168" name="TextBox 77"/>
          <p:cNvSpPr/>
          <p:nvPr/>
        </p:nvSpPr>
        <p:spPr>
          <a:xfrm>
            <a:off x="10020300" y="2641600"/>
            <a:ext cx="809625" cy="8477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lIns="86411" tIns="43205" rIns="86411" bIns="43205" anchor="t" anchorCtr="0">
            <a:spAutoFit/>
          </a:bodyPr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defTabSz="431800"/>
            <a:r>
              <a:rPr lang="zh-CN" altLang="en-US" sz="5000">
                <a:solidFill>
                  <a:srgbClr val="A78815"/>
                </a:solidFill>
                <a:latin typeface="楷体" pitchFamily="49" charset="-122"/>
                <a:ea typeface="楷体" pitchFamily="49" charset="-122"/>
              </a:rPr>
              <a:t>升</a:t>
            </a:r>
            <a:endParaRPr lang="zh-CN" altLang="en-US" sz="5000">
              <a:solidFill>
                <a:srgbClr val="A78815"/>
              </a:solidFill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9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9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9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9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9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9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91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91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91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91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91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91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9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9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91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9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9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9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91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9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9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9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91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91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91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91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91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91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4" grpId="0"/>
      <p:bldP spid="49156" grpId="0"/>
      <p:bldP spid="49158" grpId="0"/>
      <p:bldP spid="49160" grpId="0"/>
      <p:bldP spid="49162" grpId="0"/>
      <p:bldP spid="49164" grpId="0"/>
      <p:bldP spid="49166" grpId="0"/>
      <p:bldP spid="4916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51201" name="对象 1826819"/>
          <p:cNvGraphicFramePr/>
          <p:nvPr/>
        </p:nvGraphicFramePr>
        <p:xfrm>
          <a:off x="439738" y="1195388"/>
          <a:ext cx="10644187" cy="409098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9" r:id="rId3" imgW="10644187" imgH="4090987" progId="Word.Document.8">
                  <p:embed/>
                </p:oleObj>
              </mc:Choice>
              <mc:Fallback>
                <p:oleObj r:id="rId3" imgW="10644187" imgH="409098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738" y="1195388"/>
                        <a:ext cx="10644187" cy="40909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/>
</p:sld>
</file>

<file path=ppt/slides/slide2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53249" name="对象 1982465"/>
          <p:cNvGraphicFramePr/>
          <p:nvPr/>
        </p:nvGraphicFramePr>
        <p:xfrm>
          <a:off x="368300" y="1204913"/>
          <a:ext cx="10787063" cy="40703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0" r:id="rId3" imgW="10787063" imgH="4070350" progId="Word.Document.8">
                  <p:embed/>
                </p:oleObj>
              </mc:Choice>
              <mc:Fallback>
                <p:oleObj r:id="rId3" imgW="10787063" imgH="40703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68300" y="1204913"/>
                        <a:ext cx="10787063" cy="40703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/>
</p:sld>
</file>

<file path=ppt/slides/slide2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55297" name="对象 1981441"/>
          <p:cNvGraphicFramePr/>
          <p:nvPr/>
        </p:nvGraphicFramePr>
        <p:xfrm>
          <a:off x="439738" y="257175"/>
          <a:ext cx="10644187" cy="62230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1" r:id="rId3" imgW="10644187" imgH="6223000" progId="Word.Document.8">
                  <p:embed/>
                </p:oleObj>
              </mc:Choice>
              <mc:Fallback>
                <p:oleObj r:id="rId3" imgW="10644187" imgH="62230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738" y="257175"/>
                        <a:ext cx="10644187" cy="6223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/>
</p:sld>
</file>

<file path=ppt/slides/slide2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57345" name="对象 1980417"/>
          <p:cNvGraphicFramePr/>
          <p:nvPr/>
        </p:nvGraphicFramePr>
        <p:xfrm>
          <a:off x="439738" y="1079500"/>
          <a:ext cx="10644187" cy="138271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2" r:id="rId3" imgW="10644187" imgH="1382713" progId="Word.Document.8">
                  <p:embed/>
                </p:oleObj>
              </mc:Choice>
              <mc:Fallback>
                <p:oleObj r:id="rId3" imgW="10644187" imgH="138271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738" y="1079500"/>
                        <a:ext cx="10644187" cy="13827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7346" name="对象 1980418"/>
          <p:cNvGraphicFramePr/>
          <p:nvPr/>
        </p:nvGraphicFramePr>
        <p:xfrm>
          <a:off x="439738" y="2339975"/>
          <a:ext cx="10644187" cy="138271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3" r:id="rId5" imgW="10644187" imgH="1382713" progId="Word.Document.8">
                  <p:embed/>
                </p:oleObj>
              </mc:Choice>
              <mc:Fallback>
                <p:oleObj r:id="rId5" imgW="10644187" imgH="138271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39738" y="2339975"/>
                        <a:ext cx="10644187" cy="13827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7347" name="对象 1980419"/>
          <p:cNvGraphicFramePr/>
          <p:nvPr/>
        </p:nvGraphicFramePr>
        <p:xfrm>
          <a:off x="439738" y="3629025"/>
          <a:ext cx="10644187" cy="6905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4" r:id="rId7" imgW="10644187" imgH="690563" progId="Word.Document.8">
                  <p:embed/>
                </p:oleObj>
              </mc:Choice>
              <mc:Fallback>
                <p:oleObj r:id="rId7" imgW="10644187" imgH="6905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39738" y="3629025"/>
                        <a:ext cx="10644187" cy="6905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7348" name="图片 198042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44500" y="4348163"/>
            <a:ext cx="10628313" cy="69215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57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57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57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59393" name="对象 1979393"/>
          <p:cNvGraphicFramePr/>
          <p:nvPr/>
        </p:nvGraphicFramePr>
        <p:xfrm>
          <a:off x="439738" y="1439863"/>
          <a:ext cx="10644187" cy="138271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5" r:id="rId3" imgW="10644187" imgH="1382712" progId="Word.Document.8">
                  <p:embed/>
                </p:oleObj>
              </mc:Choice>
              <mc:Fallback>
                <p:oleObj r:id="rId3" imgW="10644187" imgH="138271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738" y="1439863"/>
                        <a:ext cx="10644187" cy="13827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9394" name="对象 1979395"/>
          <p:cNvGraphicFramePr/>
          <p:nvPr/>
        </p:nvGraphicFramePr>
        <p:xfrm>
          <a:off x="439738" y="2786063"/>
          <a:ext cx="10644187" cy="20748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6" r:id="rId5" imgW="10644187" imgH="2074862" progId="Word.Document.8">
                  <p:embed/>
                </p:oleObj>
              </mc:Choice>
              <mc:Fallback>
                <p:oleObj r:id="rId5" imgW="10644187" imgH="20748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39738" y="2786063"/>
                        <a:ext cx="10644187" cy="2074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59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61441" name="对象 1978369"/>
          <p:cNvGraphicFramePr/>
          <p:nvPr/>
        </p:nvGraphicFramePr>
        <p:xfrm>
          <a:off x="439738" y="1260475"/>
          <a:ext cx="10644187" cy="138271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7" r:id="rId3" imgW="10644187" imgH="1382713" progId="Word.Document.8">
                  <p:embed/>
                </p:oleObj>
              </mc:Choice>
              <mc:Fallback>
                <p:oleObj r:id="rId3" imgW="10644187" imgH="138271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738" y="1260475"/>
                        <a:ext cx="10644187" cy="13827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442" name="对象 1978370"/>
          <p:cNvGraphicFramePr/>
          <p:nvPr/>
        </p:nvGraphicFramePr>
        <p:xfrm>
          <a:off x="439738" y="2786063"/>
          <a:ext cx="10644187" cy="20748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8" r:id="rId5" imgW="10644187" imgH="2074862" progId="Word.Document.8">
                  <p:embed/>
                </p:oleObj>
              </mc:Choice>
              <mc:Fallback>
                <p:oleObj r:id="rId5" imgW="10644187" imgH="20748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39738" y="2786063"/>
                        <a:ext cx="10644187" cy="2074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61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63489" name="对象 1977345"/>
          <p:cNvGraphicFramePr/>
          <p:nvPr/>
        </p:nvGraphicFramePr>
        <p:xfrm>
          <a:off x="439738" y="168275"/>
          <a:ext cx="10644187" cy="61436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9" r:id="rId3" imgW="10644187" imgH="6143625" progId="Word.Document.8">
                  <p:embed/>
                </p:oleObj>
              </mc:Choice>
              <mc:Fallback>
                <p:oleObj r:id="rId3" imgW="10644187" imgH="61436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738" y="168275"/>
                        <a:ext cx="10644187" cy="61436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/>
</p:sld>
</file>

<file path=ppt/slides/slide3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65537" name="对象 2007041"/>
          <p:cNvGraphicFramePr/>
          <p:nvPr/>
        </p:nvGraphicFramePr>
        <p:xfrm>
          <a:off x="439738" y="128588"/>
          <a:ext cx="10644187" cy="62230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00" r:id="rId3" imgW="10644187" imgH="6223000" progId="Word.Document.8">
                  <p:embed/>
                </p:oleObj>
              </mc:Choice>
              <mc:Fallback>
                <p:oleObj r:id="rId3" imgW="10644187" imgH="62230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738" y="128588"/>
                        <a:ext cx="10644187" cy="6223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/>
</p:sld>
</file>

<file path=ppt/slides/slide3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67585" name="对象 2008065"/>
          <p:cNvGraphicFramePr/>
          <p:nvPr/>
        </p:nvGraphicFramePr>
        <p:xfrm>
          <a:off x="439738" y="1166813"/>
          <a:ext cx="10644187" cy="41481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01" r:id="rId3" imgW="10644187" imgH="4148137" progId="Word.Document.8">
                  <p:embed/>
                </p:oleObj>
              </mc:Choice>
              <mc:Fallback>
                <p:oleObj r:id="rId3" imgW="10644187" imgH="414813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738" y="1166813"/>
                        <a:ext cx="10644187" cy="41481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/>
</p:sld>
</file>

<file path=ppt/slides/slide3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69633" name="对象 2009089"/>
          <p:cNvGraphicFramePr/>
          <p:nvPr/>
        </p:nvGraphicFramePr>
        <p:xfrm>
          <a:off x="439738" y="128588"/>
          <a:ext cx="10644187" cy="62230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02" r:id="rId3" imgW="10644187" imgH="6223000" progId="Word.Document.8">
                  <p:embed/>
                </p:oleObj>
              </mc:Choice>
              <mc:Fallback>
                <p:oleObj r:id="rId3" imgW="10644187" imgH="62230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738" y="128588"/>
                        <a:ext cx="10644187" cy="6223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/>
</p:sld>
</file>

<file path=ppt/slides/slide3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71681" name="图片 2011137" descr="解析答案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599613" y="6022975"/>
            <a:ext cx="1312862" cy="403225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71682" name="对象 2011139"/>
          <p:cNvGraphicFramePr/>
          <p:nvPr/>
        </p:nvGraphicFramePr>
        <p:xfrm>
          <a:off x="439738" y="577850"/>
          <a:ext cx="10644187" cy="53244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03" r:id="rId4" imgW="10644187" imgH="5324475" progId="Word.Document.8">
                  <p:embed/>
                </p:oleObj>
              </mc:Choice>
              <mc:Fallback>
                <p:oleObj r:id="rId4" imgW="10644187" imgH="532447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39738" y="577850"/>
                        <a:ext cx="10644187" cy="53244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/>
</p:sld>
</file>

<file path=ppt/slides/slide3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73729" name="对象 2039809"/>
          <p:cNvGraphicFramePr/>
          <p:nvPr/>
        </p:nvGraphicFramePr>
        <p:xfrm>
          <a:off x="439738" y="1166813"/>
          <a:ext cx="10644187" cy="41481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04" r:id="rId3" imgW="10644187" imgH="4148137" progId="Word.Document.8">
                  <p:embed/>
                </p:oleObj>
              </mc:Choice>
              <mc:Fallback>
                <p:oleObj r:id="rId3" imgW="10644187" imgH="414813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738" y="1166813"/>
                        <a:ext cx="10644187" cy="41481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/>
</p:sld>
</file>

<file path=ppt/slides/slide3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75777" name="图片 2012161" descr="解析答案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599613" y="6022975"/>
            <a:ext cx="1312862" cy="403225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75778" name="对象 2012162"/>
          <p:cNvGraphicFramePr/>
          <p:nvPr/>
        </p:nvGraphicFramePr>
        <p:xfrm>
          <a:off x="439738" y="474663"/>
          <a:ext cx="10644187" cy="55308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05" r:id="rId4" imgW="10644187" imgH="5530850" progId="Word.Document.8">
                  <p:embed/>
                </p:oleObj>
              </mc:Choice>
              <mc:Fallback>
                <p:oleObj r:id="rId4" imgW="10644187" imgH="55308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39738" y="474663"/>
                        <a:ext cx="10644187" cy="55308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/>
</p:sld>
</file>

<file path=ppt/slides/slide3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77825" name="对象 2040833"/>
          <p:cNvGraphicFramePr/>
          <p:nvPr/>
        </p:nvGraphicFramePr>
        <p:xfrm>
          <a:off x="439738" y="1511300"/>
          <a:ext cx="10644187" cy="34575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06" r:id="rId3" imgW="10644187" imgH="3457575" progId="Word.Document.8">
                  <p:embed/>
                </p:oleObj>
              </mc:Choice>
              <mc:Fallback>
                <p:oleObj r:id="rId3" imgW="10644187" imgH="345757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738" y="1511300"/>
                        <a:ext cx="10644187" cy="34575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7826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11252200" y="11049000"/>
            <a:ext cx="330200" cy="254000"/>
          </a:xfrm>
          <a:prstGeom prst="cube">
            <a:avLst/>
          </a:prstGeom>
        </p:spPr>
      </p:pic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/>
</p:sld>
</file>

<file path=ppt/tags/tag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2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2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2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2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2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2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2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2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2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2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3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3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3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3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34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205081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35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205081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3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3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3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39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COLOR_TYPE" val="1"/>
  <p:tag name="KSO_WM_TEMPLATE_INDEX" val="20205081"/>
  <p:tag name="KSO_WM_TEMPLATE_MASTER_TYPE" val="0"/>
  <p:tag name="KSO_WM_TEMPLATE_SUBCATEGORY" val="19"/>
  <p:tag name="KSO_WM_TEMPLATE_THUMBS_INDEX" val="1、4、7、12、13、14、15、16、17、18、20、24、25、28、33、36、40、43、44"/>
  <p:tag name="KSO_WM_UNIT_SHOW_EDIT_AREA_INDICATION" val="1"/>
</p:tagLst>
</file>

<file path=ppt/tags/tag40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  <p:tag name="ISPRING_PRESENTATION_TITLE" val="PowerPoint 演示文稿"/>
</p:tagLst>
</file>

<file path=ppt/theme/theme1.xml><?xml version="1.0" encoding="utf-8"?>
<a:theme xmlns:r="http://schemas.openxmlformats.org/officeDocument/2006/relationships" xmlns:a="http://schemas.openxmlformats.org/drawingml/2006/main" name="自定义设计方案">
  <a:themeElements>
    <a:clrScheme name="新版空白演示配色">
      <a:dk1>
        <a:srgbClr val="000000"/>
      </a:dk1>
      <a:lt1>
        <a:srgbClr val="FFFFFF"/>
      </a:lt1>
      <a:dk2>
        <a:srgbClr val="0F1423"/>
      </a:dk2>
      <a:lt2>
        <a:srgbClr val="FFFFFF"/>
      </a:lt2>
      <a:accent1>
        <a:srgbClr val="6096E6"/>
      </a:accent1>
      <a:accent2>
        <a:srgbClr val="58B6E5"/>
      </a:accent2>
      <a:accent3>
        <a:srgbClr val="56CA95"/>
      </a:accent3>
      <a:accent4>
        <a:srgbClr val="FFBA55"/>
      </a:accent4>
      <a:accent5>
        <a:srgbClr val="F18870"/>
      </a:accent5>
      <a:accent6>
        <a:srgbClr val="EC5F74"/>
      </a:accent6>
      <a:hlink>
        <a:srgbClr val="0563C1"/>
      </a:hlink>
      <a:folHlink>
        <a:srgbClr val="954D72"/>
      </a:folHlink>
    </a:clrScheme>
    <a:fontScheme name="自定义 9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Cambria-Calibri">
      <a:majorFont>
        <a:latin typeface="Cambria"/>
        <a:ea typeface="Arial"/>
        <a:cs typeface="Arial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aragraphs>18</Paragraphs>
  <Slides>37</Slides>
  <Notes>37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baseType="lpstr" size="47">
      <vt:lpstr>Arial</vt:lpstr>
      <vt:lpstr>宋体</vt:lpstr>
      <vt:lpstr>微软雅黑</vt:lpstr>
      <vt:lpstr>Wingdings</vt:lpstr>
      <vt:lpstr>经典美黑简</vt:lpstr>
      <vt:lpstr>仿宋</vt:lpstr>
      <vt:lpstr>楷体</vt:lpstr>
      <vt:lpstr>Calibri Light</vt:lpstr>
      <vt:lpstr>Calibri</vt:lpstr>
      <vt:lpstr>自定义设计方案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Java</Application>
  <AppVersion>20.1100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2021-01-22T13:15:52.232</cp:lastPrinted>
  <dcterms:created xsi:type="dcterms:W3CDTF">2021-01-22T13:15:52Z</dcterms:created>
  <dcterms:modified xsi:type="dcterms:W3CDTF">2021-01-22T05:15:53Z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