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4.xml" ContentType="application/vnd.openxmlformats-officedocument.theme+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heme/theme5.xml" ContentType="application/vnd.openxmlformats-officedocument.theme+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notesSlides/notesSlide1.xml" ContentType="application/vnd.openxmlformats-officedocument.presentationml.notesSlide+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notesSlides/notesSlide2.xml" ContentType="application/vnd.openxmlformats-officedocument.presentationml.notesSlide+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notesSlides/notesSlide3.xml" ContentType="application/vnd.openxmlformats-officedocument.presentationml.notesSlide+xml"/>
  <Override PartName="/ppt/tags/tag413.xml" ContentType="application/vnd.openxmlformats-officedocument.presentationml.tags+xml"/>
  <Override PartName="/ppt/tags/tag414.xml" ContentType="application/vnd.openxmlformats-officedocument.presentationml.tags+xml"/>
  <Override PartName="/ppt/notesSlides/notesSlide4.xml" ContentType="application/vnd.openxmlformats-officedocument.presentationml.notesSlide+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notesSlides/notesSlide5.xml" ContentType="application/vnd.openxmlformats-officedocument.presentationml.notesSlide+xml"/>
  <Override PartName="/ppt/tags/tag439.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0.xml" ContentType="application/vnd.openxmlformats-officedocument.presentationml.tags+xml"/>
  <Override PartName="/ppt/tags/tag521.xml" ContentType="application/vnd.openxmlformats-officedocument.presentationml.tags+xml"/>
  <Override PartName="/ppt/tags/tag522.xml" ContentType="application/vnd.openxmlformats-officedocument.presentationml.tags+xml"/>
  <Override PartName="/ppt/tags/tag523.xml" ContentType="application/vnd.openxmlformats-officedocument.presentationml.tags+xml"/>
  <Override PartName="/ppt/tags/tag524.xml" ContentType="application/vnd.openxmlformats-officedocument.presentationml.tags+xml"/>
  <Override PartName="/ppt/tags/tag525.xml" ContentType="application/vnd.openxmlformats-officedocument.presentationml.tags+xml"/>
  <Override PartName="/ppt/tags/tag526.xml" ContentType="application/vnd.openxmlformats-officedocument.presentationml.tags+xml"/>
  <Override PartName="/ppt/tags/tag527.xml" ContentType="application/vnd.openxmlformats-officedocument.presentationml.tags+xml"/>
  <Override PartName="/ppt/tags/tag528.xml" ContentType="application/vnd.openxmlformats-officedocument.presentationml.tags+xml"/>
  <Override PartName="/ppt/tags/tag529.xml" ContentType="application/vnd.openxmlformats-officedocument.presentationml.tags+xml"/>
  <Override PartName="/ppt/tags/tag530.xml" ContentType="application/vnd.openxmlformats-officedocument.presentationml.tags+xml"/>
  <Override PartName="/ppt/tags/tag531.xml" ContentType="application/vnd.openxmlformats-officedocument.presentationml.tags+xml"/>
  <Override PartName="/ppt/tags/tag532.xml" ContentType="application/vnd.openxmlformats-officedocument.presentationml.tags+xml"/>
  <Override PartName="/ppt/tags/tag533.xml" ContentType="application/vnd.openxmlformats-officedocument.presentationml.tags+xml"/>
  <Override PartName="/ppt/tags/tag534.xml" ContentType="application/vnd.openxmlformats-officedocument.presentationml.tags+xml"/>
  <Override PartName="/ppt/tags/tag535.xml" ContentType="application/vnd.openxmlformats-officedocument.presentationml.tags+xml"/>
  <Override PartName="/ppt/tags/tag536.xml" ContentType="application/vnd.openxmlformats-officedocument.presentationml.tags+xml"/>
  <Override PartName="/ppt/tags/tag537.xml" ContentType="application/vnd.openxmlformats-officedocument.presentationml.tags+xml"/>
  <Override PartName="/ppt/tags/tag538.xml" ContentType="application/vnd.openxmlformats-officedocument.presentationml.tags+xml"/>
  <Override PartName="/ppt/tags/tag539.xml" ContentType="application/vnd.openxmlformats-officedocument.presentationml.tags+xml"/>
  <Override PartName="/ppt/tags/tag540.xml" ContentType="application/vnd.openxmlformats-officedocument.presentationml.tags+xml"/>
  <Override PartName="/ppt/tags/tag541.xml" ContentType="application/vnd.openxmlformats-officedocument.presentationml.tags+xml"/>
  <Override PartName="/ppt/tags/tag542.xml" ContentType="application/vnd.openxmlformats-officedocument.presentationml.tags+xml"/>
  <Override PartName="/ppt/tags/tag543.xml" ContentType="application/vnd.openxmlformats-officedocument.presentationml.tags+xml"/>
  <Override PartName="/ppt/tags/tag544.xml" ContentType="application/vnd.openxmlformats-officedocument.presentationml.tags+xml"/>
  <Override PartName="/ppt/tags/tag545.xml" ContentType="application/vnd.openxmlformats-officedocument.presentationml.tags+xml"/>
  <Override PartName="/ppt/tags/tag546.xml" ContentType="application/vnd.openxmlformats-officedocument.presentationml.tags+xml"/>
  <Override PartName="/ppt/tags/tag547.xml" ContentType="application/vnd.openxmlformats-officedocument.presentationml.tags+xml"/>
  <Override PartName="/ppt/tags/tag548.xml" ContentType="application/vnd.openxmlformats-officedocument.presentationml.tags+xml"/>
  <Override PartName="/ppt/tags/tag549.xml" ContentType="application/vnd.openxmlformats-officedocument.presentationml.tags+xml"/>
  <Override PartName="/ppt/tags/tag550.xml" ContentType="application/vnd.openxmlformats-officedocument.presentationml.tags+xml"/>
  <Override PartName="/ppt/tags/tag551.xml" ContentType="application/vnd.openxmlformats-officedocument.presentationml.tags+xml"/>
  <Override PartName="/ppt/tags/tag552.xml" ContentType="application/vnd.openxmlformats-officedocument.presentationml.tags+xml"/>
  <Override PartName="/ppt/tags/tag553.xml" ContentType="application/vnd.openxmlformats-officedocument.presentationml.tags+xml"/>
  <Override PartName="/ppt/tags/tag554.xml" ContentType="application/vnd.openxmlformats-officedocument.presentationml.tags+xml"/>
  <Override PartName="/ppt/tags/tag555.xml" ContentType="application/vnd.openxmlformats-officedocument.presentationml.tags+xml"/>
  <Override PartName="/ppt/tags/tag556.xml" ContentType="application/vnd.openxmlformats-officedocument.presentationml.tags+xml"/>
  <Override PartName="/ppt/tags/tag557.xml" ContentType="application/vnd.openxmlformats-officedocument.presentationml.tags+xml"/>
  <Override PartName="/ppt/tags/tag558.xml" ContentType="application/vnd.openxmlformats-officedocument.presentationml.tags+xml"/>
  <Override PartName="/ppt/tags/tag559.xml" ContentType="application/vnd.openxmlformats-officedocument.presentationml.tags+xml"/>
  <Override PartName="/ppt/tags/tag560.xml" ContentType="application/vnd.openxmlformats-officedocument.presentationml.tags+xml"/>
  <Override PartName="/ppt/tags/tag561.xml" ContentType="application/vnd.openxmlformats-officedocument.presentationml.tags+xml"/>
  <Override PartName="/ppt/tags/tag562.xml" ContentType="application/vnd.openxmlformats-officedocument.presentationml.tags+xml"/>
  <Override PartName="/ppt/tags/tag563.xml" ContentType="application/vnd.openxmlformats-officedocument.presentationml.tags+xml"/>
  <Override PartName="/ppt/notesSlides/notesSlide6.xml" ContentType="application/vnd.openxmlformats-officedocument.presentationml.notesSlide+xml"/>
  <Override PartName="/ppt/tags/tag564.xml" ContentType="application/vnd.openxmlformats-officedocument.presentationml.tags+xml"/>
  <Override PartName="/ppt/tags/tag565.xml" ContentType="application/vnd.openxmlformats-officedocument.presentationml.tags+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 id="2147483679" r:id="rId3"/>
    <p:sldMasterId id="2147483698" r:id="rId4"/>
  </p:sldMasterIdLst>
  <p:notesMasterIdLst>
    <p:notesMasterId r:id="rId36"/>
  </p:notesMasterIdLst>
  <p:sldIdLst>
    <p:sldId id="288" r:id="rId5"/>
    <p:sldId id="256" r:id="rId6"/>
    <p:sldId id="258" r:id="rId7"/>
    <p:sldId id="289" r:id="rId8"/>
    <p:sldId id="324" r:id="rId9"/>
    <p:sldId id="325" r:id="rId10"/>
    <p:sldId id="322" r:id="rId11"/>
    <p:sldId id="259" r:id="rId12"/>
    <p:sldId id="290" r:id="rId13"/>
    <p:sldId id="327" r:id="rId14"/>
    <p:sldId id="263" r:id="rId15"/>
    <p:sldId id="264" r:id="rId16"/>
    <p:sldId id="330" r:id="rId17"/>
    <p:sldId id="332" r:id="rId18"/>
    <p:sldId id="266" r:id="rId19"/>
    <p:sldId id="334" r:id="rId20"/>
    <p:sldId id="291" r:id="rId21"/>
    <p:sldId id="337" r:id="rId22"/>
    <p:sldId id="292" r:id="rId23"/>
    <p:sldId id="340" r:id="rId24"/>
    <p:sldId id="342" r:id="rId25"/>
    <p:sldId id="343" r:id="rId26"/>
    <p:sldId id="345" r:id="rId27"/>
    <p:sldId id="355" r:id="rId28"/>
    <p:sldId id="356" r:id="rId29"/>
    <p:sldId id="357" r:id="rId30"/>
    <p:sldId id="279" r:id="rId31"/>
    <p:sldId id="278" r:id="rId32"/>
    <p:sldId id="282" r:id="rId33"/>
    <p:sldId id="280" r:id="rId34"/>
    <p:sldId id="281" r:id="rId35"/>
  </p:sldIdLst>
  <p:sldSz cx="12192000" cy="6858000"/>
  <p:notesSz cx="6858000" cy="9144000"/>
  <p:embeddedFontLst>
    <p:embeddedFont>
      <p:font typeface="米开飘逸行楷减细版" charset="-122"/>
      <p:regular r:id="rId37"/>
    </p:embeddedFont>
    <p:embeddedFont>
      <p:font typeface="方正祥隶_GBK" charset="-122"/>
      <p:regular r:id="rId38"/>
    </p:embeddedFont>
    <p:embeddedFont>
      <p:font typeface="隶书" pitchFamily="49" charset="-122"/>
      <p:regular r:id="rId39"/>
    </p:embeddedFont>
    <p:embeddedFont>
      <p:font typeface="微软雅黑" pitchFamily="34" charset="-122"/>
      <p:regular r:id="rId40"/>
      <p:bold r:id="rId41"/>
    </p:embeddedFont>
    <p:embeddedFont>
      <p:font typeface="汉仪尚巍手书W" charset="-122"/>
      <p:regular r:id="rId42"/>
    </p:embeddedFont>
    <p:embeddedFont>
      <p:font typeface="DFKai-SB" pitchFamily="65" charset="-120"/>
      <p:regular r:id="rId43"/>
    </p:embeddedFont>
    <p:embeddedFont>
      <p:font typeface="黑体" pitchFamily="49" charset="-122"/>
      <p:regular r:id="rId44"/>
    </p:embeddedFont>
    <p:embeddedFont>
      <p:font typeface="Calibri" pitchFamily="34" charset="0"/>
      <p:regular r:id="rId45"/>
      <p:bold r:id="rId46"/>
      <p:italic r:id="rId47"/>
      <p:boldItalic r:id="rId48"/>
    </p:embeddedFont>
    <p:embeddedFont>
      <p:font typeface="PMingLiU" pitchFamily="18" charset="-120"/>
      <p:regular r:id="rId49"/>
    </p:embeddedFont>
    <p:embeddedFont>
      <p:font typeface="华文隶书" pitchFamily="2" charset="-122"/>
      <p:regular r:id="rId50"/>
    </p:embeddedFont>
  </p:embeddedFontLst>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何富军" initials="何" lastIdx="1" clrIdx="0"/>
  <p:cmAuthor id="2" name="闫秀丽" initials="闫" lastIdx="0" clrIdx="0"/>
  <p:cmAuthor id="3" name="fafa" initials="f" lastIdx="2" clrIdx="1"/>
  <p:cmAuthor id="4" name="王习习" initials="王" lastIdx="2"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3007D"/>
    <a:srgbClr val="FE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108" d="100"/>
          <a:sy n="108" d="100"/>
        </p:scale>
        <p:origin x="-636" y="-84"/>
      </p:cViewPr>
      <p:guideLst>
        <p:guide orient="horz" pos="2160"/>
        <p:guide pos="3840"/>
      </p:guideLst>
    </p:cSldViewPr>
  </p:slideViewPr>
  <p:notesTextViewPr>
    <p:cViewPr>
      <p:scale>
        <a:sx n="100" d="100"/>
        <a:sy n="100" d="100"/>
      </p:scale>
      <p:origin x="0" y="0"/>
    </p:cViewPr>
  </p:notesTextViewPr>
  <p:gridSpacing cx="72005" cy="72005"/>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3.fntdata"/><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font" Target="fonts/font14.fntdata"/><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font" Target="fonts/font2.fntdata"/><Relationship Id="rId46" Type="http://schemas.openxmlformats.org/officeDocument/2006/relationships/font" Target="fonts/font10.fntdata"/><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font" Target="fonts/font5.fntdata"/><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49" Type="http://schemas.openxmlformats.org/officeDocument/2006/relationships/font" Target="fonts/font13.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8.fntdata"/><Relationship Id="rId52"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7.fntdata"/><Relationship Id="rId48" Type="http://schemas.openxmlformats.org/officeDocument/2006/relationships/font" Target="fonts/font12.fntdata"/><Relationship Id="rId8" Type="http://schemas.openxmlformats.org/officeDocument/2006/relationships/slide" Target="slides/slide4.xml"/><Relationship Id="rId51" Type="http://schemas.openxmlformats.org/officeDocument/2006/relationships/commentAuthors" Target="commentAuthors.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noProof="1"/>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noProof="1"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023E56EA-1842-41ED-826B-C3CB07769B6D}" type="datetimeFigureOut">
              <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2019/12/17 Tuesday</a:t>
            </a:fld>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4276" name="幻灯片图像占位符 3"/>
          <p:cNvSpPr>
            <a:spLocks noGrp="1" noRot="1" noChangeAspect="1"/>
          </p:cNvSpPr>
          <p:nvPr>
            <p:ph type="sldImg"/>
          </p:nvPr>
        </p:nvSpPr>
        <p:spPr>
          <a:xfrm>
            <a:off x="685800" y="1143000"/>
            <a:ext cx="5486400" cy="3086100"/>
          </a:xfrm>
          <a:prstGeom prst="rect">
            <a:avLst/>
          </a:prstGeom>
          <a:noFill/>
          <a:ln w="12700" cap="flat" cmpd="sng">
            <a:solidFill>
              <a:srgbClr val="000000"/>
            </a:solidFill>
            <a:prstDash val="solid"/>
            <a:round/>
            <a:headEnd type="none" w="med" len="med"/>
            <a:tailEnd type="none" w="med" len="med"/>
          </a:ln>
        </p:spPr>
      </p:sp>
      <p:sp>
        <p:nvSpPr>
          <p:cNvPr id="60421" name="备注占位符 4"/>
          <p:cNvSpPr>
            <a:spLocks noGrp="1" noChangeArrowheads="1"/>
          </p:cNvSpPr>
          <p:nvPr>
            <p:ph type="body" sz="quarter" idx="4294967295"/>
          </p:nvPr>
        </p:nvSpPr>
        <p:spPr bwMode="auto">
          <a:xfrm>
            <a:off x="685800" y="4400550"/>
            <a:ext cx="5486400" cy="3600450"/>
          </a:xfrm>
          <a:prstGeom prst="rect">
            <a:avLst/>
          </a:prstGeom>
          <a:noFill/>
          <a:ln w="9525">
            <a:noFill/>
            <a:miter lim="800000"/>
          </a:ln>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p>
          <a:p>
            <a:pPr marL="457200" marR="0" lvl="1"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p>
          <a:p>
            <a:pPr marL="914400" marR="0" lvl="2"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p>
          <a:p>
            <a:pPr marL="1371600" marR="0" lvl="3"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p>
          <a:p>
            <a:pPr marL="1828800" marR="0" lvl="4"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noProof="1"/>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wrap="square" lIns="91440" tIns="45720" rIns="91440" bIns="45720" numCol="1" anchor="b" anchorCtr="0" compatLnSpc="1"/>
          <a:lstStyle/>
          <a:p>
            <a:pPr lvl="0" algn="r" eaLnBrk="1" hangingPunct="1">
              <a:buNone/>
            </a:pPr>
            <a:fld id="{9A0DB2DC-4C9A-4742-B13C-FB6460FD3503}" type="slidenum">
              <a:rPr lang="zh-CN" altLang="en-US" sz="1200" dirty="0"/>
              <a:t>‹#›</a:t>
            </a:fld>
            <a:endParaRPr lang="zh-CN" altLang="en-US" sz="1200" dirty="0"/>
          </a:p>
        </p:txBody>
      </p:sp>
    </p:spTree>
    <p:extLst>
      <p:ext uri="{BB962C8B-B14F-4D97-AF65-F5344CB8AC3E}">
        <p14:creationId xmlns:p14="http://schemas.microsoft.com/office/powerpoint/2010/main" val="3494930358"/>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1"/>
          <p:cNvSpPr>
            <a:spLocks noGrp="1" noRot="1" noChangeAspect="1" noTextEdit="1"/>
          </p:cNvSpPr>
          <p:nvPr>
            <p:ph type="sldImg"/>
          </p:nvPr>
        </p:nvSpPr>
        <p:spPr>
          <a:ln>
            <a:miter lim="800000"/>
          </a:ln>
        </p:spPr>
      </p:sp>
      <p:sp>
        <p:nvSpPr>
          <p:cNvPr id="55299" name="备注占位符 2"/>
          <p:cNvSpPr>
            <a:spLocks noGrp="1"/>
          </p:cNvSpPr>
          <p:nvPr>
            <p:ph type="body"/>
          </p:nvPr>
        </p:nvSpPr>
        <p:spPr/>
        <p:txBody>
          <a:bodyPr wrap="square" lIns="91440" tIns="45720" rIns="91440" bIns="45720" anchor="t"/>
          <a:lstStyle/>
          <a:p>
            <a:pPr lvl="0" eaLnBrk="1" hangingPunct="1"/>
            <a:endParaRPr lang="en-US" altLang="zh-CN" dirty="0"/>
          </a:p>
        </p:txBody>
      </p:sp>
      <p:sp>
        <p:nvSpPr>
          <p:cNvPr id="55300"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eaLnBrk="1" hangingPunct="1"/>
            <a:fld id="{9A0DB2DC-4C9A-4742-B13C-FB6460FD3503}" type="slidenum">
              <a:rPr lang="zh-CN" altLang="en-US" sz="1200" dirty="0"/>
              <a:t>3</a:t>
            </a:fld>
            <a:endParaRPr lang="zh-CN" altLang="en-US" sz="120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TextEdit="1"/>
          </p:cNvSpPr>
          <p:nvPr>
            <p:ph type="sldImg"/>
          </p:nvPr>
        </p:nvSpPr>
        <p:spPr>
          <a:ln>
            <a:miter lim="800000"/>
          </a:ln>
        </p:spPr>
      </p:sp>
      <p:sp>
        <p:nvSpPr>
          <p:cNvPr id="56323" name="备注占位符 2"/>
          <p:cNvSpPr>
            <a:spLocks noGrp="1"/>
          </p:cNvSpPr>
          <p:nvPr>
            <p:ph type="body"/>
          </p:nvPr>
        </p:nvSpPr>
        <p:spPr/>
        <p:txBody>
          <a:bodyPr wrap="square" lIns="91440" tIns="45720" rIns="91440" bIns="45720" anchor="t"/>
          <a:lstStyle/>
          <a:p>
            <a:pPr lvl="0" eaLnBrk="1" hangingPunct="1"/>
            <a:endParaRPr lang="zh-CN" altLang="en-US" dirty="0"/>
          </a:p>
        </p:txBody>
      </p:sp>
      <p:sp>
        <p:nvSpPr>
          <p:cNvPr id="56324"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eaLnBrk="1" hangingPunct="1"/>
            <a:fld id="{9A0DB2DC-4C9A-4742-B13C-FB6460FD3503}" type="slidenum">
              <a:rPr lang="zh-CN" altLang="en-US" sz="1200" dirty="0"/>
              <a:t>8</a:t>
            </a:fld>
            <a:endParaRPr lang="zh-CN" altLang="en-US" sz="12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幻灯片图像占位符 1"/>
          <p:cNvSpPr>
            <a:spLocks noGrp="1" noRot="1" noChangeAspect="1" noTextEdit="1"/>
          </p:cNvSpPr>
          <p:nvPr>
            <p:ph type="sldImg"/>
          </p:nvPr>
        </p:nvSpPr>
        <p:spPr>
          <a:ln>
            <a:miter lim="800000"/>
          </a:ln>
        </p:spPr>
      </p:sp>
      <p:sp>
        <p:nvSpPr>
          <p:cNvPr id="57347" name="备注占位符 2"/>
          <p:cNvSpPr>
            <a:spLocks noGrp="1"/>
          </p:cNvSpPr>
          <p:nvPr>
            <p:ph type="body"/>
          </p:nvPr>
        </p:nvSpPr>
        <p:spPr/>
        <p:txBody>
          <a:bodyPr wrap="square" lIns="91440" tIns="45720" rIns="91440" bIns="45720" anchor="t"/>
          <a:lstStyle/>
          <a:p>
            <a:pPr lvl="0" eaLnBrk="1" hangingPunct="1"/>
            <a:endParaRPr lang="zh-CN" altLang="en-US" dirty="0"/>
          </a:p>
        </p:txBody>
      </p:sp>
      <p:sp>
        <p:nvSpPr>
          <p:cNvPr id="57348"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eaLnBrk="1" hangingPunct="1"/>
            <a:fld id="{9A0DB2DC-4C9A-4742-B13C-FB6460FD3503}" type="slidenum">
              <a:rPr lang="zh-CN" altLang="en-US" sz="1200" dirty="0"/>
              <a:t>11</a:t>
            </a:fld>
            <a:endParaRPr lang="zh-CN" altLang="en-US" sz="12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a:ln>
            <a:miter lim="800000"/>
          </a:ln>
        </p:spPr>
      </p:sp>
      <p:sp>
        <p:nvSpPr>
          <p:cNvPr id="58371" name="备注占位符 2"/>
          <p:cNvSpPr>
            <a:spLocks noGrp="1"/>
          </p:cNvSpPr>
          <p:nvPr>
            <p:ph type="body"/>
          </p:nvPr>
        </p:nvSpPr>
        <p:spPr/>
        <p:txBody>
          <a:bodyPr wrap="square" lIns="91440" tIns="45720" rIns="91440" bIns="45720" anchor="t"/>
          <a:lstStyle/>
          <a:p>
            <a:pPr lvl="0" eaLnBrk="1" hangingPunct="1"/>
            <a:endParaRPr lang="zh-CN" altLang="en-US" dirty="0"/>
          </a:p>
        </p:txBody>
      </p:sp>
      <p:sp>
        <p:nvSpPr>
          <p:cNvPr id="58372"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eaLnBrk="1" hangingPunct="1"/>
            <a:fld id="{9A0DB2DC-4C9A-4742-B13C-FB6460FD3503}" type="slidenum">
              <a:rPr lang="zh-CN" altLang="en-US" sz="1200" dirty="0"/>
              <a:t>12</a:t>
            </a:fld>
            <a:endParaRPr lang="zh-CN" altLang="en-US" sz="12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a:ln>
            <a:miter lim="800000"/>
          </a:ln>
        </p:spPr>
      </p:sp>
      <p:sp>
        <p:nvSpPr>
          <p:cNvPr id="59395" name="备注占位符 2"/>
          <p:cNvSpPr>
            <a:spLocks noGrp="1"/>
          </p:cNvSpPr>
          <p:nvPr>
            <p:ph type="body"/>
          </p:nvPr>
        </p:nvSpPr>
        <p:spPr/>
        <p:txBody>
          <a:bodyPr wrap="square" lIns="91440" tIns="45720" rIns="91440" bIns="45720" anchor="t"/>
          <a:lstStyle/>
          <a:p>
            <a:pPr lvl="0" eaLnBrk="1" hangingPunct="1"/>
            <a:endParaRPr lang="zh-CN" altLang="en-US" dirty="0"/>
          </a:p>
        </p:txBody>
      </p:sp>
      <p:sp>
        <p:nvSpPr>
          <p:cNvPr id="59396"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eaLnBrk="1" hangingPunct="1"/>
            <a:fld id="{9A0DB2DC-4C9A-4742-B13C-FB6460FD3503}" type="slidenum">
              <a:rPr lang="zh-CN" altLang="en-US" sz="1200" dirty="0"/>
              <a:t>15</a:t>
            </a:fld>
            <a:endParaRPr lang="zh-CN" altLang="en-US" sz="12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幻灯片图像占位符 1"/>
          <p:cNvSpPr>
            <a:spLocks noGrp="1" noRot="1" noChangeAspect="1" noTextEdit="1"/>
          </p:cNvSpPr>
          <p:nvPr>
            <p:ph type="sldImg"/>
          </p:nvPr>
        </p:nvSpPr>
        <p:spPr>
          <a:ln>
            <a:miter lim="800000"/>
          </a:ln>
        </p:spPr>
      </p:sp>
      <p:sp>
        <p:nvSpPr>
          <p:cNvPr id="63491" name="备注占位符 2"/>
          <p:cNvSpPr>
            <a:spLocks noGrp="1"/>
          </p:cNvSpPr>
          <p:nvPr>
            <p:ph type="body"/>
          </p:nvPr>
        </p:nvSpPr>
        <p:spPr/>
        <p:txBody>
          <a:bodyPr wrap="square" lIns="91440" tIns="45720" rIns="91440" bIns="45720" anchor="t"/>
          <a:lstStyle/>
          <a:p>
            <a:pPr lvl="0" eaLnBrk="1" hangingPunct="1"/>
            <a:endParaRPr lang="zh-CN" altLang="en-US" dirty="0"/>
          </a:p>
        </p:txBody>
      </p:sp>
      <p:sp>
        <p:nvSpPr>
          <p:cNvPr id="63492"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eaLnBrk="1" hangingPunct="1"/>
            <a:fld id="{9A0DB2DC-4C9A-4742-B13C-FB6460FD3503}" type="slidenum">
              <a:rPr lang="zh-CN" altLang="en-US" sz="1200" dirty="0"/>
              <a:t>27</a:t>
            </a:fld>
            <a:endParaRPr lang="zh-CN" altLang="en-US" sz="12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a:ln>
            <a:miter lim="800000"/>
          </a:ln>
        </p:spPr>
      </p:sp>
      <p:sp>
        <p:nvSpPr>
          <p:cNvPr id="62467" name="备注占位符 2"/>
          <p:cNvSpPr>
            <a:spLocks noGrp="1"/>
          </p:cNvSpPr>
          <p:nvPr>
            <p:ph type="body"/>
          </p:nvPr>
        </p:nvSpPr>
        <p:spPr/>
        <p:txBody>
          <a:bodyPr wrap="square" lIns="91440" tIns="45720" rIns="91440" bIns="45720" anchor="t"/>
          <a:lstStyle/>
          <a:p>
            <a:pPr lvl="0" eaLnBrk="1" hangingPunct="1"/>
            <a:endParaRPr lang="zh-CN" altLang="en-US" dirty="0"/>
          </a:p>
        </p:txBody>
      </p:sp>
      <p:sp>
        <p:nvSpPr>
          <p:cNvPr id="62468" name="灯片编号占位符 3"/>
          <p:cNvSpPr txBox="1">
            <a:spLocks noGrp="1"/>
          </p:cNvSpPr>
          <p:nvPr>
            <p:ph type="sldNum" sz="quarter"/>
          </p:nvPr>
        </p:nvSpPr>
        <p:spPr>
          <a:xfrm>
            <a:off x="3884613" y="8685213"/>
            <a:ext cx="2971800" cy="458787"/>
          </a:xfrm>
          <a:prstGeom prst="rect">
            <a:avLst/>
          </a:prstGeom>
          <a:noFill/>
          <a:ln w="9525">
            <a:noFill/>
          </a:ln>
        </p:spPr>
        <p:txBody>
          <a:bodyPr anchor="b"/>
          <a:lstStyle/>
          <a:p>
            <a:pPr lvl="0" algn="r" eaLnBrk="1" hangingPunct="1"/>
            <a:fld id="{9A0DB2DC-4C9A-4742-B13C-FB6460FD3503}" type="slidenum">
              <a:rPr lang="zh-CN" altLang="en-US" sz="1200" dirty="0"/>
              <a:t>28</a:t>
            </a:fld>
            <a:endParaRPr lang="zh-CN"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tags" Target="../tags/tag9.xml"/><Relationship Id="rId7" Type="http://schemas.openxmlformats.org/officeDocument/2006/relationships/image" Target="../media/image1.png"/><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slideMaster" Target="../slideMasters/slideMaster2.xml"/><Relationship Id="rId5" Type="http://schemas.openxmlformats.org/officeDocument/2006/relationships/tags" Target="../tags/tag11.xml"/><Relationship Id="rId4" Type="http://schemas.openxmlformats.org/officeDocument/2006/relationships/tags" Target="../tags/tag10.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14.xml"/><Relationship Id="rId7" Type="http://schemas.openxmlformats.org/officeDocument/2006/relationships/image" Target="../media/image2.pn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slideMaster" Target="../slideMasters/slideMaster2.xml"/><Relationship Id="rId5" Type="http://schemas.openxmlformats.org/officeDocument/2006/relationships/tags" Target="../tags/tag16.xml"/><Relationship Id="rId4" Type="http://schemas.openxmlformats.org/officeDocument/2006/relationships/tags" Target="../tags/tag15.xml"/></Relationships>
</file>

<file path=ppt/slideLayouts/_rels/slideLayout14.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image" Target="../media/image4.jpeg"/><Relationship Id="rId5" Type="http://schemas.openxmlformats.org/officeDocument/2006/relationships/slideMaster" Target="../slideMasters/slideMaster2.xml"/><Relationship Id="rId4" Type="http://schemas.openxmlformats.org/officeDocument/2006/relationships/tags" Target="../tags/tag20.xml"/></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23.xml"/><Relationship Id="rId7" Type="http://schemas.openxmlformats.org/officeDocument/2006/relationships/image" Target="../media/image2.png"/><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slideMaster" Target="../slideMasters/slideMaster2.xml"/><Relationship Id="rId5" Type="http://schemas.openxmlformats.org/officeDocument/2006/relationships/tags" Target="../tags/tag25.xml"/><Relationship Id="rId4" Type="http://schemas.openxmlformats.org/officeDocument/2006/relationships/tags" Target="../tags/tag24.xml"/></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28.xml"/><Relationship Id="rId7" Type="http://schemas.openxmlformats.org/officeDocument/2006/relationships/image" Target="../media/image2.png"/><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slideMaster" Target="../slideMasters/slideMaster2.xml"/><Relationship Id="rId5" Type="http://schemas.openxmlformats.org/officeDocument/2006/relationships/tags" Target="../tags/tag30.xml"/><Relationship Id="rId4" Type="http://schemas.openxmlformats.org/officeDocument/2006/relationships/tags" Target="../tags/tag29.xml"/></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33.xml"/><Relationship Id="rId7" Type="http://schemas.openxmlformats.org/officeDocument/2006/relationships/image" Target="../media/image2.png"/><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slideMaster" Target="../slideMasters/slideMaster2.xml"/><Relationship Id="rId5" Type="http://schemas.openxmlformats.org/officeDocument/2006/relationships/tags" Target="../tags/tag35.xml"/><Relationship Id="rId4" Type="http://schemas.openxmlformats.org/officeDocument/2006/relationships/tags" Target="../tags/tag34.xml"/></Relationships>
</file>

<file path=ppt/slideLayouts/_rels/slideLayout18.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4"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41.xml"/><Relationship Id="rId7" Type="http://schemas.openxmlformats.org/officeDocument/2006/relationships/image" Target="../media/image2.png"/><Relationship Id="rId2" Type="http://schemas.openxmlformats.org/officeDocument/2006/relationships/tags" Target="../tags/tag40.xml"/><Relationship Id="rId1" Type="http://schemas.openxmlformats.org/officeDocument/2006/relationships/tags" Target="../tags/tag39.xml"/><Relationship Id="rId6" Type="http://schemas.openxmlformats.org/officeDocument/2006/relationships/slideMaster" Target="../slideMasters/slideMaster2.xml"/><Relationship Id="rId5" Type="http://schemas.openxmlformats.org/officeDocument/2006/relationships/tags" Target="../tags/tag43.xml"/><Relationship Id="rId4" Type="http://schemas.openxmlformats.org/officeDocument/2006/relationships/tags" Target="../tags/tag42.xml"/></Relationships>
</file>

<file path=ppt/slideLayouts/_rels/slideLayout2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46.xml"/><Relationship Id="rId7" Type="http://schemas.openxmlformats.org/officeDocument/2006/relationships/image" Target="../media/image2.png"/><Relationship Id="rId2" Type="http://schemas.openxmlformats.org/officeDocument/2006/relationships/tags" Target="../tags/tag45.xml"/><Relationship Id="rId1" Type="http://schemas.openxmlformats.org/officeDocument/2006/relationships/tags" Target="../tags/tag44.xml"/><Relationship Id="rId6" Type="http://schemas.openxmlformats.org/officeDocument/2006/relationships/slideMaster" Target="../slideMasters/slideMaster2.xml"/><Relationship Id="rId5" Type="http://schemas.openxmlformats.org/officeDocument/2006/relationships/tags" Target="../tags/tag48.xml"/><Relationship Id="rId4" Type="http://schemas.openxmlformats.org/officeDocument/2006/relationships/tags" Target="../tags/tag47.xml"/></Relationships>
</file>

<file path=ppt/slideLayouts/_rels/slideLayout2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51.xml"/><Relationship Id="rId7" Type="http://schemas.openxmlformats.org/officeDocument/2006/relationships/image" Target="../media/image2.png"/><Relationship Id="rId2" Type="http://schemas.openxmlformats.org/officeDocument/2006/relationships/tags" Target="../tags/tag50.xml"/><Relationship Id="rId1" Type="http://schemas.openxmlformats.org/officeDocument/2006/relationships/tags" Target="../tags/tag49.xml"/><Relationship Id="rId6" Type="http://schemas.openxmlformats.org/officeDocument/2006/relationships/slideMaster" Target="../slideMasters/slideMaster2.xml"/><Relationship Id="rId5" Type="http://schemas.openxmlformats.org/officeDocument/2006/relationships/tags" Target="../tags/tag53.xml"/><Relationship Id="rId4" Type="http://schemas.openxmlformats.org/officeDocument/2006/relationships/tags" Target="../tags/tag52.xml"/></Relationships>
</file>

<file path=ppt/slideLayouts/_rels/slideLayout22.xml.rels><?xml version="1.0" encoding="UTF-8" standalone="yes"?>
<Relationships xmlns="http://schemas.openxmlformats.org/package/2006/relationships"><Relationship Id="rId3" Type="http://schemas.openxmlformats.org/officeDocument/2006/relationships/tags" Target="../tags/tag56.xml"/><Relationship Id="rId2" Type="http://schemas.openxmlformats.org/officeDocument/2006/relationships/tags" Target="../tags/tag55.xml"/><Relationship Id="rId1" Type="http://schemas.openxmlformats.org/officeDocument/2006/relationships/tags" Target="../tags/tag54.xml"/><Relationship Id="rId6" Type="http://schemas.openxmlformats.org/officeDocument/2006/relationships/image" Target="../media/image4.jpeg"/><Relationship Id="rId5" Type="http://schemas.openxmlformats.org/officeDocument/2006/relationships/slideMaster" Target="../slideMasters/slideMaster2.xml"/><Relationship Id="rId4" Type="http://schemas.openxmlformats.org/officeDocument/2006/relationships/tags" Target="../tags/tag57.xml"/></Relationships>
</file>

<file path=ppt/slideLayouts/_rels/slideLayout2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60.xml"/><Relationship Id="rId7" Type="http://schemas.openxmlformats.org/officeDocument/2006/relationships/image" Target="../media/image2.png"/><Relationship Id="rId2" Type="http://schemas.openxmlformats.org/officeDocument/2006/relationships/tags" Target="../tags/tag59.xml"/><Relationship Id="rId1" Type="http://schemas.openxmlformats.org/officeDocument/2006/relationships/tags" Target="../tags/tag58.xml"/><Relationship Id="rId6" Type="http://schemas.openxmlformats.org/officeDocument/2006/relationships/slideMaster" Target="../slideMasters/slideMaster2.xml"/><Relationship Id="rId5" Type="http://schemas.openxmlformats.org/officeDocument/2006/relationships/tags" Target="../tags/tag62.xml"/><Relationship Id="rId4" Type="http://schemas.openxmlformats.org/officeDocument/2006/relationships/tags" Target="../tags/tag61.xml"/></Relationships>
</file>

<file path=ppt/slideLayouts/_rels/slideLayout2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65.xml"/><Relationship Id="rId7" Type="http://schemas.openxmlformats.org/officeDocument/2006/relationships/slideMaster" Target="../slideMasters/slideMaster2.xml"/><Relationship Id="rId2" Type="http://schemas.openxmlformats.org/officeDocument/2006/relationships/tags" Target="../tags/tag64.xml"/><Relationship Id="rId1" Type="http://schemas.openxmlformats.org/officeDocument/2006/relationships/tags" Target="../tags/tag63.xml"/><Relationship Id="rId6" Type="http://schemas.openxmlformats.org/officeDocument/2006/relationships/tags" Target="../tags/tag68.xml"/><Relationship Id="rId5" Type="http://schemas.openxmlformats.org/officeDocument/2006/relationships/tags" Target="../tags/tag67.xml"/><Relationship Id="rId4" Type="http://schemas.openxmlformats.org/officeDocument/2006/relationships/tags" Target="../tags/tag66.xml"/><Relationship Id="rId9" Type="http://schemas.openxmlformats.org/officeDocument/2006/relationships/image" Target="../media/image5.png"/></Relationships>
</file>

<file path=ppt/slideLayouts/_rels/slideLayout25.xml.rels><?xml version="1.0" encoding="UTF-8" standalone="yes"?>
<Relationships xmlns="http://schemas.openxmlformats.org/package/2006/relationships"><Relationship Id="rId3" Type="http://schemas.openxmlformats.org/officeDocument/2006/relationships/tags" Target="../tags/tag71.xml"/><Relationship Id="rId7" Type="http://schemas.openxmlformats.org/officeDocument/2006/relationships/image" Target="../media/image2.png"/><Relationship Id="rId2" Type="http://schemas.openxmlformats.org/officeDocument/2006/relationships/tags" Target="../tags/tag70.xml"/><Relationship Id="rId1" Type="http://schemas.openxmlformats.org/officeDocument/2006/relationships/tags" Target="../tags/tag69.xml"/><Relationship Id="rId6" Type="http://schemas.openxmlformats.org/officeDocument/2006/relationships/slideMaster" Target="../slideMasters/slideMaster2.xml"/><Relationship Id="rId5" Type="http://schemas.openxmlformats.org/officeDocument/2006/relationships/tags" Target="../tags/tag73.xml"/><Relationship Id="rId4" Type="http://schemas.openxmlformats.org/officeDocument/2006/relationships/tags" Target="../tags/tag72.xml"/></Relationships>
</file>

<file path=ppt/slideLayouts/_rels/slideLayout26.xml.rels><?xml version="1.0" encoding="UTF-8" standalone="yes"?>
<Relationships xmlns="http://schemas.openxmlformats.org/package/2006/relationships"><Relationship Id="rId3" Type="http://schemas.openxmlformats.org/officeDocument/2006/relationships/tags" Target="../tags/tag76.xml"/><Relationship Id="rId7" Type="http://schemas.openxmlformats.org/officeDocument/2006/relationships/image" Target="../media/image6.png"/><Relationship Id="rId2" Type="http://schemas.openxmlformats.org/officeDocument/2006/relationships/tags" Target="../tags/tag75.xml"/><Relationship Id="rId1" Type="http://schemas.openxmlformats.org/officeDocument/2006/relationships/tags" Target="../tags/tag74.xml"/><Relationship Id="rId6" Type="http://schemas.openxmlformats.org/officeDocument/2006/relationships/slideMaster" Target="../slideMasters/slideMaster2.xml"/><Relationship Id="rId5" Type="http://schemas.openxmlformats.org/officeDocument/2006/relationships/tags" Target="../tags/tag78.xml"/><Relationship Id="rId4" Type="http://schemas.openxmlformats.org/officeDocument/2006/relationships/tags" Target="../tags/tag77.xml"/></Relationships>
</file>

<file path=ppt/slideLayouts/_rels/slideLayout27.xml.rels><?xml version="1.0" encoding="UTF-8" standalone="yes"?>
<Relationships xmlns="http://schemas.openxmlformats.org/package/2006/relationships"><Relationship Id="rId3" Type="http://schemas.openxmlformats.org/officeDocument/2006/relationships/tags" Target="../tags/tag81.xml"/><Relationship Id="rId7" Type="http://schemas.openxmlformats.org/officeDocument/2006/relationships/image" Target="../media/image5.png"/><Relationship Id="rId2" Type="http://schemas.openxmlformats.org/officeDocument/2006/relationships/tags" Target="../tags/tag80.xml"/><Relationship Id="rId1" Type="http://schemas.openxmlformats.org/officeDocument/2006/relationships/tags" Target="../tags/tag79.xml"/><Relationship Id="rId6" Type="http://schemas.openxmlformats.org/officeDocument/2006/relationships/slideMaster" Target="../slideMasters/slideMaster2.xml"/><Relationship Id="rId5" Type="http://schemas.openxmlformats.org/officeDocument/2006/relationships/tags" Target="../tags/tag83.xml"/><Relationship Id="rId4" Type="http://schemas.openxmlformats.org/officeDocument/2006/relationships/tags" Target="../tags/tag82.xml"/></Relationships>
</file>

<file path=ppt/slideLayouts/_rels/slideLayout28.xml.rels><?xml version="1.0" encoding="UTF-8" standalone="yes"?>
<Relationships xmlns="http://schemas.openxmlformats.org/package/2006/relationships"><Relationship Id="rId3" Type="http://schemas.openxmlformats.org/officeDocument/2006/relationships/tags" Target="../tags/tag86.xml"/><Relationship Id="rId2" Type="http://schemas.openxmlformats.org/officeDocument/2006/relationships/tags" Target="../tags/tag85.xml"/><Relationship Id="rId1" Type="http://schemas.openxmlformats.org/officeDocument/2006/relationships/tags" Target="../tags/tag84.xml"/><Relationship Id="rId5" Type="http://schemas.openxmlformats.org/officeDocument/2006/relationships/slideMaster" Target="../slideMasters/slideMaster2.xml"/><Relationship Id="rId4" Type="http://schemas.openxmlformats.org/officeDocument/2006/relationships/tags" Target="../tags/tag87.xml"/></Relationships>
</file>

<file path=ppt/slideLayouts/_rels/slideLayout2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90.xml"/><Relationship Id="rId7" Type="http://schemas.openxmlformats.org/officeDocument/2006/relationships/slideMaster" Target="../slideMasters/slideMaster2.xml"/><Relationship Id="rId2" Type="http://schemas.openxmlformats.org/officeDocument/2006/relationships/tags" Target="../tags/tag89.xml"/><Relationship Id="rId1" Type="http://schemas.openxmlformats.org/officeDocument/2006/relationships/tags" Target="../tags/tag88.xml"/><Relationship Id="rId6" Type="http://schemas.openxmlformats.org/officeDocument/2006/relationships/tags" Target="../tags/tag93.xml"/><Relationship Id="rId5" Type="http://schemas.openxmlformats.org/officeDocument/2006/relationships/tags" Target="../tags/tag92.xml"/><Relationship Id="rId4" Type="http://schemas.openxmlformats.org/officeDocument/2006/relationships/tags" Target="../tags/tag91.xml"/><Relationship Id="rId9" Type="http://schemas.openxmlformats.org/officeDocument/2006/relationships/image" Target="../media/image8.png"/></Relationships>
</file>

<file path=ppt/slideLayouts/_rels/slideLayout30.xml.rels><?xml version="1.0" encoding="UTF-8" standalone="yes"?>
<Relationships xmlns="http://schemas.openxmlformats.org/package/2006/relationships"><Relationship Id="rId3" Type="http://schemas.openxmlformats.org/officeDocument/2006/relationships/tags" Target="../tags/tag102.xml"/><Relationship Id="rId7" Type="http://schemas.openxmlformats.org/officeDocument/2006/relationships/image" Target="../media/image1.png"/><Relationship Id="rId2" Type="http://schemas.openxmlformats.org/officeDocument/2006/relationships/tags" Target="../tags/tag101.xml"/><Relationship Id="rId1" Type="http://schemas.openxmlformats.org/officeDocument/2006/relationships/tags" Target="../tags/tag100.xml"/><Relationship Id="rId6" Type="http://schemas.openxmlformats.org/officeDocument/2006/relationships/slideMaster" Target="../slideMasters/slideMaster3.xml"/><Relationship Id="rId5" Type="http://schemas.openxmlformats.org/officeDocument/2006/relationships/tags" Target="../tags/tag104.xml"/><Relationship Id="rId4" Type="http://schemas.openxmlformats.org/officeDocument/2006/relationships/tags" Target="../tags/tag103.xml"/></Relationships>
</file>

<file path=ppt/slideLayouts/_rels/slideLayout3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107.xml"/><Relationship Id="rId7" Type="http://schemas.openxmlformats.org/officeDocument/2006/relationships/image" Target="../media/image2.png"/><Relationship Id="rId2" Type="http://schemas.openxmlformats.org/officeDocument/2006/relationships/tags" Target="../tags/tag106.xml"/><Relationship Id="rId1" Type="http://schemas.openxmlformats.org/officeDocument/2006/relationships/tags" Target="../tags/tag105.xml"/><Relationship Id="rId6" Type="http://schemas.openxmlformats.org/officeDocument/2006/relationships/slideMaster" Target="../slideMasters/slideMaster3.xml"/><Relationship Id="rId5" Type="http://schemas.openxmlformats.org/officeDocument/2006/relationships/tags" Target="../tags/tag109.xml"/><Relationship Id="rId4" Type="http://schemas.openxmlformats.org/officeDocument/2006/relationships/tags" Target="../tags/tag108.xml"/></Relationships>
</file>

<file path=ppt/slideLayouts/_rels/slideLayout32.xml.rels><?xml version="1.0" encoding="UTF-8" standalone="yes"?>
<Relationships xmlns="http://schemas.openxmlformats.org/package/2006/relationships"><Relationship Id="rId3" Type="http://schemas.openxmlformats.org/officeDocument/2006/relationships/tags" Target="../tags/tag112.xml"/><Relationship Id="rId2" Type="http://schemas.openxmlformats.org/officeDocument/2006/relationships/tags" Target="../tags/tag111.xml"/><Relationship Id="rId1" Type="http://schemas.openxmlformats.org/officeDocument/2006/relationships/tags" Target="../tags/tag110.xml"/><Relationship Id="rId6" Type="http://schemas.openxmlformats.org/officeDocument/2006/relationships/image" Target="../media/image4.jpeg"/><Relationship Id="rId5" Type="http://schemas.openxmlformats.org/officeDocument/2006/relationships/slideMaster" Target="../slideMasters/slideMaster3.xml"/><Relationship Id="rId4" Type="http://schemas.openxmlformats.org/officeDocument/2006/relationships/tags" Target="../tags/tag113.xml"/></Relationships>
</file>

<file path=ppt/slideLayouts/_rels/slideLayout3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116.xml"/><Relationship Id="rId7" Type="http://schemas.openxmlformats.org/officeDocument/2006/relationships/image" Target="../media/image2.png"/><Relationship Id="rId2" Type="http://schemas.openxmlformats.org/officeDocument/2006/relationships/tags" Target="../tags/tag115.xml"/><Relationship Id="rId1" Type="http://schemas.openxmlformats.org/officeDocument/2006/relationships/tags" Target="../tags/tag114.xml"/><Relationship Id="rId6" Type="http://schemas.openxmlformats.org/officeDocument/2006/relationships/slideMaster" Target="../slideMasters/slideMaster3.xml"/><Relationship Id="rId5" Type="http://schemas.openxmlformats.org/officeDocument/2006/relationships/tags" Target="../tags/tag118.xml"/><Relationship Id="rId4" Type="http://schemas.openxmlformats.org/officeDocument/2006/relationships/tags" Target="../tags/tag117.xml"/></Relationships>
</file>

<file path=ppt/slideLayouts/_rels/slideLayout3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121.xml"/><Relationship Id="rId7" Type="http://schemas.openxmlformats.org/officeDocument/2006/relationships/image" Target="../media/image2.png"/><Relationship Id="rId2" Type="http://schemas.openxmlformats.org/officeDocument/2006/relationships/tags" Target="../tags/tag120.xml"/><Relationship Id="rId1" Type="http://schemas.openxmlformats.org/officeDocument/2006/relationships/tags" Target="../tags/tag119.xml"/><Relationship Id="rId6" Type="http://schemas.openxmlformats.org/officeDocument/2006/relationships/slideMaster" Target="../slideMasters/slideMaster3.xml"/><Relationship Id="rId5" Type="http://schemas.openxmlformats.org/officeDocument/2006/relationships/tags" Target="../tags/tag123.xml"/><Relationship Id="rId4" Type="http://schemas.openxmlformats.org/officeDocument/2006/relationships/tags" Target="../tags/tag122.xml"/></Relationships>
</file>

<file path=ppt/slideLayouts/_rels/slideLayout3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126.xml"/><Relationship Id="rId7" Type="http://schemas.openxmlformats.org/officeDocument/2006/relationships/image" Target="../media/image2.png"/><Relationship Id="rId2" Type="http://schemas.openxmlformats.org/officeDocument/2006/relationships/tags" Target="../tags/tag125.xml"/><Relationship Id="rId1" Type="http://schemas.openxmlformats.org/officeDocument/2006/relationships/tags" Target="../tags/tag124.xml"/><Relationship Id="rId6" Type="http://schemas.openxmlformats.org/officeDocument/2006/relationships/slideMaster" Target="../slideMasters/slideMaster3.xml"/><Relationship Id="rId5" Type="http://schemas.openxmlformats.org/officeDocument/2006/relationships/tags" Target="../tags/tag128.xml"/><Relationship Id="rId4" Type="http://schemas.openxmlformats.org/officeDocument/2006/relationships/tags" Target="../tags/tag127.xml"/></Relationships>
</file>

<file path=ppt/slideLayouts/_rels/slideLayout36.xml.rels><?xml version="1.0" encoding="UTF-8" standalone="yes"?>
<Relationships xmlns="http://schemas.openxmlformats.org/package/2006/relationships"><Relationship Id="rId3" Type="http://schemas.openxmlformats.org/officeDocument/2006/relationships/tags" Target="../tags/tag131.xml"/><Relationship Id="rId2" Type="http://schemas.openxmlformats.org/officeDocument/2006/relationships/tags" Target="../tags/tag130.xml"/><Relationship Id="rId1" Type="http://schemas.openxmlformats.org/officeDocument/2006/relationships/tags" Target="../tags/tag129.xml"/><Relationship Id="rId4"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134.xml"/><Relationship Id="rId7" Type="http://schemas.openxmlformats.org/officeDocument/2006/relationships/image" Target="../media/image2.png"/><Relationship Id="rId2" Type="http://schemas.openxmlformats.org/officeDocument/2006/relationships/tags" Target="../tags/tag133.xml"/><Relationship Id="rId1" Type="http://schemas.openxmlformats.org/officeDocument/2006/relationships/tags" Target="../tags/tag132.xml"/><Relationship Id="rId6" Type="http://schemas.openxmlformats.org/officeDocument/2006/relationships/slideMaster" Target="../slideMasters/slideMaster3.xml"/><Relationship Id="rId5" Type="http://schemas.openxmlformats.org/officeDocument/2006/relationships/tags" Target="../tags/tag136.xml"/><Relationship Id="rId4" Type="http://schemas.openxmlformats.org/officeDocument/2006/relationships/tags" Target="../tags/tag135.xml"/></Relationships>
</file>

<file path=ppt/slideLayouts/_rels/slideLayout3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139.xml"/><Relationship Id="rId7" Type="http://schemas.openxmlformats.org/officeDocument/2006/relationships/image" Target="../media/image2.png"/><Relationship Id="rId2" Type="http://schemas.openxmlformats.org/officeDocument/2006/relationships/tags" Target="../tags/tag138.xml"/><Relationship Id="rId1" Type="http://schemas.openxmlformats.org/officeDocument/2006/relationships/tags" Target="../tags/tag137.xml"/><Relationship Id="rId6" Type="http://schemas.openxmlformats.org/officeDocument/2006/relationships/slideMaster" Target="../slideMasters/slideMaster3.xml"/><Relationship Id="rId5" Type="http://schemas.openxmlformats.org/officeDocument/2006/relationships/tags" Target="../tags/tag141.xml"/><Relationship Id="rId4" Type="http://schemas.openxmlformats.org/officeDocument/2006/relationships/tags" Target="../tags/tag140.xml"/></Relationships>
</file>

<file path=ppt/slideLayouts/_rels/slideLayout3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144.xml"/><Relationship Id="rId7" Type="http://schemas.openxmlformats.org/officeDocument/2006/relationships/image" Target="../media/image2.png"/><Relationship Id="rId2" Type="http://schemas.openxmlformats.org/officeDocument/2006/relationships/tags" Target="../tags/tag143.xml"/><Relationship Id="rId1" Type="http://schemas.openxmlformats.org/officeDocument/2006/relationships/tags" Target="../tags/tag142.xml"/><Relationship Id="rId6" Type="http://schemas.openxmlformats.org/officeDocument/2006/relationships/slideMaster" Target="../slideMasters/slideMaster3.xml"/><Relationship Id="rId5" Type="http://schemas.openxmlformats.org/officeDocument/2006/relationships/tags" Target="../tags/tag146.xml"/><Relationship Id="rId4" Type="http://schemas.openxmlformats.org/officeDocument/2006/relationships/tags" Target="../tags/tag145.xml"/></Relationships>
</file>

<file path=ppt/slideLayouts/_rels/slideLayout40.xml.rels><?xml version="1.0" encoding="UTF-8" standalone="yes"?>
<Relationships xmlns="http://schemas.openxmlformats.org/package/2006/relationships"><Relationship Id="rId3" Type="http://schemas.openxmlformats.org/officeDocument/2006/relationships/tags" Target="../tags/tag149.xml"/><Relationship Id="rId2" Type="http://schemas.openxmlformats.org/officeDocument/2006/relationships/tags" Target="../tags/tag148.xml"/><Relationship Id="rId1" Type="http://schemas.openxmlformats.org/officeDocument/2006/relationships/tags" Target="../tags/tag147.xml"/><Relationship Id="rId6" Type="http://schemas.openxmlformats.org/officeDocument/2006/relationships/image" Target="../media/image4.jpeg"/><Relationship Id="rId5" Type="http://schemas.openxmlformats.org/officeDocument/2006/relationships/slideMaster" Target="../slideMasters/slideMaster3.xml"/><Relationship Id="rId4" Type="http://schemas.openxmlformats.org/officeDocument/2006/relationships/tags" Target="../tags/tag150.xml"/></Relationships>
</file>

<file path=ppt/slideLayouts/_rels/slideLayout4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153.xml"/><Relationship Id="rId7" Type="http://schemas.openxmlformats.org/officeDocument/2006/relationships/image" Target="../media/image2.png"/><Relationship Id="rId2" Type="http://schemas.openxmlformats.org/officeDocument/2006/relationships/tags" Target="../tags/tag152.xml"/><Relationship Id="rId1" Type="http://schemas.openxmlformats.org/officeDocument/2006/relationships/tags" Target="../tags/tag151.xml"/><Relationship Id="rId6" Type="http://schemas.openxmlformats.org/officeDocument/2006/relationships/slideMaster" Target="../slideMasters/slideMaster3.xml"/><Relationship Id="rId5" Type="http://schemas.openxmlformats.org/officeDocument/2006/relationships/tags" Target="../tags/tag155.xml"/><Relationship Id="rId4" Type="http://schemas.openxmlformats.org/officeDocument/2006/relationships/tags" Target="../tags/tag154.xml"/></Relationships>
</file>

<file path=ppt/slideLayouts/_rels/slideLayout4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158.xml"/><Relationship Id="rId7" Type="http://schemas.openxmlformats.org/officeDocument/2006/relationships/slideMaster" Target="../slideMasters/slideMaster3.xml"/><Relationship Id="rId2" Type="http://schemas.openxmlformats.org/officeDocument/2006/relationships/tags" Target="../tags/tag157.xml"/><Relationship Id="rId1" Type="http://schemas.openxmlformats.org/officeDocument/2006/relationships/tags" Target="../tags/tag156.xml"/><Relationship Id="rId6" Type="http://schemas.openxmlformats.org/officeDocument/2006/relationships/tags" Target="../tags/tag161.xml"/><Relationship Id="rId5" Type="http://schemas.openxmlformats.org/officeDocument/2006/relationships/tags" Target="../tags/tag160.xml"/><Relationship Id="rId4" Type="http://schemas.openxmlformats.org/officeDocument/2006/relationships/tags" Target="../tags/tag159.xml"/><Relationship Id="rId9" Type="http://schemas.openxmlformats.org/officeDocument/2006/relationships/image" Target="../media/image5.png"/></Relationships>
</file>

<file path=ppt/slideLayouts/_rels/slideLayout43.xml.rels><?xml version="1.0" encoding="UTF-8" standalone="yes"?>
<Relationships xmlns="http://schemas.openxmlformats.org/package/2006/relationships"><Relationship Id="rId3" Type="http://schemas.openxmlformats.org/officeDocument/2006/relationships/tags" Target="../tags/tag164.xml"/><Relationship Id="rId7" Type="http://schemas.openxmlformats.org/officeDocument/2006/relationships/image" Target="../media/image2.png"/><Relationship Id="rId2" Type="http://schemas.openxmlformats.org/officeDocument/2006/relationships/tags" Target="../tags/tag163.xml"/><Relationship Id="rId1" Type="http://schemas.openxmlformats.org/officeDocument/2006/relationships/tags" Target="../tags/tag162.xml"/><Relationship Id="rId6" Type="http://schemas.openxmlformats.org/officeDocument/2006/relationships/slideMaster" Target="../slideMasters/slideMaster3.xml"/><Relationship Id="rId5" Type="http://schemas.openxmlformats.org/officeDocument/2006/relationships/tags" Target="../tags/tag166.xml"/><Relationship Id="rId4" Type="http://schemas.openxmlformats.org/officeDocument/2006/relationships/tags" Target="../tags/tag165.xml"/></Relationships>
</file>

<file path=ppt/slideLayouts/_rels/slideLayout44.xml.rels><?xml version="1.0" encoding="UTF-8" standalone="yes"?>
<Relationships xmlns="http://schemas.openxmlformats.org/package/2006/relationships"><Relationship Id="rId3" Type="http://schemas.openxmlformats.org/officeDocument/2006/relationships/tags" Target="../tags/tag169.xml"/><Relationship Id="rId7" Type="http://schemas.openxmlformats.org/officeDocument/2006/relationships/image" Target="../media/image6.png"/><Relationship Id="rId2" Type="http://schemas.openxmlformats.org/officeDocument/2006/relationships/tags" Target="../tags/tag168.xml"/><Relationship Id="rId1" Type="http://schemas.openxmlformats.org/officeDocument/2006/relationships/tags" Target="../tags/tag167.xml"/><Relationship Id="rId6" Type="http://schemas.openxmlformats.org/officeDocument/2006/relationships/slideMaster" Target="../slideMasters/slideMaster3.xml"/><Relationship Id="rId5" Type="http://schemas.openxmlformats.org/officeDocument/2006/relationships/tags" Target="../tags/tag171.xml"/><Relationship Id="rId4" Type="http://schemas.openxmlformats.org/officeDocument/2006/relationships/tags" Target="../tags/tag170.xml"/></Relationships>
</file>

<file path=ppt/slideLayouts/_rels/slideLayout45.xml.rels><?xml version="1.0" encoding="UTF-8" standalone="yes"?>
<Relationships xmlns="http://schemas.openxmlformats.org/package/2006/relationships"><Relationship Id="rId3" Type="http://schemas.openxmlformats.org/officeDocument/2006/relationships/tags" Target="../tags/tag174.xml"/><Relationship Id="rId7" Type="http://schemas.openxmlformats.org/officeDocument/2006/relationships/image" Target="../media/image5.png"/><Relationship Id="rId2" Type="http://schemas.openxmlformats.org/officeDocument/2006/relationships/tags" Target="../tags/tag173.xml"/><Relationship Id="rId1" Type="http://schemas.openxmlformats.org/officeDocument/2006/relationships/tags" Target="../tags/tag172.xml"/><Relationship Id="rId6" Type="http://schemas.openxmlformats.org/officeDocument/2006/relationships/slideMaster" Target="../slideMasters/slideMaster3.xml"/><Relationship Id="rId5" Type="http://schemas.openxmlformats.org/officeDocument/2006/relationships/tags" Target="../tags/tag176.xml"/><Relationship Id="rId4" Type="http://schemas.openxmlformats.org/officeDocument/2006/relationships/tags" Target="../tags/tag175.xml"/></Relationships>
</file>

<file path=ppt/slideLayouts/_rels/slideLayout46.xml.rels><?xml version="1.0" encoding="UTF-8" standalone="yes"?>
<Relationships xmlns="http://schemas.openxmlformats.org/package/2006/relationships"><Relationship Id="rId3" Type="http://schemas.openxmlformats.org/officeDocument/2006/relationships/tags" Target="../tags/tag179.xml"/><Relationship Id="rId2" Type="http://schemas.openxmlformats.org/officeDocument/2006/relationships/tags" Target="../tags/tag178.xml"/><Relationship Id="rId1" Type="http://schemas.openxmlformats.org/officeDocument/2006/relationships/tags" Target="../tags/tag177.xml"/><Relationship Id="rId5" Type="http://schemas.openxmlformats.org/officeDocument/2006/relationships/slideMaster" Target="../slideMasters/slideMaster3.xml"/><Relationship Id="rId4" Type="http://schemas.openxmlformats.org/officeDocument/2006/relationships/tags" Target="../tags/tag180.xml"/></Relationships>
</file>

<file path=ppt/slideLayouts/_rels/slideLayout4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183.xml"/><Relationship Id="rId7" Type="http://schemas.openxmlformats.org/officeDocument/2006/relationships/slideMaster" Target="../slideMasters/slideMaster3.xml"/><Relationship Id="rId2" Type="http://schemas.openxmlformats.org/officeDocument/2006/relationships/tags" Target="../tags/tag182.xml"/><Relationship Id="rId1" Type="http://schemas.openxmlformats.org/officeDocument/2006/relationships/tags" Target="../tags/tag181.xml"/><Relationship Id="rId6" Type="http://schemas.openxmlformats.org/officeDocument/2006/relationships/tags" Target="../tags/tag186.xml"/><Relationship Id="rId5" Type="http://schemas.openxmlformats.org/officeDocument/2006/relationships/tags" Target="../tags/tag185.xml"/><Relationship Id="rId4" Type="http://schemas.openxmlformats.org/officeDocument/2006/relationships/tags" Target="../tags/tag184.xml"/><Relationship Id="rId9" Type="http://schemas.openxmlformats.org/officeDocument/2006/relationships/image" Target="../media/image8.png"/></Relationships>
</file>

<file path=ppt/slideLayouts/_rels/slideLayout48.xml.rels><?xml version="1.0" encoding="UTF-8" standalone="yes"?>
<Relationships xmlns="http://schemas.openxmlformats.org/package/2006/relationships"><Relationship Id="rId8" Type="http://schemas.openxmlformats.org/officeDocument/2006/relationships/tags" Target="../tags/tag200.xml"/><Relationship Id="rId3" Type="http://schemas.openxmlformats.org/officeDocument/2006/relationships/tags" Target="../tags/tag195.xml"/><Relationship Id="rId7" Type="http://schemas.openxmlformats.org/officeDocument/2006/relationships/tags" Target="../tags/tag199.xml"/><Relationship Id="rId2" Type="http://schemas.openxmlformats.org/officeDocument/2006/relationships/tags" Target="../tags/tag194.xml"/><Relationship Id="rId1" Type="http://schemas.openxmlformats.org/officeDocument/2006/relationships/tags" Target="../tags/tag193.xml"/><Relationship Id="rId6" Type="http://schemas.openxmlformats.org/officeDocument/2006/relationships/tags" Target="../tags/tag198.xml"/><Relationship Id="rId11" Type="http://schemas.openxmlformats.org/officeDocument/2006/relationships/image" Target="../media/image1.png"/><Relationship Id="rId5" Type="http://schemas.openxmlformats.org/officeDocument/2006/relationships/tags" Target="../tags/tag197.xml"/><Relationship Id="rId10" Type="http://schemas.openxmlformats.org/officeDocument/2006/relationships/slideMaster" Target="../slideMasters/slideMaster4.xml"/><Relationship Id="rId4" Type="http://schemas.openxmlformats.org/officeDocument/2006/relationships/tags" Target="../tags/tag196.xml"/><Relationship Id="rId9" Type="http://schemas.openxmlformats.org/officeDocument/2006/relationships/tags" Target="../tags/tag201.xml"/></Relationships>
</file>

<file path=ppt/slideLayouts/_rels/slideLayout49.xml.rels><?xml version="1.0" encoding="UTF-8" standalone="yes"?>
<Relationships xmlns="http://schemas.openxmlformats.org/package/2006/relationships"><Relationship Id="rId8" Type="http://schemas.openxmlformats.org/officeDocument/2006/relationships/tags" Target="../tags/tag209.xml"/><Relationship Id="rId3" Type="http://schemas.openxmlformats.org/officeDocument/2006/relationships/tags" Target="../tags/tag204.xml"/><Relationship Id="rId7" Type="http://schemas.openxmlformats.org/officeDocument/2006/relationships/tags" Target="../tags/tag208.xml"/><Relationship Id="rId2" Type="http://schemas.openxmlformats.org/officeDocument/2006/relationships/tags" Target="../tags/tag203.xml"/><Relationship Id="rId1" Type="http://schemas.openxmlformats.org/officeDocument/2006/relationships/tags" Target="../tags/tag202.xml"/><Relationship Id="rId6" Type="http://schemas.openxmlformats.org/officeDocument/2006/relationships/tags" Target="../tags/tag207.xml"/><Relationship Id="rId11" Type="http://schemas.openxmlformats.org/officeDocument/2006/relationships/image" Target="../media/image3.png"/><Relationship Id="rId5" Type="http://schemas.openxmlformats.org/officeDocument/2006/relationships/tags" Target="../tags/tag206.xml"/><Relationship Id="rId10" Type="http://schemas.openxmlformats.org/officeDocument/2006/relationships/image" Target="../media/image2.png"/><Relationship Id="rId4" Type="http://schemas.openxmlformats.org/officeDocument/2006/relationships/tags" Target="../tags/tag205.xml"/><Relationship Id="rId9"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tags" Target="../tags/tag212.xml"/><Relationship Id="rId7" Type="http://schemas.openxmlformats.org/officeDocument/2006/relationships/slideMaster" Target="../slideMasters/slideMaster4.xml"/><Relationship Id="rId2" Type="http://schemas.openxmlformats.org/officeDocument/2006/relationships/tags" Target="../tags/tag211.xml"/><Relationship Id="rId1" Type="http://schemas.openxmlformats.org/officeDocument/2006/relationships/tags" Target="../tags/tag210.xml"/><Relationship Id="rId6" Type="http://schemas.openxmlformats.org/officeDocument/2006/relationships/tags" Target="../tags/tag215.xml"/><Relationship Id="rId5" Type="http://schemas.openxmlformats.org/officeDocument/2006/relationships/tags" Target="../tags/tag214.xml"/><Relationship Id="rId4" Type="http://schemas.openxmlformats.org/officeDocument/2006/relationships/tags" Target="../tags/tag213.xml"/></Relationships>
</file>

<file path=ppt/slideLayouts/_rels/slideLayout51.xml.rels><?xml version="1.0" encoding="UTF-8" standalone="yes"?>
<Relationships xmlns="http://schemas.openxmlformats.org/package/2006/relationships"><Relationship Id="rId8" Type="http://schemas.openxmlformats.org/officeDocument/2006/relationships/tags" Target="../tags/tag223.xml"/><Relationship Id="rId3" Type="http://schemas.openxmlformats.org/officeDocument/2006/relationships/tags" Target="../tags/tag218.xml"/><Relationship Id="rId7" Type="http://schemas.openxmlformats.org/officeDocument/2006/relationships/tags" Target="../tags/tag222.xml"/><Relationship Id="rId12" Type="http://schemas.openxmlformats.org/officeDocument/2006/relationships/image" Target="../media/image3.png"/><Relationship Id="rId2" Type="http://schemas.openxmlformats.org/officeDocument/2006/relationships/tags" Target="../tags/tag217.xml"/><Relationship Id="rId1" Type="http://schemas.openxmlformats.org/officeDocument/2006/relationships/tags" Target="../tags/tag216.xml"/><Relationship Id="rId6" Type="http://schemas.openxmlformats.org/officeDocument/2006/relationships/tags" Target="../tags/tag221.xml"/><Relationship Id="rId11" Type="http://schemas.openxmlformats.org/officeDocument/2006/relationships/image" Target="../media/image2.png"/><Relationship Id="rId5" Type="http://schemas.openxmlformats.org/officeDocument/2006/relationships/tags" Target="../tags/tag220.xml"/><Relationship Id="rId10" Type="http://schemas.openxmlformats.org/officeDocument/2006/relationships/slideMaster" Target="../slideMasters/slideMaster4.xml"/><Relationship Id="rId4" Type="http://schemas.openxmlformats.org/officeDocument/2006/relationships/tags" Target="../tags/tag219.xml"/><Relationship Id="rId9" Type="http://schemas.openxmlformats.org/officeDocument/2006/relationships/tags" Target="../tags/tag224.xml"/></Relationships>
</file>

<file path=ppt/slideLayouts/_rels/slideLayout52.xml.rels><?xml version="1.0" encoding="UTF-8" standalone="yes"?>
<Relationships xmlns="http://schemas.openxmlformats.org/package/2006/relationships"><Relationship Id="rId8" Type="http://schemas.openxmlformats.org/officeDocument/2006/relationships/tags" Target="../tags/tag232.xml"/><Relationship Id="rId13" Type="http://schemas.openxmlformats.org/officeDocument/2006/relationships/image" Target="../media/image2.png"/><Relationship Id="rId3" Type="http://schemas.openxmlformats.org/officeDocument/2006/relationships/tags" Target="../tags/tag227.xml"/><Relationship Id="rId7" Type="http://schemas.openxmlformats.org/officeDocument/2006/relationships/tags" Target="../tags/tag231.xml"/><Relationship Id="rId12" Type="http://schemas.openxmlformats.org/officeDocument/2006/relationships/slideMaster" Target="../slideMasters/slideMaster4.xml"/><Relationship Id="rId2" Type="http://schemas.openxmlformats.org/officeDocument/2006/relationships/tags" Target="../tags/tag226.xml"/><Relationship Id="rId1" Type="http://schemas.openxmlformats.org/officeDocument/2006/relationships/tags" Target="../tags/tag225.xml"/><Relationship Id="rId6" Type="http://schemas.openxmlformats.org/officeDocument/2006/relationships/tags" Target="../tags/tag230.xml"/><Relationship Id="rId11" Type="http://schemas.openxmlformats.org/officeDocument/2006/relationships/tags" Target="../tags/tag235.xml"/><Relationship Id="rId5" Type="http://schemas.openxmlformats.org/officeDocument/2006/relationships/tags" Target="../tags/tag229.xml"/><Relationship Id="rId10" Type="http://schemas.openxmlformats.org/officeDocument/2006/relationships/tags" Target="../tags/tag234.xml"/><Relationship Id="rId4" Type="http://schemas.openxmlformats.org/officeDocument/2006/relationships/tags" Target="../tags/tag228.xml"/><Relationship Id="rId9" Type="http://schemas.openxmlformats.org/officeDocument/2006/relationships/tags" Target="../tags/tag233.xml"/><Relationship Id="rId14" Type="http://schemas.openxmlformats.org/officeDocument/2006/relationships/image" Target="../media/image3.png"/></Relationships>
</file>

<file path=ppt/slideLayouts/_rels/slideLayout53.xml.rels><?xml version="1.0" encoding="UTF-8" standalone="yes"?>
<Relationships xmlns="http://schemas.openxmlformats.org/package/2006/relationships"><Relationship Id="rId8" Type="http://schemas.openxmlformats.org/officeDocument/2006/relationships/slideMaster" Target="../slideMasters/slideMaster4.xml"/><Relationship Id="rId3" Type="http://schemas.openxmlformats.org/officeDocument/2006/relationships/tags" Target="../tags/tag238.xml"/><Relationship Id="rId7" Type="http://schemas.openxmlformats.org/officeDocument/2006/relationships/tags" Target="../tags/tag242.xml"/><Relationship Id="rId2" Type="http://schemas.openxmlformats.org/officeDocument/2006/relationships/tags" Target="../tags/tag237.xml"/><Relationship Id="rId1" Type="http://schemas.openxmlformats.org/officeDocument/2006/relationships/tags" Target="../tags/tag236.xml"/><Relationship Id="rId6" Type="http://schemas.openxmlformats.org/officeDocument/2006/relationships/tags" Target="../tags/tag241.xml"/><Relationship Id="rId5" Type="http://schemas.openxmlformats.org/officeDocument/2006/relationships/tags" Target="../tags/tag240.xml"/><Relationship Id="rId10" Type="http://schemas.openxmlformats.org/officeDocument/2006/relationships/image" Target="../media/image3.png"/><Relationship Id="rId4" Type="http://schemas.openxmlformats.org/officeDocument/2006/relationships/tags" Target="../tags/tag239.xml"/><Relationship Id="rId9" Type="http://schemas.openxmlformats.org/officeDocument/2006/relationships/image" Target="../media/image2.png"/></Relationships>
</file>

<file path=ppt/slideLayouts/_rels/slideLayout54.xml.rels><?xml version="1.0" encoding="UTF-8" standalone="yes"?>
<Relationships xmlns="http://schemas.openxmlformats.org/package/2006/relationships"><Relationship Id="rId3" Type="http://schemas.openxmlformats.org/officeDocument/2006/relationships/tags" Target="../tags/tag245.xml"/><Relationship Id="rId2" Type="http://schemas.openxmlformats.org/officeDocument/2006/relationships/tags" Target="../tags/tag244.xml"/><Relationship Id="rId1" Type="http://schemas.openxmlformats.org/officeDocument/2006/relationships/tags" Target="../tags/tag243.xml"/><Relationship Id="rId4"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8" Type="http://schemas.openxmlformats.org/officeDocument/2006/relationships/tags" Target="../tags/tag253.xml"/><Relationship Id="rId3" Type="http://schemas.openxmlformats.org/officeDocument/2006/relationships/tags" Target="../tags/tag248.xml"/><Relationship Id="rId7" Type="http://schemas.openxmlformats.org/officeDocument/2006/relationships/tags" Target="../tags/tag252.xml"/><Relationship Id="rId12" Type="http://schemas.openxmlformats.org/officeDocument/2006/relationships/image" Target="../media/image3.png"/><Relationship Id="rId2" Type="http://schemas.openxmlformats.org/officeDocument/2006/relationships/tags" Target="../tags/tag247.xml"/><Relationship Id="rId1" Type="http://schemas.openxmlformats.org/officeDocument/2006/relationships/tags" Target="../tags/tag246.xml"/><Relationship Id="rId6" Type="http://schemas.openxmlformats.org/officeDocument/2006/relationships/tags" Target="../tags/tag251.xml"/><Relationship Id="rId11" Type="http://schemas.openxmlformats.org/officeDocument/2006/relationships/image" Target="../media/image2.png"/><Relationship Id="rId5" Type="http://schemas.openxmlformats.org/officeDocument/2006/relationships/tags" Target="../tags/tag250.xml"/><Relationship Id="rId10" Type="http://schemas.openxmlformats.org/officeDocument/2006/relationships/slideMaster" Target="../slideMasters/slideMaster4.xml"/><Relationship Id="rId4" Type="http://schemas.openxmlformats.org/officeDocument/2006/relationships/tags" Target="../tags/tag249.xml"/><Relationship Id="rId9" Type="http://schemas.openxmlformats.org/officeDocument/2006/relationships/tags" Target="../tags/tag254.xml"/></Relationships>
</file>

<file path=ppt/slideLayouts/_rels/slideLayout56.xml.rels><?xml version="1.0" encoding="UTF-8" standalone="yes"?>
<Relationships xmlns="http://schemas.openxmlformats.org/package/2006/relationships"><Relationship Id="rId8" Type="http://schemas.openxmlformats.org/officeDocument/2006/relationships/tags" Target="../tags/tag262.xml"/><Relationship Id="rId3" Type="http://schemas.openxmlformats.org/officeDocument/2006/relationships/tags" Target="../tags/tag257.xml"/><Relationship Id="rId7" Type="http://schemas.openxmlformats.org/officeDocument/2006/relationships/tags" Target="../tags/tag261.xml"/><Relationship Id="rId2" Type="http://schemas.openxmlformats.org/officeDocument/2006/relationships/tags" Target="../tags/tag256.xml"/><Relationship Id="rId1" Type="http://schemas.openxmlformats.org/officeDocument/2006/relationships/tags" Target="../tags/tag255.xml"/><Relationship Id="rId6" Type="http://schemas.openxmlformats.org/officeDocument/2006/relationships/tags" Target="../tags/tag260.xml"/><Relationship Id="rId11" Type="http://schemas.openxmlformats.org/officeDocument/2006/relationships/image" Target="../media/image3.png"/><Relationship Id="rId5" Type="http://schemas.openxmlformats.org/officeDocument/2006/relationships/tags" Target="../tags/tag259.xml"/><Relationship Id="rId10" Type="http://schemas.openxmlformats.org/officeDocument/2006/relationships/image" Target="../media/image2.png"/><Relationship Id="rId4" Type="http://schemas.openxmlformats.org/officeDocument/2006/relationships/tags" Target="../tags/tag258.xml"/><Relationship Id="rId9"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8" Type="http://schemas.openxmlformats.org/officeDocument/2006/relationships/slideMaster" Target="../slideMasters/slideMaster4.xml"/><Relationship Id="rId3" Type="http://schemas.openxmlformats.org/officeDocument/2006/relationships/tags" Target="../tags/tag265.xml"/><Relationship Id="rId7" Type="http://schemas.openxmlformats.org/officeDocument/2006/relationships/tags" Target="../tags/tag269.xml"/><Relationship Id="rId2" Type="http://schemas.openxmlformats.org/officeDocument/2006/relationships/tags" Target="../tags/tag264.xml"/><Relationship Id="rId1" Type="http://schemas.openxmlformats.org/officeDocument/2006/relationships/tags" Target="../tags/tag263.xml"/><Relationship Id="rId6" Type="http://schemas.openxmlformats.org/officeDocument/2006/relationships/tags" Target="../tags/tag268.xml"/><Relationship Id="rId5" Type="http://schemas.openxmlformats.org/officeDocument/2006/relationships/tags" Target="../tags/tag267.xml"/><Relationship Id="rId10" Type="http://schemas.openxmlformats.org/officeDocument/2006/relationships/image" Target="../media/image3.png"/><Relationship Id="rId4" Type="http://schemas.openxmlformats.org/officeDocument/2006/relationships/tags" Target="../tags/tag266.xml"/><Relationship Id="rId9" Type="http://schemas.openxmlformats.org/officeDocument/2006/relationships/image" Target="../media/image2.png"/></Relationships>
</file>

<file path=ppt/slideLayouts/_rels/slideLayout58.xml.rels><?xml version="1.0" encoding="UTF-8" standalone="yes"?>
<Relationships xmlns="http://schemas.openxmlformats.org/package/2006/relationships"><Relationship Id="rId3" Type="http://schemas.openxmlformats.org/officeDocument/2006/relationships/tags" Target="../tags/tag272.xml"/><Relationship Id="rId7" Type="http://schemas.openxmlformats.org/officeDocument/2006/relationships/image" Target="../media/image4.jpeg"/><Relationship Id="rId2" Type="http://schemas.openxmlformats.org/officeDocument/2006/relationships/tags" Target="../tags/tag271.xml"/><Relationship Id="rId1" Type="http://schemas.openxmlformats.org/officeDocument/2006/relationships/tags" Target="../tags/tag270.xml"/><Relationship Id="rId6" Type="http://schemas.openxmlformats.org/officeDocument/2006/relationships/slideMaster" Target="../slideMasters/slideMaster4.xml"/><Relationship Id="rId5" Type="http://schemas.openxmlformats.org/officeDocument/2006/relationships/tags" Target="../tags/tag274.xml"/><Relationship Id="rId4" Type="http://schemas.openxmlformats.org/officeDocument/2006/relationships/tags" Target="../tags/tag273.xml"/></Relationships>
</file>

<file path=ppt/slideLayouts/_rels/slideLayout59.xml.rels><?xml version="1.0" encoding="UTF-8" standalone="yes"?>
<Relationships xmlns="http://schemas.openxmlformats.org/package/2006/relationships"><Relationship Id="rId8" Type="http://schemas.openxmlformats.org/officeDocument/2006/relationships/slideMaster" Target="../slideMasters/slideMaster4.xml"/><Relationship Id="rId3" Type="http://schemas.openxmlformats.org/officeDocument/2006/relationships/tags" Target="../tags/tag277.xml"/><Relationship Id="rId7" Type="http://schemas.openxmlformats.org/officeDocument/2006/relationships/tags" Target="../tags/tag281.xml"/><Relationship Id="rId2" Type="http://schemas.openxmlformats.org/officeDocument/2006/relationships/tags" Target="../tags/tag276.xml"/><Relationship Id="rId1" Type="http://schemas.openxmlformats.org/officeDocument/2006/relationships/tags" Target="../tags/tag275.xml"/><Relationship Id="rId6" Type="http://schemas.openxmlformats.org/officeDocument/2006/relationships/tags" Target="../tags/tag280.xml"/><Relationship Id="rId5" Type="http://schemas.openxmlformats.org/officeDocument/2006/relationships/tags" Target="../tags/tag279.xml"/><Relationship Id="rId10" Type="http://schemas.openxmlformats.org/officeDocument/2006/relationships/image" Target="../media/image3.png"/><Relationship Id="rId4" Type="http://schemas.openxmlformats.org/officeDocument/2006/relationships/tags" Target="../tags/tag278.xml"/><Relationship Id="rId9" Type="http://schemas.openxmlformats.org/officeDocument/2006/relationships/image" Target="../media/image2.png"/></Relationships>
</file>

<file path=ppt/slideLayouts/_rels/slideLayout60.xml.rels><?xml version="1.0" encoding="UTF-8" standalone="yes"?>
<Relationships xmlns="http://schemas.openxmlformats.org/package/2006/relationships"><Relationship Id="rId8" Type="http://schemas.openxmlformats.org/officeDocument/2006/relationships/tags" Target="../tags/tag289.xml"/><Relationship Id="rId3" Type="http://schemas.openxmlformats.org/officeDocument/2006/relationships/tags" Target="../tags/tag284.xml"/><Relationship Id="rId7" Type="http://schemas.openxmlformats.org/officeDocument/2006/relationships/tags" Target="../tags/tag288.xml"/><Relationship Id="rId12" Type="http://schemas.openxmlformats.org/officeDocument/2006/relationships/image" Target="../media/image5.png"/><Relationship Id="rId2" Type="http://schemas.openxmlformats.org/officeDocument/2006/relationships/tags" Target="../tags/tag283.xml"/><Relationship Id="rId1" Type="http://schemas.openxmlformats.org/officeDocument/2006/relationships/tags" Target="../tags/tag282.xml"/><Relationship Id="rId6" Type="http://schemas.openxmlformats.org/officeDocument/2006/relationships/tags" Target="../tags/tag287.xml"/><Relationship Id="rId11" Type="http://schemas.openxmlformats.org/officeDocument/2006/relationships/image" Target="../media/image2.png"/><Relationship Id="rId5" Type="http://schemas.openxmlformats.org/officeDocument/2006/relationships/tags" Target="../tags/tag286.xml"/><Relationship Id="rId10" Type="http://schemas.openxmlformats.org/officeDocument/2006/relationships/slideMaster" Target="../slideMasters/slideMaster4.xml"/><Relationship Id="rId4" Type="http://schemas.openxmlformats.org/officeDocument/2006/relationships/tags" Target="../tags/tag285.xml"/><Relationship Id="rId9" Type="http://schemas.openxmlformats.org/officeDocument/2006/relationships/tags" Target="../tags/tag290.xml"/></Relationships>
</file>

<file path=ppt/slideLayouts/_rels/slideLayout61.xml.rels><?xml version="1.0" encoding="UTF-8" standalone="yes"?>
<Relationships xmlns="http://schemas.openxmlformats.org/package/2006/relationships"><Relationship Id="rId8" Type="http://schemas.openxmlformats.org/officeDocument/2006/relationships/tags" Target="../tags/tag298.xml"/><Relationship Id="rId3" Type="http://schemas.openxmlformats.org/officeDocument/2006/relationships/tags" Target="../tags/tag293.xml"/><Relationship Id="rId7" Type="http://schemas.openxmlformats.org/officeDocument/2006/relationships/tags" Target="../tags/tag297.xml"/><Relationship Id="rId2" Type="http://schemas.openxmlformats.org/officeDocument/2006/relationships/tags" Target="../tags/tag292.xml"/><Relationship Id="rId1" Type="http://schemas.openxmlformats.org/officeDocument/2006/relationships/tags" Target="../tags/tag291.xml"/><Relationship Id="rId6" Type="http://schemas.openxmlformats.org/officeDocument/2006/relationships/tags" Target="../tags/tag296.xml"/><Relationship Id="rId5" Type="http://schemas.openxmlformats.org/officeDocument/2006/relationships/tags" Target="../tags/tag295.xml"/><Relationship Id="rId10" Type="http://schemas.openxmlformats.org/officeDocument/2006/relationships/image" Target="../media/image2.png"/><Relationship Id="rId4" Type="http://schemas.openxmlformats.org/officeDocument/2006/relationships/tags" Target="../tags/tag294.xml"/><Relationship Id="rId9"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8" Type="http://schemas.openxmlformats.org/officeDocument/2006/relationships/tags" Target="../tags/tag306.xml"/><Relationship Id="rId3" Type="http://schemas.openxmlformats.org/officeDocument/2006/relationships/tags" Target="../tags/tag301.xml"/><Relationship Id="rId7" Type="http://schemas.openxmlformats.org/officeDocument/2006/relationships/tags" Target="../tags/tag305.xml"/><Relationship Id="rId2" Type="http://schemas.openxmlformats.org/officeDocument/2006/relationships/tags" Target="../tags/tag300.xml"/><Relationship Id="rId1" Type="http://schemas.openxmlformats.org/officeDocument/2006/relationships/tags" Target="../tags/tag299.xml"/><Relationship Id="rId6" Type="http://schemas.openxmlformats.org/officeDocument/2006/relationships/tags" Target="../tags/tag304.xml"/><Relationship Id="rId5" Type="http://schemas.openxmlformats.org/officeDocument/2006/relationships/tags" Target="../tags/tag303.xml"/><Relationship Id="rId10" Type="http://schemas.openxmlformats.org/officeDocument/2006/relationships/image" Target="../media/image6.png"/><Relationship Id="rId4" Type="http://schemas.openxmlformats.org/officeDocument/2006/relationships/tags" Target="../tags/tag302.xml"/><Relationship Id="rId9"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8" Type="http://schemas.openxmlformats.org/officeDocument/2006/relationships/tags" Target="../tags/tag314.xml"/><Relationship Id="rId3" Type="http://schemas.openxmlformats.org/officeDocument/2006/relationships/tags" Target="../tags/tag309.xml"/><Relationship Id="rId7" Type="http://schemas.openxmlformats.org/officeDocument/2006/relationships/tags" Target="../tags/tag313.xml"/><Relationship Id="rId2" Type="http://schemas.openxmlformats.org/officeDocument/2006/relationships/tags" Target="../tags/tag308.xml"/><Relationship Id="rId1" Type="http://schemas.openxmlformats.org/officeDocument/2006/relationships/tags" Target="../tags/tag307.xml"/><Relationship Id="rId6" Type="http://schemas.openxmlformats.org/officeDocument/2006/relationships/tags" Target="../tags/tag312.xml"/><Relationship Id="rId5" Type="http://schemas.openxmlformats.org/officeDocument/2006/relationships/tags" Target="../tags/tag311.xml"/><Relationship Id="rId10" Type="http://schemas.openxmlformats.org/officeDocument/2006/relationships/image" Target="../media/image5.png"/><Relationship Id="rId4" Type="http://schemas.openxmlformats.org/officeDocument/2006/relationships/tags" Target="../tags/tag310.xml"/><Relationship Id="rId9"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8" Type="http://schemas.openxmlformats.org/officeDocument/2006/relationships/tags" Target="../tags/tag322.xml"/><Relationship Id="rId3" Type="http://schemas.openxmlformats.org/officeDocument/2006/relationships/tags" Target="../tags/tag317.xml"/><Relationship Id="rId7" Type="http://schemas.openxmlformats.org/officeDocument/2006/relationships/tags" Target="../tags/tag321.xml"/><Relationship Id="rId12" Type="http://schemas.openxmlformats.org/officeDocument/2006/relationships/image" Target="../media/image6.png"/><Relationship Id="rId2" Type="http://schemas.openxmlformats.org/officeDocument/2006/relationships/tags" Target="../tags/tag316.xml"/><Relationship Id="rId1" Type="http://schemas.openxmlformats.org/officeDocument/2006/relationships/tags" Target="../tags/tag315.xml"/><Relationship Id="rId6" Type="http://schemas.openxmlformats.org/officeDocument/2006/relationships/tags" Target="../tags/tag320.xml"/><Relationship Id="rId11" Type="http://schemas.openxmlformats.org/officeDocument/2006/relationships/slideMaster" Target="../slideMasters/slideMaster4.xml"/><Relationship Id="rId5" Type="http://schemas.openxmlformats.org/officeDocument/2006/relationships/tags" Target="../tags/tag319.xml"/><Relationship Id="rId10" Type="http://schemas.openxmlformats.org/officeDocument/2006/relationships/tags" Target="../tags/tag324.xml"/><Relationship Id="rId4" Type="http://schemas.openxmlformats.org/officeDocument/2006/relationships/tags" Target="../tags/tag318.xml"/><Relationship Id="rId9" Type="http://schemas.openxmlformats.org/officeDocument/2006/relationships/tags" Target="../tags/tag323.xml"/></Relationships>
</file>

<file path=ppt/slideLayouts/_rels/slideLayout65.xml.rels><?xml version="1.0" encoding="UTF-8" standalone="yes"?>
<Relationships xmlns="http://schemas.openxmlformats.org/package/2006/relationships"><Relationship Id="rId8" Type="http://schemas.openxmlformats.org/officeDocument/2006/relationships/tags" Target="../tags/tag332.xml"/><Relationship Id="rId3" Type="http://schemas.openxmlformats.org/officeDocument/2006/relationships/tags" Target="../tags/tag327.xml"/><Relationship Id="rId7" Type="http://schemas.openxmlformats.org/officeDocument/2006/relationships/tags" Target="../tags/tag331.xml"/><Relationship Id="rId12" Type="http://schemas.openxmlformats.org/officeDocument/2006/relationships/image" Target="../media/image8.png"/><Relationship Id="rId2" Type="http://schemas.openxmlformats.org/officeDocument/2006/relationships/tags" Target="../tags/tag326.xml"/><Relationship Id="rId1" Type="http://schemas.openxmlformats.org/officeDocument/2006/relationships/tags" Target="../tags/tag325.xml"/><Relationship Id="rId6" Type="http://schemas.openxmlformats.org/officeDocument/2006/relationships/tags" Target="../tags/tag330.xml"/><Relationship Id="rId11" Type="http://schemas.openxmlformats.org/officeDocument/2006/relationships/image" Target="../media/image7.png"/><Relationship Id="rId5" Type="http://schemas.openxmlformats.org/officeDocument/2006/relationships/tags" Target="../tags/tag329.xml"/><Relationship Id="rId10" Type="http://schemas.openxmlformats.org/officeDocument/2006/relationships/slideMaster" Target="../slideMasters/slideMaster4.xml"/><Relationship Id="rId4" Type="http://schemas.openxmlformats.org/officeDocument/2006/relationships/tags" Target="../tags/tag328.xml"/><Relationship Id="rId9" Type="http://schemas.openxmlformats.org/officeDocument/2006/relationships/tags" Target="../tags/tag33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45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45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850"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609600" y="1600200"/>
            <a:ext cx="5376672"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205728" y="1600200"/>
            <a:ext cx="5376672"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774" y="1778438"/>
            <a:ext cx="4873574"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938" y="1778438"/>
            <a:ext cx="4897576"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183188" y="987425"/>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3188" y="457201"/>
            <a:ext cx="6172200" cy="5403850"/>
          </a:xfrm>
        </p:spPr>
        <p:txBody>
          <a:bodyPr vert="horz" wrap="square" lIns="91440" tIns="45720" rIns="91440" bIns="45720" numCol="1" anchor="t" anchorCtr="0" compatLnSpc="1"/>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839788" y="2057400"/>
            <a:ext cx="4165349"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09600" y="274638"/>
            <a:ext cx="8070574" cy="585152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userDrawn="1">
  <p:cSld name="标题幻灯片">
    <p:bg>
      <p:bgPr>
        <a:solidFill>
          <a:schemeClr val="bg1"/>
        </a:solidFill>
        <a:effectLst/>
      </p:bgPr>
    </p:bg>
    <p:spTree>
      <p:nvGrpSpPr>
        <p:cNvPr id="1" name=""/>
        <p:cNvGrpSpPr/>
        <p:nvPr/>
      </p:nvGrpSpPr>
      <p:grpSpPr>
        <a:xfrm>
          <a:off x="0" y="0"/>
          <a:ext cx="0" cy="0"/>
          <a:chOff x="0" y="0"/>
          <a:chExt cx="0" cy="0"/>
        </a:xfrm>
      </p:grpSpPr>
      <p:pic>
        <p:nvPicPr>
          <p:cNvPr id="5123" name="图片 7"/>
          <p:cNvPicPr>
            <a:picLocks noChangeAspect="1"/>
          </p:cNvPicPr>
          <p:nvPr>
            <p:custDataLst>
              <p:tags r:id="rId1"/>
            </p:custDataLst>
          </p:nvPr>
        </p:nvPicPr>
        <p:blipFill>
          <a:blip r:embed="rId7"/>
          <a:stretch>
            <a:fillRect/>
          </a:stretch>
        </p:blipFill>
        <p:spPr>
          <a:xfrm>
            <a:off x="0" y="0"/>
            <a:ext cx="12192000" cy="6858000"/>
          </a:xfrm>
          <a:prstGeom prst="rect">
            <a:avLst/>
          </a:prstGeom>
          <a:noFill/>
          <a:ln w="9525">
            <a:noFill/>
          </a:ln>
        </p:spPr>
      </p:pic>
      <p:cxnSp>
        <p:nvCxnSpPr>
          <p:cNvPr id="9" name="直接连接符 8"/>
          <p:cNvCxnSpPr/>
          <p:nvPr>
            <p:custDataLst>
              <p:tags r:id="rId2"/>
            </p:custDataLst>
          </p:nvPr>
        </p:nvCxnSpPr>
        <p:spPr>
          <a:xfrm flipH="1">
            <a:off x="5619750" y="2565400"/>
            <a:ext cx="4441825"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9801" name="副标题 2"/>
          <p:cNvSpPr>
            <a:spLocks noGrp="1"/>
          </p:cNvSpPr>
          <p:nvPr>
            <p:ph type="subTitle" idx="1"/>
          </p:nvPr>
        </p:nvSpPr>
        <p:spPr>
          <a:xfrm>
            <a:off x="1775012" y="2634066"/>
            <a:ext cx="8459222" cy="682665"/>
          </a:xfrm>
        </p:spPr>
        <p:txBody>
          <a:bodyPr anchor="ctr">
            <a:noAutofit/>
          </a:bodyPr>
          <a:lstStyle>
            <a:lvl1pPr marL="0" indent="0" algn="r">
              <a:buNone/>
              <a:defRPr sz="3600" baseline="0">
                <a:solidFill>
                  <a:schemeClr val="accent1"/>
                </a:solidFill>
                <a:ea typeface="隶书" panose="02010509060101010101"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noProof="1" smtClean="0"/>
              <a:t>单击此处编辑母版副标题样式</a:t>
            </a:r>
            <a:endParaRPr lang="zh-CN" altLang="en-US" noProof="1"/>
          </a:p>
        </p:txBody>
      </p:sp>
      <p:sp>
        <p:nvSpPr>
          <p:cNvPr id="12" name="文本占位符 13"/>
          <p:cNvSpPr>
            <a:spLocks noGrp="1"/>
          </p:cNvSpPr>
          <p:nvPr>
            <p:ph type="body" sz="quarter" idx="10"/>
          </p:nvPr>
        </p:nvSpPr>
        <p:spPr>
          <a:xfrm>
            <a:off x="8417345" y="4371790"/>
            <a:ext cx="2415694" cy="396000"/>
          </a:xfrm>
        </p:spPr>
        <p:txBody>
          <a:bodyPr anchor="ctr">
            <a:normAutofit/>
          </a:bodyPr>
          <a:lstStyle>
            <a:lvl1pPr marL="0" indent="0" algn="l">
              <a:buNone/>
              <a:defRPr sz="1800" b="0" baseline="0">
                <a:solidFill>
                  <a:schemeClr val="tx1">
                    <a:lumMod val="85000"/>
                    <a:lumOff val="15000"/>
                  </a:schemeClr>
                </a:solidFill>
                <a:ea typeface="隶书" panose="02010509060101010101" charset="-122"/>
              </a:defRPr>
            </a:lvl1pPr>
            <a:lvl2pPr marL="457200" indent="0">
              <a:buNone/>
              <a:defRPr/>
            </a:lvl2pPr>
            <a:lvl3pPr marL="914400" indent="0">
              <a:buNone/>
              <a:defRPr/>
            </a:lvl3pPr>
            <a:lvl4pPr marL="1371600" indent="0">
              <a:buNone/>
              <a:defRPr/>
            </a:lvl4pPr>
            <a:lvl5pPr marL="1828800" indent="0">
              <a:buNone/>
              <a:defRPr/>
            </a:lvl5pPr>
          </a:lstStyle>
          <a:p>
            <a:pPr lvl="0"/>
            <a:r>
              <a:rPr lang="zh-CN" altLang="en-US" noProof="1" smtClean="0"/>
              <a:t>单击此处编辑母版文本样式</a:t>
            </a:r>
          </a:p>
        </p:txBody>
      </p:sp>
      <p:sp>
        <p:nvSpPr>
          <p:cNvPr id="13" name="文本占位符 13"/>
          <p:cNvSpPr>
            <a:spLocks noGrp="1"/>
          </p:cNvSpPr>
          <p:nvPr>
            <p:ph type="body" sz="quarter" idx="11"/>
          </p:nvPr>
        </p:nvSpPr>
        <p:spPr>
          <a:xfrm>
            <a:off x="5948465" y="4375565"/>
            <a:ext cx="2415694" cy="396000"/>
          </a:xfrm>
        </p:spPr>
        <p:txBody>
          <a:bodyPr anchor="ctr">
            <a:normAutofit/>
          </a:bodyPr>
          <a:lstStyle>
            <a:lvl1pPr marL="0" indent="0" algn="r">
              <a:buNone/>
              <a:defRPr sz="1800" b="0" baseline="0">
                <a:solidFill>
                  <a:schemeClr val="tx1">
                    <a:lumMod val="85000"/>
                    <a:lumOff val="15000"/>
                  </a:schemeClr>
                </a:solidFill>
                <a:ea typeface="隶书" panose="02010509060101010101" charset="-122"/>
              </a:defRPr>
            </a:lvl1pPr>
            <a:lvl2pPr marL="457200" indent="0">
              <a:buNone/>
              <a:defRPr/>
            </a:lvl2pPr>
            <a:lvl3pPr marL="914400" indent="0">
              <a:buNone/>
              <a:defRPr/>
            </a:lvl3pPr>
            <a:lvl4pPr marL="1371600" indent="0">
              <a:buNone/>
              <a:defRPr/>
            </a:lvl4pPr>
            <a:lvl5pPr marL="1828800" indent="0">
              <a:buNone/>
              <a:defRPr/>
            </a:lvl5pPr>
          </a:lstStyle>
          <a:p>
            <a:pPr lvl="0"/>
            <a:r>
              <a:rPr lang="zh-CN" altLang="en-US" noProof="1" smtClean="0"/>
              <a:t>单击此处编辑母版文本样式</a:t>
            </a:r>
          </a:p>
        </p:txBody>
      </p:sp>
      <p:sp>
        <p:nvSpPr>
          <p:cNvPr id="9802" name="标题 1"/>
          <p:cNvSpPr>
            <a:spLocks noGrp="1"/>
          </p:cNvSpPr>
          <p:nvPr>
            <p:ph type="ctrTitle"/>
          </p:nvPr>
        </p:nvSpPr>
        <p:spPr>
          <a:xfrm>
            <a:off x="1775012" y="1441925"/>
            <a:ext cx="8459222" cy="1064902"/>
          </a:xfrm>
        </p:spPr>
        <p:txBody>
          <a:bodyPr rIns="0" anchor="ctr">
            <a:normAutofit/>
          </a:bodyPr>
          <a:lstStyle>
            <a:lvl1pPr algn="r">
              <a:defRPr sz="7200" baseline="0">
                <a:solidFill>
                  <a:schemeClr val="accent1"/>
                </a:solidFill>
                <a:ea typeface="汉仪尚巍手书W" panose="00020600040101010101" charset="-122"/>
              </a:defRPr>
            </a:lvl1pPr>
          </a:lstStyle>
          <a:p>
            <a:r>
              <a:rPr lang="zh-CN" altLang="en-US" noProof="1" smtClean="0"/>
              <a:t>单击此处编辑母版标题样式</a:t>
            </a:r>
            <a:endParaRPr lang="zh-CN" altLang="en-US" noProof="1"/>
          </a:p>
        </p:txBody>
      </p:sp>
      <p:sp>
        <p:nvSpPr>
          <p:cNvPr id="10" name="日期占位符 1"/>
          <p:cNvSpPr>
            <a:spLocks noGrp="1"/>
          </p:cNvSpPr>
          <p:nvPr>
            <p:ph type="dt" sz="half" idx="2"/>
            <p:custDataLst>
              <p:tags r:id="rId3"/>
            </p:custDataLst>
          </p:nvPr>
        </p:nvSpPr>
        <p:spPr>
          <a:xfrm>
            <a:off x="879475" y="6350000"/>
            <a:ext cx="2700338" cy="315913"/>
          </a:xfrm>
          <a:prstGeom prst="rect">
            <a:avLst/>
          </a:prstGeom>
        </p:spPr>
        <p:txBody>
          <a:bodyPr vert="horz" lIns="90000" tIns="46800" rIns="90000" bIns="46800" rtlCol="0" anchor="ctr">
            <a:normAutofit/>
          </a:bodyPr>
          <a:lstStyle>
            <a:lvl1pPr>
              <a:defRPr smtClean="0"/>
            </a:lvl1pPr>
          </a:lstStyle>
          <a:p>
            <a:pPr marL="0" marR="0" lvl="0" indent="0" algn="l" defTabSz="914400" rtl="0" eaLnBrk="1" fontAlgn="base" latinLnBrk="0" hangingPunct="1">
              <a:lnSpc>
                <a:spcPct val="120000"/>
              </a:lnSpc>
              <a:spcBef>
                <a:spcPct val="0"/>
              </a:spcBef>
              <a:spcAft>
                <a:spcPct val="0"/>
              </a:spcAft>
              <a:buClrTx/>
              <a:buSzTx/>
              <a:buFontTx/>
              <a:buNone/>
              <a:defRPr/>
            </a:pPr>
            <a:fld id="{F547B6E6-AE9F-4F63-8273-833ED3A14F92}"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1" name="页脚占位符 2"/>
          <p:cNvSpPr>
            <a:spLocks noGrp="1"/>
          </p:cNvSpPr>
          <p:nvPr>
            <p:ph type="ftr" sz="quarter" idx="3"/>
            <p:custDataLst>
              <p:tags r:id="rId4"/>
            </p:custDataLst>
          </p:nvPr>
        </p:nvSpPr>
        <p:spPr>
          <a:xfrm>
            <a:off x="4116388" y="6350000"/>
            <a:ext cx="3959225" cy="315913"/>
          </a:xfrm>
          <a:prstGeom prst="rect">
            <a:avLst/>
          </a:prstGeom>
        </p:spPr>
        <p:txBody>
          <a:bodyPr vert="horz" lIns="90000" tIns="46800" rIns="90000" bIns="46800" rtlCol="0" anchor="ctr">
            <a:normAutofit/>
          </a:bodyPr>
          <a:lstStyle>
            <a:lvl1pPr>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2" name="灯片编号占位符 3"/>
          <p:cNvSpPr>
            <a:spLocks noGrp="1"/>
          </p:cNvSpPr>
          <p:nvPr>
            <p:ph type="sldNum" sz="quarter" idx="4"/>
            <p:custDataLst>
              <p:tags r:id="rId5"/>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grpSp>
        <p:nvGrpSpPr>
          <p:cNvPr id="6147" name="组合 6"/>
          <p:cNvGrpSpPr/>
          <p:nvPr userDrawn="1"/>
        </p:nvGrpSpPr>
        <p:grpSpPr>
          <a:xfrm>
            <a:off x="1588" y="242888"/>
            <a:ext cx="12028487" cy="6623050"/>
            <a:chOff x="1899" y="233363"/>
            <a:chExt cx="12028736" cy="6623185"/>
          </a:xfrm>
        </p:grpSpPr>
        <p:pic>
          <p:nvPicPr>
            <p:cNvPr id="6153" name="图片 7"/>
            <p:cNvPicPr>
              <a:picLocks noChangeAspect="1"/>
            </p:cNvPicPr>
            <p:nvPr>
              <p:custDataLst>
                <p:tags r:id="rId4"/>
              </p:custDataLst>
            </p:nvPr>
          </p:nvPicPr>
          <p:blipFill>
            <a:blip r:embed="rId7"/>
            <a:stretch>
              <a:fillRect/>
            </a:stretch>
          </p:blipFill>
          <p:spPr>
            <a:xfrm>
              <a:off x="1899" y="5780791"/>
              <a:ext cx="1765355" cy="1075757"/>
            </a:xfrm>
            <a:prstGeom prst="rect">
              <a:avLst/>
            </a:prstGeom>
            <a:noFill/>
            <a:ln w="9525">
              <a:noFill/>
            </a:ln>
          </p:spPr>
        </p:pic>
        <p:pic>
          <p:nvPicPr>
            <p:cNvPr id="6154" name="图片 8"/>
            <p:cNvPicPr>
              <a:picLocks noChangeAspect="1"/>
            </p:cNvPicPr>
            <p:nvPr>
              <p:custDataLst>
                <p:tags r:id="rId5"/>
              </p:custDataLst>
            </p:nvPr>
          </p:nvPicPr>
          <p:blipFill>
            <a:blip r:embed="rId8"/>
            <a:stretch>
              <a:fillRect/>
            </a:stretch>
          </p:blipFill>
          <p:spPr>
            <a:xfrm>
              <a:off x="11161341" y="233363"/>
              <a:ext cx="869294" cy="645179"/>
            </a:xfrm>
            <a:prstGeom prst="rect">
              <a:avLst/>
            </a:prstGeom>
            <a:noFill/>
            <a:ln w="9525">
              <a:noFill/>
            </a:ln>
          </p:spPr>
        </p:pic>
      </p:grpSp>
      <p:sp>
        <p:nvSpPr>
          <p:cNvPr id="2" name="标题 1"/>
          <p:cNvSpPr>
            <a:spLocks noGrp="1"/>
          </p:cNvSpPr>
          <p:nvPr>
            <p:ph type="title"/>
          </p:nvPr>
        </p:nvSpPr>
        <p:spPr>
          <a:xfrm>
            <a:off x="669882" y="443234"/>
            <a:ext cx="10852237" cy="441964"/>
          </a:xfrm>
        </p:spPr>
        <p:txBody>
          <a:bodyPr rtlCol="0">
            <a:norm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charset="-122"/>
                <a:cs typeface="+mj-cs"/>
                <a:sym typeface="+mn-ea"/>
              </a:defRPr>
            </a:lvl1pPr>
          </a:lstStyle>
          <a:p>
            <a:pPr lvl="0"/>
            <a:r>
              <a:rPr noProof="1">
                <a:sym typeface="+mn-ea"/>
              </a:rPr>
              <a:t>单击此处编辑母版标题样式</a:t>
            </a:r>
          </a:p>
        </p:txBody>
      </p:sp>
      <p:sp>
        <p:nvSpPr>
          <p:cNvPr id="3" name="内容占位符 2"/>
          <p:cNvSpPr>
            <a:spLocks noGrp="1"/>
          </p:cNvSpPr>
          <p:nvPr>
            <p:ph idx="1"/>
          </p:nvPr>
        </p:nvSpPr>
        <p:spPr>
          <a:xfrm>
            <a:off x="669882" y="952508"/>
            <a:ext cx="10852237" cy="5388907"/>
          </a:xfrm>
        </p:spPr>
        <p:txBody>
          <a:bodyPr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5pPr>
          </a:lstStyle>
          <a:p>
            <a:pPr lvl="0"/>
            <a:r>
              <a:rPr noProof="1">
                <a:sym typeface="+mn-ea"/>
              </a:rPr>
              <a:t>单击此处编辑母版文本样式</a:t>
            </a:r>
          </a:p>
          <a:p>
            <a:pPr lvl="1"/>
            <a:r>
              <a:rPr noProof="1">
                <a:sym typeface="+mn-ea"/>
              </a:rPr>
              <a:t>第二级</a:t>
            </a:r>
          </a:p>
          <a:p>
            <a:pPr lvl="2"/>
            <a:r>
              <a:rPr noProof="1">
                <a:sym typeface="+mn-ea"/>
              </a:rPr>
              <a:t>第三级</a:t>
            </a:r>
          </a:p>
          <a:p>
            <a:pPr lvl="3"/>
            <a:r>
              <a:rPr noProof="1">
                <a:sym typeface="+mn-ea"/>
              </a:rPr>
              <a:t>第四级</a:t>
            </a:r>
          </a:p>
          <a:p>
            <a:pPr lvl="4"/>
            <a:r>
              <a:rPr noProof="1">
                <a:sym typeface="+mn-ea"/>
              </a:rPr>
              <a:t>第五级</a:t>
            </a:r>
          </a:p>
        </p:txBody>
      </p:sp>
      <p:sp>
        <p:nvSpPr>
          <p:cNvPr id="11" name="日期占位符 3"/>
          <p:cNvSpPr>
            <a:spLocks noGrp="1"/>
          </p:cNvSpPr>
          <p:nvPr>
            <p:ph type="dt" sz="half" idx="2"/>
            <p:custDataLst>
              <p:tags r:id="rId1"/>
            </p:custDataLst>
          </p:nvPr>
        </p:nvSpPr>
        <p:spPr>
          <a:xfrm>
            <a:off x="879475" y="6350000"/>
            <a:ext cx="2700338" cy="315913"/>
          </a:xfrm>
          <a:prstGeom prst="rect">
            <a:avLst/>
          </a:prstGeom>
        </p:spPr>
        <p:txBody>
          <a:bodyPr vert="horz" lIns="90000" tIns="46800" rIns="90000" bIns="46800" rtlCol="0" anchor="ctr">
            <a:normAutofit/>
          </a:bodyPr>
          <a:lstStyle>
            <a:lvl1pPr>
              <a:lnSpc>
                <a:spcPct val="120000"/>
              </a:lnSpc>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80BCD7E4-ECCB-4A1D-8D15-D61EC6BDB764}"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2" name="页脚占位符 4"/>
          <p:cNvSpPr>
            <a:spLocks noGrp="1"/>
          </p:cNvSpPr>
          <p:nvPr>
            <p:ph type="ftr" sz="quarter" idx="3"/>
            <p:custDataLst>
              <p:tags r:id="rId2"/>
            </p:custDataLst>
          </p:nvPr>
        </p:nvSpPr>
        <p:spPr>
          <a:xfrm>
            <a:off x="4116388" y="6350000"/>
            <a:ext cx="3959225" cy="315913"/>
          </a:xfrm>
          <a:prstGeom prst="rect">
            <a:avLst/>
          </a:prstGeom>
        </p:spPr>
        <p:txBody>
          <a:bodyPr vert="horz" lIns="90000" tIns="46800" rIns="90000" bIns="46800" rtlCol="0" anchor="ctr">
            <a:normAutofit/>
          </a:bodyPr>
          <a:lstStyle>
            <a:lvl1pPr>
              <a:lnSpc>
                <a:spcPct val="120000"/>
              </a:lnSpc>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3" name="灯片编号占位符 5"/>
          <p:cNvSpPr>
            <a:spLocks noGrp="1"/>
          </p:cNvSpPr>
          <p:nvPr>
            <p:ph type="sldNum" sz="quarter" idx="4"/>
            <p:custDataLst>
              <p:tags r:id="rId3"/>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userDrawn="1">
  <p:cSld name="节标题">
    <p:bg>
      <p:bgPr>
        <a:solidFill>
          <a:schemeClr val="bg2"/>
        </a:solidFill>
        <a:effectLst/>
      </p:bgPr>
    </p:bg>
    <p:spTree>
      <p:nvGrpSpPr>
        <p:cNvPr id="1" name=""/>
        <p:cNvGrpSpPr/>
        <p:nvPr/>
      </p:nvGrpSpPr>
      <p:grpSpPr>
        <a:xfrm>
          <a:off x="0" y="0"/>
          <a:ext cx="0" cy="0"/>
          <a:chOff x="0" y="0"/>
          <a:chExt cx="0" cy="0"/>
        </a:xfrm>
      </p:grpSpPr>
      <p:sp>
        <p:nvSpPr>
          <p:cNvPr id="8" name="椭圆 7"/>
          <p:cNvSpPr/>
          <p:nvPr>
            <p:custDataLst>
              <p:tags r:id="rId1"/>
            </p:custDataLst>
          </p:nvPr>
        </p:nvSpPr>
        <p:spPr>
          <a:xfrm flipH="1">
            <a:off x="1374775" y="1422186"/>
            <a:ext cx="3467100" cy="3467100"/>
          </a:xfrm>
          <a:prstGeom prst="ellipse">
            <a:avLst/>
          </a:prstGeom>
          <a:blipFill>
            <a:blip r:embed="rId6" cstate="print"/>
            <a:srcRect/>
            <a:stretch>
              <a:fillRect l="-352557" t="-138927" r="-732" b="-16047"/>
            </a:stretch>
          </a:blipFill>
          <a:ln>
            <a:noFill/>
          </a:ln>
          <a:effectLst>
            <a:outerShdw blurRad="127000" dist="38100" dir="5400000" algn="t" rotWithShape="0">
              <a:schemeClr val="accent1">
                <a:alpha val="2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20" name="标题 1"/>
          <p:cNvSpPr>
            <a:spLocks noGrp="1"/>
          </p:cNvSpPr>
          <p:nvPr>
            <p:ph type="title"/>
          </p:nvPr>
        </p:nvSpPr>
        <p:spPr>
          <a:xfrm>
            <a:off x="5052060" y="3179445"/>
            <a:ext cx="6708775" cy="959485"/>
          </a:xfrm>
        </p:spPr>
        <p:txBody>
          <a:bodyPr bIns="0" anchor="b">
            <a:noAutofit/>
          </a:bodyPr>
          <a:lstStyle>
            <a:lvl1pPr algn="l">
              <a:lnSpc>
                <a:spcPct val="120000"/>
              </a:lnSpc>
              <a:defRPr sz="5400" b="1" baseline="0">
                <a:solidFill>
                  <a:schemeClr val="tx1">
                    <a:lumMod val="85000"/>
                    <a:lumOff val="15000"/>
                  </a:schemeClr>
                </a:solidFill>
                <a:ea typeface="汉仪尚巍手书W" panose="00020600040101010101" charset="-122"/>
              </a:defRPr>
            </a:lvl1pPr>
          </a:lstStyle>
          <a:p>
            <a:r>
              <a:rPr lang="zh-CN" altLang="en-US" noProof="1" smtClean="0"/>
              <a:t>单击此处编辑母版标题样式</a:t>
            </a:r>
            <a:endParaRPr lang="zh-CN" altLang="en-US" noProof="1"/>
          </a:p>
        </p:txBody>
      </p:sp>
      <p:sp>
        <p:nvSpPr>
          <p:cNvPr id="21" name="文本占位符 2"/>
          <p:cNvSpPr>
            <a:spLocks noGrp="1"/>
          </p:cNvSpPr>
          <p:nvPr>
            <p:ph type="body" idx="1"/>
          </p:nvPr>
        </p:nvSpPr>
        <p:spPr>
          <a:xfrm>
            <a:off x="5052059" y="4229016"/>
            <a:ext cx="6708775" cy="1015365"/>
          </a:xfrm>
        </p:spPr>
        <p:txBody>
          <a:bodyPr tIns="0">
            <a:normAutofit/>
          </a:bodyPr>
          <a:lstStyle>
            <a:lvl1pPr marL="0" indent="0" algn="l">
              <a:lnSpc>
                <a:spcPct val="120000"/>
              </a:lnSpc>
              <a:buNone/>
              <a:defRPr sz="2400" baseline="0">
                <a:solidFill>
                  <a:schemeClr val="tx1">
                    <a:lumMod val="85000"/>
                    <a:lumOff val="15000"/>
                  </a:schemeClr>
                </a:solidFill>
                <a:ea typeface="隶书" panose="02010509060101010101" charset="-122"/>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noProof="1" smtClean="0"/>
              <a:t>单击此处编辑母版文本样式</a:t>
            </a:r>
          </a:p>
        </p:txBody>
      </p:sp>
      <p:sp>
        <p:nvSpPr>
          <p:cNvPr id="9" name="日期占位符 1"/>
          <p:cNvSpPr>
            <a:spLocks noGrp="1"/>
          </p:cNvSpPr>
          <p:nvPr>
            <p:ph type="dt" sz="half" idx="2"/>
            <p:custDataLst>
              <p:tags r:id="rId2"/>
            </p:custDataLst>
          </p:nvPr>
        </p:nvSpPr>
        <p:spPr>
          <a:xfrm>
            <a:off x="879475" y="6350000"/>
            <a:ext cx="2700338" cy="315913"/>
          </a:xfrm>
          <a:prstGeom prst="rect">
            <a:avLst/>
          </a:prstGeom>
        </p:spPr>
        <p:txBody>
          <a:bodyPr vert="horz" lIns="90000" tIns="46800" rIns="90000" bIns="46800" rtlCol="0" anchor="ctr">
            <a:normAutofit/>
          </a:bodyPr>
          <a:lstStyle>
            <a:lvl1pPr>
              <a:defRPr smtClean="0"/>
            </a:lvl1pPr>
          </a:lstStyle>
          <a:p>
            <a:pPr marL="0" marR="0" lvl="0" indent="0" algn="l" defTabSz="914400" rtl="0" eaLnBrk="1" fontAlgn="base" latinLnBrk="0" hangingPunct="1">
              <a:lnSpc>
                <a:spcPct val="120000"/>
              </a:lnSpc>
              <a:spcBef>
                <a:spcPct val="0"/>
              </a:spcBef>
              <a:spcAft>
                <a:spcPct val="0"/>
              </a:spcAft>
              <a:buClrTx/>
              <a:buSzTx/>
              <a:buFontTx/>
              <a:buNone/>
              <a:defRPr/>
            </a:pPr>
            <a:fld id="{7A8E055E-3522-4CE5-9DF4-FE381D34D5DF}"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0" name="页脚占位符 2"/>
          <p:cNvSpPr>
            <a:spLocks noGrp="1"/>
          </p:cNvSpPr>
          <p:nvPr>
            <p:ph type="ftr" sz="quarter" idx="3"/>
            <p:custDataLst>
              <p:tags r:id="rId3"/>
            </p:custDataLst>
          </p:nvPr>
        </p:nvSpPr>
        <p:spPr>
          <a:xfrm>
            <a:off x="4116388" y="6350000"/>
            <a:ext cx="3959225" cy="315913"/>
          </a:xfrm>
          <a:prstGeom prst="rect">
            <a:avLst/>
          </a:prstGeom>
        </p:spPr>
        <p:txBody>
          <a:bodyPr vert="horz" lIns="90000" tIns="46800" rIns="90000" bIns="46800" rtlCol="0" anchor="ctr">
            <a:normAutofit/>
          </a:bodyPr>
          <a:lstStyle>
            <a:lvl1pPr>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1" name="灯片编号占位符 3"/>
          <p:cNvSpPr>
            <a:spLocks noGrp="1"/>
          </p:cNvSpPr>
          <p:nvPr>
            <p:ph type="sldNum" sz="quarter" idx="4"/>
            <p:custDataLst>
              <p:tags r:id="rId4"/>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grpSp>
        <p:nvGrpSpPr>
          <p:cNvPr id="8195" name="组合 9"/>
          <p:cNvGrpSpPr/>
          <p:nvPr userDrawn="1"/>
        </p:nvGrpSpPr>
        <p:grpSpPr>
          <a:xfrm>
            <a:off x="1588" y="233363"/>
            <a:ext cx="12028487" cy="6623050"/>
            <a:chOff x="1899" y="233363"/>
            <a:chExt cx="12028736" cy="6623185"/>
          </a:xfrm>
        </p:grpSpPr>
        <p:pic>
          <p:nvPicPr>
            <p:cNvPr id="8201" name="图片 7"/>
            <p:cNvPicPr>
              <a:picLocks noChangeAspect="1"/>
            </p:cNvPicPr>
            <p:nvPr>
              <p:custDataLst>
                <p:tags r:id="rId4"/>
              </p:custDataLst>
            </p:nvPr>
          </p:nvPicPr>
          <p:blipFill>
            <a:blip r:embed="rId7"/>
            <a:stretch>
              <a:fillRect/>
            </a:stretch>
          </p:blipFill>
          <p:spPr>
            <a:xfrm>
              <a:off x="1899" y="5780791"/>
              <a:ext cx="1765355" cy="1075757"/>
            </a:xfrm>
            <a:prstGeom prst="rect">
              <a:avLst/>
            </a:prstGeom>
            <a:noFill/>
            <a:ln w="9525">
              <a:noFill/>
            </a:ln>
          </p:spPr>
        </p:pic>
        <p:pic>
          <p:nvPicPr>
            <p:cNvPr id="8202" name="图片 8"/>
            <p:cNvPicPr>
              <a:picLocks noChangeAspect="1"/>
            </p:cNvPicPr>
            <p:nvPr>
              <p:custDataLst>
                <p:tags r:id="rId5"/>
              </p:custDataLst>
            </p:nvPr>
          </p:nvPicPr>
          <p:blipFill>
            <a:blip r:embed="rId8"/>
            <a:stretch>
              <a:fillRect/>
            </a:stretch>
          </p:blipFill>
          <p:spPr>
            <a:xfrm>
              <a:off x="11161341" y="233363"/>
              <a:ext cx="869294" cy="645179"/>
            </a:xfrm>
            <a:prstGeom prst="rect">
              <a:avLst/>
            </a:prstGeom>
            <a:noFill/>
            <a:ln w="9525">
              <a:noFill/>
            </a:ln>
          </p:spPr>
        </p:pic>
      </p:grpSp>
      <p:sp>
        <p:nvSpPr>
          <p:cNvPr id="2" name="标题 1"/>
          <p:cNvSpPr>
            <a:spLocks noGrp="1"/>
          </p:cNvSpPr>
          <p:nvPr>
            <p:ph type="title"/>
          </p:nvPr>
        </p:nvSpPr>
        <p:spPr>
          <a:xfrm>
            <a:off x="669882" y="443234"/>
            <a:ext cx="10852237" cy="441964"/>
          </a:xfrm>
        </p:spPr>
        <p:txBody>
          <a:bodyPr lIns="101600" tIns="38100" rIns="76200" bIns="38100" rtlCol="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charset="-122"/>
                <a:cs typeface="+mj-cs"/>
                <a:sym typeface="+mn-ea"/>
              </a:defRPr>
            </a:lvl1pPr>
          </a:lstStyle>
          <a:p>
            <a:pPr lvl="0"/>
            <a:r>
              <a:rPr noProof="1">
                <a:sym typeface="+mn-ea"/>
              </a:rPr>
              <a:t>单击此处编辑母版标题样式</a:t>
            </a:r>
          </a:p>
        </p:txBody>
      </p:sp>
      <p:sp>
        <p:nvSpPr>
          <p:cNvPr id="3" name="内容占位符 2"/>
          <p:cNvSpPr>
            <a:spLocks noGrp="1"/>
          </p:cNvSpPr>
          <p:nvPr>
            <p:ph sz="half" idx="1"/>
          </p:nvPr>
        </p:nvSpPr>
        <p:spPr>
          <a:xfrm>
            <a:off x="669930" y="952508"/>
            <a:ext cx="5283242" cy="5388907"/>
          </a:xfrm>
        </p:spPr>
        <p:txBody>
          <a:bodyPr lIns="101600" tIns="0" rIns="82550" bIns="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5pPr>
          </a:lstStyle>
          <a:p>
            <a:pPr lvl="0"/>
            <a:r>
              <a:rPr noProof="1">
                <a:sym typeface="+mn-ea"/>
              </a:rPr>
              <a:t>单击此处编辑母版文本样式</a:t>
            </a:r>
          </a:p>
          <a:p>
            <a:pPr lvl="1"/>
            <a:r>
              <a:rPr noProof="1">
                <a:sym typeface="+mn-ea"/>
              </a:rPr>
              <a:t>第二级</a:t>
            </a:r>
          </a:p>
          <a:p>
            <a:pPr lvl="2"/>
            <a:r>
              <a:rPr noProof="1">
                <a:sym typeface="+mn-ea"/>
              </a:rPr>
              <a:t>第三级</a:t>
            </a:r>
          </a:p>
          <a:p>
            <a:pPr lvl="3"/>
            <a:r>
              <a:rPr noProof="1">
                <a:sym typeface="+mn-ea"/>
              </a:rPr>
              <a:t>第四级</a:t>
            </a:r>
          </a:p>
          <a:p>
            <a:pPr lvl="4"/>
            <a:r>
              <a:rPr noProof="1">
                <a:sym typeface="+mn-ea"/>
              </a:rPr>
              <a:t>第五级</a:t>
            </a:r>
          </a:p>
        </p:txBody>
      </p:sp>
      <p:sp>
        <p:nvSpPr>
          <p:cNvPr id="4" name="内容占位符 3"/>
          <p:cNvSpPr>
            <a:spLocks noGrp="1"/>
          </p:cNvSpPr>
          <p:nvPr>
            <p:ph sz="half" idx="2"/>
          </p:nvPr>
        </p:nvSpPr>
        <p:spPr>
          <a:xfrm>
            <a:off x="6238877" y="952508"/>
            <a:ext cx="5283242" cy="5388907"/>
          </a:xfrm>
        </p:spPr>
        <p:txBody>
          <a:bodyPr>
            <a:normAutofit/>
          </a:bodyPr>
          <a:lstStyle>
            <a:lvl1pPr>
              <a:lnSpc>
                <a:spcPct val="120000"/>
              </a:lnSpc>
              <a:defRPr sz="1600" baseline="0">
                <a:solidFill>
                  <a:schemeClr val="tx1">
                    <a:lumMod val="85000"/>
                    <a:lumOff val="15000"/>
                  </a:schemeClr>
                </a:solidFill>
                <a:latin typeface="Arial" panose="020B0604020202020204" pitchFamily="34" charset="0"/>
                <a:ea typeface="隶书" panose="02010509060101010101" charset="-122"/>
              </a:defRPr>
            </a:lvl1pPr>
            <a:lvl2pPr>
              <a:lnSpc>
                <a:spcPct val="120000"/>
              </a:lnSpc>
              <a:defRPr sz="1600" baseline="0">
                <a:solidFill>
                  <a:schemeClr val="tx1">
                    <a:lumMod val="85000"/>
                    <a:lumOff val="15000"/>
                  </a:schemeClr>
                </a:solidFill>
                <a:latin typeface="Arial" panose="020B0604020202020204" pitchFamily="34" charset="0"/>
                <a:ea typeface="隶书" panose="02010509060101010101" charset="-122"/>
              </a:defRPr>
            </a:lvl2pPr>
            <a:lvl3pPr>
              <a:lnSpc>
                <a:spcPct val="120000"/>
              </a:lnSpc>
              <a:defRPr sz="1600" baseline="0">
                <a:solidFill>
                  <a:schemeClr val="tx1">
                    <a:lumMod val="85000"/>
                    <a:lumOff val="15000"/>
                  </a:schemeClr>
                </a:solidFill>
                <a:latin typeface="Arial" panose="020B0604020202020204" pitchFamily="34" charset="0"/>
                <a:ea typeface="隶书" panose="02010509060101010101" charset="-122"/>
              </a:defRPr>
            </a:lvl3pPr>
            <a:lvl4pPr>
              <a:lnSpc>
                <a:spcPct val="120000"/>
              </a:lnSpc>
              <a:defRPr sz="1600" baseline="0">
                <a:solidFill>
                  <a:schemeClr val="tx1">
                    <a:lumMod val="85000"/>
                    <a:lumOff val="15000"/>
                  </a:schemeClr>
                </a:solidFill>
                <a:latin typeface="Arial" panose="020B0604020202020204" pitchFamily="34" charset="0"/>
                <a:ea typeface="隶书" panose="02010509060101010101" charset="-122"/>
              </a:defRPr>
            </a:lvl4pPr>
            <a:lvl5pPr>
              <a:lnSpc>
                <a:spcPct val="120000"/>
              </a:lnSpc>
              <a:defRPr sz="1600" baseline="0">
                <a:solidFill>
                  <a:schemeClr val="tx1">
                    <a:lumMod val="85000"/>
                    <a:lumOff val="15000"/>
                  </a:schemeClr>
                </a:solidFill>
                <a:latin typeface="Arial" panose="020B0604020202020204" pitchFamily="34" charset="0"/>
                <a:ea typeface="隶书" panose="0201050906010101010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1" name="日期占位符 4"/>
          <p:cNvSpPr>
            <a:spLocks noGrp="1"/>
          </p:cNvSpPr>
          <p:nvPr>
            <p:ph type="dt" sz="half" idx="12"/>
            <p:custDataLst>
              <p:tags r:id="rId1"/>
            </p:custDataLst>
          </p:nvPr>
        </p:nvSpPr>
        <p:spPr>
          <a:xfrm>
            <a:off x="879475" y="6350000"/>
            <a:ext cx="2700338" cy="315913"/>
          </a:xfrm>
          <a:prstGeom prst="rect">
            <a:avLst/>
          </a:prstGeom>
        </p:spPr>
        <p:txBody>
          <a:bodyPr vert="horz" lIns="90000" tIns="46800" rIns="90000" bIns="46800" rtlCol="0" anchor="ctr">
            <a:normAutofit/>
          </a:bodyPr>
          <a:lstStyle>
            <a:lvl1pPr>
              <a:lnSpc>
                <a:spcPct val="120000"/>
              </a:lnSpc>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25034933-76FF-4D49-B805-470FD19266DF}"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2" name="页脚占位符 5"/>
          <p:cNvSpPr>
            <a:spLocks noGrp="1"/>
          </p:cNvSpPr>
          <p:nvPr>
            <p:ph type="ftr" sz="quarter" idx="3"/>
            <p:custDataLst>
              <p:tags r:id="rId2"/>
            </p:custDataLst>
          </p:nvPr>
        </p:nvSpPr>
        <p:spPr>
          <a:xfrm>
            <a:off x="4116388" y="6350000"/>
            <a:ext cx="3959225" cy="315913"/>
          </a:xfrm>
          <a:prstGeom prst="rect">
            <a:avLst/>
          </a:prstGeom>
        </p:spPr>
        <p:txBody>
          <a:bodyPr vert="horz" lIns="90000" tIns="46800" rIns="90000" bIns="46800" rtlCol="0" anchor="ctr">
            <a:normAutofit/>
          </a:bodyPr>
          <a:lstStyle>
            <a:lvl1pPr>
              <a:lnSpc>
                <a:spcPct val="120000"/>
              </a:lnSpc>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3" name="灯片编号占位符 6"/>
          <p:cNvSpPr>
            <a:spLocks noGrp="1"/>
          </p:cNvSpPr>
          <p:nvPr>
            <p:ph type="sldNum" sz="quarter" idx="4"/>
            <p:custDataLst>
              <p:tags r:id="rId3"/>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grpSp>
        <p:nvGrpSpPr>
          <p:cNvPr id="9219" name="组合 11"/>
          <p:cNvGrpSpPr/>
          <p:nvPr userDrawn="1"/>
        </p:nvGrpSpPr>
        <p:grpSpPr>
          <a:xfrm>
            <a:off x="1588" y="233363"/>
            <a:ext cx="12028487" cy="6623050"/>
            <a:chOff x="1899" y="233363"/>
            <a:chExt cx="12028736" cy="6623185"/>
          </a:xfrm>
        </p:grpSpPr>
        <p:pic>
          <p:nvPicPr>
            <p:cNvPr id="9225" name="图片 9"/>
            <p:cNvPicPr>
              <a:picLocks noChangeAspect="1"/>
            </p:cNvPicPr>
            <p:nvPr>
              <p:custDataLst>
                <p:tags r:id="rId4"/>
              </p:custDataLst>
            </p:nvPr>
          </p:nvPicPr>
          <p:blipFill>
            <a:blip r:embed="rId7"/>
            <a:stretch>
              <a:fillRect/>
            </a:stretch>
          </p:blipFill>
          <p:spPr>
            <a:xfrm>
              <a:off x="1899" y="5780791"/>
              <a:ext cx="1765355" cy="1075757"/>
            </a:xfrm>
            <a:prstGeom prst="rect">
              <a:avLst/>
            </a:prstGeom>
            <a:noFill/>
            <a:ln w="9525">
              <a:noFill/>
            </a:ln>
          </p:spPr>
        </p:pic>
        <p:pic>
          <p:nvPicPr>
            <p:cNvPr id="9226" name="图片 10"/>
            <p:cNvPicPr>
              <a:picLocks noChangeAspect="1"/>
            </p:cNvPicPr>
            <p:nvPr>
              <p:custDataLst>
                <p:tags r:id="rId5"/>
              </p:custDataLst>
            </p:nvPr>
          </p:nvPicPr>
          <p:blipFill>
            <a:blip r:embed="rId8"/>
            <a:stretch>
              <a:fillRect/>
            </a:stretch>
          </p:blipFill>
          <p:spPr>
            <a:xfrm>
              <a:off x="11161341" y="233363"/>
              <a:ext cx="869294" cy="645179"/>
            </a:xfrm>
            <a:prstGeom prst="rect">
              <a:avLst/>
            </a:prstGeom>
            <a:noFill/>
            <a:ln w="9525">
              <a:noFill/>
            </a:ln>
          </p:spPr>
        </p:pic>
      </p:grpSp>
      <p:sp>
        <p:nvSpPr>
          <p:cNvPr id="2" name="标题 1"/>
          <p:cNvSpPr>
            <a:spLocks noGrp="1"/>
          </p:cNvSpPr>
          <p:nvPr>
            <p:ph type="title"/>
          </p:nvPr>
        </p:nvSpPr>
        <p:spPr>
          <a:xfrm>
            <a:off x="669882" y="443234"/>
            <a:ext cx="10852237" cy="441964"/>
          </a:xfrm>
        </p:spPr>
        <p:txBody>
          <a:bodyPr lIns="101600" tIns="38100" rIns="76200" bIns="38100" rtlCol="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charset="-122"/>
                <a:cs typeface="+mj-cs"/>
                <a:sym typeface="+mn-ea"/>
              </a:defRPr>
            </a:lvl1pPr>
          </a:lstStyle>
          <a:p>
            <a:pPr lvl="0"/>
            <a:r>
              <a:rPr noProof="1">
                <a:sym typeface="+mn-ea"/>
              </a:rPr>
              <a:t>单击此处编辑母版标题样式</a:t>
            </a:r>
          </a:p>
        </p:txBody>
      </p:sp>
      <p:sp>
        <p:nvSpPr>
          <p:cNvPr id="3" name="文本占位符 2"/>
          <p:cNvSpPr>
            <a:spLocks noGrp="1"/>
          </p:cNvSpPr>
          <p:nvPr>
            <p:ph type="body" idx="1"/>
          </p:nvPr>
        </p:nvSpPr>
        <p:spPr>
          <a:xfrm>
            <a:off x="669930" y="952508"/>
            <a:ext cx="5283242" cy="381003"/>
          </a:xfrm>
        </p:spPr>
        <p:txBody>
          <a:bodyPr lIns="101600" tIns="38100" rIns="76200" bIns="38100">
            <a:normAutofit/>
          </a:bodyPr>
          <a:lstStyle>
            <a:lvl1pPr marL="0" indent="0" eaLnBrk="1" fontAlgn="auto" latinLnBrk="0" hangingPunct="1">
              <a:lnSpc>
                <a:spcPct val="120000"/>
              </a:lnSpc>
              <a:spcAft>
                <a:spcPts val="0"/>
              </a:spcAft>
              <a:buNone/>
              <a:defRPr sz="2000" b="0" u="none" strike="noStrike" kern="1200" cap="none" spc="200" normalizeH="0" baseline="0">
                <a:solidFill>
                  <a:schemeClr val="tx1">
                    <a:lumMod val="85000"/>
                    <a:lumOff val="15000"/>
                  </a:schemeClr>
                </a:solidFill>
                <a:uFillTx/>
                <a:latin typeface="Arial" panose="020B0604020202020204" pitchFamily="34" charset="0"/>
                <a:ea typeface="隶书" panose="02010509060101010101"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669925" y="1406525"/>
            <a:ext cx="5283200" cy="4934752"/>
          </a:xfrm>
        </p:spPr>
        <p:txBody>
          <a:bodyPr lIns="101600" tIns="0" rIns="82550" bIns="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5pPr>
          </a:lstStyle>
          <a:p>
            <a:pPr lvl="0"/>
            <a:r>
              <a:rPr noProof="1">
                <a:sym typeface="+mn-ea"/>
              </a:rPr>
              <a:t>单击此处编辑母版文本样式</a:t>
            </a:r>
          </a:p>
          <a:p>
            <a:pPr lvl="1"/>
            <a:r>
              <a:rPr noProof="1">
                <a:sym typeface="+mn-ea"/>
              </a:rPr>
              <a:t>第二级</a:t>
            </a:r>
          </a:p>
          <a:p>
            <a:pPr lvl="2"/>
            <a:r>
              <a:rPr noProof="1">
                <a:sym typeface="+mn-ea"/>
              </a:rPr>
              <a:t>第三级</a:t>
            </a:r>
          </a:p>
          <a:p>
            <a:pPr lvl="3"/>
            <a:r>
              <a:rPr noProof="1">
                <a:sym typeface="+mn-ea"/>
              </a:rPr>
              <a:t>第四级</a:t>
            </a:r>
          </a:p>
          <a:p>
            <a:pPr lvl="4"/>
            <a:r>
              <a:rPr noProof="1">
                <a:sym typeface="+mn-ea"/>
              </a:rPr>
              <a:t>第五级</a:t>
            </a:r>
          </a:p>
        </p:txBody>
      </p:sp>
      <p:sp>
        <p:nvSpPr>
          <p:cNvPr id="5" name="文本占位符 4"/>
          <p:cNvSpPr>
            <a:spLocks noGrp="1"/>
          </p:cNvSpPr>
          <p:nvPr>
            <p:ph type="body" sz="quarter" idx="3"/>
          </p:nvPr>
        </p:nvSpPr>
        <p:spPr>
          <a:xfrm>
            <a:off x="6235750" y="952508"/>
            <a:ext cx="5283242" cy="381003"/>
          </a:xfrm>
        </p:spPr>
        <p:txBody>
          <a:bodyPr lIns="101600" tIns="38100" rIns="76200" bIns="38100" rtlCol="0">
            <a:normAutofit/>
          </a:bodyPr>
          <a:lstStyle>
            <a:lvl1pPr marL="0" marR="0" lvl="0" indent="0" algn="l" defTabSz="914400" rtl="0" eaLnBrk="1" fontAlgn="auto" latinLnBrk="0" hangingPunct="1">
              <a:lnSpc>
                <a:spcPct val="12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sym typeface="+mn-ea"/>
              </a:rPr>
              <a:t>单击此处编辑母版文本样式</a:t>
            </a:r>
          </a:p>
        </p:txBody>
      </p:sp>
      <p:sp>
        <p:nvSpPr>
          <p:cNvPr id="6" name="内容占位符 5"/>
          <p:cNvSpPr>
            <a:spLocks noGrp="1"/>
          </p:cNvSpPr>
          <p:nvPr>
            <p:ph sz="quarter" idx="4"/>
          </p:nvPr>
        </p:nvSpPr>
        <p:spPr>
          <a:xfrm>
            <a:off x="6235750" y="1406525"/>
            <a:ext cx="5283242" cy="4934752"/>
          </a:xfrm>
        </p:spPr>
        <p:txBody>
          <a:bodyPr lIns="101600" tIns="0" rIns="82550" bIns="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5pPr>
          </a:lstStyle>
          <a:p>
            <a:pPr lvl="0"/>
            <a:r>
              <a:rPr noProof="1">
                <a:sym typeface="+mn-ea"/>
              </a:rPr>
              <a:t>单击此处编辑母版文本样式</a:t>
            </a:r>
          </a:p>
          <a:p>
            <a:pPr lvl="1"/>
            <a:r>
              <a:rPr noProof="1">
                <a:sym typeface="+mn-ea"/>
              </a:rPr>
              <a:t>第二级</a:t>
            </a:r>
          </a:p>
          <a:p>
            <a:pPr lvl="2"/>
            <a:r>
              <a:rPr noProof="1">
                <a:sym typeface="+mn-ea"/>
              </a:rPr>
              <a:t>第三级</a:t>
            </a:r>
          </a:p>
          <a:p>
            <a:pPr lvl="3"/>
            <a:r>
              <a:rPr noProof="1">
                <a:sym typeface="+mn-ea"/>
              </a:rPr>
              <a:t>第四级</a:t>
            </a:r>
          </a:p>
          <a:p>
            <a:pPr lvl="4"/>
            <a:r>
              <a:rPr noProof="1">
                <a:sym typeface="+mn-ea"/>
              </a:rPr>
              <a:t>第五级</a:t>
            </a:r>
          </a:p>
        </p:txBody>
      </p:sp>
      <p:sp>
        <p:nvSpPr>
          <p:cNvPr id="11" name="日期占位符 6"/>
          <p:cNvSpPr>
            <a:spLocks noGrp="1"/>
          </p:cNvSpPr>
          <p:nvPr>
            <p:ph type="dt" sz="half" idx="12"/>
            <p:custDataLst>
              <p:tags r:id="rId1"/>
            </p:custDataLst>
          </p:nvPr>
        </p:nvSpPr>
        <p:spPr>
          <a:xfrm>
            <a:off x="879475" y="6350000"/>
            <a:ext cx="2700338" cy="315913"/>
          </a:xfrm>
          <a:prstGeom prst="rect">
            <a:avLst/>
          </a:prstGeom>
        </p:spPr>
        <p:txBody>
          <a:bodyPr vert="horz" lIns="90000" tIns="46800" rIns="90000" bIns="46800" rtlCol="0" anchor="ctr">
            <a:normAutofit/>
          </a:bodyPr>
          <a:lstStyle>
            <a:lvl1pPr>
              <a:lnSpc>
                <a:spcPct val="120000"/>
              </a:lnSpc>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8BDA05BD-444E-4854-A66C-D55089936B74}"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2" name="页脚占位符 7"/>
          <p:cNvSpPr>
            <a:spLocks noGrp="1"/>
          </p:cNvSpPr>
          <p:nvPr>
            <p:ph type="ftr" sz="quarter" idx="13"/>
            <p:custDataLst>
              <p:tags r:id="rId2"/>
            </p:custDataLst>
          </p:nvPr>
        </p:nvSpPr>
        <p:spPr>
          <a:xfrm>
            <a:off x="4116388" y="6350000"/>
            <a:ext cx="3959225" cy="315913"/>
          </a:xfrm>
          <a:prstGeom prst="rect">
            <a:avLst/>
          </a:prstGeom>
        </p:spPr>
        <p:txBody>
          <a:bodyPr vert="horz" lIns="90000" tIns="46800" rIns="90000" bIns="46800" rtlCol="0" anchor="ctr">
            <a:normAutofit/>
          </a:bodyPr>
          <a:lstStyle>
            <a:lvl1pPr>
              <a:lnSpc>
                <a:spcPct val="120000"/>
              </a:lnSpc>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3" name="灯片编号占位符 8"/>
          <p:cNvSpPr>
            <a:spLocks noGrp="1"/>
          </p:cNvSpPr>
          <p:nvPr>
            <p:ph type="sldNum" sz="quarter" idx="14"/>
            <p:custDataLst>
              <p:tags r:id="rId3"/>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grpSp>
        <p:nvGrpSpPr>
          <p:cNvPr id="10243" name="组合 7"/>
          <p:cNvGrpSpPr/>
          <p:nvPr userDrawn="1"/>
        </p:nvGrpSpPr>
        <p:grpSpPr>
          <a:xfrm>
            <a:off x="1588" y="233363"/>
            <a:ext cx="12028487" cy="6623050"/>
            <a:chOff x="1899" y="233363"/>
            <a:chExt cx="12028736" cy="6623185"/>
          </a:xfrm>
        </p:grpSpPr>
        <p:pic>
          <p:nvPicPr>
            <p:cNvPr id="10249" name="图片 5"/>
            <p:cNvPicPr>
              <a:picLocks noChangeAspect="1"/>
            </p:cNvPicPr>
            <p:nvPr>
              <p:custDataLst>
                <p:tags r:id="rId4"/>
              </p:custDataLst>
            </p:nvPr>
          </p:nvPicPr>
          <p:blipFill>
            <a:blip r:embed="rId7"/>
            <a:stretch>
              <a:fillRect/>
            </a:stretch>
          </p:blipFill>
          <p:spPr>
            <a:xfrm>
              <a:off x="1899" y="5780791"/>
              <a:ext cx="1765355" cy="1075757"/>
            </a:xfrm>
            <a:prstGeom prst="rect">
              <a:avLst/>
            </a:prstGeom>
            <a:noFill/>
            <a:ln w="9525">
              <a:noFill/>
            </a:ln>
          </p:spPr>
        </p:pic>
        <p:pic>
          <p:nvPicPr>
            <p:cNvPr id="10250" name="图片 6"/>
            <p:cNvPicPr>
              <a:picLocks noChangeAspect="1"/>
            </p:cNvPicPr>
            <p:nvPr>
              <p:custDataLst>
                <p:tags r:id="rId5"/>
              </p:custDataLst>
            </p:nvPr>
          </p:nvPicPr>
          <p:blipFill>
            <a:blip r:embed="rId8"/>
            <a:stretch>
              <a:fillRect/>
            </a:stretch>
          </p:blipFill>
          <p:spPr>
            <a:xfrm>
              <a:off x="11161341" y="233363"/>
              <a:ext cx="869294" cy="645179"/>
            </a:xfrm>
            <a:prstGeom prst="rect">
              <a:avLst/>
            </a:prstGeom>
            <a:noFill/>
            <a:ln w="9525">
              <a:noFill/>
            </a:ln>
          </p:spPr>
        </p:pic>
      </p:grpSp>
      <p:sp>
        <p:nvSpPr>
          <p:cNvPr id="2" name="标题 1"/>
          <p:cNvSpPr>
            <a:spLocks noGrp="1"/>
          </p:cNvSpPr>
          <p:nvPr>
            <p:ph type="title"/>
          </p:nvPr>
        </p:nvSpPr>
        <p:spPr/>
        <p:txBody>
          <a:bodyPr lIns="101600" tIns="38100" rIns="76200" bIns="38100" rtlCol="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charset="-122"/>
                <a:cs typeface="+mj-cs"/>
                <a:sym typeface="+mn-ea"/>
              </a:defRPr>
            </a:lvl1pPr>
          </a:lstStyle>
          <a:p>
            <a:pPr lvl="0"/>
            <a:r>
              <a:rPr noProof="1">
                <a:sym typeface="+mn-ea"/>
              </a:rPr>
              <a:t>单击此处编辑母版标题样式</a:t>
            </a:r>
          </a:p>
        </p:txBody>
      </p:sp>
      <p:sp>
        <p:nvSpPr>
          <p:cNvPr id="11" name="日期占位符 2"/>
          <p:cNvSpPr>
            <a:spLocks noGrp="1"/>
          </p:cNvSpPr>
          <p:nvPr>
            <p:ph type="dt" sz="half" idx="2"/>
            <p:custDataLst>
              <p:tags r:id="rId1"/>
            </p:custDataLst>
          </p:nvPr>
        </p:nvSpPr>
        <p:spPr>
          <a:xfrm>
            <a:off x="879475" y="6350000"/>
            <a:ext cx="2700338" cy="315913"/>
          </a:xfrm>
          <a:prstGeom prst="rect">
            <a:avLst/>
          </a:prstGeom>
        </p:spPr>
        <p:txBody>
          <a:bodyPr vert="horz" lIns="90000" tIns="46800" rIns="90000" bIns="46800" rtlCol="0" anchor="ctr">
            <a:normAutofit/>
          </a:bodyPr>
          <a:lstStyle>
            <a:lvl1pPr>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B045AF26-F277-46AE-8CD8-F2530704E33C}"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2" name="页脚占位符 3"/>
          <p:cNvSpPr>
            <a:spLocks noGrp="1"/>
          </p:cNvSpPr>
          <p:nvPr>
            <p:ph type="ftr" sz="quarter" idx="3"/>
            <p:custDataLst>
              <p:tags r:id="rId2"/>
            </p:custDataLst>
          </p:nvPr>
        </p:nvSpPr>
        <p:spPr>
          <a:xfrm>
            <a:off x="4116388" y="6350000"/>
            <a:ext cx="3959225" cy="315913"/>
          </a:xfrm>
          <a:prstGeom prst="rect">
            <a:avLst/>
          </a:prstGeom>
        </p:spPr>
        <p:txBody>
          <a:bodyPr vert="horz" lIns="90000" tIns="46800" rIns="90000" bIns="46800" rtlCol="0" anchor="ctr">
            <a:normAutofit/>
          </a:bodyPr>
          <a:lstStyle>
            <a:lvl1pPr>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3" name="灯片编号占位符 4"/>
          <p:cNvSpPr>
            <a:spLocks noGrp="1"/>
          </p:cNvSpPr>
          <p:nvPr>
            <p:ph type="sldNum" sz="quarter" idx="4"/>
            <p:custDataLst>
              <p:tags r:id="rId3"/>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8" name="日期占位符 1"/>
          <p:cNvSpPr>
            <a:spLocks noGrp="1"/>
          </p:cNvSpPr>
          <p:nvPr>
            <p:ph type="dt" sz="half" idx="2"/>
            <p:custDataLst>
              <p:tags r:id="rId1"/>
            </p:custDataLst>
          </p:nvPr>
        </p:nvSpPr>
        <p:spPr>
          <a:xfrm>
            <a:off x="879475" y="6350000"/>
            <a:ext cx="2700338" cy="315913"/>
          </a:xfrm>
          <a:prstGeom prst="rect">
            <a:avLst/>
          </a:prstGeom>
        </p:spPr>
        <p:txBody>
          <a:bodyPr vert="horz" lIns="90000" tIns="46800" rIns="90000" bIns="46800" rtlCol="0" anchor="ctr">
            <a:normAutofit/>
          </a:bodyPr>
          <a:lstStyle>
            <a:lvl1pPr>
              <a:defRPr smtClean="0"/>
            </a:lvl1pPr>
          </a:lstStyle>
          <a:p>
            <a:pPr marL="0" marR="0" lvl="0" indent="0" algn="l" defTabSz="914400" rtl="0" eaLnBrk="1" fontAlgn="base" latinLnBrk="0" hangingPunct="1">
              <a:lnSpc>
                <a:spcPct val="120000"/>
              </a:lnSpc>
              <a:spcBef>
                <a:spcPct val="0"/>
              </a:spcBef>
              <a:spcAft>
                <a:spcPct val="0"/>
              </a:spcAft>
              <a:buClrTx/>
              <a:buSzTx/>
              <a:buFontTx/>
              <a:buNone/>
              <a:defRPr/>
            </a:pPr>
            <a:fld id="{26D4018E-BA10-4391-8F09-A3F187E76A64}"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9" name="页脚占位符 2"/>
          <p:cNvSpPr>
            <a:spLocks noGrp="1"/>
          </p:cNvSpPr>
          <p:nvPr>
            <p:ph type="ftr" sz="quarter" idx="3"/>
            <p:custDataLst>
              <p:tags r:id="rId2"/>
            </p:custDataLst>
          </p:nvPr>
        </p:nvSpPr>
        <p:spPr>
          <a:xfrm>
            <a:off x="4116388" y="6350000"/>
            <a:ext cx="3959225" cy="315913"/>
          </a:xfrm>
          <a:prstGeom prst="rect">
            <a:avLst/>
          </a:prstGeom>
        </p:spPr>
        <p:txBody>
          <a:bodyPr vert="horz" lIns="90000" tIns="46800" rIns="90000" bIns="46800" rtlCol="0" anchor="ctr">
            <a:normAutofit/>
          </a:bodyPr>
          <a:lstStyle>
            <a:lvl1pPr>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0" name="灯片编号占位符 3"/>
          <p:cNvSpPr>
            <a:spLocks noGrp="1"/>
          </p:cNvSpPr>
          <p:nvPr>
            <p:ph type="sldNum" sz="quarter" idx="4"/>
            <p:custDataLst>
              <p:tags r:id="rId3"/>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grpSp>
        <p:nvGrpSpPr>
          <p:cNvPr id="12291" name="组合 9"/>
          <p:cNvGrpSpPr/>
          <p:nvPr userDrawn="1"/>
        </p:nvGrpSpPr>
        <p:grpSpPr>
          <a:xfrm>
            <a:off x="1588" y="233363"/>
            <a:ext cx="12028487" cy="6623050"/>
            <a:chOff x="1899" y="233363"/>
            <a:chExt cx="12028736" cy="6623185"/>
          </a:xfrm>
        </p:grpSpPr>
        <p:pic>
          <p:nvPicPr>
            <p:cNvPr id="12297" name="图片 7"/>
            <p:cNvPicPr>
              <a:picLocks noChangeAspect="1"/>
            </p:cNvPicPr>
            <p:nvPr>
              <p:custDataLst>
                <p:tags r:id="rId4"/>
              </p:custDataLst>
            </p:nvPr>
          </p:nvPicPr>
          <p:blipFill>
            <a:blip r:embed="rId7"/>
            <a:stretch>
              <a:fillRect/>
            </a:stretch>
          </p:blipFill>
          <p:spPr>
            <a:xfrm>
              <a:off x="1899" y="5780791"/>
              <a:ext cx="1765355" cy="1075757"/>
            </a:xfrm>
            <a:prstGeom prst="rect">
              <a:avLst/>
            </a:prstGeom>
            <a:noFill/>
            <a:ln w="9525">
              <a:noFill/>
            </a:ln>
          </p:spPr>
        </p:pic>
        <p:pic>
          <p:nvPicPr>
            <p:cNvPr id="12298" name="图片 8"/>
            <p:cNvPicPr>
              <a:picLocks noChangeAspect="1"/>
            </p:cNvPicPr>
            <p:nvPr>
              <p:custDataLst>
                <p:tags r:id="rId5"/>
              </p:custDataLst>
            </p:nvPr>
          </p:nvPicPr>
          <p:blipFill>
            <a:blip r:embed="rId8"/>
            <a:stretch>
              <a:fillRect/>
            </a:stretch>
          </p:blipFill>
          <p:spPr>
            <a:xfrm>
              <a:off x="11161341" y="233363"/>
              <a:ext cx="869294" cy="645179"/>
            </a:xfrm>
            <a:prstGeom prst="rect">
              <a:avLst/>
            </a:prstGeom>
            <a:noFill/>
            <a:ln w="9525">
              <a:noFill/>
            </a:ln>
          </p:spPr>
        </p:pic>
      </p:grpSp>
      <p:sp>
        <p:nvSpPr>
          <p:cNvPr id="2" name="标题 1"/>
          <p:cNvSpPr>
            <a:spLocks noGrp="1"/>
          </p:cNvSpPr>
          <p:nvPr>
            <p:ph type="title"/>
          </p:nvPr>
        </p:nvSpPr>
        <p:spPr>
          <a:xfrm>
            <a:off x="669930" y="443234"/>
            <a:ext cx="10852237" cy="441964"/>
          </a:xfrm>
        </p:spPr>
        <p:txBody>
          <a:bodyPr lIns="101600" tIns="38100" rIns="76200" bIns="38100" rtlCol="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charset="-122"/>
                <a:cs typeface="+mj-cs"/>
                <a:sym typeface="+mn-ea"/>
              </a:defRPr>
            </a:lvl1pPr>
          </a:lstStyle>
          <a:p>
            <a:pPr lvl="0"/>
            <a:r>
              <a:rPr noProof="1">
                <a:sym typeface="+mn-ea"/>
              </a:rPr>
              <a:t>单击此处编辑母版标题样式</a:t>
            </a:r>
          </a:p>
        </p:txBody>
      </p:sp>
      <p:sp>
        <p:nvSpPr>
          <p:cNvPr id="3" name="图片占位符 2"/>
          <p:cNvSpPr>
            <a:spLocks noGrp="1"/>
          </p:cNvSpPr>
          <p:nvPr>
            <p:ph type="pic" idx="1"/>
          </p:nvPr>
        </p:nvSpPr>
        <p:spPr>
          <a:xfrm>
            <a:off x="669930" y="952508"/>
            <a:ext cx="5283242" cy="5388907"/>
          </a:xfrm>
        </p:spPr>
        <p:txBody>
          <a:bodyPr vert="horz" wrap="square" lIns="101600" tIns="0" rIns="82550" bIns="0" numCol="1" rtlCol="0" anchor="t" anchorCtr="0" compatLnSpc="1">
            <a:normAutofit/>
          </a:bodyPr>
          <a:lstStyle>
            <a:lvl1pPr marL="0" marR="0" lvl="0" indent="0" algn="l" defTabSz="914400" rtl="0" eaLnBrk="1" fontAlgn="auto" latinLnBrk="0" hangingPunct="1">
              <a:lnSpc>
                <a:spcPct val="12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marL="0" marR="0" lvl="0" indent="0" algn="l" defTabSz="914400" rtl="0" eaLnBrk="1" fontAlgn="auto" latinLnBrk="0" hangingPunct="1">
              <a:lnSpc>
                <a:spcPct val="120000"/>
              </a:lnSpc>
              <a:spcBef>
                <a:spcPts val="0"/>
              </a:spcBef>
              <a:spcAft>
                <a:spcPts val="1000"/>
              </a:spcAft>
              <a:buClrTx/>
              <a:buSzTx/>
              <a:buFont typeface="Arial" panose="020B0604020202020204" pitchFamily="34" charset="0"/>
              <a:buNone/>
              <a:defRPr/>
            </a:pPr>
            <a:endParaRPr kumimoji="0" lang="zh-CN" altLang="en-US" sz="1600" b="0" i="0" u="none" strike="noStrike" kern="1200" cap="none" spc="150" normalizeH="0" baseline="0" noProof="1">
              <a:ln>
                <a:noFill/>
              </a:ln>
              <a:solidFill>
                <a:schemeClr val="tx1">
                  <a:lumMod val="85000"/>
                  <a:lumOff val="15000"/>
                </a:schemeClr>
              </a:solidFill>
              <a:effectLst/>
              <a:uLnTx/>
              <a:uFillTx/>
              <a:latin typeface="Arial" panose="020B0604020202020204" pitchFamily="34" charset="0"/>
              <a:ea typeface="隶书" panose="02010509060101010101" charset="-122"/>
              <a:cs typeface="+mn-cs"/>
              <a:sym typeface="+mn-ea"/>
            </a:endParaRPr>
          </a:p>
        </p:txBody>
      </p:sp>
      <p:sp>
        <p:nvSpPr>
          <p:cNvPr id="4" name="文本占位符 3"/>
          <p:cNvSpPr>
            <a:spLocks noGrp="1"/>
          </p:cNvSpPr>
          <p:nvPr>
            <p:ph type="body" sz="half" idx="2"/>
          </p:nvPr>
        </p:nvSpPr>
        <p:spPr>
          <a:xfrm>
            <a:off x="6238925" y="952508"/>
            <a:ext cx="5283242" cy="5388907"/>
          </a:xfrm>
        </p:spPr>
        <p:txBody>
          <a:bodyPr lIns="101600" tIns="0" rIns="82550" bIns="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1pPr>
          </a:lstStyle>
          <a:p>
            <a:pPr lvl="0"/>
            <a:r>
              <a:rPr noProof="1">
                <a:sym typeface="+mn-ea"/>
              </a:rPr>
              <a:t>单击此处编辑母版文本样式</a:t>
            </a:r>
          </a:p>
        </p:txBody>
      </p:sp>
      <p:sp>
        <p:nvSpPr>
          <p:cNvPr id="11" name="日期占位符 4"/>
          <p:cNvSpPr>
            <a:spLocks noGrp="1"/>
          </p:cNvSpPr>
          <p:nvPr>
            <p:ph type="dt" sz="half" idx="12"/>
            <p:custDataLst>
              <p:tags r:id="rId1"/>
            </p:custDataLst>
          </p:nvPr>
        </p:nvSpPr>
        <p:spPr>
          <a:xfrm>
            <a:off x="879475" y="6350000"/>
            <a:ext cx="2700338" cy="315913"/>
          </a:xfrm>
          <a:prstGeom prst="rect">
            <a:avLst/>
          </a:prstGeom>
        </p:spPr>
        <p:txBody>
          <a:bodyPr vert="horz" lIns="90000" tIns="46800" rIns="90000" bIns="46800" rtlCol="0" anchor="ctr">
            <a:normAutofit/>
          </a:bodyPr>
          <a:lstStyle>
            <a:lvl1pPr>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67F03ACF-F5B4-4D29-86BA-B105920F5D5E}"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2" name="页脚占位符 5"/>
          <p:cNvSpPr>
            <a:spLocks noGrp="1"/>
          </p:cNvSpPr>
          <p:nvPr>
            <p:ph type="ftr" sz="quarter" idx="3"/>
            <p:custDataLst>
              <p:tags r:id="rId2"/>
            </p:custDataLst>
          </p:nvPr>
        </p:nvSpPr>
        <p:spPr>
          <a:xfrm>
            <a:off x="4116388" y="6350000"/>
            <a:ext cx="3959225" cy="315913"/>
          </a:xfrm>
          <a:prstGeom prst="rect">
            <a:avLst/>
          </a:prstGeom>
        </p:spPr>
        <p:txBody>
          <a:bodyPr vert="horz" lIns="90000" tIns="46800" rIns="90000" bIns="46800" rtlCol="0" anchor="ctr">
            <a:normAutofit/>
          </a:bodyPr>
          <a:lstStyle>
            <a:lvl1pPr>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3" name="灯片编号占位符 6"/>
          <p:cNvSpPr>
            <a:spLocks noGrp="1"/>
          </p:cNvSpPr>
          <p:nvPr>
            <p:ph type="sldNum" sz="quarter" idx="4"/>
            <p:custDataLst>
              <p:tags r:id="rId3"/>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grpSp>
        <p:nvGrpSpPr>
          <p:cNvPr id="13315" name="组合 8"/>
          <p:cNvGrpSpPr/>
          <p:nvPr userDrawn="1"/>
        </p:nvGrpSpPr>
        <p:grpSpPr>
          <a:xfrm>
            <a:off x="1588" y="233363"/>
            <a:ext cx="12028487" cy="6623050"/>
            <a:chOff x="1899" y="233363"/>
            <a:chExt cx="12028736" cy="6623185"/>
          </a:xfrm>
        </p:grpSpPr>
        <p:pic>
          <p:nvPicPr>
            <p:cNvPr id="13321" name="图片 6"/>
            <p:cNvPicPr>
              <a:picLocks noChangeAspect="1"/>
            </p:cNvPicPr>
            <p:nvPr>
              <p:custDataLst>
                <p:tags r:id="rId4"/>
              </p:custDataLst>
            </p:nvPr>
          </p:nvPicPr>
          <p:blipFill>
            <a:blip r:embed="rId7"/>
            <a:stretch>
              <a:fillRect/>
            </a:stretch>
          </p:blipFill>
          <p:spPr>
            <a:xfrm>
              <a:off x="1899" y="5780791"/>
              <a:ext cx="1765355" cy="1075757"/>
            </a:xfrm>
            <a:prstGeom prst="rect">
              <a:avLst/>
            </a:prstGeom>
            <a:noFill/>
            <a:ln w="9525">
              <a:noFill/>
            </a:ln>
          </p:spPr>
        </p:pic>
        <p:pic>
          <p:nvPicPr>
            <p:cNvPr id="13322" name="图片 7"/>
            <p:cNvPicPr>
              <a:picLocks noChangeAspect="1"/>
            </p:cNvPicPr>
            <p:nvPr>
              <p:custDataLst>
                <p:tags r:id="rId5"/>
              </p:custDataLst>
            </p:nvPr>
          </p:nvPicPr>
          <p:blipFill>
            <a:blip r:embed="rId8"/>
            <a:stretch>
              <a:fillRect/>
            </a:stretch>
          </p:blipFill>
          <p:spPr>
            <a:xfrm>
              <a:off x="11161341" y="233363"/>
              <a:ext cx="869294" cy="645179"/>
            </a:xfrm>
            <a:prstGeom prst="rect">
              <a:avLst/>
            </a:prstGeom>
            <a:noFill/>
            <a:ln w="9525">
              <a:noFill/>
            </a:ln>
          </p:spPr>
        </p:pic>
      </p:grpSp>
      <p:sp>
        <p:nvSpPr>
          <p:cNvPr id="2" name="竖排标题 1"/>
          <p:cNvSpPr>
            <a:spLocks noGrp="1"/>
          </p:cNvSpPr>
          <p:nvPr>
            <p:ph type="title" orient="vert"/>
          </p:nvPr>
        </p:nvSpPr>
        <p:spPr>
          <a:xfrm>
            <a:off x="10571135" y="952508"/>
            <a:ext cx="950984" cy="5388907"/>
          </a:xfrm>
        </p:spPr>
        <p:txBody>
          <a:bodyPr vert="eaVert" lIns="101600" tIns="38100" rIns="76200" bIns="38100" rtlCol="0" anchor="ctr">
            <a:norm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charset="-122"/>
                <a:cs typeface="+mj-cs"/>
                <a:sym typeface="+mn-ea"/>
              </a:defRPr>
            </a:lvl1pPr>
          </a:lstStyle>
          <a:p>
            <a:pPr lvl="0"/>
            <a:r>
              <a:rPr noProof="1">
                <a:sym typeface="+mn-ea"/>
              </a:rPr>
              <a:t>单击此处编辑母版标题样式</a:t>
            </a:r>
          </a:p>
        </p:txBody>
      </p:sp>
      <p:sp>
        <p:nvSpPr>
          <p:cNvPr id="3" name="竖排文字占位符 2"/>
          <p:cNvSpPr>
            <a:spLocks noGrp="1"/>
          </p:cNvSpPr>
          <p:nvPr>
            <p:ph type="body" orient="vert" idx="1"/>
          </p:nvPr>
        </p:nvSpPr>
        <p:spPr>
          <a:xfrm>
            <a:off x="669925" y="952500"/>
            <a:ext cx="9828101" cy="5388907"/>
          </a:xfrm>
        </p:spPr>
        <p:txBody>
          <a:bodyPr vert="eaVert">
            <a:normAutofit/>
          </a:bodyPr>
          <a:lstStyle>
            <a:lvl1pPr indent="0" eaLnBrk="1" fontAlgn="auto" latinLnBrk="0" hangingPunct="1">
              <a:lnSpc>
                <a:spcPct val="120000"/>
              </a:lnSpc>
              <a:defRPr baseline="0">
                <a:solidFill>
                  <a:schemeClr val="tx1">
                    <a:lumMod val="85000"/>
                    <a:lumOff val="15000"/>
                  </a:schemeClr>
                </a:solidFill>
                <a:latin typeface="Arial" panose="020B0604020202020204" pitchFamily="34" charset="0"/>
                <a:ea typeface="隶书" panose="02010509060101010101" charset="-122"/>
              </a:defRPr>
            </a:lvl1pPr>
            <a:lvl2pPr indent="0" eaLnBrk="1" fontAlgn="auto" latinLnBrk="0" hangingPunct="1">
              <a:lnSpc>
                <a:spcPct val="120000"/>
              </a:lnSpc>
              <a:defRPr baseline="0">
                <a:solidFill>
                  <a:schemeClr val="tx1">
                    <a:lumMod val="85000"/>
                    <a:lumOff val="15000"/>
                  </a:schemeClr>
                </a:solidFill>
                <a:latin typeface="Arial" panose="020B0604020202020204" pitchFamily="34" charset="0"/>
                <a:ea typeface="隶书" panose="02010509060101010101" charset="-122"/>
              </a:defRPr>
            </a:lvl2pPr>
            <a:lvl3pPr indent="0" eaLnBrk="1" fontAlgn="auto" latinLnBrk="0" hangingPunct="1">
              <a:lnSpc>
                <a:spcPct val="120000"/>
              </a:lnSpc>
              <a:defRPr baseline="0">
                <a:solidFill>
                  <a:schemeClr val="tx1">
                    <a:lumMod val="85000"/>
                    <a:lumOff val="15000"/>
                  </a:schemeClr>
                </a:solidFill>
                <a:latin typeface="Arial" panose="020B0604020202020204" pitchFamily="34" charset="0"/>
                <a:ea typeface="隶书" panose="02010509060101010101" charset="-122"/>
              </a:defRPr>
            </a:lvl3pPr>
            <a:lvl4pPr indent="0" eaLnBrk="1" fontAlgn="auto" latinLnBrk="0" hangingPunct="1">
              <a:lnSpc>
                <a:spcPct val="120000"/>
              </a:lnSpc>
              <a:defRPr baseline="0">
                <a:solidFill>
                  <a:schemeClr val="tx1">
                    <a:lumMod val="85000"/>
                    <a:lumOff val="15000"/>
                  </a:schemeClr>
                </a:solidFill>
                <a:latin typeface="Arial" panose="020B0604020202020204" pitchFamily="34" charset="0"/>
                <a:ea typeface="隶书" panose="02010509060101010101" charset="-122"/>
              </a:defRPr>
            </a:lvl4pPr>
            <a:lvl5pPr indent="0" eaLnBrk="1" fontAlgn="auto" latinLnBrk="0" hangingPunct="1">
              <a:lnSpc>
                <a:spcPct val="120000"/>
              </a:lnSpc>
              <a:defRPr baseline="0">
                <a:solidFill>
                  <a:schemeClr val="tx1">
                    <a:lumMod val="85000"/>
                    <a:lumOff val="15000"/>
                  </a:schemeClr>
                </a:solidFill>
                <a:latin typeface="Arial" panose="020B0604020202020204" pitchFamily="34" charset="0"/>
                <a:ea typeface="隶书" panose="0201050906010101010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1" name="日期占位符 3"/>
          <p:cNvSpPr>
            <a:spLocks noGrp="1"/>
          </p:cNvSpPr>
          <p:nvPr>
            <p:ph type="dt" sz="half" idx="2"/>
            <p:custDataLst>
              <p:tags r:id="rId1"/>
            </p:custDataLst>
          </p:nvPr>
        </p:nvSpPr>
        <p:spPr>
          <a:xfrm>
            <a:off x="879475" y="6350000"/>
            <a:ext cx="2700338" cy="315913"/>
          </a:xfrm>
          <a:prstGeom prst="rect">
            <a:avLst/>
          </a:prstGeom>
        </p:spPr>
        <p:txBody>
          <a:bodyPr vert="horz" lIns="90000" tIns="46800" rIns="90000" bIns="46800" rtlCol="0" anchor="ctr">
            <a:normAutofit/>
          </a:bodyPr>
          <a:lstStyle>
            <a:lvl1pPr>
              <a:lnSpc>
                <a:spcPct val="120000"/>
              </a:lnSpc>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042A48E8-E4BC-4F37-A304-C3D6F4DF2024}"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2" name="页脚占位符 4"/>
          <p:cNvSpPr>
            <a:spLocks noGrp="1"/>
          </p:cNvSpPr>
          <p:nvPr>
            <p:ph type="ftr" sz="quarter" idx="3"/>
            <p:custDataLst>
              <p:tags r:id="rId2"/>
            </p:custDataLst>
          </p:nvPr>
        </p:nvSpPr>
        <p:spPr>
          <a:xfrm>
            <a:off x="4116388" y="6350000"/>
            <a:ext cx="3959225" cy="315913"/>
          </a:xfrm>
          <a:prstGeom prst="rect">
            <a:avLst/>
          </a:prstGeom>
        </p:spPr>
        <p:txBody>
          <a:bodyPr vert="horz" lIns="90000" tIns="46800" rIns="90000" bIns="46800" rtlCol="0" anchor="ctr">
            <a:normAutofit/>
          </a:bodyPr>
          <a:lstStyle>
            <a:lvl1pPr>
              <a:lnSpc>
                <a:spcPct val="120000"/>
              </a:lnSpc>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3" name="灯片编号占位符 5"/>
          <p:cNvSpPr>
            <a:spLocks noGrp="1"/>
          </p:cNvSpPr>
          <p:nvPr>
            <p:ph type="sldNum" sz="quarter" idx="4"/>
            <p:custDataLst>
              <p:tags r:id="rId3"/>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grpSp>
        <p:nvGrpSpPr>
          <p:cNvPr id="14339" name="组合 7"/>
          <p:cNvGrpSpPr/>
          <p:nvPr userDrawn="1"/>
        </p:nvGrpSpPr>
        <p:grpSpPr>
          <a:xfrm>
            <a:off x="1588" y="233363"/>
            <a:ext cx="12028487" cy="6623050"/>
            <a:chOff x="1899" y="233363"/>
            <a:chExt cx="12028736" cy="6623185"/>
          </a:xfrm>
        </p:grpSpPr>
        <p:pic>
          <p:nvPicPr>
            <p:cNvPr id="14345" name="图片 5"/>
            <p:cNvPicPr>
              <a:picLocks noChangeAspect="1"/>
            </p:cNvPicPr>
            <p:nvPr>
              <p:custDataLst>
                <p:tags r:id="rId4"/>
              </p:custDataLst>
            </p:nvPr>
          </p:nvPicPr>
          <p:blipFill>
            <a:blip r:embed="rId7"/>
            <a:stretch>
              <a:fillRect/>
            </a:stretch>
          </p:blipFill>
          <p:spPr>
            <a:xfrm>
              <a:off x="1899" y="5780791"/>
              <a:ext cx="1765355" cy="1075757"/>
            </a:xfrm>
            <a:prstGeom prst="rect">
              <a:avLst/>
            </a:prstGeom>
            <a:noFill/>
            <a:ln w="9525">
              <a:noFill/>
            </a:ln>
          </p:spPr>
        </p:pic>
        <p:pic>
          <p:nvPicPr>
            <p:cNvPr id="14346" name="图片 7"/>
            <p:cNvPicPr>
              <a:picLocks noChangeAspect="1"/>
            </p:cNvPicPr>
            <p:nvPr>
              <p:custDataLst>
                <p:tags r:id="rId5"/>
              </p:custDataLst>
            </p:nvPr>
          </p:nvPicPr>
          <p:blipFill>
            <a:blip r:embed="rId8"/>
            <a:stretch>
              <a:fillRect/>
            </a:stretch>
          </p:blipFill>
          <p:spPr>
            <a:xfrm>
              <a:off x="11161341" y="233363"/>
              <a:ext cx="869294" cy="645179"/>
            </a:xfrm>
            <a:prstGeom prst="rect">
              <a:avLst/>
            </a:prstGeom>
            <a:noFill/>
            <a:ln w="9525">
              <a:noFill/>
            </a:ln>
          </p:spPr>
        </p:pic>
      </p:grpSp>
      <p:sp>
        <p:nvSpPr>
          <p:cNvPr id="7" name="内容占位符 6"/>
          <p:cNvSpPr>
            <a:spLocks noGrp="1"/>
          </p:cNvSpPr>
          <p:nvPr>
            <p:ph sz="quarter" idx="13"/>
          </p:nvPr>
        </p:nvSpPr>
        <p:spPr>
          <a:xfrm>
            <a:off x="669930" y="952508"/>
            <a:ext cx="10852237" cy="5388907"/>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1" name="日期占位符 2"/>
          <p:cNvSpPr>
            <a:spLocks noGrp="1"/>
          </p:cNvSpPr>
          <p:nvPr>
            <p:ph type="dt" sz="half" idx="2"/>
            <p:custDataLst>
              <p:tags r:id="rId1"/>
            </p:custDataLst>
          </p:nvPr>
        </p:nvSpPr>
        <p:spPr>
          <a:xfrm>
            <a:off x="879475" y="6350000"/>
            <a:ext cx="2700338" cy="315913"/>
          </a:xfrm>
          <a:prstGeom prst="rect">
            <a:avLst/>
          </a:prstGeom>
        </p:spPr>
        <p:txBody>
          <a:bodyPr vert="horz" lIns="90000" tIns="46800" rIns="90000" bIns="46800" rtlCol="0" anchor="ctr">
            <a:normAutofit/>
          </a:bodyPr>
          <a:lstStyle>
            <a:lvl1pPr>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F1660AB1-3BDB-4715-A867-142ADDCB284A}"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2" name="页脚占位符 3"/>
          <p:cNvSpPr>
            <a:spLocks noGrp="1"/>
          </p:cNvSpPr>
          <p:nvPr>
            <p:ph type="ftr" sz="quarter" idx="3"/>
            <p:custDataLst>
              <p:tags r:id="rId2"/>
            </p:custDataLst>
          </p:nvPr>
        </p:nvSpPr>
        <p:spPr>
          <a:xfrm>
            <a:off x="4116388" y="6350000"/>
            <a:ext cx="3959225" cy="315913"/>
          </a:xfrm>
          <a:prstGeom prst="rect">
            <a:avLst/>
          </a:prstGeom>
        </p:spPr>
        <p:txBody>
          <a:bodyPr vert="horz" lIns="90000" tIns="46800" rIns="90000" bIns="46800" rtlCol="0" anchor="ctr">
            <a:normAutofit/>
          </a:bodyPr>
          <a:lstStyle>
            <a:lvl1pPr>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3" name="灯片编号占位符 4"/>
          <p:cNvSpPr>
            <a:spLocks noGrp="1"/>
          </p:cNvSpPr>
          <p:nvPr>
            <p:ph type="sldNum" sz="quarter" idx="4"/>
            <p:custDataLst>
              <p:tags r:id="rId3"/>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tx2"/>
        </a:solidFill>
        <a:effectLst/>
      </p:bgPr>
    </p:bg>
    <p:spTree>
      <p:nvGrpSpPr>
        <p:cNvPr id="1" name=""/>
        <p:cNvGrpSpPr/>
        <p:nvPr/>
      </p:nvGrpSpPr>
      <p:grpSpPr>
        <a:xfrm>
          <a:off x="0" y="0"/>
          <a:ext cx="0" cy="0"/>
          <a:chOff x="0" y="0"/>
          <a:chExt cx="0" cy="0"/>
        </a:xfrm>
      </p:grpSpPr>
      <p:sp>
        <p:nvSpPr>
          <p:cNvPr id="8" name="矩形 7"/>
          <p:cNvSpPr/>
          <p:nvPr>
            <p:custDataLst>
              <p:tags r:id="rId1"/>
            </p:custDataLst>
          </p:nvPr>
        </p:nvSpPr>
        <p:spPr>
          <a:xfrm>
            <a:off x="254000" y="225425"/>
            <a:ext cx="11684000" cy="6407150"/>
          </a:xfrm>
          <a:prstGeom prst="rect">
            <a:avLst/>
          </a:prstGeom>
          <a:blipFill>
            <a:blip r:embed="rId6"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srgbClr val="FFFFFF"/>
              </a:solidFill>
              <a:effectLst/>
              <a:uLnTx/>
              <a:uFillTx/>
              <a:latin typeface="+mn-lt"/>
              <a:ea typeface="+mn-ea"/>
              <a:cs typeface="+mn-cs"/>
            </a:endParaRPr>
          </a:p>
        </p:txBody>
      </p:sp>
      <p:sp>
        <p:nvSpPr>
          <p:cNvPr id="13" name="标题 1"/>
          <p:cNvSpPr>
            <a:spLocks noGrp="1"/>
          </p:cNvSpPr>
          <p:nvPr>
            <p:ph type="ctrTitle"/>
          </p:nvPr>
        </p:nvSpPr>
        <p:spPr>
          <a:xfrm>
            <a:off x="3659185" y="2364246"/>
            <a:ext cx="7169790" cy="1621509"/>
          </a:xfrm>
        </p:spPr>
        <p:txBody>
          <a:bodyPr anchor="b">
            <a:noAutofit/>
          </a:bodyPr>
          <a:lstStyle>
            <a:lvl1pPr marL="0" indent="0" algn="ctr">
              <a:buFont typeface="Arial" panose="020B0604020202020204" pitchFamily="34" charset="0"/>
              <a:buNone/>
              <a:defRPr sz="9600" baseline="0">
                <a:solidFill>
                  <a:schemeClr val="accent1"/>
                </a:solidFill>
                <a:ea typeface="汉仪尚巍手书W" panose="00020600040101010101" charset="-122"/>
              </a:defRPr>
            </a:lvl1pPr>
          </a:lstStyle>
          <a:p>
            <a:r>
              <a:rPr lang="zh-CN" altLang="en-US" noProof="1" smtClean="0"/>
              <a:t>单击此处编辑母版标题样式</a:t>
            </a:r>
            <a:endParaRPr lang="zh-CN" altLang="en-US" noProof="1"/>
          </a:p>
        </p:txBody>
      </p:sp>
      <p:sp>
        <p:nvSpPr>
          <p:cNvPr id="9" name="日期占位符 1"/>
          <p:cNvSpPr>
            <a:spLocks noGrp="1"/>
          </p:cNvSpPr>
          <p:nvPr>
            <p:ph type="dt" sz="half" idx="2"/>
            <p:custDataLst>
              <p:tags r:id="rId2"/>
            </p:custDataLst>
          </p:nvPr>
        </p:nvSpPr>
        <p:spPr>
          <a:xfrm>
            <a:off x="879475" y="6350000"/>
            <a:ext cx="2700338" cy="315913"/>
          </a:xfrm>
          <a:prstGeom prst="rect">
            <a:avLst/>
          </a:prstGeom>
        </p:spPr>
        <p:txBody>
          <a:bodyPr vert="horz" lIns="90000" tIns="46800" rIns="90000" bIns="46800" rtlCol="0" anchor="ctr">
            <a:normAutofit/>
          </a:bodyPr>
          <a:lstStyle>
            <a:lvl1pPr>
              <a:defRPr smtClean="0"/>
            </a:lvl1pPr>
          </a:lstStyle>
          <a:p>
            <a:pPr marL="0" marR="0" lvl="0" indent="0" algn="l" defTabSz="914400" rtl="0" eaLnBrk="1" fontAlgn="base" latinLnBrk="0" hangingPunct="1">
              <a:lnSpc>
                <a:spcPct val="120000"/>
              </a:lnSpc>
              <a:spcBef>
                <a:spcPct val="0"/>
              </a:spcBef>
              <a:spcAft>
                <a:spcPct val="0"/>
              </a:spcAft>
              <a:buClrTx/>
              <a:buSzTx/>
              <a:buFontTx/>
              <a:buNone/>
              <a:defRPr/>
            </a:pPr>
            <a:fld id="{498CCEA6-B24D-44DC-AA3C-6E6122E91C21}"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0" name="页脚占位符 2"/>
          <p:cNvSpPr>
            <a:spLocks noGrp="1"/>
          </p:cNvSpPr>
          <p:nvPr>
            <p:ph type="ftr" sz="quarter" idx="3"/>
            <p:custDataLst>
              <p:tags r:id="rId3"/>
            </p:custDataLst>
          </p:nvPr>
        </p:nvSpPr>
        <p:spPr>
          <a:xfrm>
            <a:off x="4116388" y="6350000"/>
            <a:ext cx="3959225" cy="315913"/>
          </a:xfrm>
          <a:prstGeom prst="rect">
            <a:avLst/>
          </a:prstGeom>
        </p:spPr>
        <p:txBody>
          <a:bodyPr vert="horz" lIns="90000" tIns="46800" rIns="90000" bIns="46800" rtlCol="0" anchor="ctr">
            <a:normAutofit/>
          </a:bodyPr>
          <a:lstStyle>
            <a:lvl1pPr>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1" name="灯片编号占位符 3"/>
          <p:cNvSpPr>
            <a:spLocks noGrp="1"/>
          </p:cNvSpPr>
          <p:nvPr>
            <p:ph type="sldNum" sz="quarter" idx="4"/>
            <p:custDataLst>
              <p:tags r:id="rId4"/>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grpSp>
        <p:nvGrpSpPr>
          <p:cNvPr id="16387" name="组合 7"/>
          <p:cNvGrpSpPr/>
          <p:nvPr userDrawn="1"/>
        </p:nvGrpSpPr>
        <p:grpSpPr>
          <a:xfrm>
            <a:off x="1588" y="233363"/>
            <a:ext cx="12028487" cy="6623050"/>
            <a:chOff x="1899" y="233363"/>
            <a:chExt cx="12028736" cy="6623185"/>
          </a:xfrm>
        </p:grpSpPr>
        <p:pic>
          <p:nvPicPr>
            <p:cNvPr id="16393" name="图片 5"/>
            <p:cNvPicPr>
              <a:picLocks noChangeAspect="1"/>
            </p:cNvPicPr>
            <p:nvPr userDrawn="1">
              <p:custDataLst>
                <p:tags r:id="rId4"/>
              </p:custDataLst>
            </p:nvPr>
          </p:nvPicPr>
          <p:blipFill>
            <a:blip r:embed="rId7"/>
            <a:stretch>
              <a:fillRect/>
            </a:stretch>
          </p:blipFill>
          <p:spPr>
            <a:xfrm>
              <a:off x="1899" y="5780791"/>
              <a:ext cx="1765355" cy="1075757"/>
            </a:xfrm>
            <a:prstGeom prst="rect">
              <a:avLst/>
            </a:prstGeom>
            <a:noFill/>
            <a:ln w="9525">
              <a:noFill/>
            </a:ln>
          </p:spPr>
        </p:pic>
        <p:pic>
          <p:nvPicPr>
            <p:cNvPr id="16394" name="图片 6"/>
            <p:cNvPicPr>
              <a:picLocks noChangeAspect="1"/>
            </p:cNvPicPr>
            <p:nvPr userDrawn="1">
              <p:custDataLst>
                <p:tags r:id="rId5"/>
              </p:custDataLst>
            </p:nvPr>
          </p:nvPicPr>
          <p:blipFill>
            <a:blip r:embed="rId8"/>
            <a:stretch>
              <a:fillRect/>
            </a:stretch>
          </p:blipFill>
          <p:spPr>
            <a:xfrm>
              <a:off x="11161341" y="233363"/>
              <a:ext cx="869294" cy="645179"/>
            </a:xfrm>
            <a:prstGeom prst="rect">
              <a:avLst/>
            </a:prstGeom>
            <a:noFill/>
            <a:ln w="9525">
              <a:noFill/>
            </a:ln>
          </p:spPr>
        </p:pic>
      </p:grpSp>
      <p:sp>
        <p:nvSpPr>
          <p:cNvPr id="2" name="标题 1" hidden="1"/>
          <p:cNvSpPr>
            <a:spLocks noGrp="1"/>
          </p:cNvSpPr>
          <p:nvPr>
            <p:ph type="title"/>
          </p:nvPr>
        </p:nvSpPr>
        <p:spPr/>
        <p:txBody>
          <a:bodyPr/>
          <a:lstStyle>
            <a:lvl1pPr>
              <a:defRPr baseline="0">
                <a:latin typeface="Arial" panose="020B0604020202020204" pitchFamily="34" charset="0"/>
                <a:ea typeface="隶书" panose="02010509060101010101" charset="-122"/>
              </a:defRPr>
            </a:lvl1pPr>
          </a:lstStyle>
          <a:p>
            <a:r>
              <a:rPr lang="zh-CN" altLang="en-US" noProof="1"/>
              <a:t>单击此处编辑母版标题样式</a:t>
            </a:r>
          </a:p>
        </p:txBody>
      </p:sp>
      <p:sp>
        <p:nvSpPr>
          <p:cNvPr id="11" name="日期占位符 2" hidden="1"/>
          <p:cNvSpPr>
            <a:spLocks noGrp="1"/>
          </p:cNvSpPr>
          <p:nvPr>
            <p:ph type="dt" sz="half" idx="2"/>
            <p:custDataLst>
              <p:tags r:id="rId1"/>
            </p:custDataLst>
          </p:nvPr>
        </p:nvSpPr>
        <p:spPr>
          <a:xfrm>
            <a:off x="879475" y="6350000"/>
            <a:ext cx="2700338" cy="315913"/>
          </a:xfrm>
          <a:prstGeom prst="rect">
            <a:avLst/>
          </a:prstGeom>
        </p:spPr>
        <p:txBody>
          <a:bodyPr vert="horz" lIns="90000" tIns="46800" rIns="90000" bIns="46800" rtlCol="0" anchor="ctr">
            <a:normAutofit/>
          </a:bodyPr>
          <a:lstStyle>
            <a:lvl1pPr>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19CD9B90-FA5C-4C58-A39D-02687FD40075}"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2" name="页脚占位符 3" hidden="1"/>
          <p:cNvSpPr>
            <a:spLocks noGrp="1"/>
          </p:cNvSpPr>
          <p:nvPr>
            <p:ph type="ftr" sz="quarter" idx="3"/>
            <p:custDataLst>
              <p:tags r:id="rId2"/>
            </p:custDataLst>
          </p:nvPr>
        </p:nvSpPr>
        <p:spPr>
          <a:xfrm>
            <a:off x="4116388" y="6350000"/>
            <a:ext cx="3959225" cy="315913"/>
          </a:xfrm>
          <a:prstGeom prst="rect">
            <a:avLst/>
          </a:prstGeom>
        </p:spPr>
        <p:txBody>
          <a:bodyPr vert="horz" lIns="90000" tIns="46800" rIns="90000" bIns="46800" rtlCol="0" anchor="ctr">
            <a:normAutofit/>
          </a:bodyPr>
          <a:lstStyle>
            <a:lvl1pPr>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3" name="灯片编号占位符 4" hidden="1"/>
          <p:cNvSpPr>
            <a:spLocks noGrp="1"/>
          </p:cNvSpPr>
          <p:nvPr>
            <p:ph type="sldNum" sz="quarter" idx="4"/>
            <p:custDataLst>
              <p:tags r:id="rId3"/>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tx2"/>
        </a:solidFill>
        <a:effectLst/>
      </p:bgPr>
    </p:bg>
    <p:spTree>
      <p:nvGrpSpPr>
        <p:cNvPr id="1" name=""/>
        <p:cNvGrpSpPr/>
        <p:nvPr/>
      </p:nvGrpSpPr>
      <p:grpSpPr>
        <a:xfrm>
          <a:off x="0" y="0"/>
          <a:ext cx="0" cy="0"/>
          <a:chOff x="0" y="0"/>
          <a:chExt cx="0" cy="0"/>
        </a:xfrm>
      </p:grpSpPr>
      <p:sp>
        <p:nvSpPr>
          <p:cNvPr id="8" name="矩形 7"/>
          <p:cNvSpPr/>
          <p:nvPr>
            <p:custDataLst>
              <p:tags r:id="rId1"/>
            </p:custDataLst>
          </p:nvPr>
        </p:nvSpPr>
        <p:spPr>
          <a:xfrm>
            <a:off x="292100" y="304800"/>
            <a:ext cx="11607800" cy="6248400"/>
          </a:xfrm>
          <a:prstGeom prst="rect">
            <a:avLst/>
          </a:prstGeom>
          <a:solidFill>
            <a:schemeClr val="bg2"/>
          </a:solidFill>
          <a:ln w="571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grpSp>
        <p:nvGrpSpPr>
          <p:cNvPr id="17412" name="组合 5"/>
          <p:cNvGrpSpPr/>
          <p:nvPr userDrawn="1"/>
        </p:nvGrpSpPr>
        <p:grpSpPr>
          <a:xfrm>
            <a:off x="1588" y="5272088"/>
            <a:ext cx="12190412" cy="1585912"/>
            <a:chOff x="1899" y="5271972"/>
            <a:chExt cx="12190102" cy="1586028"/>
          </a:xfrm>
        </p:grpSpPr>
        <p:pic>
          <p:nvPicPr>
            <p:cNvPr id="17418" name="图片 8"/>
            <p:cNvPicPr>
              <a:picLocks noChangeAspect="1"/>
            </p:cNvPicPr>
            <p:nvPr userDrawn="1">
              <p:custDataLst>
                <p:tags r:id="rId5"/>
              </p:custDataLst>
            </p:nvPr>
          </p:nvPicPr>
          <p:blipFill>
            <a:blip r:embed="rId8"/>
            <a:stretch>
              <a:fillRect/>
            </a:stretch>
          </p:blipFill>
          <p:spPr>
            <a:xfrm>
              <a:off x="1899" y="5780791"/>
              <a:ext cx="1765355" cy="1075757"/>
            </a:xfrm>
            <a:prstGeom prst="rect">
              <a:avLst/>
            </a:prstGeom>
            <a:noFill/>
            <a:ln w="9525">
              <a:noFill/>
            </a:ln>
          </p:spPr>
        </p:pic>
        <p:pic>
          <p:nvPicPr>
            <p:cNvPr id="17419" name="图片 9"/>
            <p:cNvPicPr>
              <a:picLocks noChangeAspect="1"/>
            </p:cNvPicPr>
            <p:nvPr userDrawn="1">
              <p:custDataLst>
                <p:tags r:id="rId6"/>
              </p:custDataLst>
            </p:nvPr>
          </p:nvPicPr>
          <p:blipFill>
            <a:blip r:embed="rId9"/>
            <a:stretch>
              <a:fillRect/>
            </a:stretch>
          </p:blipFill>
          <p:spPr>
            <a:xfrm>
              <a:off x="7996519" y="5271972"/>
              <a:ext cx="4195482" cy="1586028"/>
            </a:xfrm>
            <a:prstGeom prst="rect">
              <a:avLst/>
            </a:prstGeom>
            <a:noFill/>
            <a:ln w="9525">
              <a:noFill/>
            </a:ln>
          </p:spPr>
        </p:pic>
      </p:grpSp>
      <p:sp>
        <p:nvSpPr>
          <p:cNvPr id="2" name="标题 1"/>
          <p:cNvSpPr>
            <a:spLocks noGrp="1"/>
          </p:cNvSpPr>
          <p:nvPr>
            <p:ph type="title"/>
          </p:nvPr>
        </p:nvSpPr>
        <p:spPr>
          <a:xfrm>
            <a:off x="1281600" y="1249200"/>
            <a:ext cx="9626400" cy="723600"/>
          </a:xfrm>
        </p:spPr>
        <p:txBody>
          <a:bodyPr anchor="ctr"/>
          <a:lstStyle>
            <a:lvl1pPr>
              <a:defRPr sz="3200" baseline="0">
                <a:latin typeface="Arial" panose="020B0604020202020204" pitchFamily="34" charset="0"/>
                <a:ea typeface="隶书" panose="02010509060101010101" charset="-122"/>
              </a:defRPr>
            </a:lvl1pPr>
          </a:lstStyle>
          <a:p>
            <a:r>
              <a:rPr lang="zh-CN" altLang="en-US" noProof="1" smtClean="0"/>
              <a:t>单击此处编辑母版标题样式</a:t>
            </a:r>
            <a:endParaRPr lang="zh-CN" altLang="en-US" noProof="1"/>
          </a:p>
        </p:txBody>
      </p:sp>
      <p:sp>
        <p:nvSpPr>
          <p:cNvPr id="7" name="内容占位符 6"/>
          <p:cNvSpPr>
            <a:spLocks noGrp="1"/>
          </p:cNvSpPr>
          <p:nvPr>
            <p:ph sz="quarter" idx="13"/>
          </p:nvPr>
        </p:nvSpPr>
        <p:spPr>
          <a:xfrm>
            <a:off x="1281113" y="2163600"/>
            <a:ext cx="9626600" cy="3445200"/>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2" name="日期占位符 2"/>
          <p:cNvSpPr>
            <a:spLocks noGrp="1"/>
          </p:cNvSpPr>
          <p:nvPr>
            <p:ph type="dt" sz="half" idx="2"/>
            <p:custDataLst>
              <p:tags r:id="rId2"/>
            </p:custDataLst>
          </p:nvPr>
        </p:nvSpPr>
        <p:spPr>
          <a:xfrm>
            <a:off x="879475" y="6350000"/>
            <a:ext cx="2700338" cy="315913"/>
          </a:xfrm>
          <a:prstGeom prst="rect">
            <a:avLst/>
          </a:prstGeom>
        </p:spPr>
        <p:txBody>
          <a:bodyPr vert="horz" lIns="90000" tIns="46800" rIns="90000" bIns="46800" rtlCol="0" anchor="ctr">
            <a:normAutofit/>
          </a:bodyPr>
          <a:lstStyle>
            <a:lvl1pPr>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6A463084-FB0B-4ED0-8B4B-E15AEF891706}"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3" name="页脚占位符 3"/>
          <p:cNvSpPr>
            <a:spLocks noGrp="1"/>
          </p:cNvSpPr>
          <p:nvPr>
            <p:ph type="ftr" sz="quarter" idx="3"/>
            <p:custDataLst>
              <p:tags r:id="rId3"/>
            </p:custDataLst>
          </p:nvPr>
        </p:nvSpPr>
        <p:spPr>
          <a:xfrm>
            <a:off x="4116388" y="6350000"/>
            <a:ext cx="3959225" cy="315913"/>
          </a:xfrm>
          <a:prstGeom prst="rect">
            <a:avLst/>
          </a:prstGeom>
        </p:spPr>
        <p:txBody>
          <a:bodyPr vert="horz" lIns="90000" tIns="46800" rIns="90000" bIns="46800" rtlCol="0" anchor="ctr">
            <a:normAutofit/>
          </a:bodyPr>
          <a:lstStyle>
            <a:lvl1pPr>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4" name="灯片编号占位符 4"/>
          <p:cNvSpPr>
            <a:spLocks noGrp="1"/>
          </p:cNvSpPr>
          <p:nvPr>
            <p:ph type="sldNum" sz="quarter" idx="4"/>
            <p:custDataLst>
              <p:tags r:id="rId4"/>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8" name="矩形 7"/>
          <p:cNvSpPr/>
          <p:nvPr>
            <p:custDataLst>
              <p:tags r:id="rId1"/>
            </p:custDataLst>
          </p:nvPr>
        </p:nvSpPr>
        <p:spPr>
          <a:xfrm>
            <a:off x="0" y="0"/>
            <a:ext cx="4822825" cy="6865938"/>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1">
              <a:ln>
                <a:noFill/>
              </a:ln>
              <a:solidFill>
                <a:schemeClr val="lt1"/>
              </a:solidFill>
              <a:effectLst/>
              <a:uLnTx/>
              <a:uFillTx/>
              <a:latin typeface="+mn-lt"/>
              <a:ea typeface="+mn-ea"/>
              <a:cs typeface="+mn-cs"/>
              <a:sym typeface="+mn-ea"/>
            </a:endParaRPr>
          </a:p>
        </p:txBody>
      </p:sp>
      <p:pic>
        <p:nvPicPr>
          <p:cNvPr id="18436" name="图片 11"/>
          <p:cNvPicPr>
            <a:picLocks noChangeAspect="1"/>
          </p:cNvPicPr>
          <p:nvPr userDrawn="1">
            <p:custDataLst>
              <p:tags r:id="rId2"/>
            </p:custDataLst>
          </p:nvPr>
        </p:nvPicPr>
        <p:blipFill>
          <a:blip r:embed="rId7"/>
          <a:stretch>
            <a:fillRect/>
          </a:stretch>
        </p:blipFill>
        <p:spPr>
          <a:xfrm>
            <a:off x="1588" y="5780088"/>
            <a:ext cx="1765300" cy="1076325"/>
          </a:xfrm>
          <a:prstGeom prst="rect">
            <a:avLst/>
          </a:prstGeom>
          <a:noFill/>
          <a:ln w="9525">
            <a:noFill/>
          </a:ln>
        </p:spPr>
      </p:pic>
      <p:sp>
        <p:nvSpPr>
          <p:cNvPr id="2" name="标题 1"/>
          <p:cNvSpPr>
            <a:spLocks noGrp="1"/>
          </p:cNvSpPr>
          <p:nvPr>
            <p:ph type="title"/>
          </p:nvPr>
        </p:nvSpPr>
        <p:spPr>
          <a:xfrm>
            <a:off x="583200" y="770400"/>
            <a:ext cx="3960000" cy="882000"/>
          </a:xfrm>
        </p:spPr>
        <p:txBody>
          <a:bodyPr anchor="ctr"/>
          <a:lstStyle>
            <a:lvl1pPr>
              <a:defRPr sz="3600" baseline="0">
                <a:solidFill>
                  <a:schemeClr val="bg1"/>
                </a:solidFill>
                <a:latin typeface="Arial" panose="020B0604020202020204" pitchFamily="34" charset="0"/>
                <a:ea typeface="隶书" panose="02010509060101010101" charset="-122"/>
              </a:defRPr>
            </a:lvl1pPr>
          </a:lstStyle>
          <a:p>
            <a:r>
              <a:rPr lang="zh-CN" altLang="en-US" noProof="1" smtClean="0"/>
              <a:t>单击此处编辑母版标题样式</a:t>
            </a:r>
            <a:endParaRPr lang="zh-CN" altLang="en-US" noProof="1"/>
          </a:p>
        </p:txBody>
      </p:sp>
      <p:sp>
        <p:nvSpPr>
          <p:cNvPr id="7" name="文本占位符 6"/>
          <p:cNvSpPr>
            <a:spLocks noGrp="1"/>
          </p:cNvSpPr>
          <p:nvPr>
            <p:ph type="body" sz="quarter" idx="13"/>
          </p:nvPr>
        </p:nvSpPr>
        <p:spPr>
          <a:xfrm>
            <a:off x="586800" y="1764000"/>
            <a:ext cx="3956400" cy="4093200"/>
          </a:xfrm>
        </p:spPr>
        <p:txBody>
          <a:bodyPr/>
          <a:lstStyle>
            <a:lvl1pPr>
              <a:defRPr baseline="0">
                <a:solidFill>
                  <a:schemeClr val="bg1"/>
                </a:solidFill>
                <a:latin typeface="Arial" panose="020B0604020202020204" pitchFamily="34" charset="0"/>
                <a:ea typeface="隶书" panose="02010509060101010101" charset="-122"/>
              </a:defRPr>
            </a:lvl1pPr>
            <a:lvl2pPr>
              <a:defRPr baseline="0">
                <a:solidFill>
                  <a:schemeClr val="bg1"/>
                </a:solidFill>
                <a:latin typeface="Arial" panose="020B0604020202020204" pitchFamily="34" charset="0"/>
                <a:ea typeface="隶书" panose="02010509060101010101" charset="-122"/>
              </a:defRPr>
            </a:lvl2pPr>
            <a:lvl3pPr>
              <a:defRPr baseline="0">
                <a:solidFill>
                  <a:schemeClr val="bg1"/>
                </a:solidFill>
                <a:latin typeface="Arial" panose="020B0604020202020204" pitchFamily="34" charset="0"/>
                <a:ea typeface="隶书" panose="02010509060101010101" charset="-122"/>
              </a:defRPr>
            </a:lvl3pPr>
            <a:lvl4pPr>
              <a:defRPr baseline="0">
                <a:solidFill>
                  <a:schemeClr val="bg1"/>
                </a:solidFill>
                <a:latin typeface="Arial" panose="020B0604020202020204" pitchFamily="34" charset="0"/>
                <a:ea typeface="隶书" panose="02010509060101010101" charset="-122"/>
              </a:defRPr>
            </a:lvl4pPr>
            <a:lvl5pPr>
              <a:defRPr baseline="0">
                <a:solidFill>
                  <a:schemeClr val="bg1"/>
                </a:solidFill>
                <a:latin typeface="Arial" panose="020B0604020202020204" pitchFamily="34" charset="0"/>
                <a:ea typeface="隶书" panose="0201050906010101010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5101200" y="769938"/>
            <a:ext cx="6480000" cy="5087937"/>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2"/>
            <p:custDataLst>
              <p:tags r:id="rId3"/>
            </p:custDataLst>
          </p:nvPr>
        </p:nvSpPr>
        <p:spPr>
          <a:xfrm>
            <a:off x="879475" y="6350000"/>
            <a:ext cx="2700338" cy="315913"/>
          </a:xfrm>
          <a:prstGeom prst="rect">
            <a:avLst/>
          </a:prstGeom>
        </p:spPr>
        <p:txBody>
          <a:bodyPr vert="horz" lIns="90000" tIns="46800" rIns="90000" bIns="46800" rtlCol="0" anchor="ctr">
            <a:normAutofit/>
          </a:bodyPr>
          <a:lstStyle>
            <a:lvl1pPr>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DAE69CB2-73F0-4F1E-B6BD-B007F48BECBC}"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1" name="页脚占位符 3"/>
          <p:cNvSpPr>
            <a:spLocks noGrp="1"/>
          </p:cNvSpPr>
          <p:nvPr>
            <p:ph type="ftr" sz="quarter" idx="3"/>
            <p:custDataLst>
              <p:tags r:id="rId4"/>
            </p:custDataLst>
          </p:nvPr>
        </p:nvSpPr>
        <p:spPr>
          <a:xfrm>
            <a:off x="4116388" y="6350000"/>
            <a:ext cx="3959225" cy="315913"/>
          </a:xfrm>
          <a:prstGeom prst="rect">
            <a:avLst/>
          </a:prstGeom>
        </p:spPr>
        <p:txBody>
          <a:bodyPr vert="horz" lIns="90000" tIns="46800" rIns="90000" bIns="46800" rtlCol="0" anchor="ctr">
            <a:normAutofit/>
          </a:bodyPr>
          <a:lstStyle>
            <a:lvl1pPr>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2" name="灯片编号占位符 4"/>
          <p:cNvSpPr>
            <a:spLocks noGrp="1"/>
          </p:cNvSpPr>
          <p:nvPr>
            <p:ph type="sldNum" sz="quarter" idx="4"/>
            <p:custDataLst>
              <p:tags r:id="rId5"/>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8" name="矩形 7"/>
          <p:cNvSpPr/>
          <p:nvPr>
            <p:custDataLst>
              <p:tags r:id="rId1"/>
            </p:custDataLst>
          </p:nvPr>
        </p:nvSpPr>
        <p:spPr>
          <a:xfrm>
            <a:off x="0" y="0"/>
            <a:ext cx="12192000" cy="266382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1">
              <a:ln>
                <a:noFill/>
              </a:ln>
              <a:solidFill>
                <a:schemeClr val="lt1"/>
              </a:solidFill>
              <a:effectLst/>
              <a:uLnTx/>
              <a:uFillTx/>
              <a:latin typeface="+mn-lt"/>
              <a:ea typeface="+mn-ea"/>
              <a:cs typeface="+mn-cs"/>
              <a:sym typeface="+mn-ea"/>
            </a:endParaRPr>
          </a:p>
        </p:txBody>
      </p:sp>
      <p:pic>
        <p:nvPicPr>
          <p:cNvPr id="19460" name="图片 11"/>
          <p:cNvPicPr>
            <a:picLocks noChangeAspect="1"/>
          </p:cNvPicPr>
          <p:nvPr userDrawn="1">
            <p:custDataLst>
              <p:tags r:id="rId2"/>
            </p:custDataLst>
          </p:nvPr>
        </p:nvPicPr>
        <p:blipFill>
          <a:blip r:embed="rId7"/>
          <a:stretch>
            <a:fillRect/>
          </a:stretch>
        </p:blipFill>
        <p:spPr>
          <a:xfrm>
            <a:off x="11363325" y="160338"/>
            <a:ext cx="660400" cy="703262"/>
          </a:xfrm>
          <a:prstGeom prst="rect">
            <a:avLst/>
          </a:prstGeom>
          <a:noFill/>
          <a:ln w="9525">
            <a:noFill/>
          </a:ln>
        </p:spPr>
      </p:pic>
      <p:sp>
        <p:nvSpPr>
          <p:cNvPr id="2" name="标题 1"/>
          <p:cNvSpPr>
            <a:spLocks noGrp="1"/>
          </p:cNvSpPr>
          <p:nvPr>
            <p:ph type="title"/>
          </p:nvPr>
        </p:nvSpPr>
        <p:spPr>
          <a:xfrm>
            <a:off x="612000" y="781200"/>
            <a:ext cx="10976400" cy="626400"/>
          </a:xfrm>
        </p:spPr>
        <p:txBody>
          <a:bodyPr anchor="ctr"/>
          <a:lstStyle>
            <a:lvl1pPr algn="ctr">
              <a:defRPr sz="3600" baseline="0">
                <a:solidFill>
                  <a:schemeClr val="bg1"/>
                </a:solidFill>
                <a:latin typeface="Arial" panose="020B0604020202020204" pitchFamily="34" charset="0"/>
                <a:ea typeface="隶书" panose="02010509060101010101" charset="-122"/>
              </a:defRPr>
            </a:lvl1pPr>
          </a:lstStyle>
          <a:p>
            <a:r>
              <a:rPr lang="zh-CN" altLang="en-US" noProof="1"/>
              <a:t>单击此处编辑母版标题样式</a:t>
            </a:r>
          </a:p>
        </p:txBody>
      </p:sp>
      <p:sp>
        <p:nvSpPr>
          <p:cNvPr id="7" name="文本占位符 6"/>
          <p:cNvSpPr>
            <a:spLocks noGrp="1"/>
          </p:cNvSpPr>
          <p:nvPr>
            <p:ph type="body" sz="quarter" idx="13"/>
          </p:nvPr>
        </p:nvSpPr>
        <p:spPr>
          <a:xfrm>
            <a:off x="612000" y="1659600"/>
            <a:ext cx="10975975" cy="828000"/>
          </a:xfrm>
        </p:spPr>
        <p:txBody>
          <a:bodyPr/>
          <a:lstStyle>
            <a:lvl1pPr algn="ctr">
              <a:defRPr baseline="0">
                <a:solidFill>
                  <a:schemeClr val="bg1"/>
                </a:solidFill>
                <a:latin typeface="Arial" panose="020B0604020202020204" pitchFamily="34" charset="0"/>
                <a:ea typeface="隶书" panose="02010509060101010101" charset="-122"/>
              </a:defRPr>
            </a:lvl1pPr>
          </a:lstStyle>
          <a:p>
            <a:pPr lvl="0"/>
            <a:r>
              <a:rPr lang="zh-CN" altLang="en-US" noProof="1"/>
              <a:t>单击此处编辑母版文本样式</a:t>
            </a:r>
          </a:p>
        </p:txBody>
      </p:sp>
      <p:sp>
        <p:nvSpPr>
          <p:cNvPr id="9" name="内容占位符 8"/>
          <p:cNvSpPr>
            <a:spLocks noGrp="1"/>
          </p:cNvSpPr>
          <p:nvPr>
            <p:ph sz="quarter" idx="14"/>
          </p:nvPr>
        </p:nvSpPr>
        <p:spPr>
          <a:xfrm>
            <a:off x="612775" y="2808000"/>
            <a:ext cx="10965600" cy="3430800"/>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2"/>
            <p:custDataLst>
              <p:tags r:id="rId3"/>
            </p:custDataLst>
          </p:nvPr>
        </p:nvSpPr>
        <p:spPr>
          <a:xfrm>
            <a:off x="879475" y="6350000"/>
            <a:ext cx="2700338" cy="315913"/>
          </a:xfrm>
          <a:prstGeom prst="rect">
            <a:avLst/>
          </a:prstGeom>
        </p:spPr>
        <p:txBody>
          <a:bodyPr vert="horz" lIns="90000" tIns="46800" rIns="90000" bIns="46800" rtlCol="0" anchor="ctr">
            <a:normAutofit/>
          </a:bodyPr>
          <a:lstStyle>
            <a:lvl1pPr>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831EA22A-A9F9-44DC-A6B6-3FFD308B2006}"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1" name="页脚占位符 3"/>
          <p:cNvSpPr>
            <a:spLocks noGrp="1"/>
          </p:cNvSpPr>
          <p:nvPr>
            <p:ph type="ftr" sz="quarter" idx="3"/>
            <p:custDataLst>
              <p:tags r:id="rId4"/>
            </p:custDataLst>
          </p:nvPr>
        </p:nvSpPr>
        <p:spPr>
          <a:xfrm>
            <a:off x="4116388" y="6350000"/>
            <a:ext cx="3959225" cy="315913"/>
          </a:xfrm>
          <a:prstGeom prst="rect">
            <a:avLst/>
          </a:prstGeom>
        </p:spPr>
        <p:txBody>
          <a:bodyPr vert="horz" lIns="90000" tIns="46800" rIns="90000" bIns="46800" rtlCol="0" anchor="ctr">
            <a:normAutofit/>
          </a:bodyPr>
          <a:lstStyle>
            <a:lvl1pPr>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2" name="灯片编号占位符 4"/>
          <p:cNvSpPr>
            <a:spLocks noGrp="1"/>
          </p:cNvSpPr>
          <p:nvPr>
            <p:ph type="sldNum" sz="quarter" idx="4"/>
            <p:custDataLst>
              <p:tags r:id="rId5"/>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sp>
        <p:nvSpPr>
          <p:cNvPr id="8" name="矩形 7"/>
          <p:cNvSpPr/>
          <p:nvPr>
            <p:custDataLst>
              <p:tags r:id="rId1"/>
            </p:custDataLst>
          </p:nvPr>
        </p:nvSpPr>
        <p:spPr>
          <a:xfrm>
            <a:off x="0" y="5029200"/>
            <a:ext cx="12192000" cy="18288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1">
              <a:ln>
                <a:noFill/>
              </a:ln>
              <a:solidFill>
                <a:schemeClr val="lt1"/>
              </a:solidFill>
              <a:effectLst/>
              <a:uLnTx/>
              <a:uFillTx/>
              <a:latin typeface="+mn-lt"/>
              <a:ea typeface="+mn-ea"/>
              <a:cs typeface="+mn-cs"/>
              <a:sym typeface="+mn-ea"/>
            </a:endParaRPr>
          </a:p>
        </p:txBody>
      </p:sp>
      <p:pic>
        <p:nvPicPr>
          <p:cNvPr id="20484" name="图片 12"/>
          <p:cNvPicPr>
            <a:picLocks noChangeAspect="1"/>
          </p:cNvPicPr>
          <p:nvPr userDrawn="1">
            <p:custDataLst>
              <p:tags r:id="rId2"/>
            </p:custDataLst>
          </p:nvPr>
        </p:nvPicPr>
        <p:blipFill>
          <a:blip r:embed="rId7"/>
          <a:stretch>
            <a:fillRect/>
          </a:stretch>
        </p:blipFill>
        <p:spPr>
          <a:xfrm>
            <a:off x="7996238" y="5272088"/>
            <a:ext cx="4195762" cy="1585912"/>
          </a:xfrm>
          <a:prstGeom prst="rect">
            <a:avLst/>
          </a:prstGeom>
          <a:noFill/>
          <a:ln w="9525">
            <a:noFill/>
          </a:ln>
        </p:spPr>
      </p:pic>
      <p:sp>
        <p:nvSpPr>
          <p:cNvPr id="2" name="标题 1"/>
          <p:cNvSpPr>
            <a:spLocks noGrp="1"/>
          </p:cNvSpPr>
          <p:nvPr>
            <p:ph type="title"/>
          </p:nvPr>
        </p:nvSpPr>
        <p:spPr>
          <a:xfrm>
            <a:off x="604800" y="669600"/>
            <a:ext cx="10976400" cy="565200"/>
          </a:xfrm>
        </p:spPr>
        <p:txBody>
          <a:bodyPr anchor="ctr"/>
          <a:lstStyle>
            <a:lvl1pPr algn="ctr">
              <a:defRPr sz="3200" baseline="0">
                <a:latin typeface="Arial" panose="020B0604020202020204" pitchFamily="34" charset="0"/>
                <a:ea typeface="隶书" panose="02010509060101010101" charset="-122"/>
              </a:defRPr>
            </a:lvl1pPr>
          </a:lstStyle>
          <a:p>
            <a:r>
              <a:rPr lang="zh-CN" altLang="en-US" noProof="1"/>
              <a:t>单击此处编辑母版标题样式</a:t>
            </a:r>
          </a:p>
        </p:txBody>
      </p:sp>
      <p:sp>
        <p:nvSpPr>
          <p:cNvPr id="7" name="内容占位符 6"/>
          <p:cNvSpPr>
            <a:spLocks noGrp="1"/>
          </p:cNvSpPr>
          <p:nvPr>
            <p:ph sz="quarter" idx="13"/>
          </p:nvPr>
        </p:nvSpPr>
        <p:spPr>
          <a:xfrm>
            <a:off x="604837" y="1681200"/>
            <a:ext cx="10990800" cy="3211200"/>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文本占位符 8"/>
          <p:cNvSpPr>
            <a:spLocks noGrp="1"/>
          </p:cNvSpPr>
          <p:nvPr>
            <p:ph type="body" sz="quarter" idx="14"/>
          </p:nvPr>
        </p:nvSpPr>
        <p:spPr>
          <a:xfrm>
            <a:off x="594000" y="5180400"/>
            <a:ext cx="11001600" cy="1011600"/>
          </a:xfrm>
        </p:spPr>
        <p:txBody>
          <a:bodyPr/>
          <a:lstStyle>
            <a:lvl1pPr>
              <a:defRPr baseline="0">
                <a:solidFill>
                  <a:schemeClr val="bg1"/>
                </a:solidFill>
                <a:latin typeface="Arial" panose="020B0604020202020204" pitchFamily="34" charset="0"/>
                <a:ea typeface="隶书" panose="02010509060101010101" charset="-122"/>
              </a:defRPr>
            </a:lvl1pPr>
          </a:lstStyle>
          <a:p>
            <a:pPr lvl="0"/>
            <a:r>
              <a:rPr lang="zh-CN" altLang="en-US" noProof="1"/>
              <a:t>单击此处编辑母版文本样式</a:t>
            </a:r>
          </a:p>
        </p:txBody>
      </p:sp>
      <p:sp>
        <p:nvSpPr>
          <p:cNvPr id="10" name="日期占位符 2"/>
          <p:cNvSpPr>
            <a:spLocks noGrp="1"/>
          </p:cNvSpPr>
          <p:nvPr>
            <p:ph type="dt" sz="half" idx="2"/>
            <p:custDataLst>
              <p:tags r:id="rId3"/>
            </p:custDataLst>
          </p:nvPr>
        </p:nvSpPr>
        <p:spPr>
          <a:xfrm>
            <a:off x="879475" y="6350000"/>
            <a:ext cx="2700338" cy="315913"/>
          </a:xfrm>
          <a:prstGeom prst="rect">
            <a:avLst/>
          </a:prstGeom>
        </p:spPr>
        <p:txBody>
          <a:bodyPr vert="horz" lIns="90000" tIns="46800" rIns="90000" bIns="46800" rtlCol="0" anchor="ctr">
            <a:normAutofit/>
          </a:bodyPr>
          <a:lstStyle>
            <a:lvl1pPr>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FA09EE39-7B72-4646-82AE-2FA8FC72537D}"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1" name="页脚占位符 3"/>
          <p:cNvSpPr>
            <a:spLocks noGrp="1"/>
          </p:cNvSpPr>
          <p:nvPr>
            <p:ph type="ftr" sz="quarter" idx="3"/>
            <p:custDataLst>
              <p:tags r:id="rId4"/>
            </p:custDataLst>
          </p:nvPr>
        </p:nvSpPr>
        <p:spPr>
          <a:xfrm>
            <a:off x="4116388" y="6350000"/>
            <a:ext cx="3959225" cy="315913"/>
          </a:xfrm>
          <a:prstGeom prst="rect">
            <a:avLst/>
          </a:prstGeom>
        </p:spPr>
        <p:txBody>
          <a:bodyPr vert="horz" lIns="90000" tIns="46800" rIns="90000" bIns="46800" rtlCol="0" anchor="ctr">
            <a:normAutofit/>
          </a:bodyPr>
          <a:lstStyle>
            <a:lvl1pPr>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2" name="灯片编号占位符 4"/>
          <p:cNvSpPr>
            <a:spLocks noGrp="1"/>
          </p:cNvSpPr>
          <p:nvPr>
            <p:ph type="sldNum" sz="quarter" idx="4"/>
            <p:custDataLst>
              <p:tags r:id="rId5"/>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sp>
        <p:nvSpPr>
          <p:cNvPr id="8" name="矩形 7"/>
          <p:cNvSpPr/>
          <p:nvPr>
            <p:custDataLst>
              <p:tags r:id="rId1"/>
            </p:custDataLst>
          </p:nvPr>
        </p:nvSpPr>
        <p:spPr>
          <a:xfrm>
            <a:off x="0" y="0"/>
            <a:ext cx="12192000" cy="9144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1">
              <a:ln>
                <a:noFill/>
              </a:ln>
              <a:solidFill>
                <a:schemeClr val="lt1"/>
              </a:solidFill>
              <a:effectLst/>
              <a:uLnTx/>
              <a:uFillTx/>
              <a:latin typeface="+mn-lt"/>
              <a:ea typeface="+mn-ea"/>
              <a:cs typeface="+mn-cs"/>
              <a:sym typeface="+mn-ea"/>
            </a:endParaRPr>
          </a:p>
        </p:txBody>
      </p:sp>
      <p:sp>
        <p:nvSpPr>
          <p:cNvPr id="2" name="标题 1"/>
          <p:cNvSpPr>
            <a:spLocks noGrp="1"/>
          </p:cNvSpPr>
          <p:nvPr>
            <p:ph type="title"/>
          </p:nvPr>
        </p:nvSpPr>
        <p:spPr>
          <a:xfrm>
            <a:off x="579600" y="237600"/>
            <a:ext cx="11037600" cy="441964"/>
          </a:xfrm>
        </p:spPr>
        <p:txBody>
          <a:bodyPr/>
          <a:lstStyle>
            <a:lvl1pPr>
              <a:defRPr baseline="0">
                <a:solidFill>
                  <a:schemeClr val="bg1"/>
                </a:solidFill>
                <a:latin typeface="Arial" panose="020B0604020202020204" pitchFamily="34" charset="0"/>
                <a:ea typeface="隶书" panose="02010509060101010101" charset="-122"/>
              </a:defRPr>
            </a:lvl1pPr>
          </a:lstStyle>
          <a:p>
            <a:r>
              <a:rPr lang="zh-CN" altLang="en-US" noProof="1"/>
              <a:t>单击此处编辑母版标题样式</a:t>
            </a:r>
          </a:p>
        </p:txBody>
      </p:sp>
      <p:sp>
        <p:nvSpPr>
          <p:cNvPr id="7" name="内容占位符 6"/>
          <p:cNvSpPr>
            <a:spLocks noGrp="1"/>
          </p:cNvSpPr>
          <p:nvPr>
            <p:ph sz="quarter" idx="13"/>
          </p:nvPr>
        </p:nvSpPr>
        <p:spPr>
          <a:xfrm>
            <a:off x="579600" y="1663200"/>
            <a:ext cx="5342400" cy="2894400"/>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6242400" y="1663200"/>
            <a:ext cx="5367600" cy="2894400"/>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1" name="文本占位符 10"/>
          <p:cNvSpPr>
            <a:spLocks noGrp="1"/>
          </p:cNvSpPr>
          <p:nvPr>
            <p:ph type="body" sz="quarter" idx="15"/>
          </p:nvPr>
        </p:nvSpPr>
        <p:spPr>
          <a:xfrm>
            <a:off x="572400" y="4816800"/>
            <a:ext cx="5342400" cy="781200"/>
          </a:xfrm>
        </p:spPr>
        <p:txBody>
          <a:bodyPr/>
          <a:lstStyle>
            <a:lvl1pPr>
              <a:defRPr baseline="0">
                <a:latin typeface="Arial" panose="020B0604020202020204" pitchFamily="34" charset="0"/>
                <a:ea typeface="隶书" panose="02010509060101010101" charset="-122"/>
              </a:defRPr>
            </a:lvl1pPr>
          </a:lstStyle>
          <a:p>
            <a:pPr lvl="0"/>
            <a:r>
              <a:rPr lang="zh-CN" altLang="en-US" noProof="1"/>
              <a:t>单击此处编辑母版文本样式</a:t>
            </a:r>
          </a:p>
        </p:txBody>
      </p:sp>
      <p:sp>
        <p:nvSpPr>
          <p:cNvPr id="13" name="文本占位符 12"/>
          <p:cNvSpPr>
            <a:spLocks noGrp="1"/>
          </p:cNvSpPr>
          <p:nvPr>
            <p:ph type="body" sz="quarter" idx="16"/>
          </p:nvPr>
        </p:nvSpPr>
        <p:spPr>
          <a:xfrm>
            <a:off x="6253200" y="4813200"/>
            <a:ext cx="5367600" cy="781200"/>
          </a:xfrm>
        </p:spPr>
        <p:txBody>
          <a:bodyPr/>
          <a:lstStyle>
            <a:lvl1pPr>
              <a:defRPr baseline="0">
                <a:latin typeface="Arial" panose="020B0604020202020204" pitchFamily="34" charset="0"/>
                <a:ea typeface="隶书" panose="02010509060101010101" charset="-122"/>
              </a:defRPr>
            </a:lvl1pPr>
          </a:lstStyle>
          <a:p>
            <a:pPr lvl="0"/>
            <a:r>
              <a:rPr lang="zh-CN" altLang="en-US" noProof="1"/>
              <a:t>单击此处编辑母版文本样式</a:t>
            </a:r>
          </a:p>
        </p:txBody>
      </p:sp>
      <p:sp>
        <p:nvSpPr>
          <p:cNvPr id="3" name="日期占位符 2"/>
          <p:cNvSpPr>
            <a:spLocks noGrp="1"/>
          </p:cNvSpPr>
          <p:nvPr>
            <p:ph type="dt" sz="half" idx="2"/>
            <p:custDataLst>
              <p:tags r:id="rId2"/>
            </p:custDataLst>
          </p:nvPr>
        </p:nvSpPr>
        <p:spPr>
          <a:xfrm>
            <a:off x="879475" y="6350000"/>
            <a:ext cx="2700338" cy="315913"/>
          </a:xfrm>
          <a:prstGeom prst="rect">
            <a:avLst/>
          </a:prstGeom>
        </p:spPr>
        <p:txBody>
          <a:bodyPr vert="horz" lIns="90000" tIns="46800" rIns="90000" bIns="46800" rtlCol="0" anchor="ctr">
            <a:normAutofit/>
          </a:bodyPr>
          <a:lstStyle>
            <a:lvl1pPr>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BEB54782-D9C6-46CC-A073-01B68C2C829B}"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0" name="页脚占位符 3"/>
          <p:cNvSpPr>
            <a:spLocks noGrp="1"/>
          </p:cNvSpPr>
          <p:nvPr>
            <p:ph type="ftr" sz="quarter" idx="3"/>
            <p:custDataLst>
              <p:tags r:id="rId3"/>
            </p:custDataLst>
          </p:nvPr>
        </p:nvSpPr>
        <p:spPr>
          <a:xfrm>
            <a:off x="4116388" y="6350000"/>
            <a:ext cx="3959225" cy="315913"/>
          </a:xfrm>
          <a:prstGeom prst="rect">
            <a:avLst/>
          </a:prstGeom>
        </p:spPr>
        <p:txBody>
          <a:bodyPr vert="horz" lIns="90000" tIns="46800" rIns="90000" bIns="46800" rtlCol="0" anchor="ctr">
            <a:normAutofit/>
          </a:bodyPr>
          <a:lstStyle>
            <a:lvl1pPr>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4" name="灯片编号占位符 4"/>
          <p:cNvSpPr>
            <a:spLocks noGrp="1"/>
          </p:cNvSpPr>
          <p:nvPr>
            <p:ph type="sldNum" sz="quarter" idx="4"/>
            <p:custDataLst>
              <p:tags r:id="rId4"/>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tx2"/>
        </a:solidFill>
        <a:effectLst/>
      </p:bgPr>
    </p:bg>
    <p:spTree>
      <p:nvGrpSpPr>
        <p:cNvPr id="1" name=""/>
        <p:cNvGrpSpPr/>
        <p:nvPr/>
      </p:nvGrpSpPr>
      <p:grpSpPr>
        <a:xfrm>
          <a:off x="0" y="0"/>
          <a:ext cx="0" cy="0"/>
          <a:chOff x="0" y="0"/>
          <a:chExt cx="0" cy="0"/>
        </a:xfrm>
      </p:grpSpPr>
      <p:sp>
        <p:nvSpPr>
          <p:cNvPr id="8" name="矩形 7"/>
          <p:cNvSpPr/>
          <p:nvPr>
            <p:custDataLst>
              <p:tags r:id="rId1"/>
            </p:custDataLst>
          </p:nvPr>
        </p:nvSpPr>
        <p:spPr>
          <a:xfrm>
            <a:off x="0" y="958850"/>
            <a:ext cx="12192000" cy="49403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1">
              <a:ln>
                <a:noFill/>
              </a:ln>
              <a:solidFill>
                <a:schemeClr val="lt1"/>
              </a:solidFill>
              <a:effectLst/>
              <a:uLnTx/>
              <a:uFillTx/>
              <a:latin typeface="+mn-lt"/>
              <a:ea typeface="+mn-ea"/>
              <a:cs typeface="+mn-cs"/>
              <a:sym typeface="+mn-ea"/>
            </a:endParaRPr>
          </a:p>
        </p:txBody>
      </p:sp>
      <p:grpSp>
        <p:nvGrpSpPr>
          <p:cNvPr id="22532" name="组合 10"/>
          <p:cNvGrpSpPr/>
          <p:nvPr userDrawn="1"/>
        </p:nvGrpSpPr>
        <p:grpSpPr>
          <a:xfrm>
            <a:off x="1588" y="4733925"/>
            <a:ext cx="12190412" cy="2124075"/>
            <a:chOff x="1899" y="4734032"/>
            <a:chExt cx="12190102" cy="2123968"/>
          </a:xfrm>
        </p:grpSpPr>
        <p:pic>
          <p:nvPicPr>
            <p:cNvPr id="22538" name="图片 12"/>
            <p:cNvPicPr>
              <a:picLocks noChangeAspect="1"/>
            </p:cNvPicPr>
            <p:nvPr userDrawn="1">
              <p:custDataLst>
                <p:tags r:id="rId5"/>
              </p:custDataLst>
            </p:nvPr>
          </p:nvPicPr>
          <p:blipFill>
            <a:blip r:embed="rId8"/>
            <a:stretch>
              <a:fillRect/>
            </a:stretch>
          </p:blipFill>
          <p:spPr>
            <a:xfrm>
              <a:off x="1899" y="5031297"/>
              <a:ext cx="2995301" cy="1825251"/>
            </a:xfrm>
            <a:prstGeom prst="rect">
              <a:avLst/>
            </a:prstGeom>
            <a:noFill/>
            <a:ln w="9525">
              <a:noFill/>
            </a:ln>
          </p:spPr>
        </p:pic>
        <p:pic>
          <p:nvPicPr>
            <p:cNvPr id="22539" name="图片 13"/>
            <p:cNvPicPr>
              <a:picLocks noChangeAspect="1"/>
            </p:cNvPicPr>
            <p:nvPr userDrawn="1">
              <p:custDataLst>
                <p:tags r:id="rId6"/>
              </p:custDataLst>
            </p:nvPr>
          </p:nvPicPr>
          <p:blipFill>
            <a:blip r:embed="rId9"/>
            <a:stretch>
              <a:fillRect/>
            </a:stretch>
          </p:blipFill>
          <p:spPr>
            <a:xfrm>
              <a:off x="6573520" y="4734032"/>
              <a:ext cx="5618481" cy="2123968"/>
            </a:xfrm>
            <a:prstGeom prst="rect">
              <a:avLst/>
            </a:prstGeom>
            <a:noFill/>
            <a:ln w="9525">
              <a:noFill/>
            </a:ln>
          </p:spPr>
        </p:pic>
      </p:grpSp>
      <p:sp>
        <p:nvSpPr>
          <p:cNvPr id="2" name="标题 1"/>
          <p:cNvSpPr>
            <a:spLocks noGrp="1"/>
          </p:cNvSpPr>
          <p:nvPr>
            <p:ph type="title"/>
          </p:nvPr>
        </p:nvSpPr>
        <p:spPr>
          <a:xfrm>
            <a:off x="1522800" y="1339200"/>
            <a:ext cx="9144000" cy="2386800"/>
          </a:xfrm>
        </p:spPr>
        <p:txBody>
          <a:bodyPr anchor="b"/>
          <a:lstStyle>
            <a:lvl1pPr algn="ctr">
              <a:defRPr sz="6000" baseline="0">
                <a:solidFill>
                  <a:schemeClr val="tx1">
                    <a:lumMod val="85000"/>
                    <a:lumOff val="15000"/>
                  </a:schemeClr>
                </a:solidFill>
                <a:latin typeface="Arial" panose="020B0604020202020204" pitchFamily="34" charset="0"/>
                <a:ea typeface="隶书" panose="02010509060101010101" charset="-122"/>
              </a:defRPr>
            </a:lvl1pPr>
          </a:lstStyle>
          <a:p>
            <a:r>
              <a:rPr lang="zh-CN" altLang="en-US" noProof="1" smtClean="0"/>
              <a:t>单击此处编辑母版标题样式</a:t>
            </a:r>
            <a:endParaRPr lang="zh-CN" altLang="en-US" noProof="1"/>
          </a:p>
        </p:txBody>
      </p:sp>
      <p:sp>
        <p:nvSpPr>
          <p:cNvPr id="7" name="文本占位符 6"/>
          <p:cNvSpPr>
            <a:spLocks noGrp="1"/>
          </p:cNvSpPr>
          <p:nvPr>
            <p:ph type="body" sz="quarter" idx="13"/>
          </p:nvPr>
        </p:nvSpPr>
        <p:spPr>
          <a:xfrm>
            <a:off x="1522413" y="3862800"/>
            <a:ext cx="9144000" cy="1656000"/>
          </a:xfrm>
        </p:spPr>
        <p:txBody>
          <a:bodyPr/>
          <a:lstStyle>
            <a:lvl1pPr algn="ctr">
              <a:defRPr baseline="0">
                <a:solidFill>
                  <a:schemeClr val="tx1">
                    <a:lumMod val="85000"/>
                    <a:lumOff val="15000"/>
                  </a:schemeClr>
                </a:solidFill>
                <a:latin typeface="Arial" panose="020B0604020202020204" pitchFamily="34" charset="0"/>
                <a:ea typeface="隶书" panose="02010509060101010101" charset="-122"/>
              </a:defRPr>
            </a:lvl1pPr>
          </a:lstStyle>
          <a:p>
            <a:pPr lvl="0"/>
            <a:r>
              <a:rPr lang="zh-CN" altLang="en-US" noProof="1"/>
              <a:t>单击此处编辑母版文本样式</a:t>
            </a:r>
          </a:p>
        </p:txBody>
      </p:sp>
      <p:sp>
        <p:nvSpPr>
          <p:cNvPr id="12" name="日期占位符 2"/>
          <p:cNvSpPr>
            <a:spLocks noGrp="1"/>
          </p:cNvSpPr>
          <p:nvPr>
            <p:ph type="dt" sz="half" idx="2"/>
            <p:custDataLst>
              <p:tags r:id="rId2"/>
            </p:custDataLst>
          </p:nvPr>
        </p:nvSpPr>
        <p:spPr>
          <a:xfrm>
            <a:off x="879475" y="6350000"/>
            <a:ext cx="2700338" cy="315913"/>
          </a:xfrm>
          <a:prstGeom prst="rect">
            <a:avLst/>
          </a:prstGeom>
        </p:spPr>
        <p:txBody>
          <a:bodyPr vert="horz" lIns="90000" tIns="46800" rIns="90000" bIns="46800" rtlCol="0" anchor="ctr">
            <a:normAutofit/>
          </a:bodyPr>
          <a:lstStyle>
            <a:lvl1pPr>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EF782D1F-C2B7-4F33-A61C-B8FED6797696}"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3" name="页脚占位符 3"/>
          <p:cNvSpPr>
            <a:spLocks noGrp="1"/>
          </p:cNvSpPr>
          <p:nvPr>
            <p:ph type="ftr" sz="quarter" idx="3"/>
            <p:custDataLst>
              <p:tags r:id="rId3"/>
            </p:custDataLst>
          </p:nvPr>
        </p:nvSpPr>
        <p:spPr>
          <a:xfrm>
            <a:off x="4116388" y="6350000"/>
            <a:ext cx="3959225" cy="315913"/>
          </a:xfrm>
          <a:prstGeom prst="rect">
            <a:avLst/>
          </a:prstGeom>
        </p:spPr>
        <p:txBody>
          <a:bodyPr vert="horz" lIns="90000" tIns="46800" rIns="90000" bIns="46800" rtlCol="0" anchor="ctr">
            <a:normAutofit/>
          </a:bodyPr>
          <a:lstStyle>
            <a:lvl1pPr>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4" name="灯片编号占位符 4"/>
          <p:cNvSpPr>
            <a:spLocks noGrp="1"/>
          </p:cNvSpPr>
          <p:nvPr>
            <p:ph type="sldNum" sz="quarter" idx="4"/>
            <p:custDataLst>
              <p:tags r:id="rId4"/>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userDrawn="1">
  <p:cSld name="标题幻灯片">
    <p:bg>
      <p:bgPr>
        <a:solidFill>
          <a:schemeClr val="bg1"/>
        </a:solidFill>
        <a:effectLst/>
      </p:bgPr>
    </p:bg>
    <p:spTree>
      <p:nvGrpSpPr>
        <p:cNvPr id="1" name=""/>
        <p:cNvGrpSpPr/>
        <p:nvPr/>
      </p:nvGrpSpPr>
      <p:grpSpPr>
        <a:xfrm>
          <a:off x="0" y="0"/>
          <a:ext cx="0" cy="0"/>
          <a:chOff x="0" y="0"/>
          <a:chExt cx="0" cy="0"/>
        </a:xfrm>
      </p:grpSpPr>
      <p:pic>
        <p:nvPicPr>
          <p:cNvPr id="23555" name="图片 7"/>
          <p:cNvPicPr>
            <a:picLocks noChangeAspect="1"/>
          </p:cNvPicPr>
          <p:nvPr>
            <p:custDataLst>
              <p:tags r:id="rId1"/>
            </p:custDataLst>
          </p:nvPr>
        </p:nvPicPr>
        <p:blipFill>
          <a:blip r:embed="rId7"/>
          <a:stretch>
            <a:fillRect/>
          </a:stretch>
        </p:blipFill>
        <p:spPr>
          <a:xfrm>
            <a:off x="0" y="0"/>
            <a:ext cx="12192000" cy="6858000"/>
          </a:xfrm>
          <a:prstGeom prst="rect">
            <a:avLst/>
          </a:prstGeom>
          <a:noFill/>
          <a:ln w="9525">
            <a:noFill/>
          </a:ln>
        </p:spPr>
      </p:pic>
      <p:cxnSp>
        <p:nvCxnSpPr>
          <p:cNvPr id="9" name="直接连接符 8"/>
          <p:cNvCxnSpPr/>
          <p:nvPr>
            <p:custDataLst>
              <p:tags r:id="rId2"/>
            </p:custDataLst>
          </p:nvPr>
        </p:nvCxnSpPr>
        <p:spPr>
          <a:xfrm flipH="1">
            <a:off x="5619750" y="2565400"/>
            <a:ext cx="4441825"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9801" name="副标题 2"/>
          <p:cNvSpPr>
            <a:spLocks noGrp="1"/>
          </p:cNvSpPr>
          <p:nvPr>
            <p:ph type="subTitle" idx="1"/>
          </p:nvPr>
        </p:nvSpPr>
        <p:spPr>
          <a:xfrm>
            <a:off x="1775012" y="2634066"/>
            <a:ext cx="8459222" cy="682665"/>
          </a:xfrm>
        </p:spPr>
        <p:txBody>
          <a:bodyPr anchor="ctr">
            <a:noAutofit/>
          </a:bodyPr>
          <a:lstStyle>
            <a:lvl1pPr marL="0" indent="0" algn="r">
              <a:buNone/>
              <a:defRPr sz="3600" baseline="0">
                <a:solidFill>
                  <a:schemeClr val="accent1"/>
                </a:solidFill>
                <a:ea typeface="隶书" panose="02010509060101010101"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noProof="1" smtClean="0"/>
              <a:t>单击此处编辑母版副标题样式</a:t>
            </a:r>
            <a:endParaRPr lang="zh-CN" altLang="en-US" noProof="1"/>
          </a:p>
        </p:txBody>
      </p:sp>
      <p:sp>
        <p:nvSpPr>
          <p:cNvPr id="12" name="文本占位符 13"/>
          <p:cNvSpPr>
            <a:spLocks noGrp="1"/>
          </p:cNvSpPr>
          <p:nvPr>
            <p:ph type="body" sz="quarter" idx="10"/>
          </p:nvPr>
        </p:nvSpPr>
        <p:spPr>
          <a:xfrm>
            <a:off x="8417345" y="4371790"/>
            <a:ext cx="2415694" cy="396000"/>
          </a:xfrm>
        </p:spPr>
        <p:txBody>
          <a:bodyPr anchor="ctr">
            <a:normAutofit/>
          </a:bodyPr>
          <a:lstStyle>
            <a:lvl1pPr marL="0" indent="0" algn="l">
              <a:buNone/>
              <a:defRPr sz="1800" b="0" baseline="0">
                <a:solidFill>
                  <a:schemeClr val="tx1">
                    <a:lumMod val="85000"/>
                    <a:lumOff val="15000"/>
                  </a:schemeClr>
                </a:solidFill>
                <a:ea typeface="隶书" panose="02010509060101010101" charset="-122"/>
              </a:defRPr>
            </a:lvl1pPr>
            <a:lvl2pPr marL="457200" indent="0">
              <a:buNone/>
              <a:defRPr/>
            </a:lvl2pPr>
            <a:lvl3pPr marL="914400" indent="0">
              <a:buNone/>
              <a:defRPr/>
            </a:lvl3pPr>
            <a:lvl4pPr marL="1371600" indent="0">
              <a:buNone/>
              <a:defRPr/>
            </a:lvl4pPr>
            <a:lvl5pPr marL="1828800" indent="0">
              <a:buNone/>
              <a:defRPr/>
            </a:lvl5pPr>
          </a:lstStyle>
          <a:p>
            <a:pPr lvl="0"/>
            <a:r>
              <a:rPr lang="zh-CN" altLang="en-US" noProof="1" smtClean="0"/>
              <a:t>单击此处编辑母版文本样式</a:t>
            </a:r>
          </a:p>
        </p:txBody>
      </p:sp>
      <p:sp>
        <p:nvSpPr>
          <p:cNvPr id="13" name="文本占位符 13"/>
          <p:cNvSpPr>
            <a:spLocks noGrp="1"/>
          </p:cNvSpPr>
          <p:nvPr>
            <p:ph type="body" sz="quarter" idx="11"/>
          </p:nvPr>
        </p:nvSpPr>
        <p:spPr>
          <a:xfrm>
            <a:off x="5948465" y="4375565"/>
            <a:ext cx="2415694" cy="396000"/>
          </a:xfrm>
        </p:spPr>
        <p:txBody>
          <a:bodyPr anchor="ctr">
            <a:normAutofit/>
          </a:bodyPr>
          <a:lstStyle>
            <a:lvl1pPr marL="0" indent="0" algn="r">
              <a:buNone/>
              <a:defRPr sz="1800" b="0" baseline="0">
                <a:solidFill>
                  <a:schemeClr val="tx1">
                    <a:lumMod val="85000"/>
                    <a:lumOff val="15000"/>
                  </a:schemeClr>
                </a:solidFill>
                <a:ea typeface="隶书" panose="02010509060101010101" charset="-122"/>
              </a:defRPr>
            </a:lvl1pPr>
            <a:lvl2pPr marL="457200" indent="0">
              <a:buNone/>
              <a:defRPr/>
            </a:lvl2pPr>
            <a:lvl3pPr marL="914400" indent="0">
              <a:buNone/>
              <a:defRPr/>
            </a:lvl3pPr>
            <a:lvl4pPr marL="1371600" indent="0">
              <a:buNone/>
              <a:defRPr/>
            </a:lvl4pPr>
            <a:lvl5pPr marL="1828800" indent="0">
              <a:buNone/>
              <a:defRPr/>
            </a:lvl5pPr>
          </a:lstStyle>
          <a:p>
            <a:pPr lvl="0"/>
            <a:r>
              <a:rPr lang="zh-CN" altLang="en-US" noProof="1" smtClean="0"/>
              <a:t>单击此处编辑母版文本样式</a:t>
            </a:r>
          </a:p>
        </p:txBody>
      </p:sp>
      <p:sp>
        <p:nvSpPr>
          <p:cNvPr id="9802" name="标题 1"/>
          <p:cNvSpPr>
            <a:spLocks noGrp="1"/>
          </p:cNvSpPr>
          <p:nvPr>
            <p:ph type="ctrTitle"/>
          </p:nvPr>
        </p:nvSpPr>
        <p:spPr>
          <a:xfrm>
            <a:off x="1775012" y="1441925"/>
            <a:ext cx="8459222" cy="1064902"/>
          </a:xfrm>
        </p:spPr>
        <p:txBody>
          <a:bodyPr rIns="0" anchor="ctr">
            <a:normAutofit/>
          </a:bodyPr>
          <a:lstStyle>
            <a:lvl1pPr algn="r">
              <a:defRPr sz="7200" baseline="0">
                <a:solidFill>
                  <a:schemeClr val="accent1"/>
                </a:solidFill>
                <a:ea typeface="汉仪尚巍手书W" panose="00020600040101010101" charset="-122"/>
              </a:defRPr>
            </a:lvl1pPr>
          </a:lstStyle>
          <a:p>
            <a:r>
              <a:rPr lang="zh-CN" altLang="en-US" noProof="1" smtClean="0"/>
              <a:t>单击此处编辑母版标题样式</a:t>
            </a:r>
            <a:endParaRPr lang="zh-CN" altLang="en-US" noProof="1"/>
          </a:p>
        </p:txBody>
      </p:sp>
      <p:sp>
        <p:nvSpPr>
          <p:cNvPr id="10" name="日期占位符 1"/>
          <p:cNvSpPr>
            <a:spLocks noGrp="1"/>
          </p:cNvSpPr>
          <p:nvPr>
            <p:ph type="dt" sz="half" idx="2"/>
            <p:custDataLst>
              <p:tags r:id="rId3"/>
            </p:custDataLst>
          </p:nvPr>
        </p:nvSpPr>
        <p:spPr>
          <a:xfrm>
            <a:off x="879475" y="6350000"/>
            <a:ext cx="2700338" cy="315913"/>
          </a:xfrm>
          <a:prstGeom prst="rect">
            <a:avLst/>
          </a:prstGeom>
        </p:spPr>
        <p:txBody>
          <a:bodyPr vert="horz" lIns="90000" tIns="46800" rIns="90000" bIns="46800" rtlCol="0" anchor="ctr">
            <a:normAutofit/>
          </a:bodyPr>
          <a:lstStyle>
            <a:lvl1pPr>
              <a:defRPr smtClean="0"/>
            </a:lvl1pPr>
          </a:lstStyle>
          <a:p>
            <a:pPr marL="0" marR="0" lvl="0" indent="0" algn="l" defTabSz="914400" rtl="0" eaLnBrk="1" fontAlgn="base" latinLnBrk="0" hangingPunct="1">
              <a:lnSpc>
                <a:spcPct val="120000"/>
              </a:lnSpc>
              <a:spcBef>
                <a:spcPct val="0"/>
              </a:spcBef>
              <a:spcAft>
                <a:spcPct val="0"/>
              </a:spcAft>
              <a:buClrTx/>
              <a:buSzTx/>
              <a:buFontTx/>
              <a:buNone/>
              <a:defRPr/>
            </a:pPr>
            <a:fld id="{372FDE78-7882-4EC7-9966-F0F05B04AF30}"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1" name="页脚占位符 2"/>
          <p:cNvSpPr>
            <a:spLocks noGrp="1"/>
          </p:cNvSpPr>
          <p:nvPr>
            <p:ph type="ftr" sz="quarter" idx="3"/>
            <p:custDataLst>
              <p:tags r:id="rId4"/>
            </p:custDataLst>
          </p:nvPr>
        </p:nvSpPr>
        <p:spPr>
          <a:xfrm>
            <a:off x="4116388" y="6350000"/>
            <a:ext cx="3959225" cy="315913"/>
          </a:xfrm>
          <a:prstGeom prst="rect">
            <a:avLst/>
          </a:prstGeom>
        </p:spPr>
        <p:txBody>
          <a:bodyPr vert="horz" lIns="90000" tIns="46800" rIns="90000" bIns="46800" rtlCol="0" anchor="ctr">
            <a:normAutofit/>
          </a:bodyPr>
          <a:lstStyle>
            <a:lvl1pPr>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2" name="灯片编号占位符 3"/>
          <p:cNvSpPr>
            <a:spLocks noGrp="1"/>
          </p:cNvSpPr>
          <p:nvPr>
            <p:ph type="sldNum" sz="quarter" idx="4"/>
            <p:custDataLst>
              <p:tags r:id="rId5"/>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grpSp>
        <p:nvGrpSpPr>
          <p:cNvPr id="24579" name="组合 6"/>
          <p:cNvGrpSpPr/>
          <p:nvPr userDrawn="1"/>
        </p:nvGrpSpPr>
        <p:grpSpPr>
          <a:xfrm>
            <a:off x="1588" y="242888"/>
            <a:ext cx="12028487" cy="6623050"/>
            <a:chOff x="1899" y="233363"/>
            <a:chExt cx="12028736" cy="6623185"/>
          </a:xfrm>
        </p:grpSpPr>
        <p:pic>
          <p:nvPicPr>
            <p:cNvPr id="24585" name="图片 7"/>
            <p:cNvPicPr>
              <a:picLocks noChangeAspect="1"/>
            </p:cNvPicPr>
            <p:nvPr>
              <p:custDataLst>
                <p:tags r:id="rId4"/>
              </p:custDataLst>
            </p:nvPr>
          </p:nvPicPr>
          <p:blipFill>
            <a:blip r:embed="rId7"/>
            <a:stretch>
              <a:fillRect/>
            </a:stretch>
          </p:blipFill>
          <p:spPr>
            <a:xfrm>
              <a:off x="1899" y="5780791"/>
              <a:ext cx="1765355" cy="1075757"/>
            </a:xfrm>
            <a:prstGeom prst="rect">
              <a:avLst/>
            </a:prstGeom>
            <a:noFill/>
            <a:ln w="9525">
              <a:noFill/>
            </a:ln>
          </p:spPr>
        </p:pic>
        <p:pic>
          <p:nvPicPr>
            <p:cNvPr id="24586" name="图片 8"/>
            <p:cNvPicPr>
              <a:picLocks noChangeAspect="1"/>
            </p:cNvPicPr>
            <p:nvPr>
              <p:custDataLst>
                <p:tags r:id="rId5"/>
              </p:custDataLst>
            </p:nvPr>
          </p:nvPicPr>
          <p:blipFill>
            <a:blip r:embed="rId8"/>
            <a:stretch>
              <a:fillRect/>
            </a:stretch>
          </p:blipFill>
          <p:spPr>
            <a:xfrm>
              <a:off x="11161341" y="233363"/>
              <a:ext cx="869294" cy="645179"/>
            </a:xfrm>
            <a:prstGeom prst="rect">
              <a:avLst/>
            </a:prstGeom>
            <a:noFill/>
            <a:ln w="9525">
              <a:noFill/>
            </a:ln>
          </p:spPr>
        </p:pic>
      </p:grpSp>
      <p:sp>
        <p:nvSpPr>
          <p:cNvPr id="2" name="标题 1"/>
          <p:cNvSpPr>
            <a:spLocks noGrp="1"/>
          </p:cNvSpPr>
          <p:nvPr>
            <p:ph type="title"/>
          </p:nvPr>
        </p:nvSpPr>
        <p:spPr>
          <a:xfrm>
            <a:off x="669882" y="443234"/>
            <a:ext cx="10852237" cy="441964"/>
          </a:xfrm>
        </p:spPr>
        <p:txBody>
          <a:bodyPr rtlCol="0">
            <a:norm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charset="-122"/>
                <a:cs typeface="+mj-cs"/>
                <a:sym typeface="+mn-ea"/>
              </a:defRPr>
            </a:lvl1pPr>
          </a:lstStyle>
          <a:p>
            <a:pPr lvl="0"/>
            <a:r>
              <a:rPr noProof="1">
                <a:sym typeface="+mn-ea"/>
              </a:rPr>
              <a:t>单击此处编辑母版标题样式</a:t>
            </a:r>
          </a:p>
        </p:txBody>
      </p:sp>
      <p:sp>
        <p:nvSpPr>
          <p:cNvPr id="3" name="内容占位符 2"/>
          <p:cNvSpPr>
            <a:spLocks noGrp="1"/>
          </p:cNvSpPr>
          <p:nvPr>
            <p:ph idx="1"/>
          </p:nvPr>
        </p:nvSpPr>
        <p:spPr>
          <a:xfrm>
            <a:off x="669882" y="952508"/>
            <a:ext cx="10852237" cy="5388907"/>
          </a:xfrm>
        </p:spPr>
        <p:txBody>
          <a:bodyPr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5pPr>
          </a:lstStyle>
          <a:p>
            <a:pPr lvl="0"/>
            <a:r>
              <a:rPr noProof="1">
                <a:sym typeface="+mn-ea"/>
              </a:rPr>
              <a:t>单击此处编辑母版文本样式</a:t>
            </a:r>
          </a:p>
          <a:p>
            <a:pPr lvl="1"/>
            <a:r>
              <a:rPr noProof="1">
                <a:sym typeface="+mn-ea"/>
              </a:rPr>
              <a:t>第二级</a:t>
            </a:r>
          </a:p>
          <a:p>
            <a:pPr lvl="2"/>
            <a:r>
              <a:rPr noProof="1">
                <a:sym typeface="+mn-ea"/>
              </a:rPr>
              <a:t>第三级</a:t>
            </a:r>
          </a:p>
          <a:p>
            <a:pPr lvl="3"/>
            <a:r>
              <a:rPr noProof="1">
                <a:sym typeface="+mn-ea"/>
              </a:rPr>
              <a:t>第四级</a:t>
            </a:r>
          </a:p>
          <a:p>
            <a:pPr lvl="4"/>
            <a:r>
              <a:rPr noProof="1">
                <a:sym typeface="+mn-ea"/>
              </a:rPr>
              <a:t>第五级</a:t>
            </a:r>
          </a:p>
        </p:txBody>
      </p:sp>
      <p:sp>
        <p:nvSpPr>
          <p:cNvPr id="11" name="日期占位符 3"/>
          <p:cNvSpPr>
            <a:spLocks noGrp="1"/>
          </p:cNvSpPr>
          <p:nvPr>
            <p:ph type="dt" sz="half" idx="2"/>
            <p:custDataLst>
              <p:tags r:id="rId1"/>
            </p:custDataLst>
          </p:nvPr>
        </p:nvSpPr>
        <p:spPr>
          <a:xfrm>
            <a:off x="879475" y="6350000"/>
            <a:ext cx="2700338" cy="315913"/>
          </a:xfrm>
          <a:prstGeom prst="rect">
            <a:avLst/>
          </a:prstGeom>
        </p:spPr>
        <p:txBody>
          <a:bodyPr vert="horz" lIns="90000" tIns="46800" rIns="90000" bIns="46800" rtlCol="0" anchor="ctr">
            <a:normAutofit/>
          </a:bodyPr>
          <a:lstStyle>
            <a:lvl1pPr>
              <a:lnSpc>
                <a:spcPct val="120000"/>
              </a:lnSpc>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411EFA70-1392-4CB0-8656-F6FB3C8DC618}"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2" name="页脚占位符 4"/>
          <p:cNvSpPr>
            <a:spLocks noGrp="1"/>
          </p:cNvSpPr>
          <p:nvPr>
            <p:ph type="ftr" sz="quarter" idx="3"/>
            <p:custDataLst>
              <p:tags r:id="rId2"/>
            </p:custDataLst>
          </p:nvPr>
        </p:nvSpPr>
        <p:spPr>
          <a:xfrm>
            <a:off x="4116388" y="6350000"/>
            <a:ext cx="3959225" cy="315913"/>
          </a:xfrm>
          <a:prstGeom prst="rect">
            <a:avLst/>
          </a:prstGeom>
        </p:spPr>
        <p:txBody>
          <a:bodyPr vert="horz" lIns="90000" tIns="46800" rIns="90000" bIns="46800" rtlCol="0" anchor="ctr">
            <a:normAutofit/>
          </a:bodyPr>
          <a:lstStyle>
            <a:lvl1pPr>
              <a:lnSpc>
                <a:spcPct val="120000"/>
              </a:lnSpc>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3" name="灯片编号占位符 5"/>
          <p:cNvSpPr>
            <a:spLocks noGrp="1"/>
          </p:cNvSpPr>
          <p:nvPr>
            <p:ph type="sldNum" sz="quarter" idx="4"/>
            <p:custDataLst>
              <p:tags r:id="rId3"/>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userDrawn="1">
  <p:cSld name="节标题">
    <p:bg>
      <p:bgPr>
        <a:solidFill>
          <a:schemeClr val="bg2"/>
        </a:solidFill>
        <a:effectLst/>
      </p:bgPr>
    </p:bg>
    <p:spTree>
      <p:nvGrpSpPr>
        <p:cNvPr id="1" name=""/>
        <p:cNvGrpSpPr/>
        <p:nvPr/>
      </p:nvGrpSpPr>
      <p:grpSpPr>
        <a:xfrm>
          <a:off x="0" y="0"/>
          <a:ext cx="0" cy="0"/>
          <a:chOff x="0" y="0"/>
          <a:chExt cx="0" cy="0"/>
        </a:xfrm>
      </p:grpSpPr>
      <p:sp>
        <p:nvSpPr>
          <p:cNvPr id="8" name="椭圆 7"/>
          <p:cNvSpPr/>
          <p:nvPr>
            <p:custDataLst>
              <p:tags r:id="rId1"/>
            </p:custDataLst>
          </p:nvPr>
        </p:nvSpPr>
        <p:spPr>
          <a:xfrm flipH="1">
            <a:off x="1374775" y="1422186"/>
            <a:ext cx="3467100" cy="3467100"/>
          </a:xfrm>
          <a:prstGeom prst="ellipse">
            <a:avLst/>
          </a:prstGeom>
          <a:blipFill>
            <a:blip r:embed="rId6" cstate="print"/>
            <a:srcRect/>
            <a:stretch>
              <a:fillRect l="-352557" t="-138927" r="-732" b="-16047"/>
            </a:stretch>
          </a:blipFill>
          <a:ln>
            <a:noFill/>
          </a:ln>
          <a:effectLst>
            <a:outerShdw blurRad="127000" dist="38100" dir="5400000" algn="t" rotWithShape="0">
              <a:schemeClr val="accent1">
                <a:alpha val="2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20" name="标题 1"/>
          <p:cNvSpPr>
            <a:spLocks noGrp="1"/>
          </p:cNvSpPr>
          <p:nvPr>
            <p:ph type="title"/>
          </p:nvPr>
        </p:nvSpPr>
        <p:spPr>
          <a:xfrm>
            <a:off x="5052060" y="3179445"/>
            <a:ext cx="6708775" cy="959485"/>
          </a:xfrm>
        </p:spPr>
        <p:txBody>
          <a:bodyPr bIns="0" anchor="b">
            <a:noAutofit/>
          </a:bodyPr>
          <a:lstStyle>
            <a:lvl1pPr algn="l">
              <a:lnSpc>
                <a:spcPct val="120000"/>
              </a:lnSpc>
              <a:defRPr sz="5400" b="1" baseline="0">
                <a:solidFill>
                  <a:schemeClr val="tx1">
                    <a:lumMod val="85000"/>
                    <a:lumOff val="15000"/>
                  </a:schemeClr>
                </a:solidFill>
                <a:ea typeface="汉仪尚巍手书W" panose="00020600040101010101" charset="-122"/>
              </a:defRPr>
            </a:lvl1pPr>
          </a:lstStyle>
          <a:p>
            <a:r>
              <a:rPr lang="zh-CN" altLang="en-US" noProof="1" smtClean="0"/>
              <a:t>单击此处编辑母版标题样式</a:t>
            </a:r>
            <a:endParaRPr lang="zh-CN" altLang="en-US" noProof="1"/>
          </a:p>
        </p:txBody>
      </p:sp>
      <p:sp>
        <p:nvSpPr>
          <p:cNvPr id="21" name="文本占位符 2"/>
          <p:cNvSpPr>
            <a:spLocks noGrp="1"/>
          </p:cNvSpPr>
          <p:nvPr>
            <p:ph type="body" idx="1"/>
          </p:nvPr>
        </p:nvSpPr>
        <p:spPr>
          <a:xfrm>
            <a:off x="5052059" y="4229016"/>
            <a:ext cx="6708775" cy="1015365"/>
          </a:xfrm>
        </p:spPr>
        <p:txBody>
          <a:bodyPr tIns="0">
            <a:normAutofit/>
          </a:bodyPr>
          <a:lstStyle>
            <a:lvl1pPr marL="0" indent="0" algn="l">
              <a:lnSpc>
                <a:spcPct val="120000"/>
              </a:lnSpc>
              <a:buNone/>
              <a:defRPr sz="2400" baseline="0">
                <a:solidFill>
                  <a:schemeClr val="tx1">
                    <a:lumMod val="85000"/>
                    <a:lumOff val="15000"/>
                  </a:schemeClr>
                </a:solidFill>
                <a:ea typeface="隶书" panose="02010509060101010101" charset="-122"/>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noProof="1" smtClean="0"/>
              <a:t>单击此处编辑母版文本样式</a:t>
            </a:r>
          </a:p>
        </p:txBody>
      </p:sp>
      <p:sp>
        <p:nvSpPr>
          <p:cNvPr id="9" name="日期占位符 1"/>
          <p:cNvSpPr>
            <a:spLocks noGrp="1"/>
          </p:cNvSpPr>
          <p:nvPr>
            <p:ph type="dt" sz="half" idx="2"/>
            <p:custDataLst>
              <p:tags r:id="rId2"/>
            </p:custDataLst>
          </p:nvPr>
        </p:nvSpPr>
        <p:spPr>
          <a:xfrm>
            <a:off x="879475" y="6350000"/>
            <a:ext cx="2700338" cy="315913"/>
          </a:xfrm>
          <a:prstGeom prst="rect">
            <a:avLst/>
          </a:prstGeom>
        </p:spPr>
        <p:txBody>
          <a:bodyPr vert="horz" lIns="90000" tIns="46800" rIns="90000" bIns="46800" rtlCol="0" anchor="ctr">
            <a:normAutofit/>
          </a:bodyPr>
          <a:lstStyle>
            <a:lvl1pPr>
              <a:defRPr smtClean="0"/>
            </a:lvl1pPr>
          </a:lstStyle>
          <a:p>
            <a:pPr marL="0" marR="0" lvl="0" indent="0" algn="l" defTabSz="914400" rtl="0" eaLnBrk="1" fontAlgn="base" latinLnBrk="0" hangingPunct="1">
              <a:lnSpc>
                <a:spcPct val="120000"/>
              </a:lnSpc>
              <a:spcBef>
                <a:spcPct val="0"/>
              </a:spcBef>
              <a:spcAft>
                <a:spcPct val="0"/>
              </a:spcAft>
              <a:buClrTx/>
              <a:buSzTx/>
              <a:buFontTx/>
              <a:buNone/>
              <a:defRPr/>
            </a:pPr>
            <a:fld id="{F3A9384B-2851-4EA3-9575-417E7FDE8FDE}"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0" name="页脚占位符 2"/>
          <p:cNvSpPr>
            <a:spLocks noGrp="1"/>
          </p:cNvSpPr>
          <p:nvPr>
            <p:ph type="ftr" sz="quarter" idx="3"/>
            <p:custDataLst>
              <p:tags r:id="rId3"/>
            </p:custDataLst>
          </p:nvPr>
        </p:nvSpPr>
        <p:spPr>
          <a:xfrm>
            <a:off x="4116388" y="6350000"/>
            <a:ext cx="3959225" cy="315913"/>
          </a:xfrm>
          <a:prstGeom prst="rect">
            <a:avLst/>
          </a:prstGeom>
        </p:spPr>
        <p:txBody>
          <a:bodyPr vert="horz" lIns="90000" tIns="46800" rIns="90000" bIns="46800" rtlCol="0" anchor="ctr">
            <a:normAutofit/>
          </a:bodyPr>
          <a:lstStyle>
            <a:lvl1pPr>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1" name="灯片编号占位符 3"/>
          <p:cNvSpPr>
            <a:spLocks noGrp="1"/>
          </p:cNvSpPr>
          <p:nvPr>
            <p:ph type="sldNum" sz="quarter" idx="4"/>
            <p:custDataLst>
              <p:tags r:id="rId4"/>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grpSp>
        <p:nvGrpSpPr>
          <p:cNvPr id="26627" name="组合 9"/>
          <p:cNvGrpSpPr/>
          <p:nvPr userDrawn="1"/>
        </p:nvGrpSpPr>
        <p:grpSpPr>
          <a:xfrm>
            <a:off x="1588" y="233363"/>
            <a:ext cx="12028487" cy="6623050"/>
            <a:chOff x="1899" y="233363"/>
            <a:chExt cx="12028736" cy="6623185"/>
          </a:xfrm>
        </p:grpSpPr>
        <p:pic>
          <p:nvPicPr>
            <p:cNvPr id="26633" name="图片 7"/>
            <p:cNvPicPr>
              <a:picLocks noChangeAspect="1"/>
            </p:cNvPicPr>
            <p:nvPr>
              <p:custDataLst>
                <p:tags r:id="rId4"/>
              </p:custDataLst>
            </p:nvPr>
          </p:nvPicPr>
          <p:blipFill>
            <a:blip r:embed="rId7"/>
            <a:stretch>
              <a:fillRect/>
            </a:stretch>
          </p:blipFill>
          <p:spPr>
            <a:xfrm>
              <a:off x="1899" y="5780791"/>
              <a:ext cx="1765355" cy="1075757"/>
            </a:xfrm>
            <a:prstGeom prst="rect">
              <a:avLst/>
            </a:prstGeom>
            <a:noFill/>
            <a:ln w="9525">
              <a:noFill/>
            </a:ln>
          </p:spPr>
        </p:pic>
        <p:pic>
          <p:nvPicPr>
            <p:cNvPr id="26634" name="图片 8"/>
            <p:cNvPicPr>
              <a:picLocks noChangeAspect="1"/>
            </p:cNvPicPr>
            <p:nvPr>
              <p:custDataLst>
                <p:tags r:id="rId5"/>
              </p:custDataLst>
            </p:nvPr>
          </p:nvPicPr>
          <p:blipFill>
            <a:blip r:embed="rId8"/>
            <a:stretch>
              <a:fillRect/>
            </a:stretch>
          </p:blipFill>
          <p:spPr>
            <a:xfrm>
              <a:off x="11161341" y="233363"/>
              <a:ext cx="869294" cy="645179"/>
            </a:xfrm>
            <a:prstGeom prst="rect">
              <a:avLst/>
            </a:prstGeom>
            <a:noFill/>
            <a:ln w="9525">
              <a:noFill/>
            </a:ln>
          </p:spPr>
        </p:pic>
      </p:grpSp>
      <p:sp>
        <p:nvSpPr>
          <p:cNvPr id="2" name="标题 1"/>
          <p:cNvSpPr>
            <a:spLocks noGrp="1"/>
          </p:cNvSpPr>
          <p:nvPr>
            <p:ph type="title"/>
          </p:nvPr>
        </p:nvSpPr>
        <p:spPr>
          <a:xfrm>
            <a:off x="669882" y="443234"/>
            <a:ext cx="10852237" cy="441964"/>
          </a:xfrm>
        </p:spPr>
        <p:txBody>
          <a:bodyPr lIns="101600" tIns="38100" rIns="76200" bIns="38100" rtlCol="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charset="-122"/>
                <a:cs typeface="+mj-cs"/>
                <a:sym typeface="+mn-ea"/>
              </a:defRPr>
            </a:lvl1pPr>
          </a:lstStyle>
          <a:p>
            <a:pPr lvl="0"/>
            <a:r>
              <a:rPr noProof="1">
                <a:sym typeface="+mn-ea"/>
              </a:rPr>
              <a:t>单击此处编辑母版标题样式</a:t>
            </a:r>
          </a:p>
        </p:txBody>
      </p:sp>
      <p:sp>
        <p:nvSpPr>
          <p:cNvPr id="3" name="内容占位符 2"/>
          <p:cNvSpPr>
            <a:spLocks noGrp="1"/>
          </p:cNvSpPr>
          <p:nvPr>
            <p:ph sz="half" idx="1"/>
          </p:nvPr>
        </p:nvSpPr>
        <p:spPr>
          <a:xfrm>
            <a:off x="669930" y="952508"/>
            <a:ext cx="5283242" cy="5388907"/>
          </a:xfrm>
        </p:spPr>
        <p:txBody>
          <a:bodyPr lIns="101600" tIns="0" rIns="82550" bIns="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5pPr>
          </a:lstStyle>
          <a:p>
            <a:pPr lvl="0"/>
            <a:r>
              <a:rPr noProof="1">
                <a:sym typeface="+mn-ea"/>
              </a:rPr>
              <a:t>单击此处编辑母版文本样式</a:t>
            </a:r>
          </a:p>
          <a:p>
            <a:pPr lvl="1"/>
            <a:r>
              <a:rPr noProof="1">
                <a:sym typeface="+mn-ea"/>
              </a:rPr>
              <a:t>第二级</a:t>
            </a:r>
          </a:p>
          <a:p>
            <a:pPr lvl="2"/>
            <a:r>
              <a:rPr noProof="1">
                <a:sym typeface="+mn-ea"/>
              </a:rPr>
              <a:t>第三级</a:t>
            </a:r>
          </a:p>
          <a:p>
            <a:pPr lvl="3"/>
            <a:r>
              <a:rPr noProof="1">
                <a:sym typeface="+mn-ea"/>
              </a:rPr>
              <a:t>第四级</a:t>
            </a:r>
          </a:p>
          <a:p>
            <a:pPr lvl="4"/>
            <a:r>
              <a:rPr noProof="1">
                <a:sym typeface="+mn-ea"/>
              </a:rPr>
              <a:t>第五级</a:t>
            </a:r>
          </a:p>
        </p:txBody>
      </p:sp>
      <p:sp>
        <p:nvSpPr>
          <p:cNvPr id="4" name="内容占位符 3"/>
          <p:cNvSpPr>
            <a:spLocks noGrp="1"/>
          </p:cNvSpPr>
          <p:nvPr>
            <p:ph sz="half" idx="2"/>
          </p:nvPr>
        </p:nvSpPr>
        <p:spPr>
          <a:xfrm>
            <a:off x="6238877" y="952508"/>
            <a:ext cx="5283242" cy="5388907"/>
          </a:xfrm>
        </p:spPr>
        <p:txBody>
          <a:bodyPr>
            <a:normAutofit/>
          </a:bodyPr>
          <a:lstStyle>
            <a:lvl1pPr>
              <a:lnSpc>
                <a:spcPct val="120000"/>
              </a:lnSpc>
              <a:defRPr sz="1600" baseline="0">
                <a:solidFill>
                  <a:schemeClr val="tx1">
                    <a:lumMod val="85000"/>
                    <a:lumOff val="15000"/>
                  </a:schemeClr>
                </a:solidFill>
                <a:latin typeface="Arial" panose="020B0604020202020204" pitchFamily="34" charset="0"/>
                <a:ea typeface="隶书" panose="02010509060101010101" charset="-122"/>
              </a:defRPr>
            </a:lvl1pPr>
            <a:lvl2pPr>
              <a:lnSpc>
                <a:spcPct val="120000"/>
              </a:lnSpc>
              <a:defRPr sz="1600" baseline="0">
                <a:solidFill>
                  <a:schemeClr val="tx1">
                    <a:lumMod val="85000"/>
                    <a:lumOff val="15000"/>
                  </a:schemeClr>
                </a:solidFill>
                <a:latin typeface="Arial" panose="020B0604020202020204" pitchFamily="34" charset="0"/>
                <a:ea typeface="隶书" panose="02010509060101010101" charset="-122"/>
              </a:defRPr>
            </a:lvl2pPr>
            <a:lvl3pPr>
              <a:lnSpc>
                <a:spcPct val="120000"/>
              </a:lnSpc>
              <a:defRPr sz="1600" baseline="0">
                <a:solidFill>
                  <a:schemeClr val="tx1">
                    <a:lumMod val="85000"/>
                    <a:lumOff val="15000"/>
                  </a:schemeClr>
                </a:solidFill>
                <a:latin typeface="Arial" panose="020B0604020202020204" pitchFamily="34" charset="0"/>
                <a:ea typeface="隶书" panose="02010509060101010101" charset="-122"/>
              </a:defRPr>
            </a:lvl3pPr>
            <a:lvl4pPr>
              <a:lnSpc>
                <a:spcPct val="120000"/>
              </a:lnSpc>
              <a:defRPr sz="1600" baseline="0">
                <a:solidFill>
                  <a:schemeClr val="tx1">
                    <a:lumMod val="85000"/>
                    <a:lumOff val="15000"/>
                  </a:schemeClr>
                </a:solidFill>
                <a:latin typeface="Arial" panose="020B0604020202020204" pitchFamily="34" charset="0"/>
                <a:ea typeface="隶书" panose="02010509060101010101" charset="-122"/>
              </a:defRPr>
            </a:lvl4pPr>
            <a:lvl5pPr>
              <a:lnSpc>
                <a:spcPct val="120000"/>
              </a:lnSpc>
              <a:defRPr sz="1600" baseline="0">
                <a:solidFill>
                  <a:schemeClr val="tx1">
                    <a:lumMod val="85000"/>
                    <a:lumOff val="15000"/>
                  </a:schemeClr>
                </a:solidFill>
                <a:latin typeface="Arial" panose="020B0604020202020204" pitchFamily="34" charset="0"/>
                <a:ea typeface="隶书" panose="0201050906010101010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1" name="日期占位符 4"/>
          <p:cNvSpPr>
            <a:spLocks noGrp="1"/>
          </p:cNvSpPr>
          <p:nvPr>
            <p:ph type="dt" sz="half" idx="12"/>
            <p:custDataLst>
              <p:tags r:id="rId1"/>
            </p:custDataLst>
          </p:nvPr>
        </p:nvSpPr>
        <p:spPr>
          <a:xfrm>
            <a:off x="879475" y="6350000"/>
            <a:ext cx="2700338" cy="315913"/>
          </a:xfrm>
          <a:prstGeom prst="rect">
            <a:avLst/>
          </a:prstGeom>
        </p:spPr>
        <p:txBody>
          <a:bodyPr vert="horz" lIns="90000" tIns="46800" rIns="90000" bIns="46800" rtlCol="0" anchor="ctr">
            <a:normAutofit/>
          </a:bodyPr>
          <a:lstStyle>
            <a:lvl1pPr>
              <a:lnSpc>
                <a:spcPct val="120000"/>
              </a:lnSpc>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7B4C69C2-2687-423F-AD53-E7490B543F80}"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2" name="页脚占位符 5"/>
          <p:cNvSpPr>
            <a:spLocks noGrp="1"/>
          </p:cNvSpPr>
          <p:nvPr>
            <p:ph type="ftr" sz="quarter" idx="3"/>
            <p:custDataLst>
              <p:tags r:id="rId2"/>
            </p:custDataLst>
          </p:nvPr>
        </p:nvSpPr>
        <p:spPr>
          <a:xfrm>
            <a:off x="4116388" y="6350000"/>
            <a:ext cx="3959225" cy="315913"/>
          </a:xfrm>
          <a:prstGeom prst="rect">
            <a:avLst/>
          </a:prstGeom>
        </p:spPr>
        <p:txBody>
          <a:bodyPr vert="horz" lIns="90000" tIns="46800" rIns="90000" bIns="46800" rtlCol="0" anchor="ctr">
            <a:normAutofit/>
          </a:bodyPr>
          <a:lstStyle>
            <a:lvl1pPr>
              <a:lnSpc>
                <a:spcPct val="120000"/>
              </a:lnSpc>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3" name="灯片编号占位符 6"/>
          <p:cNvSpPr>
            <a:spLocks noGrp="1"/>
          </p:cNvSpPr>
          <p:nvPr>
            <p:ph type="sldNum" sz="quarter" idx="4"/>
            <p:custDataLst>
              <p:tags r:id="rId3"/>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grpSp>
        <p:nvGrpSpPr>
          <p:cNvPr id="27651" name="组合 11"/>
          <p:cNvGrpSpPr/>
          <p:nvPr userDrawn="1"/>
        </p:nvGrpSpPr>
        <p:grpSpPr>
          <a:xfrm>
            <a:off x="1588" y="233363"/>
            <a:ext cx="12028487" cy="6623050"/>
            <a:chOff x="1899" y="233363"/>
            <a:chExt cx="12028736" cy="6623185"/>
          </a:xfrm>
        </p:grpSpPr>
        <p:pic>
          <p:nvPicPr>
            <p:cNvPr id="27657" name="图片 9"/>
            <p:cNvPicPr>
              <a:picLocks noChangeAspect="1"/>
            </p:cNvPicPr>
            <p:nvPr>
              <p:custDataLst>
                <p:tags r:id="rId4"/>
              </p:custDataLst>
            </p:nvPr>
          </p:nvPicPr>
          <p:blipFill>
            <a:blip r:embed="rId7"/>
            <a:stretch>
              <a:fillRect/>
            </a:stretch>
          </p:blipFill>
          <p:spPr>
            <a:xfrm>
              <a:off x="1899" y="5780791"/>
              <a:ext cx="1765355" cy="1075757"/>
            </a:xfrm>
            <a:prstGeom prst="rect">
              <a:avLst/>
            </a:prstGeom>
            <a:noFill/>
            <a:ln w="9525">
              <a:noFill/>
            </a:ln>
          </p:spPr>
        </p:pic>
        <p:pic>
          <p:nvPicPr>
            <p:cNvPr id="27658" name="图片 10"/>
            <p:cNvPicPr>
              <a:picLocks noChangeAspect="1"/>
            </p:cNvPicPr>
            <p:nvPr>
              <p:custDataLst>
                <p:tags r:id="rId5"/>
              </p:custDataLst>
            </p:nvPr>
          </p:nvPicPr>
          <p:blipFill>
            <a:blip r:embed="rId8"/>
            <a:stretch>
              <a:fillRect/>
            </a:stretch>
          </p:blipFill>
          <p:spPr>
            <a:xfrm>
              <a:off x="11161341" y="233363"/>
              <a:ext cx="869294" cy="645179"/>
            </a:xfrm>
            <a:prstGeom prst="rect">
              <a:avLst/>
            </a:prstGeom>
            <a:noFill/>
            <a:ln w="9525">
              <a:noFill/>
            </a:ln>
          </p:spPr>
        </p:pic>
      </p:grpSp>
      <p:sp>
        <p:nvSpPr>
          <p:cNvPr id="2" name="标题 1"/>
          <p:cNvSpPr>
            <a:spLocks noGrp="1"/>
          </p:cNvSpPr>
          <p:nvPr>
            <p:ph type="title"/>
          </p:nvPr>
        </p:nvSpPr>
        <p:spPr>
          <a:xfrm>
            <a:off x="669882" y="443234"/>
            <a:ext cx="10852237" cy="441964"/>
          </a:xfrm>
        </p:spPr>
        <p:txBody>
          <a:bodyPr lIns="101600" tIns="38100" rIns="76200" bIns="38100" rtlCol="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charset="-122"/>
                <a:cs typeface="+mj-cs"/>
                <a:sym typeface="+mn-ea"/>
              </a:defRPr>
            </a:lvl1pPr>
          </a:lstStyle>
          <a:p>
            <a:pPr lvl="0"/>
            <a:r>
              <a:rPr noProof="1">
                <a:sym typeface="+mn-ea"/>
              </a:rPr>
              <a:t>单击此处编辑母版标题样式</a:t>
            </a:r>
          </a:p>
        </p:txBody>
      </p:sp>
      <p:sp>
        <p:nvSpPr>
          <p:cNvPr id="3" name="文本占位符 2"/>
          <p:cNvSpPr>
            <a:spLocks noGrp="1"/>
          </p:cNvSpPr>
          <p:nvPr>
            <p:ph type="body" idx="1"/>
          </p:nvPr>
        </p:nvSpPr>
        <p:spPr>
          <a:xfrm>
            <a:off x="669930" y="952508"/>
            <a:ext cx="5283242" cy="381003"/>
          </a:xfrm>
        </p:spPr>
        <p:txBody>
          <a:bodyPr lIns="101600" tIns="38100" rIns="76200" bIns="38100">
            <a:normAutofit/>
          </a:bodyPr>
          <a:lstStyle>
            <a:lvl1pPr marL="0" indent="0" eaLnBrk="1" fontAlgn="auto" latinLnBrk="0" hangingPunct="1">
              <a:lnSpc>
                <a:spcPct val="120000"/>
              </a:lnSpc>
              <a:spcAft>
                <a:spcPts val="0"/>
              </a:spcAft>
              <a:buNone/>
              <a:defRPr sz="2000" b="0" u="none" strike="noStrike" kern="1200" cap="none" spc="200" normalizeH="0" baseline="0">
                <a:solidFill>
                  <a:schemeClr val="tx1">
                    <a:lumMod val="85000"/>
                    <a:lumOff val="15000"/>
                  </a:schemeClr>
                </a:solidFill>
                <a:uFillTx/>
                <a:latin typeface="Arial" panose="020B0604020202020204" pitchFamily="34" charset="0"/>
                <a:ea typeface="隶书" panose="02010509060101010101"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669925" y="1406525"/>
            <a:ext cx="5283200" cy="4934752"/>
          </a:xfrm>
        </p:spPr>
        <p:txBody>
          <a:bodyPr lIns="101600" tIns="0" rIns="82550" bIns="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5pPr>
          </a:lstStyle>
          <a:p>
            <a:pPr lvl="0"/>
            <a:r>
              <a:rPr noProof="1">
                <a:sym typeface="+mn-ea"/>
              </a:rPr>
              <a:t>单击此处编辑母版文本样式</a:t>
            </a:r>
          </a:p>
          <a:p>
            <a:pPr lvl="1"/>
            <a:r>
              <a:rPr noProof="1">
                <a:sym typeface="+mn-ea"/>
              </a:rPr>
              <a:t>第二级</a:t>
            </a:r>
          </a:p>
          <a:p>
            <a:pPr lvl="2"/>
            <a:r>
              <a:rPr noProof="1">
                <a:sym typeface="+mn-ea"/>
              </a:rPr>
              <a:t>第三级</a:t>
            </a:r>
          </a:p>
          <a:p>
            <a:pPr lvl="3"/>
            <a:r>
              <a:rPr noProof="1">
                <a:sym typeface="+mn-ea"/>
              </a:rPr>
              <a:t>第四级</a:t>
            </a:r>
          </a:p>
          <a:p>
            <a:pPr lvl="4"/>
            <a:r>
              <a:rPr noProof="1">
                <a:sym typeface="+mn-ea"/>
              </a:rPr>
              <a:t>第五级</a:t>
            </a:r>
          </a:p>
        </p:txBody>
      </p:sp>
      <p:sp>
        <p:nvSpPr>
          <p:cNvPr id="5" name="文本占位符 4"/>
          <p:cNvSpPr>
            <a:spLocks noGrp="1"/>
          </p:cNvSpPr>
          <p:nvPr>
            <p:ph type="body" sz="quarter" idx="3"/>
          </p:nvPr>
        </p:nvSpPr>
        <p:spPr>
          <a:xfrm>
            <a:off x="6235750" y="952508"/>
            <a:ext cx="5283242" cy="381003"/>
          </a:xfrm>
        </p:spPr>
        <p:txBody>
          <a:bodyPr lIns="101600" tIns="38100" rIns="76200" bIns="38100" rtlCol="0">
            <a:normAutofit/>
          </a:bodyPr>
          <a:lstStyle>
            <a:lvl1pPr marL="0" marR="0" lvl="0" indent="0" algn="l" defTabSz="914400" rtl="0" eaLnBrk="1" fontAlgn="auto" latinLnBrk="0" hangingPunct="1">
              <a:lnSpc>
                <a:spcPct val="12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sym typeface="+mn-ea"/>
              </a:rPr>
              <a:t>单击此处编辑母版文本样式</a:t>
            </a:r>
          </a:p>
        </p:txBody>
      </p:sp>
      <p:sp>
        <p:nvSpPr>
          <p:cNvPr id="6" name="内容占位符 5"/>
          <p:cNvSpPr>
            <a:spLocks noGrp="1"/>
          </p:cNvSpPr>
          <p:nvPr>
            <p:ph sz="quarter" idx="4"/>
          </p:nvPr>
        </p:nvSpPr>
        <p:spPr>
          <a:xfrm>
            <a:off x="6235750" y="1406525"/>
            <a:ext cx="5283242" cy="4934752"/>
          </a:xfrm>
        </p:spPr>
        <p:txBody>
          <a:bodyPr lIns="101600" tIns="0" rIns="82550" bIns="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5pPr>
          </a:lstStyle>
          <a:p>
            <a:pPr lvl="0"/>
            <a:r>
              <a:rPr noProof="1">
                <a:sym typeface="+mn-ea"/>
              </a:rPr>
              <a:t>单击此处编辑母版文本样式</a:t>
            </a:r>
          </a:p>
          <a:p>
            <a:pPr lvl="1"/>
            <a:r>
              <a:rPr noProof="1">
                <a:sym typeface="+mn-ea"/>
              </a:rPr>
              <a:t>第二级</a:t>
            </a:r>
          </a:p>
          <a:p>
            <a:pPr lvl="2"/>
            <a:r>
              <a:rPr noProof="1">
                <a:sym typeface="+mn-ea"/>
              </a:rPr>
              <a:t>第三级</a:t>
            </a:r>
          </a:p>
          <a:p>
            <a:pPr lvl="3"/>
            <a:r>
              <a:rPr noProof="1">
                <a:sym typeface="+mn-ea"/>
              </a:rPr>
              <a:t>第四级</a:t>
            </a:r>
          </a:p>
          <a:p>
            <a:pPr lvl="4"/>
            <a:r>
              <a:rPr noProof="1">
                <a:sym typeface="+mn-ea"/>
              </a:rPr>
              <a:t>第五级</a:t>
            </a:r>
          </a:p>
        </p:txBody>
      </p:sp>
      <p:sp>
        <p:nvSpPr>
          <p:cNvPr id="11" name="日期占位符 6"/>
          <p:cNvSpPr>
            <a:spLocks noGrp="1"/>
          </p:cNvSpPr>
          <p:nvPr>
            <p:ph type="dt" sz="half" idx="12"/>
            <p:custDataLst>
              <p:tags r:id="rId1"/>
            </p:custDataLst>
          </p:nvPr>
        </p:nvSpPr>
        <p:spPr>
          <a:xfrm>
            <a:off x="879475" y="6350000"/>
            <a:ext cx="2700338" cy="315913"/>
          </a:xfrm>
          <a:prstGeom prst="rect">
            <a:avLst/>
          </a:prstGeom>
        </p:spPr>
        <p:txBody>
          <a:bodyPr vert="horz" lIns="90000" tIns="46800" rIns="90000" bIns="46800" rtlCol="0" anchor="ctr">
            <a:normAutofit/>
          </a:bodyPr>
          <a:lstStyle>
            <a:lvl1pPr>
              <a:lnSpc>
                <a:spcPct val="120000"/>
              </a:lnSpc>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5486D7CF-8285-4EFF-B026-D6F745B7A7B6}"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2" name="页脚占位符 7"/>
          <p:cNvSpPr>
            <a:spLocks noGrp="1"/>
          </p:cNvSpPr>
          <p:nvPr>
            <p:ph type="ftr" sz="quarter" idx="13"/>
            <p:custDataLst>
              <p:tags r:id="rId2"/>
            </p:custDataLst>
          </p:nvPr>
        </p:nvSpPr>
        <p:spPr>
          <a:xfrm>
            <a:off x="4116388" y="6350000"/>
            <a:ext cx="3959225" cy="315913"/>
          </a:xfrm>
          <a:prstGeom prst="rect">
            <a:avLst/>
          </a:prstGeom>
        </p:spPr>
        <p:txBody>
          <a:bodyPr vert="horz" lIns="90000" tIns="46800" rIns="90000" bIns="46800" rtlCol="0" anchor="ctr">
            <a:normAutofit/>
          </a:bodyPr>
          <a:lstStyle>
            <a:lvl1pPr>
              <a:lnSpc>
                <a:spcPct val="120000"/>
              </a:lnSpc>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3" name="灯片编号占位符 8"/>
          <p:cNvSpPr>
            <a:spLocks noGrp="1"/>
          </p:cNvSpPr>
          <p:nvPr>
            <p:ph type="sldNum" sz="quarter" idx="14"/>
            <p:custDataLst>
              <p:tags r:id="rId3"/>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grpSp>
        <p:nvGrpSpPr>
          <p:cNvPr id="28675" name="组合 7"/>
          <p:cNvGrpSpPr/>
          <p:nvPr userDrawn="1"/>
        </p:nvGrpSpPr>
        <p:grpSpPr>
          <a:xfrm>
            <a:off x="1588" y="233363"/>
            <a:ext cx="12028487" cy="6623050"/>
            <a:chOff x="1899" y="233363"/>
            <a:chExt cx="12028736" cy="6623185"/>
          </a:xfrm>
        </p:grpSpPr>
        <p:pic>
          <p:nvPicPr>
            <p:cNvPr id="28681" name="图片 5"/>
            <p:cNvPicPr>
              <a:picLocks noChangeAspect="1"/>
            </p:cNvPicPr>
            <p:nvPr>
              <p:custDataLst>
                <p:tags r:id="rId4"/>
              </p:custDataLst>
            </p:nvPr>
          </p:nvPicPr>
          <p:blipFill>
            <a:blip r:embed="rId7"/>
            <a:stretch>
              <a:fillRect/>
            </a:stretch>
          </p:blipFill>
          <p:spPr>
            <a:xfrm>
              <a:off x="1899" y="5780791"/>
              <a:ext cx="1765355" cy="1075757"/>
            </a:xfrm>
            <a:prstGeom prst="rect">
              <a:avLst/>
            </a:prstGeom>
            <a:noFill/>
            <a:ln w="9525">
              <a:noFill/>
            </a:ln>
          </p:spPr>
        </p:pic>
        <p:pic>
          <p:nvPicPr>
            <p:cNvPr id="28682" name="图片 6"/>
            <p:cNvPicPr>
              <a:picLocks noChangeAspect="1"/>
            </p:cNvPicPr>
            <p:nvPr>
              <p:custDataLst>
                <p:tags r:id="rId5"/>
              </p:custDataLst>
            </p:nvPr>
          </p:nvPicPr>
          <p:blipFill>
            <a:blip r:embed="rId8"/>
            <a:stretch>
              <a:fillRect/>
            </a:stretch>
          </p:blipFill>
          <p:spPr>
            <a:xfrm>
              <a:off x="11161341" y="233363"/>
              <a:ext cx="869294" cy="645179"/>
            </a:xfrm>
            <a:prstGeom prst="rect">
              <a:avLst/>
            </a:prstGeom>
            <a:noFill/>
            <a:ln w="9525">
              <a:noFill/>
            </a:ln>
          </p:spPr>
        </p:pic>
      </p:grpSp>
      <p:sp>
        <p:nvSpPr>
          <p:cNvPr id="2" name="标题 1"/>
          <p:cNvSpPr>
            <a:spLocks noGrp="1"/>
          </p:cNvSpPr>
          <p:nvPr>
            <p:ph type="title"/>
          </p:nvPr>
        </p:nvSpPr>
        <p:spPr/>
        <p:txBody>
          <a:bodyPr lIns="101600" tIns="38100" rIns="76200" bIns="38100" rtlCol="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charset="-122"/>
                <a:cs typeface="+mj-cs"/>
                <a:sym typeface="+mn-ea"/>
              </a:defRPr>
            </a:lvl1pPr>
          </a:lstStyle>
          <a:p>
            <a:pPr lvl="0"/>
            <a:r>
              <a:rPr noProof="1">
                <a:sym typeface="+mn-ea"/>
              </a:rPr>
              <a:t>单击此处编辑母版标题样式</a:t>
            </a:r>
          </a:p>
        </p:txBody>
      </p:sp>
      <p:sp>
        <p:nvSpPr>
          <p:cNvPr id="11" name="日期占位符 2"/>
          <p:cNvSpPr>
            <a:spLocks noGrp="1"/>
          </p:cNvSpPr>
          <p:nvPr>
            <p:ph type="dt" sz="half" idx="2"/>
            <p:custDataLst>
              <p:tags r:id="rId1"/>
            </p:custDataLst>
          </p:nvPr>
        </p:nvSpPr>
        <p:spPr>
          <a:xfrm>
            <a:off x="879475" y="6350000"/>
            <a:ext cx="2700338" cy="315913"/>
          </a:xfrm>
          <a:prstGeom prst="rect">
            <a:avLst/>
          </a:prstGeom>
        </p:spPr>
        <p:txBody>
          <a:bodyPr vert="horz" lIns="90000" tIns="46800" rIns="90000" bIns="46800" rtlCol="0" anchor="ctr">
            <a:normAutofit/>
          </a:bodyPr>
          <a:lstStyle>
            <a:lvl1pPr>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5D939912-D5A3-474F-98F1-96E99FEF18BD}"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2" name="页脚占位符 3"/>
          <p:cNvSpPr>
            <a:spLocks noGrp="1"/>
          </p:cNvSpPr>
          <p:nvPr>
            <p:ph type="ftr" sz="quarter" idx="3"/>
            <p:custDataLst>
              <p:tags r:id="rId2"/>
            </p:custDataLst>
          </p:nvPr>
        </p:nvSpPr>
        <p:spPr>
          <a:xfrm>
            <a:off x="4116388" y="6350000"/>
            <a:ext cx="3959225" cy="315913"/>
          </a:xfrm>
          <a:prstGeom prst="rect">
            <a:avLst/>
          </a:prstGeom>
        </p:spPr>
        <p:txBody>
          <a:bodyPr vert="horz" lIns="90000" tIns="46800" rIns="90000" bIns="46800" rtlCol="0" anchor="ctr">
            <a:normAutofit/>
          </a:bodyPr>
          <a:lstStyle>
            <a:lvl1pPr>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3" name="灯片编号占位符 4"/>
          <p:cNvSpPr>
            <a:spLocks noGrp="1"/>
          </p:cNvSpPr>
          <p:nvPr>
            <p:ph type="sldNum" sz="quarter" idx="4"/>
            <p:custDataLst>
              <p:tags r:id="rId3"/>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8" name="日期占位符 1"/>
          <p:cNvSpPr>
            <a:spLocks noGrp="1"/>
          </p:cNvSpPr>
          <p:nvPr>
            <p:ph type="dt" sz="half" idx="2"/>
            <p:custDataLst>
              <p:tags r:id="rId1"/>
            </p:custDataLst>
          </p:nvPr>
        </p:nvSpPr>
        <p:spPr>
          <a:xfrm>
            <a:off x="879475" y="6350000"/>
            <a:ext cx="2700338" cy="315913"/>
          </a:xfrm>
          <a:prstGeom prst="rect">
            <a:avLst/>
          </a:prstGeom>
        </p:spPr>
        <p:txBody>
          <a:bodyPr vert="horz" lIns="90000" tIns="46800" rIns="90000" bIns="46800" rtlCol="0" anchor="ctr">
            <a:normAutofit/>
          </a:bodyPr>
          <a:lstStyle>
            <a:lvl1pPr>
              <a:defRPr smtClean="0"/>
            </a:lvl1pPr>
          </a:lstStyle>
          <a:p>
            <a:pPr marL="0" marR="0" lvl="0" indent="0" algn="l" defTabSz="914400" rtl="0" eaLnBrk="1" fontAlgn="base" latinLnBrk="0" hangingPunct="1">
              <a:lnSpc>
                <a:spcPct val="120000"/>
              </a:lnSpc>
              <a:spcBef>
                <a:spcPct val="0"/>
              </a:spcBef>
              <a:spcAft>
                <a:spcPct val="0"/>
              </a:spcAft>
              <a:buClrTx/>
              <a:buSzTx/>
              <a:buFontTx/>
              <a:buNone/>
              <a:defRPr/>
            </a:pPr>
            <a:fld id="{42DC43FE-E78F-4474-AE1E-C98447451F92}"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9" name="页脚占位符 2"/>
          <p:cNvSpPr>
            <a:spLocks noGrp="1"/>
          </p:cNvSpPr>
          <p:nvPr>
            <p:ph type="ftr" sz="quarter" idx="3"/>
            <p:custDataLst>
              <p:tags r:id="rId2"/>
            </p:custDataLst>
          </p:nvPr>
        </p:nvSpPr>
        <p:spPr>
          <a:xfrm>
            <a:off x="4116388" y="6350000"/>
            <a:ext cx="3959225" cy="315913"/>
          </a:xfrm>
          <a:prstGeom prst="rect">
            <a:avLst/>
          </a:prstGeom>
        </p:spPr>
        <p:txBody>
          <a:bodyPr vert="horz" lIns="90000" tIns="46800" rIns="90000" bIns="46800" rtlCol="0" anchor="ctr">
            <a:normAutofit/>
          </a:bodyPr>
          <a:lstStyle>
            <a:lvl1pPr>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0" name="灯片编号占位符 3"/>
          <p:cNvSpPr>
            <a:spLocks noGrp="1"/>
          </p:cNvSpPr>
          <p:nvPr>
            <p:ph type="sldNum" sz="quarter" idx="4"/>
            <p:custDataLst>
              <p:tags r:id="rId3"/>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grpSp>
        <p:nvGrpSpPr>
          <p:cNvPr id="30723" name="组合 9"/>
          <p:cNvGrpSpPr/>
          <p:nvPr userDrawn="1"/>
        </p:nvGrpSpPr>
        <p:grpSpPr>
          <a:xfrm>
            <a:off x="1588" y="233363"/>
            <a:ext cx="12028487" cy="6623050"/>
            <a:chOff x="1899" y="233363"/>
            <a:chExt cx="12028736" cy="6623185"/>
          </a:xfrm>
        </p:grpSpPr>
        <p:pic>
          <p:nvPicPr>
            <p:cNvPr id="30729" name="图片 7"/>
            <p:cNvPicPr>
              <a:picLocks noChangeAspect="1"/>
            </p:cNvPicPr>
            <p:nvPr>
              <p:custDataLst>
                <p:tags r:id="rId4"/>
              </p:custDataLst>
            </p:nvPr>
          </p:nvPicPr>
          <p:blipFill>
            <a:blip r:embed="rId7"/>
            <a:stretch>
              <a:fillRect/>
            </a:stretch>
          </p:blipFill>
          <p:spPr>
            <a:xfrm>
              <a:off x="1899" y="5780791"/>
              <a:ext cx="1765355" cy="1075757"/>
            </a:xfrm>
            <a:prstGeom prst="rect">
              <a:avLst/>
            </a:prstGeom>
            <a:noFill/>
            <a:ln w="9525">
              <a:noFill/>
            </a:ln>
          </p:spPr>
        </p:pic>
        <p:pic>
          <p:nvPicPr>
            <p:cNvPr id="30730" name="图片 8"/>
            <p:cNvPicPr>
              <a:picLocks noChangeAspect="1"/>
            </p:cNvPicPr>
            <p:nvPr>
              <p:custDataLst>
                <p:tags r:id="rId5"/>
              </p:custDataLst>
            </p:nvPr>
          </p:nvPicPr>
          <p:blipFill>
            <a:blip r:embed="rId8"/>
            <a:stretch>
              <a:fillRect/>
            </a:stretch>
          </p:blipFill>
          <p:spPr>
            <a:xfrm>
              <a:off x="11161341" y="233363"/>
              <a:ext cx="869294" cy="645179"/>
            </a:xfrm>
            <a:prstGeom prst="rect">
              <a:avLst/>
            </a:prstGeom>
            <a:noFill/>
            <a:ln w="9525">
              <a:noFill/>
            </a:ln>
          </p:spPr>
        </p:pic>
      </p:grpSp>
      <p:sp>
        <p:nvSpPr>
          <p:cNvPr id="2" name="标题 1"/>
          <p:cNvSpPr>
            <a:spLocks noGrp="1"/>
          </p:cNvSpPr>
          <p:nvPr>
            <p:ph type="title"/>
          </p:nvPr>
        </p:nvSpPr>
        <p:spPr>
          <a:xfrm>
            <a:off x="669930" y="443234"/>
            <a:ext cx="10852237" cy="441964"/>
          </a:xfrm>
        </p:spPr>
        <p:txBody>
          <a:bodyPr lIns="101600" tIns="38100" rIns="76200" bIns="38100" rtlCol="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charset="-122"/>
                <a:cs typeface="+mj-cs"/>
                <a:sym typeface="+mn-ea"/>
              </a:defRPr>
            </a:lvl1pPr>
          </a:lstStyle>
          <a:p>
            <a:pPr lvl="0"/>
            <a:r>
              <a:rPr noProof="1">
                <a:sym typeface="+mn-ea"/>
              </a:rPr>
              <a:t>单击此处编辑母版标题样式</a:t>
            </a:r>
          </a:p>
        </p:txBody>
      </p:sp>
      <p:sp>
        <p:nvSpPr>
          <p:cNvPr id="3" name="图片占位符 2"/>
          <p:cNvSpPr>
            <a:spLocks noGrp="1"/>
          </p:cNvSpPr>
          <p:nvPr>
            <p:ph type="pic" idx="1"/>
          </p:nvPr>
        </p:nvSpPr>
        <p:spPr>
          <a:xfrm>
            <a:off x="669930" y="952508"/>
            <a:ext cx="5283242" cy="5388907"/>
          </a:xfrm>
        </p:spPr>
        <p:txBody>
          <a:bodyPr vert="horz" wrap="square" lIns="101600" tIns="0" rIns="82550" bIns="0" numCol="1" rtlCol="0" anchor="t" anchorCtr="0" compatLnSpc="1">
            <a:normAutofit/>
          </a:bodyPr>
          <a:lstStyle>
            <a:lvl1pPr marL="0" marR="0" lvl="0" indent="0" algn="l" defTabSz="914400" rtl="0" eaLnBrk="1" fontAlgn="auto" latinLnBrk="0" hangingPunct="1">
              <a:lnSpc>
                <a:spcPct val="12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marL="0" marR="0" lvl="0" indent="0" algn="l" defTabSz="914400" rtl="0" eaLnBrk="1" fontAlgn="auto" latinLnBrk="0" hangingPunct="1">
              <a:lnSpc>
                <a:spcPct val="120000"/>
              </a:lnSpc>
              <a:spcBef>
                <a:spcPts val="0"/>
              </a:spcBef>
              <a:spcAft>
                <a:spcPts val="1000"/>
              </a:spcAft>
              <a:buClrTx/>
              <a:buSzTx/>
              <a:buFont typeface="Arial" panose="020B0604020202020204" pitchFamily="34" charset="0"/>
              <a:buNone/>
              <a:defRPr/>
            </a:pPr>
            <a:endParaRPr kumimoji="0" lang="zh-CN" altLang="en-US" sz="1600" b="0" i="0" u="none" strike="noStrike" kern="1200" cap="none" spc="150" normalizeH="0" baseline="0" noProof="1">
              <a:ln>
                <a:noFill/>
              </a:ln>
              <a:solidFill>
                <a:schemeClr val="tx1">
                  <a:lumMod val="85000"/>
                  <a:lumOff val="15000"/>
                </a:schemeClr>
              </a:solidFill>
              <a:effectLst/>
              <a:uLnTx/>
              <a:uFillTx/>
              <a:latin typeface="Arial" panose="020B0604020202020204" pitchFamily="34" charset="0"/>
              <a:ea typeface="隶书" panose="02010509060101010101" charset="-122"/>
              <a:cs typeface="+mn-cs"/>
              <a:sym typeface="+mn-ea"/>
            </a:endParaRPr>
          </a:p>
        </p:txBody>
      </p:sp>
      <p:sp>
        <p:nvSpPr>
          <p:cNvPr id="4" name="文本占位符 3"/>
          <p:cNvSpPr>
            <a:spLocks noGrp="1"/>
          </p:cNvSpPr>
          <p:nvPr>
            <p:ph type="body" sz="half" idx="2"/>
          </p:nvPr>
        </p:nvSpPr>
        <p:spPr>
          <a:xfrm>
            <a:off x="6238925" y="952508"/>
            <a:ext cx="5283242" cy="5388907"/>
          </a:xfrm>
        </p:spPr>
        <p:txBody>
          <a:bodyPr lIns="101600" tIns="0" rIns="82550" bIns="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1pPr>
          </a:lstStyle>
          <a:p>
            <a:pPr lvl="0"/>
            <a:r>
              <a:rPr noProof="1">
                <a:sym typeface="+mn-ea"/>
              </a:rPr>
              <a:t>单击此处编辑母版文本样式</a:t>
            </a:r>
          </a:p>
        </p:txBody>
      </p:sp>
      <p:sp>
        <p:nvSpPr>
          <p:cNvPr id="11" name="日期占位符 4"/>
          <p:cNvSpPr>
            <a:spLocks noGrp="1"/>
          </p:cNvSpPr>
          <p:nvPr>
            <p:ph type="dt" sz="half" idx="12"/>
            <p:custDataLst>
              <p:tags r:id="rId1"/>
            </p:custDataLst>
          </p:nvPr>
        </p:nvSpPr>
        <p:spPr>
          <a:xfrm>
            <a:off x="879475" y="6350000"/>
            <a:ext cx="2700338" cy="315913"/>
          </a:xfrm>
          <a:prstGeom prst="rect">
            <a:avLst/>
          </a:prstGeom>
        </p:spPr>
        <p:txBody>
          <a:bodyPr vert="horz" lIns="90000" tIns="46800" rIns="90000" bIns="46800" rtlCol="0" anchor="ctr">
            <a:normAutofit/>
          </a:bodyPr>
          <a:lstStyle>
            <a:lvl1pPr>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36EC0364-1A50-4704-A554-BC610B683BA6}"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2" name="页脚占位符 5"/>
          <p:cNvSpPr>
            <a:spLocks noGrp="1"/>
          </p:cNvSpPr>
          <p:nvPr>
            <p:ph type="ftr" sz="quarter" idx="3"/>
            <p:custDataLst>
              <p:tags r:id="rId2"/>
            </p:custDataLst>
          </p:nvPr>
        </p:nvSpPr>
        <p:spPr>
          <a:xfrm>
            <a:off x="4116388" y="6350000"/>
            <a:ext cx="3959225" cy="315913"/>
          </a:xfrm>
          <a:prstGeom prst="rect">
            <a:avLst/>
          </a:prstGeom>
        </p:spPr>
        <p:txBody>
          <a:bodyPr vert="horz" lIns="90000" tIns="46800" rIns="90000" bIns="46800" rtlCol="0" anchor="ctr">
            <a:normAutofit/>
          </a:bodyPr>
          <a:lstStyle>
            <a:lvl1pPr>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3" name="灯片编号占位符 6"/>
          <p:cNvSpPr>
            <a:spLocks noGrp="1"/>
          </p:cNvSpPr>
          <p:nvPr>
            <p:ph type="sldNum" sz="quarter" idx="4"/>
            <p:custDataLst>
              <p:tags r:id="rId3"/>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grpSp>
        <p:nvGrpSpPr>
          <p:cNvPr id="31747" name="组合 8"/>
          <p:cNvGrpSpPr/>
          <p:nvPr userDrawn="1"/>
        </p:nvGrpSpPr>
        <p:grpSpPr>
          <a:xfrm>
            <a:off x="1588" y="233363"/>
            <a:ext cx="12028487" cy="6623050"/>
            <a:chOff x="1899" y="233363"/>
            <a:chExt cx="12028736" cy="6623185"/>
          </a:xfrm>
        </p:grpSpPr>
        <p:pic>
          <p:nvPicPr>
            <p:cNvPr id="31753" name="图片 6"/>
            <p:cNvPicPr>
              <a:picLocks noChangeAspect="1"/>
            </p:cNvPicPr>
            <p:nvPr>
              <p:custDataLst>
                <p:tags r:id="rId4"/>
              </p:custDataLst>
            </p:nvPr>
          </p:nvPicPr>
          <p:blipFill>
            <a:blip r:embed="rId7"/>
            <a:stretch>
              <a:fillRect/>
            </a:stretch>
          </p:blipFill>
          <p:spPr>
            <a:xfrm>
              <a:off x="1899" y="5780791"/>
              <a:ext cx="1765355" cy="1075757"/>
            </a:xfrm>
            <a:prstGeom prst="rect">
              <a:avLst/>
            </a:prstGeom>
            <a:noFill/>
            <a:ln w="9525">
              <a:noFill/>
            </a:ln>
          </p:spPr>
        </p:pic>
        <p:pic>
          <p:nvPicPr>
            <p:cNvPr id="31754" name="图片 7"/>
            <p:cNvPicPr>
              <a:picLocks noChangeAspect="1"/>
            </p:cNvPicPr>
            <p:nvPr>
              <p:custDataLst>
                <p:tags r:id="rId5"/>
              </p:custDataLst>
            </p:nvPr>
          </p:nvPicPr>
          <p:blipFill>
            <a:blip r:embed="rId8"/>
            <a:stretch>
              <a:fillRect/>
            </a:stretch>
          </p:blipFill>
          <p:spPr>
            <a:xfrm>
              <a:off x="11161341" y="233363"/>
              <a:ext cx="869294" cy="645179"/>
            </a:xfrm>
            <a:prstGeom prst="rect">
              <a:avLst/>
            </a:prstGeom>
            <a:noFill/>
            <a:ln w="9525">
              <a:noFill/>
            </a:ln>
          </p:spPr>
        </p:pic>
      </p:grpSp>
      <p:sp>
        <p:nvSpPr>
          <p:cNvPr id="2" name="竖排标题 1"/>
          <p:cNvSpPr>
            <a:spLocks noGrp="1"/>
          </p:cNvSpPr>
          <p:nvPr>
            <p:ph type="title" orient="vert"/>
          </p:nvPr>
        </p:nvSpPr>
        <p:spPr>
          <a:xfrm>
            <a:off x="10571135" y="952508"/>
            <a:ext cx="950984" cy="5388907"/>
          </a:xfrm>
        </p:spPr>
        <p:txBody>
          <a:bodyPr vert="eaVert" lIns="101600" tIns="38100" rIns="76200" bIns="38100" rtlCol="0" anchor="ctr">
            <a:norm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charset="-122"/>
                <a:cs typeface="+mj-cs"/>
                <a:sym typeface="+mn-ea"/>
              </a:defRPr>
            </a:lvl1pPr>
          </a:lstStyle>
          <a:p>
            <a:pPr lvl="0"/>
            <a:r>
              <a:rPr noProof="1">
                <a:sym typeface="+mn-ea"/>
              </a:rPr>
              <a:t>单击此处编辑母版标题样式</a:t>
            </a:r>
          </a:p>
        </p:txBody>
      </p:sp>
      <p:sp>
        <p:nvSpPr>
          <p:cNvPr id="3" name="竖排文字占位符 2"/>
          <p:cNvSpPr>
            <a:spLocks noGrp="1"/>
          </p:cNvSpPr>
          <p:nvPr>
            <p:ph type="body" orient="vert" idx="1"/>
          </p:nvPr>
        </p:nvSpPr>
        <p:spPr>
          <a:xfrm>
            <a:off x="669925" y="952500"/>
            <a:ext cx="9828101" cy="5388907"/>
          </a:xfrm>
        </p:spPr>
        <p:txBody>
          <a:bodyPr vert="eaVert">
            <a:normAutofit/>
          </a:bodyPr>
          <a:lstStyle>
            <a:lvl1pPr indent="0" eaLnBrk="1" fontAlgn="auto" latinLnBrk="0" hangingPunct="1">
              <a:lnSpc>
                <a:spcPct val="120000"/>
              </a:lnSpc>
              <a:defRPr baseline="0">
                <a:solidFill>
                  <a:schemeClr val="tx1">
                    <a:lumMod val="85000"/>
                    <a:lumOff val="15000"/>
                  </a:schemeClr>
                </a:solidFill>
                <a:latin typeface="Arial" panose="020B0604020202020204" pitchFamily="34" charset="0"/>
                <a:ea typeface="隶书" panose="02010509060101010101" charset="-122"/>
              </a:defRPr>
            </a:lvl1pPr>
            <a:lvl2pPr indent="0" eaLnBrk="1" fontAlgn="auto" latinLnBrk="0" hangingPunct="1">
              <a:lnSpc>
                <a:spcPct val="120000"/>
              </a:lnSpc>
              <a:defRPr baseline="0">
                <a:solidFill>
                  <a:schemeClr val="tx1">
                    <a:lumMod val="85000"/>
                    <a:lumOff val="15000"/>
                  </a:schemeClr>
                </a:solidFill>
                <a:latin typeface="Arial" panose="020B0604020202020204" pitchFamily="34" charset="0"/>
                <a:ea typeface="隶书" panose="02010509060101010101" charset="-122"/>
              </a:defRPr>
            </a:lvl2pPr>
            <a:lvl3pPr indent="0" eaLnBrk="1" fontAlgn="auto" latinLnBrk="0" hangingPunct="1">
              <a:lnSpc>
                <a:spcPct val="120000"/>
              </a:lnSpc>
              <a:defRPr baseline="0">
                <a:solidFill>
                  <a:schemeClr val="tx1">
                    <a:lumMod val="85000"/>
                    <a:lumOff val="15000"/>
                  </a:schemeClr>
                </a:solidFill>
                <a:latin typeface="Arial" panose="020B0604020202020204" pitchFamily="34" charset="0"/>
                <a:ea typeface="隶书" panose="02010509060101010101" charset="-122"/>
              </a:defRPr>
            </a:lvl3pPr>
            <a:lvl4pPr indent="0" eaLnBrk="1" fontAlgn="auto" latinLnBrk="0" hangingPunct="1">
              <a:lnSpc>
                <a:spcPct val="120000"/>
              </a:lnSpc>
              <a:defRPr baseline="0">
                <a:solidFill>
                  <a:schemeClr val="tx1">
                    <a:lumMod val="85000"/>
                    <a:lumOff val="15000"/>
                  </a:schemeClr>
                </a:solidFill>
                <a:latin typeface="Arial" panose="020B0604020202020204" pitchFamily="34" charset="0"/>
                <a:ea typeface="隶书" panose="02010509060101010101" charset="-122"/>
              </a:defRPr>
            </a:lvl4pPr>
            <a:lvl5pPr indent="0" eaLnBrk="1" fontAlgn="auto" latinLnBrk="0" hangingPunct="1">
              <a:lnSpc>
                <a:spcPct val="120000"/>
              </a:lnSpc>
              <a:defRPr baseline="0">
                <a:solidFill>
                  <a:schemeClr val="tx1">
                    <a:lumMod val="85000"/>
                    <a:lumOff val="15000"/>
                  </a:schemeClr>
                </a:solidFill>
                <a:latin typeface="Arial" panose="020B0604020202020204" pitchFamily="34" charset="0"/>
                <a:ea typeface="隶书" panose="0201050906010101010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1" name="日期占位符 3"/>
          <p:cNvSpPr>
            <a:spLocks noGrp="1"/>
          </p:cNvSpPr>
          <p:nvPr>
            <p:ph type="dt" sz="half" idx="2"/>
            <p:custDataLst>
              <p:tags r:id="rId1"/>
            </p:custDataLst>
          </p:nvPr>
        </p:nvSpPr>
        <p:spPr>
          <a:xfrm>
            <a:off x="879475" y="6350000"/>
            <a:ext cx="2700338" cy="315913"/>
          </a:xfrm>
          <a:prstGeom prst="rect">
            <a:avLst/>
          </a:prstGeom>
        </p:spPr>
        <p:txBody>
          <a:bodyPr vert="horz" lIns="90000" tIns="46800" rIns="90000" bIns="46800" rtlCol="0" anchor="ctr">
            <a:normAutofit/>
          </a:bodyPr>
          <a:lstStyle>
            <a:lvl1pPr>
              <a:lnSpc>
                <a:spcPct val="120000"/>
              </a:lnSpc>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B3707ED8-16AF-414C-A230-1D2C4D4A5246}"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2" name="页脚占位符 4"/>
          <p:cNvSpPr>
            <a:spLocks noGrp="1"/>
          </p:cNvSpPr>
          <p:nvPr>
            <p:ph type="ftr" sz="quarter" idx="3"/>
            <p:custDataLst>
              <p:tags r:id="rId2"/>
            </p:custDataLst>
          </p:nvPr>
        </p:nvSpPr>
        <p:spPr>
          <a:xfrm>
            <a:off x="4116388" y="6350000"/>
            <a:ext cx="3959225" cy="315913"/>
          </a:xfrm>
          <a:prstGeom prst="rect">
            <a:avLst/>
          </a:prstGeom>
        </p:spPr>
        <p:txBody>
          <a:bodyPr vert="horz" lIns="90000" tIns="46800" rIns="90000" bIns="46800" rtlCol="0" anchor="ctr">
            <a:normAutofit/>
          </a:bodyPr>
          <a:lstStyle>
            <a:lvl1pPr>
              <a:lnSpc>
                <a:spcPct val="120000"/>
              </a:lnSpc>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3" name="灯片编号占位符 5"/>
          <p:cNvSpPr>
            <a:spLocks noGrp="1"/>
          </p:cNvSpPr>
          <p:nvPr>
            <p:ph type="sldNum" sz="quarter" idx="4"/>
            <p:custDataLst>
              <p:tags r:id="rId3"/>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grpSp>
        <p:nvGrpSpPr>
          <p:cNvPr id="32771" name="组合 7"/>
          <p:cNvGrpSpPr/>
          <p:nvPr userDrawn="1"/>
        </p:nvGrpSpPr>
        <p:grpSpPr>
          <a:xfrm>
            <a:off x="1588" y="233363"/>
            <a:ext cx="12028487" cy="6623050"/>
            <a:chOff x="1899" y="233363"/>
            <a:chExt cx="12028736" cy="6623185"/>
          </a:xfrm>
        </p:grpSpPr>
        <p:pic>
          <p:nvPicPr>
            <p:cNvPr id="32777" name="图片 5"/>
            <p:cNvPicPr>
              <a:picLocks noChangeAspect="1"/>
            </p:cNvPicPr>
            <p:nvPr>
              <p:custDataLst>
                <p:tags r:id="rId4"/>
              </p:custDataLst>
            </p:nvPr>
          </p:nvPicPr>
          <p:blipFill>
            <a:blip r:embed="rId7"/>
            <a:stretch>
              <a:fillRect/>
            </a:stretch>
          </p:blipFill>
          <p:spPr>
            <a:xfrm>
              <a:off x="1899" y="5780791"/>
              <a:ext cx="1765355" cy="1075757"/>
            </a:xfrm>
            <a:prstGeom prst="rect">
              <a:avLst/>
            </a:prstGeom>
            <a:noFill/>
            <a:ln w="9525">
              <a:noFill/>
            </a:ln>
          </p:spPr>
        </p:pic>
        <p:pic>
          <p:nvPicPr>
            <p:cNvPr id="32778" name="图片 7"/>
            <p:cNvPicPr>
              <a:picLocks noChangeAspect="1"/>
            </p:cNvPicPr>
            <p:nvPr>
              <p:custDataLst>
                <p:tags r:id="rId5"/>
              </p:custDataLst>
            </p:nvPr>
          </p:nvPicPr>
          <p:blipFill>
            <a:blip r:embed="rId8"/>
            <a:stretch>
              <a:fillRect/>
            </a:stretch>
          </p:blipFill>
          <p:spPr>
            <a:xfrm>
              <a:off x="11161341" y="233363"/>
              <a:ext cx="869294" cy="645179"/>
            </a:xfrm>
            <a:prstGeom prst="rect">
              <a:avLst/>
            </a:prstGeom>
            <a:noFill/>
            <a:ln w="9525">
              <a:noFill/>
            </a:ln>
          </p:spPr>
        </p:pic>
      </p:grpSp>
      <p:sp>
        <p:nvSpPr>
          <p:cNvPr id="7" name="内容占位符 6"/>
          <p:cNvSpPr>
            <a:spLocks noGrp="1"/>
          </p:cNvSpPr>
          <p:nvPr>
            <p:ph sz="quarter" idx="13"/>
          </p:nvPr>
        </p:nvSpPr>
        <p:spPr>
          <a:xfrm>
            <a:off x="669930" y="952508"/>
            <a:ext cx="10852237" cy="5388907"/>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1" name="日期占位符 2"/>
          <p:cNvSpPr>
            <a:spLocks noGrp="1"/>
          </p:cNvSpPr>
          <p:nvPr>
            <p:ph type="dt" sz="half" idx="2"/>
            <p:custDataLst>
              <p:tags r:id="rId1"/>
            </p:custDataLst>
          </p:nvPr>
        </p:nvSpPr>
        <p:spPr>
          <a:xfrm>
            <a:off x="879475" y="6350000"/>
            <a:ext cx="2700338" cy="315913"/>
          </a:xfrm>
          <a:prstGeom prst="rect">
            <a:avLst/>
          </a:prstGeom>
        </p:spPr>
        <p:txBody>
          <a:bodyPr vert="horz" lIns="90000" tIns="46800" rIns="90000" bIns="46800" rtlCol="0" anchor="ctr">
            <a:normAutofit/>
          </a:bodyPr>
          <a:lstStyle>
            <a:lvl1pPr>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802CA97C-2B83-4CC5-87A1-9E5C1357B559}"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2" name="页脚占位符 3"/>
          <p:cNvSpPr>
            <a:spLocks noGrp="1"/>
          </p:cNvSpPr>
          <p:nvPr>
            <p:ph type="ftr" sz="quarter" idx="3"/>
            <p:custDataLst>
              <p:tags r:id="rId2"/>
            </p:custDataLst>
          </p:nvPr>
        </p:nvSpPr>
        <p:spPr>
          <a:xfrm>
            <a:off x="4116388" y="6350000"/>
            <a:ext cx="3959225" cy="315913"/>
          </a:xfrm>
          <a:prstGeom prst="rect">
            <a:avLst/>
          </a:prstGeom>
        </p:spPr>
        <p:txBody>
          <a:bodyPr vert="horz" lIns="90000" tIns="46800" rIns="90000" bIns="46800" rtlCol="0" anchor="ctr">
            <a:normAutofit/>
          </a:bodyPr>
          <a:lstStyle>
            <a:lvl1pPr>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3" name="灯片编号占位符 4"/>
          <p:cNvSpPr>
            <a:spLocks noGrp="1"/>
          </p:cNvSpPr>
          <p:nvPr>
            <p:ph type="sldNum" sz="quarter" idx="4"/>
            <p:custDataLst>
              <p:tags r:id="rId3"/>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tx2"/>
        </a:solidFill>
        <a:effectLst/>
      </p:bgPr>
    </p:bg>
    <p:spTree>
      <p:nvGrpSpPr>
        <p:cNvPr id="1" name=""/>
        <p:cNvGrpSpPr/>
        <p:nvPr/>
      </p:nvGrpSpPr>
      <p:grpSpPr>
        <a:xfrm>
          <a:off x="0" y="0"/>
          <a:ext cx="0" cy="0"/>
          <a:chOff x="0" y="0"/>
          <a:chExt cx="0" cy="0"/>
        </a:xfrm>
      </p:grpSpPr>
      <p:sp>
        <p:nvSpPr>
          <p:cNvPr id="8" name="矩形 7"/>
          <p:cNvSpPr/>
          <p:nvPr>
            <p:custDataLst>
              <p:tags r:id="rId1"/>
            </p:custDataLst>
          </p:nvPr>
        </p:nvSpPr>
        <p:spPr>
          <a:xfrm>
            <a:off x="254000" y="225425"/>
            <a:ext cx="11684000" cy="6407150"/>
          </a:xfrm>
          <a:prstGeom prst="rect">
            <a:avLst/>
          </a:prstGeom>
          <a:blipFill>
            <a:blip r:embed="rId6"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srgbClr val="FFFFFF"/>
              </a:solidFill>
              <a:effectLst/>
              <a:uLnTx/>
              <a:uFillTx/>
              <a:latin typeface="+mn-lt"/>
              <a:ea typeface="+mn-ea"/>
              <a:cs typeface="+mn-cs"/>
            </a:endParaRPr>
          </a:p>
        </p:txBody>
      </p:sp>
      <p:sp>
        <p:nvSpPr>
          <p:cNvPr id="13" name="标题 1"/>
          <p:cNvSpPr>
            <a:spLocks noGrp="1"/>
          </p:cNvSpPr>
          <p:nvPr>
            <p:ph type="ctrTitle"/>
          </p:nvPr>
        </p:nvSpPr>
        <p:spPr>
          <a:xfrm>
            <a:off x="3659185" y="2364246"/>
            <a:ext cx="7169790" cy="1621509"/>
          </a:xfrm>
        </p:spPr>
        <p:txBody>
          <a:bodyPr anchor="b">
            <a:noAutofit/>
          </a:bodyPr>
          <a:lstStyle>
            <a:lvl1pPr marL="0" indent="0" algn="ctr">
              <a:buFont typeface="Arial" panose="020B0604020202020204" pitchFamily="34" charset="0"/>
              <a:buNone/>
              <a:defRPr sz="9600" baseline="0">
                <a:solidFill>
                  <a:schemeClr val="accent1"/>
                </a:solidFill>
                <a:ea typeface="汉仪尚巍手书W" panose="00020600040101010101" charset="-122"/>
              </a:defRPr>
            </a:lvl1pPr>
          </a:lstStyle>
          <a:p>
            <a:r>
              <a:rPr lang="zh-CN" altLang="en-US" noProof="1" smtClean="0"/>
              <a:t>单击此处编辑母版标题样式</a:t>
            </a:r>
            <a:endParaRPr lang="zh-CN" altLang="en-US" noProof="1"/>
          </a:p>
        </p:txBody>
      </p:sp>
      <p:sp>
        <p:nvSpPr>
          <p:cNvPr id="9" name="日期占位符 1"/>
          <p:cNvSpPr>
            <a:spLocks noGrp="1"/>
          </p:cNvSpPr>
          <p:nvPr>
            <p:ph type="dt" sz="half" idx="2"/>
            <p:custDataLst>
              <p:tags r:id="rId2"/>
            </p:custDataLst>
          </p:nvPr>
        </p:nvSpPr>
        <p:spPr>
          <a:xfrm>
            <a:off x="879475" y="6350000"/>
            <a:ext cx="2700338" cy="315913"/>
          </a:xfrm>
          <a:prstGeom prst="rect">
            <a:avLst/>
          </a:prstGeom>
        </p:spPr>
        <p:txBody>
          <a:bodyPr vert="horz" lIns="90000" tIns="46800" rIns="90000" bIns="46800" rtlCol="0" anchor="ctr">
            <a:normAutofit/>
          </a:bodyPr>
          <a:lstStyle>
            <a:lvl1pPr>
              <a:defRPr smtClean="0"/>
            </a:lvl1pPr>
          </a:lstStyle>
          <a:p>
            <a:pPr marL="0" marR="0" lvl="0" indent="0" algn="l" defTabSz="914400" rtl="0" eaLnBrk="1" fontAlgn="base" latinLnBrk="0" hangingPunct="1">
              <a:lnSpc>
                <a:spcPct val="120000"/>
              </a:lnSpc>
              <a:spcBef>
                <a:spcPct val="0"/>
              </a:spcBef>
              <a:spcAft>
                <a:spcPct val="0"/>
              </a:spcAft>
              <a:buClrTx/>
              <a:buSzTx/>
              <a:buFontTx/>
              <a:buNone/>
              <a:defRPr/>
            </a:pPr>
            <a:fld id="{0C928E1E-7BEF-45B1-BCE1-350B8670D434}"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0" name="页脚占位符 2"/>
          <p:cNvSpPr>
            <a:spLocks noGrp="1"/>
          </p:cNvSpPr>
          <p:nvPr>
            <p:ph type="ftr" sz="quarter" idx="3"/>
            <p:custDataLst>
              <p:tags r:id="rId3"/>
            </p:custDataLst>
          </p:nvPr>
        </p:nvSpPr>
        <p:spPr>
          <a:xfrm>
            <a:off x="4116388" y="6350000"/>
            <a:ext cx="3959225" cy="315913"/>
          </a:xfrm>
          <a:prstGeom prst="rect">
            <a:avLst/>
          </a:prstGeom>
        </p:spPr>
        <p:txBody>
          <a:bodyPr vert="horz" lIns="90000" tIns="46800" rIns="90000" bIns="46800" rtlCol="0" anchor="ctr">
            <a:normAutofit/>
          </a:bodyPr>
          <a:lstStyle>
            <a:lvl1pPr>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1" name="灯片编号占位符 3"/>
          <p:cNvSpPr>
            <a:spLocks noGrp="1"/>
          </p:cNvSpPr>
          <p:nvPr>
            <p:ph type="sldNum" sz="quarter" idx="4"/>
            <p:custDataLst>
              <p:tags r:id="rId4"/>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grpSp>
        <p:nvGrpSpPr>
          <p:cNvPr id="34819" name="组合 7"/>
          <p:cNvGrpSpPr/>
          <p:nvPr userDrawn="1"/>
        </p:nvGrpSpPr>
        <p:grpSpPr>
          <a:xfrm>
            <a:off x="1588" y="233363"/>
            <a:ext cx="12028487" cy="6623050"/>
            <a:chOff x="1899" y="233363"/>
            <a:chExt cx="12028736" cy="6623185"/>
          </a:xfrm>
        </p:grpSpPr>
        <p:pic>
          <p:nvPicPr>
            <p:cNvPr id="34825" name="图片 5"/>
            <p:cNvPicPr>
              <a:picLocks noChangeAspect="1"/>
            </p:cNvPicPr>
            <p:nvPr userDrawn="1">
              <p:custDataLst>
                <p:tags r:id="rId4"/>
              </p:custDataLst>
            </p:nvPr>
          </p:nvPicPr>
          <p:blipFill>
            <a:blip r:embed="rId7"/>
            <a:stretch>
              <a:fillRect/>
            </a:stretch>
          </p:blipFill>
          <p:spPr>
            <a:xfrm>
              <a:off x="1899" y="5780791"/>
              <a:ext cx="1765355" cy="1075757"/>
            </a:xfrm>
            <a:prstGeom prst="rect">
              <a:avLst/>
            </a:prstGeom>
            <a:noFill/>
            <a:ln w="9525">
              <a:noFill/>
            </a:ln>
          </p:spPr>
        </p:pic>
        <p:pic>
          <p:nvPicPr>
            <p:cNvPr id="34826" name="图片 6"/>
            <p:cNvPicPr>
              <a:picLocks noChangeAspect="1"/>
            </p:cNvPicPr>
            <p:nvPr userDrawn="1">
              <p:custDataLst>
                <p:tags r:id="rId5"/>
              </p:custDataLst>
            </p:nvPr>
          </p:nvPicPr>
          <p:blipFill>
            <a:blip r:embed="rId8"/>
            <a:stretch>
              <a:fillRect/>
            </a:stretch>
          </p:blipFill>
          <p:spPr>
            <a:xfrm>
              <a:off x="11161341" y="233363"/>
              <a:ext cx="869294" cy="645179"/>
            </a:xfrm>
            <a:prstGeom prst="rect">
              <a:avLst/>
            </a:prstGeom>
            <a:noFill/>
            <a:ln w="9525">
              <a:noFill/>
            </a:ln>
          </p:spPr>
        </p:pic>
      </p:grpSp>
      <p:sp>
        <p:nvSpPr>
          <p:cNvPr id="2" name="标题 1" hidden="1"/>
          <p:cNvSpPr>
            <a:spLocks noGrp="1"/>
          </p:cNvSpPr>
          <p:nvPr>
            <p:ph type="title"/>
          </p:nvPr>
        </p:nvSpPr>
        <p:spPr/>
        <p:txBody>
          <a:bodyPr/>
          <a:lstStyle>
            <a:lvl1pPr>
              <a:defRPr baseline="0">
                <a:latin typeface="Arial" panose="020B0604020202020204" pitchFamily="34" charset="0"/>
                <a:ea typeface="隶书" panose="02010509060101010101" charset="-122"/>
              </a:defRPr>
            </a:lvl1pPr>
          </a:lstStyle>
          <a:p>
            <a:r>
              <a:rPr lang="zh-CN" altLang="en-US" noProof="1"/>
              <a:t>单击此处编辑母版标题样式</a:t>
            </a:r>
          </a:p>
        </p:txBody>
      </p:sp>
      <p:sp>
        <p:nvSpPr>
          <p:cNvPr id="11" name="日期占位符 2" hidden="1"/>
          <p:cNvSpPr>
            <a:spLocks noGrp="1"/>
          </p:cNvSpPr>
          <p:nvPr>
            <p:ph type="dt" sz="half" idx="2"/>
            <p:custDataLst>
              <p:tags r:id="rId1"/>
            </p:custDataLst>
          </p:nvPr>
        </p:nvSpPr>
        <p:spPr>
          <a:xfrm>
            <a:off x="879475" y="6350000"/>
            <a:ext cx="2700338" cy="315913"/>
          </a:xfrm>
          <a:prstGeom prst="rect">
            <a:avLst/>
          </a:prstGeom>
        </p:spPr>
        <p:txBody>
          <a:bodyPr vert="horz" lIns="90000" tIns="46800" rIns="90000" bIns="46800" rtlCol="0" anchor="ctr">
            <a:normAutofit/>
          </a:bodyPr>
          <a:lstStyle>
            <a:lvl1pPr>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66729594-6930-4524-9379-7DB7EB5E33B8}"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2" name="页脚占位符 3" hidden="1"/>
          <p:cNvSpPr>
            <a:spLocks noGrp="1"/>
          </p:cNvSpPr>
          <p:nvPr>
            <p:ph type="ftr" sz="quarter" idx="3"/>
            <p:custDataLst>
              <p:tags r:id="rId2"/>
            </p:custDataLst>
          </p:nvPr>
        </p:nvSpPr>
        <p:spPr>
          <a:xfrm>
            <a:off x="4116388" y="6350000"/>
            <a:ext cx="3959225" cy="315913"/>
          </a:xfrm>
          <a:prstGeom prst="rect">
            <a:avLst/>
          </a:prstGeom>
        </p:spPr>
        <p:txBody>
          <a:bodyPr vert="horz" lIns="90000" tIns="46800" rIns="90000" bIns="46800" rtlCol="0" anchor="ctr">
            <a:normAutofit/>
          </a:bodyPr>
          <a:lstStyle>
            <a:lvl1pPr>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3" name="灯片编号占位符 4" hidden="1"/>
          <p:cNvSpPr>
            <a:spLocks noGrp="1"/>
          </p:cNvSpPr>
          <p:nvPr>
            <p:ph type="sldNum" sz="quarter" idx="4"/>
            <p:custDataLst>
              <p:tags r:id="rId3"/>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tx2"/>
        </a:solidFill>
        <a:effectLst/>
      </p:bgPr>
    </p:bg>
    <p:spTree>
      <p:nvGrpSpPr>
        <p:cNvPr id="1" name=""/>
        <p:cNvGrpSpPr/>
        <p:nvPr/>
      </p:nvGrpSpPr>
      <p:grpSpPr>
        <a:xfrm>
          <a:off x="0" y="0"/>
          <a:ext cx="0" cy="0"/>
          <a:chOff x="0" y="0"/>
          <a:chExt cx="0" cy="0"/>
        </a:xfrm>
      </p:grpSpPr>
      <p:sp>
        <p:nvSpPr>
          <p:cNvPr id="8" name="矩形 7"/>
          <p:cNvSpPr/>
          <p:nvPr>
            <p:custDataLst>
              <p:tags r:id="rId1"/>
            </p:custDataLst>
          </p:nvPr>
        </p:nvSpPr>
        <p:spPr>
          <a:xfrm>
            <a:off x="292100" y="304800"/>
            <a:ext cx="11607800" cy="6248400"/>
          </a:xfrm>
          <a:prstGeom prst="rect">
            <a:avLst/>
          </a:prstGeom>
          <a:solidFill>
            <a:schemeClr val="bg2"/>
          </a:solidFill>
          <a:ln w="571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grpSp>
        <p:nvGrpSpPr>
          <p:cNvPr id="35844" name="组合 5"/>
          <p:cNvGrpSpPr/>
          <p:nvPr userDrawn="1"/>
        </p:nvGrpSpPr>
        <p:grpSpPr>
          <a:xfrm>
            <a:off x="1588" y="5272088"/>
            <a:ext cx="12190412" cy="1585912"/>
            <a:chOff x="1899" y="5271972"/>
            <a:chExt cx="12190102" cy="1586028"/>
          </a:xfrm>
        </p:grpSpPr>
        <p:pic>
          <p:nvPicPr>
            <p:cNvPr id="35850" name="图片 8"/>
            <p:cNvPicPr>
              <a:picLocks noChangeAspect="1"/>
            </p:cNvPicPr>
            <p:nvPr userDrawn="1">
              <p:custDataLst>
                <p:tags r:id="rId5"/>
              </p:custDataLst>
            </p:nvPr>
          </p:nvPicPr>
          <p:blipFill>
            <a:blip r:embed="rId8"/>
            <a:stretch>
              <a:fillRect/>
            </a:stretch>
          </p:blipFill>
          <p:spPr>
            <a:xfrm>
              <a:off x="1899" y="5780791"/>
              <a:ext cx="1765355" cy="1075757"/>
            </a:xfrm>
            <a:prstGeom prst="rect">
              <a:avLst/>
            </a:prstGeom>
            <a:noFill/>
            <a:ln w="9525">
              <a:noFill/>
            </a:ln>
          </p:spPr>
        </p:pic>
        <p:pic>
          <p:nvPicPr>
            <p:cNvPr id="35851" name="图片 9"/>
            <p:cNvPicPr>
              <a:picLocks noChangeAspect="1"/>
            </p:cNvPicPr>
            <p:nvPr userDrawn="1">
              <p:custDataLst>
                <p:tags r:id="rId6"/>
              </p:custDataLst>
            </p:nvPr>
          </p:nvPicPr>
          <p:blipFill>
            <a:blip r:embed="rId9"/>
            <a:stretch>
              <a:fillRect/>
            </a:stretch>
          </p:blipFill>
          <p:spPr>
            <a:xfrm>
              <a:off x="7996519" y="5271972"/>
              <a:ext cx="4195482" cy="1586028"/>
            </a:xfrm>
            <a:prstGeom prst="rect">
              <a:avLst/>
            </a:prstGeom>
            <a:noFill/>
            <a:ln w="9525">
              <a:noFill/>
            </a:ln>
          </p:spPr>
        </p:pic>
      </p:grpSp>
      <p:sp>
        <p:nvSpPr>
          <p:cNvPr id="2" name="标题 1"/>
          <p:cNvSpPr>
            <a:spLocks noGrp="1"/>
          </p:cNvSpPr>
          <p:nvPr>
            <p:ph type="title"/>
          </p:nvPr>
        </p:nvSpPr>
        <p:spPr>
          <a:xfrm>
            <a:off x="1281600" y="1249200"/>
            <a:ext cx="9626400" cy="723600"/>
          </a:xfrm>
        </p:spPr>
        <p:txBody>
          <a:bodyPr anchor="ctr"/>
          <a:lstStyle>
            <a:lvl1pPr>
              <a:defRPr sz="3200" baseline="0">
                <a:latin typeface="Arial" panose="020B0604020202020204" pitchFamily="34" charset="0"/>
                <a:ea typeface="隶书" panose="02010509060101010101" charset="-122"/>
              </a:defRPr>
            </a:lvl1pPr>
          </a:lstStyle>
          <a:p>
            <a:r>
              <a:rPr lang="zh-CN" altLang="en-US" noProof="1" smtClean="0"/>
              <a:t>单击此处编辑母版标题样式</a:t>
            </a:r>
            <a:endParaRPr lang="zh-CN" altLang="en-US" noProof="1"/>
          </a:p>
        </p:txBody>
      </p:sp>
      <p:sp>
        <p:nvSpPr>
          <p:cNvPr id="7" name="内容占位符 6"/>
          <p:cNvSpPr>
            <a:spLocks noGrp="1"/>
          </p:cNvSpPr>
          <p:nvPr>
            <p:ph sz="quarter" idx="13"/>
          </p:nvPr>
        </p:nvSpPr>
        <p:spPr>
          <a:xfrm>
            <a:off x="1281113" y="2163600"/>
            <a:ext cx="9626600" cy="3445200"/>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2" name="日期占位符 2"/>
          <p:cNvSpPr>
            <a:spLocks noGrp="1"/>
          </p:cNvSpPr>
          <p:nvPr>
            <p:ph type="dt" sz="half" idx="2"/>
            <p:custDataLst>
              <p:tags r:id="rId2"/>
            </p:custDataLst>
          </p:nvPr>
        </p:nvSpPr>
        <p:spPr>
          <a:xfrm>
            <a:off x="879475" y="6350000"/>
            <a:ext cx="2700338" cy="315913"/>
          </a:xfrm>
          <a:prstGeom prst="rect">
            <a:avLst/>
          </a:prstGeom>
        </p:spPr>
        <p:txBody>
          <a:bodyPr vert="horz" lIns="90000" tIns="46800" rIns="90000" bIns="46800" rtlCol="0" anchor="ctr">
            <a:normAutofit/>
          </a:bodyPr>
          <a:lstStyle>
            <a:lvl1pPr>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B815D467-EAB8-4951-950B-CF6E35E18994}"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3" name="页脚占位符 3"/>
          <p:cNvSpPr>
            <a:spLocks noGrp="1"/>
          </p:cNvSpPr>
          <p:nvPr>
            <p:ph type="ftr" sz="quarter" idx="3"/>
            <p:custDataLst>
              <p:tags r:id="rId3"/>
            </p:custDataLst>
          </p:nvPr>
        </p:nvSpPr>
        <p:spPr>
          <a:xfrm>
            <a:off x="4116388" y="6350000"/>
            <a:ext cx="3959225" cy="315913"/>
          </a:xfrm>
          <a:prstGeom prst="rect">
            <a:avLst/>
          </a:prstGeom>
        </p:spPr>
        <p:txBody>
          <a:bodyPr vert="horz" lIns="90000" tIns="46800" rIns="90000" bIns="46800" rtlCol="0" anchor="ctr">
            <a:normAutofit/>
          </a:bodyPr>
          <a:lstStyle>
            <a:lvl1pPr>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4" name="灯片编号占位符 4"/>
          <p:cNvSpPr>
            <a:spLocks noGrp="1"/>
          </p:cNvSpPr>
          <p:nvPr>
            <p:ph type="sldNum" sz="quarter" idx="4"/>
            <p:custDataLst>
              <p:tags r:id="rId4"/>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8" name="矩形 7"/>
          <p:cNvSpPr/>
          <p:nvPr>
            <p:custDataLst>
              <p:tags r:id="rId1"/>
            </p:custDataLst>
          </p:nvPr>
        </p:nvSpPr>
        <p:spPr>
          <a:xfrm>
            <a:off x="0" y="0"/>
            <a:ext cx="4822825" cy="6865938"/>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1">
              <a:ln>
                <a:noFill/>
              </a:ln>
              <a:solidFill>
                <a:schemeClr val="lt1"/>
              </a:solidFill>
              <a:effectLst/>
              <a:uLnTx/>
              <a:uFillTx/>
              <a:latin typeface="+mn-lt"/>
              <a:ea typeface="+mn-ea"/>
              <a:cs typeface="+mn-cs"/>
              <a:sym typeface="+mn-ea"/>
            </a:endParaRPr>
          </a:p>
        </p:txBody>
      </p:sp>
      <p:pic>
        <p:nvPicPr>
          <p:cNvPr id="36868" name="图片 11"/>
          <p:cNvPicPr>
            <a:picLocks noChangeAspect="1"/>
          </p:cNvPicPr>
          <p:nvPr userDrawn="1">
            <p:custDataLst>
              <p:tags r:id="rId2"/>
            </p:custDataLst>
          </p:nvPr>
        </p:nvPicPr>
        <p:blipFill>
          <a:blip r:embed="rId7"/>
          <a:stretch>
            <a:fillRect/>
          </a:stretch>
        </p:blipFill>
        <p:spPr>
          <a:xfrm>
            <a:off x="1588" y="5780088"/>
            <a:ext cx="1765300" cy="1076325"/>
          </a:xfrm>
          <a:prstGeom prst="rect">
            <a:avLst/>
          </a:prstGeom>
          <a:noFill/>
          <a:ln w="9525">
            <a:noFill/>
          </a:ln>
        </p:spPr>
      </p:pic>
      <p:sp>
        <p:nvSpPr>
          <p:cNvPr id="2" name="标题 1"/>
          <p:cNvSpPr>
            <a:spLocks noGrp="1"/>
          </p:cNvSpPr>
          <p:nvPr>
            <p:ph type="title"/>
          </p:nvPr>
        </p:nvSpPr>
        <p:spPr>
          <a:xfrm>
            <a:off x="583200" y="770400"/>
            <a:ext cx="3960000" cy="882000"/>
          </a:xfrm>
        </p:spPr>
        <p:txBody>
          <a:bodyPr anchor="ctr"/>
          <a:lstStyle>
            <a:lvl1pPr>
              <a:defRPr sz="3600" baseline="0">
                <a:solidFill>
                  <a:schemeClr val="bg1"/>
                </a:solidFill>
                <a:latin typeface="Arial" panose="020B0604020202020204" pitchFamily="34" charset="0"/>
                <a:ea typeface="隶书" panose="02010509060101010101" charset="-122"/>
              </a:defRPr>
            </a:lvl1pPr>
          </a:lstStyle>
          <a:p>
            <a:r>
              <a:rPr lang="zh-CN" altLang="en-US" noProof="1" smtClean="0"/>
              <a:t>单击此处编辑母版标题样式</a:t>
            </a:r>
            <a:endParaRPr lang="zh-CN" altLang="en-US" noProof="1"/>
          </a:p>
        </p:txBody>
      </p:sp>
      <p:sp>
        <p:nvSpPr>
          <p:cNvPr id="7" name="文本占位符 6"/>
          <p:cNvSpPr>
            <a:spLocks noGrp="1"/>
          </p:cNvSpPr>
          <p:nvPr>
            <p:ph type="body" sz="quarter" idx="13"/>
          </p:nvPr>
        </p:nvSpPr>
        <p:spPr>
          <a:xfrm>
            <a:off x="586800" y="1764000"/>
            <a:ext cx="3956400" cy="4093200"/>
          </a:xfrm>
        </p:spPr>
        <p:txBody>
          <a:bodyPr/>
          <a:lstStyle>
            <a:lvl1pPr>
              <a:defRPr baseline="0">
                <a:solidFill>
                  <a:schemeClr val="bg1"/>
                </a:solidFill>
                <a:latin typeface="Arial" panose="020B0604020202020204" pitchFamily="34" charset="0"/>
                <a:ea typeface="隶书" panose="02010509060101010101" charset="-122"/>
              </a:defRPr>
            </a:lvl1pPr>
            <a:lvl2pPr>
              <a:defRPr baseline="0">
                <a:solidFill>
                  <a:schemeClr val="bg1"/>
                </a:solidFill>
                <a:latin typeface="Arial" panose="020B0604020202020204" pitchFamily="34" charset="0"/>
                <a:ea typeface="隶书" panose="02010509060101010101" charset="-122"/>
              </a:defRPr>
            </a:lvl2pPr>
            <a:lvl3pPr>
              <a:defRPr baseline="0">
                <a:solidFill>
                  <a:schemeClr val="bg1"/>
                </a:solidFill>
                <a:latin typeface="Arial" panose="020B0604020202020204" pitchFamily="34" charset="0"/>
                <a:ea typeface="隶书" panose="02010509060101010101" charset="-122"/>
              </a:defRPr>
            </a:lvl3pPr>
            <a:lvl4pPr>
              <a:defRPr baseline="0">
                <a:solidFill>
                  <a:schemeClr val="bg1"/>
                </a:solidFill>
                <a:latin typeface="Arial" panose="020B0604020202020204" pitchFamily="34" charset="0"/>
                <a:ea typeface="隶书" panose="02010509060101010101" charset="-122"/>
              </a:defRPr>
            </a:lvl4pPr>
            <a:lvl5pPr>
              <a:defRPr baseline="0">
                <a:solidFill>
                  <a:schemeClr val="bg1"/>
                </a:solidFill>
                <a:latin typeface="Arial" panose="020B0604020202020204" pitchFamily="34" charset="0"/>
                <a:ea typeface="隶书" panose="0201050906010101010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5101200" y="769938"/>
            <a:ext cx="6480000" cy="5087937"/>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2"/>
            <p:custDataLst>
              <p:tags r:id="rId3"/>
            </p:custDataLst>
          </p:nvPr>
        </p:nvSpPr>
        <p:spPr>
          <a:xfrm>
            <a:off x="879475" y="6350000"/>
            <a:ext cx="2700338" cy="315913"/>
          </a:xfrm>
          <a:prstGeom prst="rect">
            <a:avLst/>
          </a:prstGeom>
        </p:spPr>
        <p:txBody>
          <a:bodyPr vert="horz" lIns="90000" tIns="46800" rIns="90000" bIns="46800" rtlCol="0" anchor="ctr">
            <a:normAutofit/>
          </a:bodyPr>
          <a:lstStyle>
            <a:lvl1pPr>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3C4D606D-B1BE-47D1-9024-ED142A6A0718}"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1" name="页脚占位符 3"/>
          <p:cNvSpPr>
            <a:spLocks noGrp="1"/>
          </p:cNvSpPr>
          <p:nvPr>
            <p:ph type="ftr" sz="quarter" idx="3"/>
            <p:custDataLst>
              <p:tags r:id="rId4"/>
            </p:custDataLst>
          </p:nvPr>
        </p:nvSpPr>
        <p:spPr>
          <a:xfrm>
            <a:off x="4116388" y="6350000"/>
            <a:ext cx="3959225" cy="315913"/>
          </a:xfrm>
          <a:prstGeom prst="rect">
            <a:avLst/>
          </a:prstGeom>
        </p:spPr>
        <p:txBody>
          <a:bodyPr vert="horz" lIns="90000" tIns="46800" rIns="90000" bIns="46800" rtlCol="0" anchor="ctr">
            <a:normAutofit/>
          </a:bodyPr>
          <a:lstStyle>
            <a:lvl1pPr>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2" name="灯片编号占位符 4"/>
          <p:cNvSpPr>
            <a:spLocks noGrp="1"/>
          </p:cNvSpPr>
          <p:nvPr>
            <p:ph type="sldNum" sz="quarter" idx="4"/>
            <p:custDataLst>
              <p:tags r:id="rId5"/>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8" name="矩形 7"/>
          <p:cNvSpPr/>
          <p:nvPr>
            <p:custDataLst>
              <p:tags r:id="rId1"/>
            </p:custDataLst>
          </p:nvPr>
        </p:nvSpPr>
        <p:spPr>
          <a:xfrm>
            <a:off x="0" y="0"/>
            <a:ext cx="12192000" cy="266382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1">
              <a:ln>
                <a:noFill/>
              </a:ln>
              <a:solidFill>
                <a:schemeClr val="lt1"/>
              </a:solidFill>
              <a:effectLst/>
              <a:uLnTx/>
              <a:uFillTx/>
              <a:latin typeface="+mn-lt"/>
              <a:ea typeface="+mn-ea"/>
              <a:cs typeface="+mn-cs"/>
              <a:sym typeface="+mn-ea"/>
            </a:endParaRPr>
          </a:p>
        </p:txBody>
      </p:sp>
      <p:pic>
        <p:nvPicPr>
          <p:cNvPr id="37892" name="图片 11"/>
          <p:cNvPicPr>
            <a:picLocks noChangeAspect="1"/>
          </p:cNvPicPr>
          <p:nvPr userDrawn="1">
            <p:custDataLst>
              <p:tags r:id="rId2"/>
            </p:custDataLst>
          </p:nvPr>
        </p:nvPicPr>
        <p:blipFill>
          <a:blip r:embed="rId7"/>
          <a:stretch>
            <a:fillRect/>
          </a:stretch>
        </p:blipFill>
        <p:spPr>
          <a:xfrm>
            <a:off x="11363325" y="160338"/>
            <a:ext cx="660400" cy="703262"/>
          </a:xfrm>
          <a:prstGeom prst="rect">
            <a:avLst/>
          </a:prstGeom>
          <a:noFill/>
          <a:ln w="9525">
            <a:noFill/>
          </a:ln>
        </p:spPr>
      </p:pic>
      <p:sp>
        <p:nvSpPr>
          <p:cNvPr id="2" name="标题 1"/>
          <p:cNvSpPr>
            <a:spLocks noGrp="1"/>
          </p:cNvSpPr>
          <p:nvPr>
            <p:ph type="title"/>
          </p:nvPr>
        </p:nvSpPr>
        <p:spPr>
          <a:xfrm>
            <a:off x="612000" y="781200"/>
            <a:ext cx="10976400" cy="626400"/>
          </a:xfrm>
        </p:spPr>
        <p:txBody>
          <a:bodyPr anchor="ctr"/>
          <a:lstStyle>
            <a:lvl1pPr algn="ctr">
              <a:defRPr sz="3600" baseline="0">
                <a:solidFill>
                  <a:schemeClr val="bg1"/>
                </a:solidFill>
                <a:latin typeface="Arial" panose="020B0604020202020204" pitchFamily="34" charset="0"/>
                <a:ea typeface="隶书" panose="02010509060101010101" charset="-122"/>
              </a:defRPr>
            </a:lvl1pPr>
          </a:lstStyle>
          <a:p>
            <a:r>
              <a:rPr lang="zh-CN" altLang="en-US" noProof="1"/>
              <a:t>单击此处编辑母版标题样式</a:t>
            </a:r>
          </a:p>
        </p:txBody>
      </p:sp>
      <p:sp>
        <p:nvSpPr>
          <p:cNvPr id="7" name="文本占位符 6"/>
          <p:cNvSpPr>
            <a:spLocks noGrp="1"/>
          </p:cNvSpPr>
          <p:nvPr>
            <p:ph type="body" sz="quarter" idx="13"/>
          </p:nvPr>
        </p:nvSpPr>
        <p:spPr>
          <a:xfrm>
            <a:off x="612000" y="1659600"/>
            <a:ext cx="10975975" cy="828000"/>
          </a:xfrm>
        </p:spPr>
        <p:txBody>
          <a:bodyPr/>
          <a:lstStyle>
            <a:lvl1pPr algn="ctr">
              <a:defRPr baseline="0">
                <a:solidFill>
                  <a:schemeClr val="bg1"/>
                </a:solidFill>
                <a:latin typeface="Arial" panose="020B0604020202020204" pitchFamily="34" charset="0"/>
                <a:ea typeface="隶书" panose="02010509060101010101" charset="-122"/>
              </a:defRPr>
            </a:lvl1pPr>
          </a:lstStyle>
          <a:p>
            <a:pPr lvl="0"/>
            <a:r>
              <a:rPr lang="zh-CN" altLang="en-US" noProof="1"/>
              <a:t>单击此处编辑母版文本样式</a:t>
            </a:r>
          </a:p>
        </p:txBody>
      </p:sp>
      <p:sp>
        <p:nvSpPr>
          <p:cNvPr id="9" name="内容占位符 8"/>
          <p:cNvSpPr>
            <a:spLocks noGrp="1"/>
          </p:cNvSpPr>
          <p:nvPr>
            <p:ph sz="quarter" idx="14"/>
          </p:nvPr>
        </p:nvSpPr>
        <p:spPr>
          <a:xfrm>
            <a:off x="612775" y="2808000"/>
            <a:ext cx="10965600" cy="3430800"/>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0" name="日期占位符 2"/>
          <p:cNvSpPr>
            <a:spLocks noGrp="1"/>
          </p:cNvSpPr>
          <p:nvPr>
            <p:ph type="dt" sz="half" idx="2"/>
            <p:custDataLst>
              <p:tags r:id="rId3"/>
            </p:custDataLst>
          </p:nvPr>
        </p:nvSpPr>
        <p:spPr>
          <a:xfrm>
            <a:off x="879475" y="6350000"/>
            <a:ext cx="2700338" cy="315913"/>
          </a:xfrm>
          <a:prstGeom prst="rect">
            <a:avLst/>
          </a:prstGeom>
        </p:spPr>
        <p:txBody>
          <a:bodyPr vert="horz" lIns="90000" tIns="46800" rIns="90000" bIns="46800" rtlCol="0" anchor="ctr">
            <a:normAutofit/>
          </a:bodyPr>
          <a:lstStyle>
            <a:lvl1pPr>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E4A464B3-9AFE-4E7F-8690-3C00ADD85AAB}"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1" name="页脚占位符 3"/>
          <p:cNvSpPr>
            <a:spLocks noGrp="1"/>
          </p:cNvSpPr>
          <p:nvPr>
            <p:ph type="ftr" sz="quarter" idx="3"/>
            <p:custDataLst>
              <p:tags r:id="rId4"/>
            </p:custDataLst>
          </p:nvPr>
        </p:nvSpPr>
        <p:spPr>
          <a:xfrm>
            <a:off x="4116388" y="6350000"/>
            <a:ext cx="3959225" cy="315913"/>
          </a:xfrm>
          <a:prstGeom prst="rect">
            <a:avLst/>
          </a:prstGeom>
        </p:spPr>
        <p:txBody>
          <a:bodyPr vert="horz" lIns="90000" tIns="46800" rIns="90000" bIns="46800" rtlCol="0" anchor="ctr">
            <a:normAutofit/>
          </a:bodyPr>
          <a:lstStyle>
            <a:lvl1pPr>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2" name="灯片编号占位符 4"/>
          <p:cNvSpPr>
            <a:spLocks noGrp="1"/>
          </p:cNvSpPr>
          <p:nvPr>
            <p:ph type="sldNum" sz="quarter" idx="4"/>
            <p:custDataLst>
              <p:tags r:id="rId5"/>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sp>
        <p:nvSpPr>
          <p:cNvPr id="8" name="矩形 7"/>
          <p:cNvSpPr/>
          <p:nvPr>
            <p:custDataLst>
              <p:tags r:id="rId1"/>
            </p:custDataLst>
          </p:nvPr>
        </p:nvSpPr>
        <p:spPr>
          <a:xfrm>
            <a:off x="0" y="5029200"/>
            <a:ext cx="12192000" cy="18288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1">
              <a:ln>
                <a:noFill/>
              </a:ln>
              <a:solidFill>
                <a:schemeClr val="lt1"/>
              </a:solidFill>
              <a:effectLst/>
              <a:uLnTx/>
              <a:uFillTx/>
              <a:latin typeface="+mn-lt"/>
              <a:ea typeface="+mn-ea"/>
              <a:cs typeface="+mn-cs"/>
              <a:sym typeface="+mn-ea"/>
            </a:endParaRPr>
          </a:p>
        </p:txBody>
      </p:sp>
      <p:pic>
        <p:nvPicPr>
          <p:cNvPr id="38916" name="图片 12"/>
          <p:cNvPicPr>
            <a:picLocks noChangeAspect="1"/>
          </p:cNvPicPr>
          <p:nvPr userDrawn="1">
            <p:custDataLst>
              <p:tags r:id="rId2"/>
            </p:custDataLst>
          </p:nvPr>
        </p:nvPicPr>
        <p:blipFill>
          <a:blip r:embed="rId7"/>
          <a:stretch>
            <a:fillRect/>
          </a:stretch>
        </p:blipFill>
        <p:spPr>
          <a:xfrm>
            <a:off x="7996238" y="5272088"/>
            <a:ext cx="4195762" cy="1585912"/>
          </a:xfrm>
          <a:prstGeom prst="rect">
            <a:avLst/>
          </a:prstGeom>
          <a:noFill/>
          <a:ln w="9525">
            <a:noFill/>
          </a:ln>
        </p:spPr>
      </p:pic>
      <p:sp>
        <p:nvSpPr>
          <p:cNvPr id="2" name="标题 1"/>
          <p:cNvSpPr>
            <a:spLocks noGrp="1"/>
          </p:cNvSpPr>
          <p:nvPr>
            <p:ph type="title"/>
          </p:nvPr>
        </p:nvSpPr>
        <p:spPr>
          <a:xfrm>
            <a:off x="604800" y="669600"/>
            <a:ext cx="10976400" cy="565200"/>
          </a:xfrm>
        </p:spPr>
        <p:txBody>
          <a:bodyPr anchor="ctr"/>
          <a:lstStyle>
            <a:lvl1pPr algn="ctr">
              <a:defRPr sz="3200" baseline="0">
                <a:latin typeface="Arial" panose="020B0604020202020204" pitchFamily="34" charset="0"/>
                <a:ea typeface="隶书" panose="02010509060101010101" charset="-122"/>
              </a:defRPr>
            </a:lvl1pPr>
          </a:lstStyle>
          <a:p>
            <a:r>
              <a:rPr lang="zh-CN" altLang="en-US" noProof="1"/>
              <a:t>单击此处编辑母版标题样式</a:t>
            </a:r>
          </a:p>
        </p:txBody>
      </p:sp>
      <p:sp>
        <p:nvSpPr>
          <p:cNvPr id="7" name="内容占位符 6"/>
          <p:cNvSpPr>
            <a:spLocks noGrp="1"/>
          </p:cNvSpPr>
          <p:nvPr>
            <p:ph sz="quarter" idx="13"/>
          </p:nvPr>
        </p:nvSpPr>
        <p:spPr>
          <a:xfrm>
            <a:off x="604837" y="1681200"/>
            <a:ext cx="10990800" cy="3211200"/>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文本占位符 8"/>
          <p:cNvSpPr>
            <a:spLocks noGrp="1"/>
          </p:cNvSpPr>
          <p:nvPr>
            <p:ph type="body" sz="quarter" idx="14"/>
          </p:nvPr>
        </p:nvSpPr>
        <p:spPr>
          <a:xfrm>
            <a:off x="594000" y="5180400"/>
            <a:ext cx="11001600" cy="1011600"/>
          </a:xfrm>
        </p:spPr>
        <p:txBody>
          <a:bodyPr/>
          <a:lstStyle>
            <a:lvl1pPr>
              <a:defRPr baseline="0">
                <a:solidFill>
                  <a:schemeClr val="bg1"/>
                </a:solidFill>
                <a:latin typeface="Arial" panose="020B0604020202020204" pitchFamily="34" charset="0"/>
                <a:ea typeface="隶书" panose="02010509060101010101" charset="-122"/>
              </a:defRPr>
            </a:lvl1pPr>
          </a:lstStyle>
          <a:p>
            <a:pPr lvl="0"/>
            <a:r>
              <a:rPr lang="zh-CN" altLang="en-US" noProof="1"/>
              <a:t>单击此处编辑母版文本样式</a:t>
            </a:r>
          </a:p>
        </p:txBody>
      </p:sp>
      <p:sp>
        <p:nvSpPr>
          <p:cNvPr id="10" name="日期占位符 2"/>
          <p:cNvSpPr>
            <a:spLocks noGrp="1"/>
          </p:cNvSpPr>
          <p:nvPr>
            <p:ph type="dt" sz="half" idx="2"/>
            <p:custDataLst>
              <p:tags r:id="rId3"/>
            </p:custDataLst>
          </p:nvPr>
        </p:nvSpPr>
        <p:spPr>
          <a:xfrm>
            <a:off x="879475" y="6350000"/>
            <a:ext cx="2700338" cy="315913"/>
          </a:xfrm>
          <a:prstGeom prst="rect">
            <a:avLst/>
          </a:prstGeom>
        </p:spPr>
        <p:txBody>
          <a:bodyPr vert="horz" lIns="90000" tIns="46800" rIns="90000" bIns="46800" rtlCol="0" anchor="ctr">
            <a:normAutofit/>
          </a:bodyPr>
          <a:lstStyle>
            <a:lvl1pPr>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3302A8EC-05AC-4AF6-BA68-3D8A67210908}"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1" name="页脚占位符 3"/>
          <p:cNvSpPr>
            <a:spLocks noGrp="1"/>
          </p:cNvSpPr>
          <p:nvPr>
            <p:ph type="ftr" sz="quarter" idx="3"/>
            <p:custDataLst>
              <p:tags r:id="rId4"/>
            </p:custDataLst>
          </p:nvPr>
        </p:nvSpPr>
        <p:spPr>
          <a:xfrm>
            <a:off x="4116388" y="6350000"/>
            <a:ext cx="3959225" cy="315913"/>
          </a:xfrm>
          <a:prstGeom prst="rect">
            <a:avLst/>
          </a:prstGeom>
        </p:spPr>
        <p:txBody>
          <a:bodyPr vert="horz" lIns="90000" tIns="46800" rIns="90000" bIns="46800" rtlCol="0" anchor="ctr">
            <a:normAutofit/>
          </a:bodyPr>
          <a:lstStyle>
            <a:lvl1pPr>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2" name="灯片编号占位符 4"/>
          <p:cNvSpPr>
            <a:spLocks noGrp="1"/>
          </p:cNvSpPr>
          <p:nvPr>
            <p:ph type="sldNum" sz="quarter" idx="4"/>
            <p:custDataLst>
              <p:tags r:id="rId5"/>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sp>
        <p:nvSpPr>
          <p:cNvPr id="8" name="矩形 7"/>
          <p:cNvSpPr/>
          <p:nvPr>
            <p:custDataLst>
              <p:tags r:id="rId1"/>
            </p:custDataLst>
          </p:nvPr>
        </p:nvSpPr>
        <p:spPr>
          <a:xfrm>
            <a:off x="0" y="0"/>
            <a:ext cx="12192000" cy="9144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1">
              <a:ln>
                <a:noFill/>
              </a:ln>
              <a:solidFill>
                <a:schemeClr val="lt1"/>
              </a:solidFill>
              <a:effectLst/>
              <a:uLnTx/>
              <a:uFillTx/>
              <a:latin typeface="+mn-lt"/>
              <a:ea typeface="+mn-ea"/>
              <a:cs typeface="+mn-cs"/>
              <a:sym typeface="+mn-ea"/>
            </a:endParaRPr>
          </a:p>
        </p:txBody>
      </p:sp>
      <p:sp>
        <p:nvSpPr>
          <p:cNvPr id="2" name="标题 1"/>
          <p:cNvSpPr>
            <a:spLocks noGrp="1"/>
          </p:cNvSpPr>
          <p:nvPr>
            <p:ph type="title"/>
          </p:nvPr>
        </p:nvSpPr>
        <p:spPr>
          <a:xfrm>
            <a:off x="579600" y="237600"/>
            <a:ext cx="11037600" cy="441964"/>
          </a:xfrm>
        </p:spPr>
        <p:txBody>
          <a:bodyPr/>
          <a:lstStyle>
            <a:lvl1pPr>
              <a:defRPr baseline="0">
                <a:solidFill>
                  <a:schemeClr val="bg1"/>
                </a:solidFill>
                <a:latin typeface="Arial" panose="020B0604020202020204" pitchFamily="34" charset="0"/>
                <a:ea typeface="隶书" panose="02010509060101010101" charset="-122"/>
              </a:defRPr>
            </a:lvl1pPr>
          </a:lstStyle>
          <a:p>
            <a:r>
              <a:rPr lang="zh-CN" altLang="en-US" noProof="1"/>
              <a:t>单击此处编辑母版标题样式</a:t>
            </a:r>
          </a:p>
        </p:txBody>
      </p:sp>
      <p:sp>
        <p:nvSpPr>
          <p:cNvPr id="7" name="内容占位符 6"/>
          <p:cNvSpPr>
            <a:spLocks noGrp="1"/>
          </p:cNvSpPr>
          <p:nvPr>
            <p:ph sz="quarter" idx="13"/>
          </p:nvPr>
        </p:nvSpPr>
        <p:spPr>
          <a:xfrm>
            <a:off x="579600" y="1663200"/>
            <a:ext cx="5342400" cy="2894400"/>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9" name="内容占位符 8"/>
          <p:cNvSpPr>
            <a:spLocks noGrp="1"/>
          </p:cNvSpPr>
          <p:nvPr>
            <p:ph sz="quarter" idx="14"/>
          </p:nvPr>
        </p:nvSpPr>
        <p:spPr>
          <a:xfrm>
            <a:off x="6242400" y="1663200"/>
            <a:ext cx="5367600" cy="2894400"/>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11" name="文本占位符 10"/>
          <p:cNvSpPr>
            <a:spLocks noGrp="1"/>
          </p:cNvSpPr>
          <p:nvPr>
            <p:ph type="body" sz="quarter" idx="15"/>
          </p:nvPr>
        </p:nvSpPr>
        <p:spPr>
          <a:xfrm>
            <a:off x="572400" y="4816800"/>
            <a:ext cx="5342400" cy="781200"/>
          </a:xfrm>
        </p:spPr>
        <p:txBody>
          <a:bodyPr/>
          <a:lstStyle>
            <a:lvl1pPr>
              <a:defRPr baseline="0">
                <a:latin typeface="Arial" panose="020B0604020202020204" pitchFamily="34" charset="0"/>
                <a:ea typeface="隶书" panose="02010509060101010101" charset="-122"/>
              </a:defRPr>
            </a:lvl1pPr>
          </a:lstStyle>
          <a:p>
            <a:pPr lvl="0"/>
            <a:r>
              <a:rPr lang="zh-CN" altLang="en-US" noProof="1"/>
              <a:t>单击此处编辑母版文本样式</a:t>
            </a:r>
          </a:p>
        </p:txBody>
      </p:sp>
      <p:sp>
        <p:nvSpPr>
          <p:cNvPr id="13" name="文本占位符 12"/>
          <p:cNvSpPr>
            <a:spLocks noGrp="1"/>
          </p:cNvSpPr>
          <p:nvPr>
            <p:ph type="body" sz="quarter" idx="16"/>
          </p:nvPr>
        </p:nvSpPr>
        <p:spPr>
          <a:xfrm>
            <a:off x="6253200" y="4813200"/>
            <a:ext cx="5367600" cy="781200"/>
          </a:xfrm>
        </p:spPr>
        <p:txBody>
          <a:bodyPr/>
          <a:lstStyle>
            <a:lvl1pPr>
              <a:defRPr baseline="0">
                <a:latin typeface="Arial" panose="020B0604020202020204" pitchFamily="34" charset="0"/>
                <a:ea typeface="隶书" panose="02010509060101010101" charset="-122"/>
              </a:defRPr>
            </a:lvl1pPr>
          </a:lstStyle>
          <a:p>
            <a:pPr lvl="0"/>
            <a:r>
              <a:rPr lang="zh-CN" altLang="en-US" noProof="1"/>
              <a:t>单击此处编辑母版文本样式</a:t>
            </a:r>
          </a:p>
        </p:txBody>
      </p:sp>
      <p:sp>
        <p:nvSpPr>
          <p:cNvPr id="3" name="日期占位符 2"/>
          <p:cNvSpPr>
            <a:spLocks noGrp="1"/>
          </p:cNvSpPr>
          <p:nvPr>
            <p:ph type="dt" sz="half" idx="2"/>
            <p:custDataLst>
              <p:tags r:id="rId2"/>
            </p:custDataLst>
          </p:nvPr>
        </p:nvSpPr>
        <p:spPr>
          <a:xfrm>
            <a:off x="879475" y="6350000"/>
            <a:ext cx="2700338" cy="315913"/>
          </a:xfrm>
          <a:prstGeom prst="rect">
            <a:avLst/>
          </a:prstGeom>
        </p:spPr>
        <p:txBody>
          <a:bodyPr vert="horz" lIns="90000" tIns="46800" rIns="90000" bIns="46800" rtlCol="0" anchor="ctr">
            <a:normAutofit/>
          </a:bodyPr>
          <a:lstStyle>
            <a:lvl1pPr>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4BB0B2B0-E3CB-478B-92AD-4634229A0B62}"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0" name="页脚占位符 3"/>
          <p:cNvSpPr>
            <a:spLocks noGrp="1"/>
          </p:cNvSpPr>
          <p:nvPr>
            <p:ph type="ftr" sz="quarter" idx="3"/>
            <p:custDataLst>
              <p:tags r:id="rId3"/>
            </p:custDataLst>
          </p:nvPr>
        </p:nvSpPr>
        <p:spPr>
          <a:xfrm>
            <a:off x="4116388" y="6350000"/>
            <a:ext cx="3959225" cy="315913"/>
          </a:xfrm>
          <a:prstGeom prst="rect">
            <a:avLst/>
          </a:prstGeom>
        </p:spPr>
        <p:txBody>
          <a:bodyPr vert="horz" lIns="90000" tIns="46800" rIns="90000" bIns="46800" rtlCol="0" anchor="ctr">
            <a:normAutofit/>
          </a:bodyPr>
          <a:lstStyle>
            <a:lvl1pPr>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4" name="灯片编号占位符 4"/>
          <p:cNvSpPr>
            <a:spLocks noGrp="1"/>
          </p:cNvSpPr>
          <p:nvPr>
            <p:ph type="sldNum" sz="quarter" idx="4"/>
            <p:custDataLst>
              <p:tags r:id="rId4"/>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tx2"/>
        </a:solidFill>
        <a:effectLst/>
      </p:bgPr>
    </p:bg>
    <p:spTree>
      <p:nvGrpSpPr>
        <p:cNvPr id="1" name=""/>
        <p:cNvGrpSpPr/>
        <p:nvPr/>
      </p:nvGrpSpPr>
      <p:grpSpPr>
        <a:xfrm>
          <a:off x="0" y="0"/>
          <a:ext cx="0" cy="0"/>
          <a:chOff x="0" y="0"/>
          <a:chExt cx="0" cy="0"/>
        </a:xfrm>
      </p:grpSpPr>
      <p:sp>
        <p:nvSpPr>
          <p:cNvPr id="8" name="矩形 7"/>
          <p:cNvSpPr/>
          <p:nvPr>
            <p:custDataLst>
              <p:tags r:id="rId1"/>
            </p:custDataLst>
          </p:nvPr>
        </p:nvSpPr>
        <p:spPr>
          <a:xfrm>
            <a:off x="0" y="958850"/>
            <a:ext cx="12192000" cy="49403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800" b="0" i="0" u="none" strike="noStrike" kern="1200" cap="none" spc="0" normalizeH="0" baseline="0" noProof="1">
              <a:ln>
                <a:noFill/>
              </a:ln>
              <a:solidFill>
                <a:schemeClr val="lt1"/>
              </a:solidFill>
              <a:effectLst/>
              <a:uLnTx/>
              <a:uFillTx/>
              <a:latin typeface="+mn-lt"/>
              <a:ea typeface="+mn-ea"/>
              <a:cs typeface="+mn-cs"/>
              <a:sym typeface="+mn-ea"/>
            </a:endParaRPr>
          </a:p>
        </p:txBody>
      </p:sp>
      <p:grpSp>
        <p:nvGrpSpPr>
          <p:cNvPr id="40964" name="组合 10"/>
          <p:cNvGrpSpPr/>
          <p:nvPr userDrawn="1"/>
        </p:nvGrpSpPr>
        <p:grpSpPr>
          <a:xfrm>
            <a:off x="1588" y="4733925"/>
            <a:ext cx="12190412" cy="2124075"/>
            <a:chOff x="1899" y="4734032"/>
            <a:chExt cx="12190102" cy="2123968"/>
          </a:xfrm>
        </p:grpSpPr>
        <p:pic>
          <p:nvPicPr>
            <p:cNvPr id="40970" name="图片 12"/>
            <p:cNvPicPr>
              <a:picLocks noChangeAspect="1"/>
            </p:cNvPicPr>
            <p:nvPr userDrawn="1">
              <p:custDataLst>
                <p:tags r:id="rId5"/>
              </p:custDataLst>
            </p:nvPr>
          </p:nvPicPr>
          <p:blipFill>
            <a:blip r:embed="rId8"/>
            <a:stretch>
              <a:fillRect/>
            </a:stretch>
          </p:blipFill>
          <p:spPr>
            <a:xfrm>
              <a:off x="1899" y="5031297"/>
              <a:ext cx="2995301" cy="1825251"/>
            </a:xfrm>
            <a:prstGeom prst="rect">
              <a:avLst/>
            </a:prstGeom>
            <a:noFill/>
            <a:ln w="9525">
              <a:noFill/>
            </a:ln>
          </p:spPr>
        </p:pic>
        <p:pic>
          <p:nvPicPr>
            <p:cNvPr id="40971" name="图片 13"/>
            <p:cNvPicPr>
              <a:picLocks noChangeAspect="1"/>
            </p:cNvPicPr>
            <p:nvPr userDrawn="1">
              <p:custDataLst>
                <p:tags r:id="rId6"/>
              </p:custDataLst>
            </p:nvPr>
          </p:nvPicPr>
          <p:blipFill>
            <a:blip r:embed="rId9"/>
            <a:stretch>
              <a:fillRect/>
            </a:stretch>
          </p:blipFill>
          <p:spPr>
            <a:xfrm>
              <a:off x="6573520" y="4734032"/>
              <a:ext cx="5618481" cy="2123968"/>
            </a:xfrm>
            <a:prstGeom prst="rect">
              <a:avLst/>
            </a:prstGeom>
            <a:noFill/>
            <a:ln w="9525">
              <a:noFill/>
            </a:ln>
          </p:spPr>
        </p:pic>
      </p:grpSp>
      <p:sp>
        <p:nvSpPr>
          <p:cNvPr id="2" name="标题 1"/>
          <p:cNvSpPr>
            <a:spLocks noGrp="1"/>
          </p:cNvSpPr>
          <p:nvPr>
            <p:ph type="title"/>
          </p:nvPr>
        </p:nvSpPr>
        <p:spPr>
          <a:xfrm>
            <a:off x="1522800" y="1339200"/>
            <a:ext cx="9144000" cy="2386800"/>
          </a:xfrm>
        </p:spPr>
        <p:txBody>
          <a:bodyPr anchor="b"/>
          <a:lstStyle>
            <a:lvl1pPr algn="ctr">
              <a:defRPr sz="6000" baseline="0">
                <a:solidFill>
                  <a:schemeClr val="tx1">
                    <a:lumMod val="85000"/>
                    <a:lumOff val="15000"/>
                  </a:schemeClr>
                </a:solidFill>
                <a:latin typeface="Arial" panose="020B0604020202020204" pitchFamily="34" charset="0"/>
                <a:ea typeface="隶书" panose="02010509060101010101" charset="-122"/>
              </a:defRPr>
            </a:lvl1pPr>
          </a:lstStyle>
          <a:p>
            <a:r>
              <a:rPr lang="zh-CN" altLang="en-US" noProof="1" smtClean="0"/>
              <a:t>单击此处编辑母版标题样式</a:t>
            </a:r>
            <a:endParaRPr lang="zh-CN" altLang="en-US" noProof="1"/>
          </a:p>
        </p:txBody>
      </p:sp>
      <p:sp>
        <p:nvSpPr>
          <p:cNvPr id="7" name="文本占位符 6"/>
          <p:cNvSpPr>
            <a:spLocks noGrp="1"/>
          </p:cNvSpPr>
          <p:nvPr>
            <p:ph type="body" sz="quarter" idx="13"/>
          </p:nvPr>
        </p:nvSpPr>
        <p:spPr>
          <a:xfrm>
            <a:off x="1522413" y="3862800"/>
            <a:ext cx="9144000" cy="1656000"/>
          </a:xfrm>
        </p:spPr>
        <p:txBody>
          <a:bodyPr/>
          <a:lstStyle>
            <a:lvl1pPr algn="ctr">
              <a:defRPr baseline="0">
                <a:solidFill>
                  <a:schemeClr val="tx1">
                    <a:lumMod val="85000"/>
                    <a:lumOff val="15000"/>
                  </a:schemeClr>
                </a:solidFill>
                <a:latin typeface="Arial" panose="020B0604020202020204" pitchFamily="34" charset="0"/>
                <a:ea typeface="隶书" panose="02010509060101010101" charset="-122"/>
              </a:defRPr>
            </a:lvl1pPr>
          </a:lstStyle>
          <a:p>
            <a:pPr lvl="0"/>
            <a:r>
              <a:rPr lang="zh-CN" altLang="en-US" noProof="1"/>
              <a:t>单击此处编辑母版文本样式</a:t>
            </a:r>
          </a:p>
        </p:txBody>
      </p:sp>
      <p:sp>
        <p:nvSpPr>
          <p:cNvPr id="12" name="日期占位符 2"/>
          <p:cNvSpPr>
            <a:spLocks noGrp="1"/>
          </p:cNvSpPr>
          <p:nvPr>
            <p:ph type="dt" sz="half" idx="2"/>
            <p:custDataLst>
              <p:tags r:id="rId2"/>
            </p:custDataLst>
          </p:nvPr>
        </p:nvSpPr>
        <p:spPr>
          <a:xfrm>
            <a:off x="879475" y="6350000"/>
            <a:ext cx="2700338" cy="315913"/>
          </a:xfrm>
          <a:prstGeom prst="rect">
            <a:avLst/>
          </a:prstGeom>
        </p:spPr>
        <p:txBody>
          <a:bodyPr vert="horz" lIns="90000" tIns="46800" rIns="90000" bIns="46800" rtlCol="0" anchor="ctr">
            <a:normAutofit/>
          </a:bodyPr>
          <a:lstStyle>
            <a:lvl1pPr>
              <a:defRPr baseline="0" smtClean="0">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AD42D7C6-0877-4796-8BB5-525B5163D625}"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3" name="页脚占位符 3"/>
          <p:cNvSpPr>
            <a:spLocks noGrp="1"/>
          </p:cNvSpPr>
          <p:nvPr>
            <p:ph type="ftr" sz="quarter" idx="3"/>
            <p:custDataLst>
              <p:tags r:id="rId3"/>
            </p:custDataLst>
          </p:nvPr>
        </p:nvSpPr>
        <p:spPr>
          <a:xfrm>
            <a:off x="4116388" y="6350000"/>
            <a:ext cx="3959225" cy="315913"/>
          </a:xfrm>
          <a:prstGeom prst="rect">
            <a:avLst/>
          </a:prstGeom>
        </p:spPr>
        <p:txBody>
          <a:bodyPr vert="horz" lIns="90000" tIns="46800" rIns="90000" bIns="46800" rtlCol="0" anchor="ctr">
            <a:normAutofit/>
          </a:bodyPr>
          <a:lstStyle>
            <a:lvl1pPr>
              <a:defRPr baseline="0">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14" name="灯片编号占位符 4"/>
          <p:cNvSpPr>
            <a:spLocks noGrp="1"/>
          </p:cNvSpPr>
          <p:nvPr>
            <p:ph type="sldNum" sz="quarter" idx="4"/>
            <p:custDataLst>
              <p:tags r:id="rId4"/>
            </p:custDataLst>
          </p:nvPr>
        </p:nvSpPr>
        <p:spPr>
          <a:xfrm>
            <a:off x="8610600" y="6350000"/>
            <a:ext cx="2700338" cy="315913"/>
          </a:xfrm>
          <a:prstGeom prst="rect">
            <a:avLst/>
          </a:prstGeom>
        </p:spPr>
        <p:txBody>
          <a:bodyPr vert="horz" wrap="square" lIns="90000" tIns="46800" rIns="90000" bIns="46800" numCol="1" anchor="ctr" anchorCtr="0" compatLnSpc="1"/>
          <a:lstStyle/>
          <a:p>
            <a:pPr algn="r">
              <a:lnSpc>
                <a:spcPct val="120000"/>
              </a:lnSpc>
              <a:buNone/>
            </a:pPr>
            <a:fld id="{9A0DB2DC-4C9A-4742-B13C-FB6460FD3503}" type="slidenum">
              <a:rPr lang="zh-CN" altLang="en-US" dirty="0">
                <a:latin typeface="隶书" panose="02010509060101010101" charset="-122"/>
                <a:ea typeface="隶书" panose="02010509060101010101" charset="-122"/>
              </a:rPr>
              <a:t>‹#›</a:t>
            </a:fld>
            <a:endParaRPr lang="zh-CN" altLang="en-US" dirty="0">
              <a:latin typeface="隶书" panose="02010509060101010101" charset="-122"/>
              <a:ea typeface="隶书" panose="02010509060101010101" charset="-122"/>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userDrawn="1">
  <p:cSld name="标题幻灯片">
    <p:spTree>
      <p:nvGrpSpPr>
        <p:cNvPr id="1" name=""/>
        <p:cNvGrpSpPr/>
        <p:nvPr/>
      </p:nvGrpSpPr>
      <p:grpSpPr>
        <a:xfrm>
          <a:off x="0" y="0"/>
          <a:ext cx="0" cy="0"/>
          <a:chOff x="0" y="0"/>
          <a:chExt cx="0" cy="0"/>
        </a:xfrm>
      </p:grpSpPr>
      <p:pic>
        <p:nvPicPr>
          <p:cNvPr id="6" name="图片 5"/>
          <p:cNvPicPr>
            <a:picLocks noChangeAspect="1"/>
          </p:cNvPicPr>
          <p:nvPr>
            <p:custDataLst>
              <p:tags r:id="rId1"/>
            </p:custDataLst>
          </p:nvPr>
        </p:nvPicPr>
        <p:blipFill>
          <a:blip r:embed="rId11">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cxnSp>
        <p:nvCxnSpPr>
          <p:cNvPr id="10" name="直接连接符 9"/>
          <p:cNvCxnSpPr/>
          <p:nvPr>
            <p:custDataLst>
              <p:tags r:id="rId2"/>
            </p:custDataLst>
          </p:nvPr>
        </p:nvCxnSpPr>
        <p:spPr>
          <a:xfrm flipH="1">
            <a:off x="5619731" y="2565738"/>
            <a:ext cx="4441372"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9801" name="副标题 2"/>
          <p:cNvSpPr>
            <a:spLocks noGrp="1"/>
          </p:cNvSpPr>
          <p:nvPr userDrawn="1">
            <p:ph type="subTitle" idx="1" hasCustomPrompt="1"/>
            <p:custDataLst>
              <p:tags r:id="rId3"/>
            </p:custDataLst>
          </p:nvPr>
        </p:nvSpPr>
        <p:spPr>
          <a:xfrm>
            <a:off x="1775012" y="2634066"/>
            <a:ext cx="8459222" cy="682665"/>
          </a:xfrm>
        </p:spPr>
        <p:txBody>
          <a:bodyPr anchor="ctr" anchorCtr="0">
            <a:noAutofit/>
          </a:bodyPr>
          <a:lstStyle>
            <a:lvl1pPr marL="0" indent="0" algn="r">
              <a:buNone/>
              <a:defRPr sz="3600" baseline="0">
                <a:solidFill>
                  <a:schemeClr val="accent1"/>
                </a:solidFill>
                <a:ea typeface="隶书" panose="02010509060101010101"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p>
        </p:txBody>
      </p:sp>
      <p:sp>
        <p:nvSpPr>
          <p:cNvPr id="12" name="文本占位符 13"/>
          <p:cNvSpPr>
            <a:spLocks noGrp="1"/>
          </p:cNvSpPr>
          <p:nvPr userDrawn="1">
            <p:ph type="body" sz="quarter" idx="10" hasCustomPrompt="1"/>
            <p:custDataLst>
              <p:tags r:id="rId4"/>
            </p:custDataLst>
          </p:nvPr>
        </p:nvSpPr>
        <p:spPr>
          <a:xfrm>
            <a:off x="8417345" y="4371790"/>
            <a:ext cx="2415694" cy="396000"/>
          </a:xfrm>
        </p:spPr>
        <p:txBody>
          <a:bodyPr vert="horz" anchor="ctr">
            <a:normAutofit/>
          </a:bodyPr>
          <a:lstStyle>
            <a:lvl1pPr marL="0" indent="0" algn="l">
              <a:buNone/>
              <a:defRPr sz="1800" b="0" baseline="0">
                <a:solidFill>
                  <a:schemeClr val="tx1">
                    <a:lumMod val="85000"/>
                    <a:lumOff val="15000"/>
                  </a:schemeClr>
                </a:solidFill>
                <a:ea typeface="隶书" panose="02010509060101010101" charset="-122"/>
              </a:defRPr>
            </a:lvl1pPr>
            <a:lvl2pPr marL="457200" indent="0">
              <a:buNone/>
              <a:defRPr/>
            </a:lvl2pPr>
            <a:lvl3pPr marL="914400" indent="0">
              <a:buNone/>
              <a:defRPr/>
            </a:lvl3pPr>
            <a:lvl4pPr marL="1371600" indent="0">
              <a:buNone/>
              <a:defRPr/>
            </a:lvl4pPr>
            <a:lvl5pPr marL="1828800" indent="0">
              <a:buNone/>
              <a:defRPr/>
            </a:lvl5pPr>
          </a:lstStyle>
          <a:p>
            <a:pPr lvl="0"/>
            <a:r>
              <a:rPr lang="zh-CN" altLang="en-US" dirty="0"/>
              <a:t>编辑文本</a:t>
            </a:r>
            <a:endParaRPr lang="en-US" altLang="zh-CN" dirty="0"/>
          </a:p>
        </p:txBody>
      </p:sp>
      <p:sp>
        <p:nvSpPr>
          <p:cNvPr id="13" name="文本占位符 13"/>
          <p:cNvSpPr>
            <a:spLocks noGrp="1"/>
          </p:cNvSpPr>
          <p:nvPr userDrawn="1">
            <p:ph type="body" sz="quarter" idx="11" hasCustomPrompt="1"/>
            <p:custDataLst>
              <p:tags r:id="rId5"/>
            </p:custDataLst>
          </p:nvPr>
        </p:nvSpPr>
        <p:spPr>
          <a:xfrm>
            <a:off x="5948465" y="4375565"/>
            <a:ext cx="2415694" cy="396000"/>
          </a:xfrm>
        </p:spPr>
        <p:txBody>
          <a:bodyPr vert="horz" anchor="ctr">
            <a:normAutofit/>
          </a:bodyPr>
          <a:lstStyle>
            <a:lvl1pPr marL="0" indent="0" algn="r">
              <a:buNone/>
              <a:defRPr sz="1800" b="0" baseline="0">
                <a:solidFill>
                  <a:schemeClr val="tx1">
                    <a:lumMod val="85000"/>
                    <a:lumOff val="15000"/>
                  </a:schemeClr>
                </a:solidFill>
                <a:ea typeface="隶书" panose="02010509060101010101" charset="-122"/>
              </a:defRPr>
            </a:lvl1pPr>
            <a:lvl2pPr marL="457200" indent="0">
              <a:buNone/>
              <a:defRPr/>
            </a:lvl2pPr>
            <a:lvl3pPr marL="914400" indent="0">
              <a:buNone/>
              <a:defRPr/>
            </a:lvl3pPr>
            <a:lvl4pPr marL="1371600" indent="0">
              <a:buNone/>
              <a:defRPr/>
            </a:lvl4pPr>
            <a:lvl5pPr marL="1828800" indent="0">
              <a:buNone/>
              <a:defRPr/>
            </a:lvl5pPr>
          </a:lstStyle>
          <a:p>
            <a:pPr lvl="0"/>
            <a:r>
              <a:rPr lang="zh-CN" altLang="en-US" dirty="0"/>
              <a:t>编辑文本</a:t>
            </a:r>
          </a:p>
        </p:txBody>
      </p:sp>
      <p:sp>
        <p:nvSpPr>
          <p:cNvPr id="9802" name="标题 1"/>
          <p:cNvSpPr>
            <a:spLocks noGrp="1"/>
          </p:cNvSpPr>
          <p:nvPr userDrawn="1">
            <p:ph type="ctrTitle" hasCustomPrompt="1"/>
            <p:custDataLst>
              <p:tags r:id="rId6"/>
            </p:custDataLst>
          </p:nvPr>
        </p:nvSpPr>
        <p:spPr>
          <a:xfrm>
            <a:off x="1775012" y="1441925"/>
            <a:ext cx="8459222" cy="1064902"/>
          </a:xfrm>
        </p:spPr>
        <p:txBody>
          <a:bodyPr rIns="0" anchor="ctr" anchorCtr="0">
            <a:normAutofit/>
          </a:bodyPr>
          <a:lstStyle>
            <a:lvl1pPr algn="r">
              <a:defRPr sz="7200" baseline="0">
                <a:solidFill>
                  <a:schemeClr val="accent1"/>
                </a:solidFill>
                <a:ea typeface="汉仪尚巍手书W" panose="00020600040101010101" charset="-122"/>
              </a:defRPr>
            </a:lvl1pPr>
          </a:lstStyle>
          <a:p>
            <a:r>
              <a:rPr lang="zh-CN" altLang="en-US" dirty="0"/>
              <a:t>单击此处编辑标题</a:t>
            </a:r>
          </a:p>
        </p:txBody>
      </p:sp>
      <p:sp>
        <p:nvSpPr>
          <p:cNvPr id="2" name="日期占位符 1"/>
          <p:cNvSpPr>
            <a:spLocks noGrp="1"/>
          </p:cNvSpPr>
          <p:nvPr userDrawn="1">
            <p:ph type="dt" sz="half" idx="12"/>
            <p:custDataLst>
              <p:tags r:id="rId7"/>
            </p:custDataLst>
          </p:nvPr>
        </p:nvSpPr>
        <p:spPr/>
        <p:txBody>
          <a:bodyPr/>
          <a:lstStyle/>
          <a:p>
            <a:fld id="{760FBDFE-C587-4B4C-A407-44438C67B59E}" type="datetimeFigureOut">
              <a:rPr lang="zh-CN" altLang="en-US" smtClean="0"/>
              <a:t>2019/12/17 Tuesday</a:t>
            </a:fld>
            <a:endParaRPr lang="zh-CN" altLang="en-US"/>
          </a:p>
        </p:txBody>
      </p:sp>
      <p:sp>
        <p:nvSpPr>
          <p:cNvPr id="3" name="页脚占位符 2"/>
          <p:cNvSpPr>
            <a:spLocks noGrp="1"/>
          </p:cNvSpPr>
          <p:nvPr userDrawn="1">
            <p:ph type="ftr" sz="quarter" idx="13"/>
            <p:custDataLst>
              <p:tags r:id="rId8"/>
            </p:custDataLst>
          </p:nvPr>
        </p:nvSpPr>
        <p:spPr/>
        <p:txBody>
          <a:bodyPr/>
          <a:lstStyle/>
          <a:p>
            <a:endParaRPr lang="zh-CN" altLang="en-US" dirty="0"/>
          </a:p>
        </p:txBody>
      </p:sp>
      <p:sp>
        <p:nvSpPr>
          <p:cNvPr id="4" name="灯片编号占位符 3"/>
          <p:cNvSpPr>
            <a:spLocks noGrp="1"/>
          </p:cNvSpPr>
          <p:nvPr userDrawn="1">
            <p:ph type="sldNum" sz="quarter" idx="14"/>
            <p:custDataLst>
              <p:tags r:id="rId9"/>
            </p:custDataLst>
          </p:nvPr>
        </p:nvSpPr>
        <p:spPr/>
        <p:txBody>
          <a:bodyPr/>
          <a:lstStyle/>
          <a:p>
            <a:fld id="{49AE70B2-8BF9-45C0-BB95-33D1B9D3A854}" type="slidenum">
              <a:rPr lang="zh-CN" altLang="en-US" smtClean="0"/>
              <a:t>‹#›</a:t>
            </a:fld>
            <a:endParaRPr lang="zh-CN" alt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grpSp>
        <p:nvGrpSpPr>
          <p:cNvPr id="7" name="组合 6"/>
          <p:cNvGrpSpPr/>
          <p:nvPr userDrawn="1">
            <p:custDataLst>
              <p:tags r:id="rId1"/>
            </p:custDataLst>
          </p:nvPr>
        </p:nvGrpSpPr>
        <p:grpSpPr>
          <a:xfrm>
            <a:off x="1899" y="233363"/>
            <a:ext cx="12028736" cy="6623185"/>
            <a:chOff x="1899" y="233363"/>
            <a:chExt cx="12028736" cy="6623185"/>
          </a:xfrm>
        </p:grpSpPr>
        <p:pic>
          <p:nvPicPr>
            <p:cNvPr id="8" name="图片 7"/>
            <p:cNvPicPr>
              <a:picLocks noChangeAspect="1"/>
            </p:cNvPicPr>
            <p:nvPr>
              <p:custDataLst>
                <p:tags r:id="rId7"/>
              </p:custDataLst>
            </p:nvPr>
          </p:nvPicPr>
          <p:blipFill rotWithShape="1">
            <a:blip r:embed="rId10"/>
            <a:srcRect/>
            <a:stretch>
              <a:fillRect/>
            </a:stretch>
          </p:blipFill>
          <p:spPr>
            <a:xfrm>
              <a:off x="1899" y="5780791"/>
              <a:ext cx="1765355" cy="1075757"/>
            </a:xfrm>
            <a:prstGeom prst="rect">
              <a:avLst/>
            </a:prstGeom>
          </p:spPr>
        </p:pic>
        <p:pic>
          <p:nvPicPr>
            <p:cNvPr id="9" name="图片 8"/>
            <p:cNvPicPr>
              <a:picLocks noChangeAspect="1"/>
            </p:cNvPicPr>
            <p:nvPr>
              <p:custDataLst>
                <p:tags r:id="rId8"/>
              </p:custDataLst>
            </p:nvPr>
          </p:nvPicPr>
          <p:blipFill>
            <a:blip r:embed="rId11">
              <a:extLst>
                <a:ext uri="{28A0092B-C50C-407E-A947-70E740481C1C}">
                  <a14:useLocalDpi xmlns:a14="http://schemas.microsoft.com/office/drawing/2010/main" val="0"/>
                </a:ext>
              </a:extLst>
            </a:blip>
            <a:stretch>
              <a:fillRect/>
            </a:stretch>
          </p:blipFill>
          <p:spPr>
            <a:xfrm>
              <a:off x="11161341" y="233363"/>
              <a:ext cx="869294" cy="645179"/>
            </a:xfrm>
            <a:prstGeom prst="rect">
              <a:avLst/>
            </a:prstGeom>
          </p:spPr>
        </p:pic>
      </p:grpSp>
      <p:sp>
        <p:nvSpPr>
          <p:cNvPr id="2" name="标题 1"/>
          <p:cNvSpPr>
            <a:spLocks noGrp="1"/>
          </p:cNvSpPr>
          <p:nvPr>
            <p:ph type="title"/>
            <p:custDataLst>
              <p:tags r:id="rId2"/>
            </p:custDataLst>
          </p:nvPr>
        </p:nvSpPr>
        <p:spPr>
          <a:xfrm>
            <a:off x="669882" y="443234"/>
            <a:ext cx="10852237" cy="441964"/>
          </a:xfrm>
        </p:spPr>
        <p:txBody>
          <a:bodyPr vert="horz" lIns="90000" tIns="46800" rIns="90000" bIns="46800" rtlCol="0" anchor="t" anchorCtr="0">
            <a:norm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charset="-122"/>
                <a:cs typeface="+mj-cs"/>
                <a:sym typeface="+mn-ea"/>
              </a:defRPr>
            </a:lvl1pPr>
          </a:lstStyle>
          <a:p>
            <a:pPr lvl="0"/>
            <a:r>
              <a:rPr dirty="0">
                <a:sym typeface="+mn-ea"/>
              </a:rPr>
              <a:t>单击此处编辑母版标题样式</a:t>
            </a:r>
          </a:p>
        </p:txBody>
      </p:sp>
      <p:sp>
        <p:nvSpPr>
          <p:cNvPr id="3" name="内容占位符 2"/>
          <p:cNvSpPr>
            <a:spLocks noGrp="1"/>
          </p:cNvSpPr>
          <p:nvPr>
            <p:ph idx="1"/>
            <p:custDataLst>
              <p:tags r:id="rId3"/>
            </p:custDataLst>
          </p:nvPr>
        </p:nvSpPr>
        <p:spPr>
          <a:xfrm>
            <a:off x="669882" y="952508"/>
            <a:ext cx="10852237" cy="5388907"/>
          </a:xfrm>
        </p:spPr>
        <p:txBody>
          <a:bodyPr vert="horz" lIns="90000" tIns="46800" rIns="90000" bIns="4680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日期占位符 3"/>
          <p:cNvSpPr>
            <a:spLocks noGrp="1"/>
          </p:cNvSpPr>
          <p:nvPr>
            <p:ph type="dt" sz="half" idx="10"/>
            <p:custDataLst>
              <p:tags r:id="rId4"/>
            </p:custDataLst>
          </p:nvPr>
        </p:nvSpPr>
        <p:spPr/>
        <p:txBody>
          <a:bodyPr/>
          <a:lstStyle>
            <a:lvl1pPr>
              <a:lnSpc>
                <a:spcPct val="120000"/>
              </a:lnSpc>
              <a:defRPr baseline="0">
                <a:latin typeface="隶书" panose="02010509060101010101" charset="-122"/>
                <a:ea typeface="隶书" panose="02010509060101010101" charset="-122"/>
              </a:defRPr>
            </a:lvl1pPr>
          </a:lstStyle>
          <a:p>
            <a:fld id="{760FBDFE-C587-4B4C-A407-44438C67B59E}" type="datetimeFigureOut">
              <a:rPr lang="zh-CN" altLang="en-US" smtClean="0"/>
              <a:t>2019/12/17 Tuesday</a:t>
            </a:fld>
            <a:endParaRPr lang="zh-CN" altLang="en-US"/>
          </a:p>
        </p:txBody>
      </p:sp>
      <p:sp>
        <p:nvSpPr>
          <p:cNvPr id="5" name="页脚占位符 4"/>
          <p:cNvSpPr>
            <a:spLocks noGrp="1"/>
          </p:cNvSpPr>
          <p:nvPr>
            <p:ph type="ftr" sz="quarter" idx="11"/>
            <p:custDataLst>
              <p:tags r:id="rId5"/>
            </p:custDataLst>
          </p:nvPr>
        </p:nvSpPr>
        <p:spPr/>
        <p:txBody>
          <a:bodyPr/>
          <a:lstStyle>
            <a:lvl1pPr>
              <a:lnSpc>
                <a:spcPct val="120000"/>
              </a:lnSpc>
              <a:defRPr baseline="0">
                <a:latin typeface="隶书" panose="02010509060101010101" charset="-122"/>
                <a:ea typeface="隶书" panose="02010509060101010101" charset="-122"/>
              </a:defRPr>
            </a:lvl1pPr>
          </a:lstStyle>
          <a:p>
            <a:endParaRPr lang="zh-CN" altLang="en-US"/>
          </a:p>
        </p:txBody>
      </p:sp>
      <p:sp>
        <p:nvSpPr>
          <p:cNvPr id="6" name="灯片编号占位符 5"/>
          <p:cNvSpPr>
            <a:spLocks noGrp="1"/>
          </p:cNvSpPr>
          <p:nvPr>
            <p:ph type="sldNum" sz="quarter" idx="12"/>
            <p:custDataLst>
              <p:tags r:id="rId6"/>
            </p:custDataLst>
          </p:nvPr>
        </p:nvSpPr>
        <p:spPr/>
        <p:txBody>
          <a:bodyPr/>
          <a:lstStyle>
            <a:lvl1pPr>
              <a:lnSpc>
                <a:spcPct val="120000"/>
              </a:lnSpc>
              <a:defRPr baseline="0">
                <a:latin typeface="隶书" panose="02010509060101010101" charset="-122"/>
                <a:ea typeface="隶书" panose="02010509060101010101" charset="-122"/>
              </a:defRPr>
            </a:lvl1pPr>
          </a:lstStyle>
          <a:p>
            <a:fld id="{49AE70B2-8BF9-45C0-BB95-33D1B9D3A854}" type="slidenum">
              <a:rPr lang="zh-CN" altLang="en-US" smtClean="0"/>
              <a:t>‹#›</a:t>
            </a:fld>
            <a:endParaRPr lang="zh-CN" altLang="en-U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userDrawn="1">
  <p:cSld name="节标题">
    <p:bg>
      <p:bgPr>
        <a:solidFill>
          <a:schemeClr val="bg2"/>
        </a:solidFill>
        <a:effectLst/>
      </p:bgPr>
    </p:bg>
    <p:spTree>
      <p:nvGrpSpPr>
        <p:cNvPr id="1" name=""/>
        <p:cNvGrpSpPr/>
        <p:nvPr/>
      </p:nvGrpSpPr>
      <p:grpSpPr>
        <a:xfrm>
          <a:off x="0" y="0"/>
          <a:ext cx="0" cy="0"/>
          <a:chOff x="0" y="0"/>
          <a:chExt cx="0" cy="0"/>
        </a:xfrm>
      </p:grpSpPr>
      <p:sp>
        <p:nvSpPr>
          <p:cNvPr id="17" name="椭圆 16"/>
          <p:cNvSpPr/>
          <p:nvPr>
            <p:custDataLst>
              <p:tags r:id="rId1"/>
            </p:custDataLst>
          </p:nvPr>
        </p:nvSpPr>
        <p:spPr>
          <a:xfrm flipH="1">
            <a:off x="1374775" y="1422186"/>
            <a:ext cx="3467100" cy="3467100"/>
          </a:xfrm>
          <a:prstGeom prst="ellipse">
            <a:avLst/>
          </a:prstGeom>
          <a:blipFill>
            <a:blip r:embed="rId8"/>
            <a:srcRect/>
            <a:stretch>
              <a:fillRect l="-352557" t="-138927" r="-732" b="-16047"/>
            </a:stretch>
          </a:blipFill>
          <a:ln>
            <a:noFill/>
          </a:ln>
          <a:effectLst>
            <a:outerShdw blurRad="127000" dist="38100" dir="5400000" algn="t" rotWithShape="0">
              <a:schemeClr val="accent1">
                <a:alpha val="2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 name="标题 1"/>
          <p:cNvSpPr>
            <a:spLocks noGrp="1"/>
          </p:cNvSpPr>
          <p:nvPr>
            <p:ph type="title" hasCustomPrompt="1"/>
            <p:custDataLst>
              <p:tags r:id="rId2"/>
            </p:custDataLst>
          </p:nvPr>
        </p:nvSpPr>
        <p:spPr>
          <a:xfrm>
            <a:off x="5052060" y="3179445"/>
            <a:ext cx="6708775" cy="959485"/>
          </a:xfrm>
        </p:spPr>
        <p:txBody>
          <a:bodyPr bIns="0" anchor="b">
            <a:noAutofit/>
          </a:bodyPr>
          <a:lstStyle>
            <a:lvl1pPr algn="l">
              <a:lnSpc>
                <a:spcPct val="120000"/>
              </a:lnSpc>
              <a:defRPr sz="5400" b="1" baseline="0">
                <a:solidFill>
                  <a:schemeClr val="tx1">
                    <a:lumMod val="85000"/>
                    <a:lumOff val="15000"/>
                  </a:schemeClr>
                </a:solidFill>
                <a:ea typeface="汉仪尚巍手书W" panose="00020600040101010101" charset="-122"/>
              </a:defRPr>
            </a:lvl1pPr>
          </a:lstStyle>
          <a:p>
            <a:r>
              <a:rPr lang="zh-CN" altLang="en-US" dirty="0"/>
              <a:t>单击此处编辑副标题</a:t>
            </a:r>
          </a:p>
        </p:txBody>
      </p:sp>
      <p:sp>
        <p:nvSpPr>
          <p:cNvPr id="21" name="文本占位符 2"/>
          <p:cNvSpPr>
            <a:spLocks noGrp="1"/>
          </p:cNvSpPr>
          <p:nvPr>
            <p:ph type="body" idx="1" hasCustomPrompt="1"/>
            <p:custDataLst>
              <p:tags r:id="rId3"/>
            </p:custDataLst>
          </p:nvPr>
        </p:nvSpPr>
        <p:spPr>
          <a:xfrm>
            <a:off x="5052059" y="4229016"/>
            <a:ext cx="6708775" cy="1015365"/>
          </a:xfrm>
        </p:spPr>
        <p:txBody>
          <a:bodyPr tIns="0" anchor="t">
            <a:normAutofit/>
          </a:bodyPr>
          <a:lstStyle>
            <a:lvl1pPr marL="0" indent="0" algn="l">
              <a:lnSpc>
                <a:spcPct val="120000"/>
              </a:lnSpc>
              <a:buNone/>
              <a:defRPr sz="2400" baseline="0">
                <a:solidFill>
                  <a:schemeClr val="tx1">
                    <a:lumMod val="85000"/>
                    <a:lumOff val="15000"/>
                  </a:schemeClr>
                </a:solidFill>
                <a:ea typeface="隶书" panose="02010509060101010101" charset="-122"/>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单击此处编辑副标题</a:t>
            </a:r>
            <a:endParaRPr lang="en-US" dirty="0"/>
          </a:p>
        </p:txBody>
      </p:sp>
      <p:sp>
        <p:nvSpPr>
          <p:cNvPr id="2" name="日期占位符 1"/>
          <p:cNvSpPr>
            <a:spLocks noGrp="1"/>
          </p:cNvSpPr>
          <p:nvPr>
            <p:ph type="dt" sz="half" idx="10"/>
            <p:custDataLst>
              <p:tags r:id="rId4"/>
            </p:custDataLst>
          </p:nvPr>
        </p:nvSpPr>
        <p:spPr/>
        <p:txBody>
          <a:bodyPr/>
          <a:lstStyle/>
          <a:p>
            <a:fld id="{760FBDFE-C587-4B4C-A407-44438C67B59E}" type="datetimeFigureOut">
              <a:rPr lang="zh-CN" altLang="en-US" smtClean="0"/>
              <a:t>2019/12/17 Tuesday</a:t>
            </a:fld>
            <a:endParaRPr lang="zh-CN" altLang="en-US"/>
          </a:p>
        </p:txBody>
      </p:sp>
      <p:sp>
        <p:nvSpPr>
          <p:cNvPr id="3" name="页脚占位符 2"/>
          <p:cNvSpPr>
            <a:spLocks noGrp="1"/>
          </p:cNvSpPr>
          <p:nvPr>
            <p:ph type="ftr" sz="quarter" idx="11"/>
            <p:custDataLst>
              <p:tags r:id="rId5"/>
            </p:custDataLst>
          </p:nvPr>
        </p:nvSpPr>
        <p:spPr/>
        <p:txBody>
          <a:bodyPr/>
          <a:lstStyle/>
          <a:p>
            <a:endParaRPr lang="zh-CN" altLang="en-US" dirty="0"/>
          </a:p>
        </p:txBody>
      </p:sp>
      <p:sp>
        <p:nvSpPr>
          <p:cNvPr id="4" name="灯片编号占位符 3"/>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grpSp>
        <p:nvGrpSpPr>
          <p:cNvPr id="10" name="组合 9"/>
          <p:cNvGrpSpPr/>
          <p:nvPr userDrawn="1">
            <p:custDataLst>
              <p:tags r:id="rId1"/>
            </p:custDataLst>
          </p:nvPr>
        </p:nvGrpSpPr>
        <p:grpSpPr>
          <a:xfrm>
            <a:off x="1899" y="233363"/>
            <a:ext cx="12028736" cy="6623185"/>
            <a:chOff x="1899" y="233363"/>
            <a:chExt cx="12028736" cy="6623185"/>
          </a:xfrm>
        </p:grpSpPr>
        <p:pic>
          <p:nvPicPr>
            <p:cNvPr id="8" name="图片 7"/>
            <p:cNvPicPr>
              <a:picLocks noChangeAspect="1"/>
            </p:cNvPicPr>
            <p:nvPr>
              <p:custDataLst>
                <p:tags r:id="rId8"/>
              </p:custDataLst>
            </p:nvPr>
          </p:nvPicPr>
          <p:blipFill rotWithShape="1">
            <a:blip r:embed="rId11"/>
            <a:srcRect/>
            <a:stretch>
              <a:fillRect/>
            </a:stretch>
          </p:blipFill>
          <p:spPr>
            <a:xfrm>
              <a:off x="1899" y="5780791"/>
              <a:ext cx="1765355" cy="1075757"/>
            </a:xfrm>
            <a:prstGeom prst="rect">
              <a:avLst/>
            </a:prstGeom>
          </p:spPr>
        </p:pic>
        <p:pic>
          <p:nvPicPr>
            <p:cNvPr id="9" name="图片 8"/>
            <p:cNvPicPr>
              <a:picLocks noChangeAspect="1"/>
            </p:cNvPicPr>
            <p:nvPr>
              <p:custDataLst>
                <p:tags r:id="rId9"/>
              </p:custDataLst>
            </p:nvPr>
          </p:nvPicPr>
          <p:blipFill>
            <a:blip r:embed="rId12">
              <a:extLst>
                <a:ext uri="{28A0092B-C50C-407E-A947-70E740481C1C}">
                  <a14:useLocalDpi xmlns:a14="http://schemas.microsoft.com/office/drawing/2010/main" val="0"/>
                </a:ext>
              </a:extLst>
            </a:blip>
            <a:stretch>
              <a:fillRect/>
            </a:stretch>
          </p:blipFill>
          <p:spPr>
            <a:xfrm>
              <a:off x="11161341" y="233363"/>
              <a:ext cx="869294" cy="645179"/>
            </a:xfrm>
            <a:prstGeom prst="rect">
              <a:avLst/>
            </a:prstGeom>
          </p:spPr>
        </p:pic>
      </p:grpSp>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3"/>
            </p:custDataLst>
          </p:nvPr>
        </p:nvSpPr>
        <p:spPr>
          <a:xfrm>
            <a:off x="669930"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4"/>
            </p:custDataLst>
          </p:nvPr>
        </p:nvSpPr>
        <p:spPr>
          <a:xfrm>
            <a:off x="6238877" y="952508"/>
            <a:ext cx="5283242" cy="5388907"/>
          </a:xfrm>
        </p:spPr>
        <p:txBody>
          <a:bodyPr>
            <a:normAutofit/>
          </a:bodyPr>
          <a:lstStyle>
            <a:lvl1pPr>
              <a:lnSpc>
                <a:spcPct val="120000"/>
              </a:lnSpc>
              <a:defRPr sz="1600" baseline="0">
                <a:solidFill>
                  <a:schemeClr val="tx1">
                    <a:lumMod val="85000"/>
                    <a:lumOff val="15000"/>
                  </a:schemeClr>
                </a:solidFill>
                <a:latin typeface="Arial" panose="020B0604020202020204" pitchFamily="34" charset="0"/>
                <a:ea typeface="隶书" panose="02010509060101010101" charset="-122"/>
              </a:defRPr>
            </a:lvl1pPr>
            <a:lvl2pPr>
              <a:lnSpc>
                <a:spcPct val="120000"/>
              </a:lnSpc>
              <a:defRPr sz="1600" baseline="0">
                <a:solidFill>
                  <a:schemeClr val="tx1">
                    <a:lumMod val="85000"/>
                    <a:lumOff val="15000"/>
                  </a:schemeClr>
                </a:solidFill>
                <a:latin typeface="Arial" panose="020B0604020202020204" pitchFamily="34" charset="0"/>
                <a:ea typeface="隶书" panose="02010509060101010101" charset="-122"/>
              </a:defRPr>
            </a:lvl2pPr>
            <a:lvl3pPr>
              <a:lnSpc>
                <a:spcPct val="120000"/>
              </a:lnSpc>
              <a:defRPr sz="1600" baseline="0">
                <a:solidFill>
                  <a:schemeClr val="tx1">
                    <a:lumMod val="85000"/>
                    <a:lumOff val="15000"/>
                  </a:schemeClr>
                </a:solidFill>
                <a:latin typeface="Arial" panose="020B0604020202020204" pitchFamily="34" charset="0"/>
                <a:ea typeface="隶书" panose="02010509060101010101" charset="-122"/>
              </a:defRPr>
            </a:lvl3pPr>
            <a:lvl4pPr>
              <a:lnSpc>
                <a:spcPct val="120000"/>
              </a:lnSpc>
              <a:defRPr sz="1600" baseline="0">
                <a:solidFill>
                  <a:schemeClr val="tx1">
                    <a:lumMod val="85000"/>
                    <a:lumOff val="15000"/>
                  </a:schemeClr>
                </a:solidFill>
                <a:latin typeface="Arial" panose="020B0604020202020204" pitchFamily="34" charset="0"/>
                <a:ea typeface="隶书" panose="02010509060101010101" charset="-122"/>
              </a:defRPr>
            </a:lvl4pPr>
            <a:lvl5pPr>
              <a:lnSpc>
                <a:spcPct val="120000"/>
              </a:lnSpc>
              <a:defRPr sz="1600" baseline="0">
                <a:solidFill>
                  <a:schemeClr val="tx1">
                    <a:lumMod val="85000"/>
                    <a:lumOff val="15000"/>
                  </a:schemeClr>
                </a:solidFill>
                <a:latin typeface="Arial" panose="020B0604020202020204" pitchFamily="34" charset="0"/>
                <a:ea typeface="隶书" panose="02010509060101010101"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5"/>
            </p:custDataLst>
          </p:nvPr>
        </p:nvSpPr>
        <p:spPr/>
        <p:txBody>
          <a:bodyPr/>
          <a:lstStyle>
            <a:lvl1pPr>
              <a:lnSpc>
                <a:spcPct val="120000"/>
              </a:lnSpc>
              <a:defRPr baseline="0">
                <a:latin typeface="隶书" panose="02010509060101010101" charset="-122"/>
                <a:ea typeface="隶书" panose="02010509060101010101" charset="-122"/>
              </a:defRPr>
            </a:lvl1pPr>
          </a:lstStyle>
          <a:p>
            <a:fld id="{760FBDFE-C587-4B4C-A407-44438C67B59E}" type="datetimeFigureOut">
              <a:rPr lang="zh-CN" altLang="en-US" smtClean="0"/>
              <a:t>2019/12/17 Tuesday</a:t>
            </a:fld>
            <a:endParaRPr lang="zh-CN" altLang="en-US"/>
          </a:p>
        </p:txBody>
      </p:sp>
      <p:sp>
        <p:nvSpPr>
          <p:cNvPr id="6" name="页脚占位符 5"/>
          <p:cNvSpPr>
            <a:spLocks noGrp="1"/>
          </p:cNvSpPr>
          <p:nvPr>
            <p:ph type="ftr" sz="quarter" idx="11"/>
            <p:custDataLst>
              <p:tags r:id="rId6"/>
            </p:custDataLst>
          </p:nvPr>
        </p:nvSpPr>
        <p:spPr/>
        <p:txBody>
          <a:bodyPr/>
          <a:lstStyle>
            <a:lvl1pPr>
              <a:lnSpc>
                <a:spcPct val="120000"/>
              </a:lnSpc>
              <a:defRPr baseline="0">
                <a:latin typeface="隶书" panose="02010509060101010101" charset="-122"/>
                <a:ea typeface="隶书" panose="02010509060101010101" charset="-122"/>
              </a:defRPr>
            </a:lvl1pPr>
          </a:lstStyle>
          <a:p>
            <a:endParaRPr lang="zh-CN" altLang="en-US"/>
          </a:p>
        </p:txBody>
      </p:sp>
      <p:sp>
        <p:nvSpPr>
          <p:cNvPr id="7" name="灯片编号占位符 6"/>
          <p:cNvSpPr>
            <a:spLocks noGrp="1"/>
          </p:cNvSpPr>
          <p:nvPr>
            <p:ph type="sldNum" sz="quarter" idx="12"/>
            <p:custDataLst>
              <p:tags r:id="rId7"/>
            </p:custDataLst>
          </p:nvPr>
        </p:nvSpPr>
        <p:spPr/>
        <p:txBody>
          <a:bodyPr/>
          <a:lstStyle>
            <a:lvl1pPr>
              <a:lnSpc>
                <a:spcPct val="120000"/>
              </a:lnSpc>
              <a:defRPr baseline="0">
                <a:latin typeface="隶书" panose="02010509060101010101" charset="-122"/>
                <a:ea typeface="隶书" panose="02010509060101010101" charset="-122"/>
              </a:defRPr>
            </a:lvl1pPr>
          </a:lstStyle>
          <a:p>
            <a:fld id="{49AE70B2-8BF9-45C0-BB95-33D1B9D3A854}"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grpSp>
        <p:nvGrpSpPr>
          <p:cNvPr id="12" name="组合 11"/>
          <p:cNvGrpSpPr/>
          <p:nvPr userDrawn="1">
            <p:custDataLst>
              <p:tags r:id="rId1"/>
            </p:custDataLst>
          </p:nvPr>
        </p:nvGrpSpPr>
        <p:grpSpPr>
          <a:xfrm>
            <a:off x="1899" y="233363"/>
            <a:ext cx="12028736" cy="6623185"/>
            <a:chOff x="1899" y="233363"/>
            <a:chExt cx="12028736" cy="6623185"/>
          </a:xfrm>
        </p:grpSpPr>
        <p:pic>
          <p:nvPicPr>
            <p:cNvPr id="10" name="图片 9"/>
            <p:cNvPicPr>
              <a:picLocks noChangeAspect="1"/>
            </p:cNvPicPr>
            <p:nvPr>
              <p:custDataLst>
                <p:tags r:id="rId10"/>
              </p:custDataLst>
            </p:nvPr>
          </p:nvPicPr>
          <p:blipFill rotWithShape="1">
            <a:blip r:embed="rId13"/>
            <a:srcRect/>
            <a:stretch>
              <a:fillRect/>
            </a:stretch>
          </p:blipFill>
          <p:spPr>
            <a:xfrm>
              <a:off x="1899" y="5780791"/>
              <a:ext cx="1765355" cy="1075757"/>
            </a:xfrm>
            <a:prstGeom prst="rect">
              <a:avLst/>
            </a:prstGeom>
          </p:spPr>
        </p:pic>
        <p:pic>
          <p:nvPicPr>
            <p:cNvPr id="11" name="图片 10"/>
            <p:cNvPicPr>
              <a:picLocks noChangeAspect="1"/>
            </p:cNvPicPr>
            <p:nvPr>
              <p:custDataLst>
                <p:tags r:id="rId11"/>
              </p:custDataLst>
            </p:nvPr>
          </p:nvPicPr>
          <p:blipFill>
            <a:blip r:embed="rId14">
              <a:extLst>
                <a:ext uri="{28A0092B-C50C-407E-A947-70E740481C1C}">
                  <a14:useLocalDpi xmlns:a14="http://schemas.microsoft.com/office/drawing/2010/main" val="0"/>
                </a:ext>
              </a:extLst>
            </a:blip>
            <a:stretch>
              <a:fillRect/>
            </a:stretch>
          </p:blipFill>
          <p:spPr>
            <a:xfrm>
              <a:off x="11161341" y="233363"/>
              <a:ext cx="869294" cy="645179"/>
            </a:xfrm>
            <a:prstGeom prst="rect">
              <a:avLst/>
            </a:prstGeom>
          </p:spPr>
        </p:pic>
      </p:grpSp>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3"/>
            </p:custDataLst>
          </p:nvPr>
        </p:nvSpPr>
        <p:spPr>
          <a:xfrm>
            <a:off x="669930" y="952508"/>
            <a:ext cx="5283242" cy="381003"/>
          </a:xfrm>
        </p:spPr>
        <p:txBody>
          <a:bodyPr lIns="101600" tIns="38100" rIns="76200" bIns="38100" anchor="t" anchorCtr="0">
            <a:normAutofit/>
          </a:bodyPr>
          <a:lstStyle>
            <a:lvl1pPr marL="0" indent="0" eaLnBrk="1" fontAlgn="auto" latinLnBrk="0" hangingPunct="1">
              <a:lnSpc>
                <a:spcPct val="120000"/>
              </a:lnSpc>
              <a:spcAft>
                <a:spcPts val="0"/>
              </a:spcAft>
              <a:buNone/>
              <a:defRPr sz="2000" b="0" u="none" strike="noStrike" kern="1200" cap="none" spc="200" normalizeH="0" baseline="0">
                <a:solidFill>
                  <a:schemeClr val="tx1">
                    <a:lumMod val="85000"/>
                    <a:lumOff val="15000"/>
                  </a:schemeClr>
                </a:solidFill>
                <a:uFillTx/>
                <a:latin typeface="Arial" panose="020B0604020202020204" pitchFamily="34" charset="0"/>
                <a:ea typeface="隶书" panose="02010509060101010101"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4" name="内容占位符 3"/>
          <p:cNvSpPr>
            <a:spLocks noGrp="1"/>
          </p:cNvSpPr>
          <p:nvPr>
            <p:ph sz="half" idx="2"/>
            <p:custDataLst>
              <p:tags r:id="rId4"/>
            </p:custDataLst>
          </p:nvPr>
        </p:nvSpPr>
        <p:spPr>
          <a:xfrm>
            <a:off x="669925" y="1406525"/>
            <a:ext cx="5283200" cy="4934752"/>
          </a:xfrm>
        </p:spPr>
        <p:txBody>
          <a:bodyPr vert="horz" lIns="101600" tIns="0" rIns="82550" bIns="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5" name="文本占位符 4"/>
          <p:cNvSpPr>
            <a:spLocks noGrp="1"/>
          </p:cNvSpPr>
          <p:nvPr>
            <p:ph type="body" sz="quarter" idx="3" hasCustomPrompt="1"/>
            <p:custDataLst>
              <p:tags r:id="rId5"/>
            </p:custDataLst>
          </p:nvPr>
        </p:nvSpPr>
        <p:spPr>
          <a:xfrm>
            <a:off x="6235750" y="952508"/>
            <a:ext cx="5283242" cy="381003"/>
          </a:xfrm>
        </p:spPr>
        <p:txBody>
          <a:bodyPr vert="horz" lIns="101600" tIns="38100" rIns="76200" bIns="38100" rtlCol="0" anchor="t" anchorCtr="0">
            <a:normAutofit/>
          </a:bodyPr>
          <a:lstStyle>
            <a:lvl1pPr marL="0" marR="0" lvl="0" indent="0" algn="l" defTabSz="914400" rtl="0" eaLnBrk="1" fontAlgn="auto" latinLnBrk="0" hangingPunct="1">
              <a:lnSpc>
                <a:spcPct val="12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6"/>
            </p:custDataLst>
          </p:nvPr>
        </p:nvSpPr>
        <p:spPr>
          <a:xfrm>
            <a:off x="6235750" y="1406525"/>
            <a:ext cx="5283242" cy="4934752"/>
          </a:xfrm>
        </p:spPr>
        <p:txBody>
          <a:bodyPr vert="horz" lIns="101600" tIns="0" rIns="82550" bIns="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7" name="日期占位符 6"/>
          <p:cNvSpPr>
            <a:spLocks noGrp="1"/>
          </p:cNvSpPr>
          <p:nvPr>
            <p:ph type="dt" sz="half" idx="10"/>
            <p:custDataLst>
              <p:tags r:id="rId7"/>
            </p:custDataLst>
          </p:nvPr>
        </p:nvSpPr>
        <p:spPr/>
        <p:txBody>
          <a:bodyPr/>
          <a:lstStyle>
            <a:lvl1pPr>
              <a:lnSpc>
                <a:spcPct val="120000"/>
              </a:lnSpc>
              <a:defRPr baseline="0">
                <a:latin typeface="隶书" panose="02010509060101010101" charset="-122"/>
                <a:ea typeface="隶书" panose="02010509060101010101" charset="-122"/>
              </a:defRPr>
            </a:lvl1pPr>
          </a:lstStyle>
          <a:p>
            <a:fld id="{760FBDFE-C587-4B4C-A407-44438C67B59E}" type="datetimeFigureOut">
              <a:rPr lang="zh-CN" altLang="en-US" smtClean="0"/>
              <a:t>2019/12/17 Tuesday</a:t>
            </a:fld>
            <a:endParaRPr lang="zh-CN" altLang="en-US"/>
          </a:p>
        </p:txBody>
      </p:sp>
      <p:sp>
        <p:nvSpPr>
          <p:cNvPr id="8" name="页脚占位符 7"/>
          <p:cNvSpPr>
            <a:spLocks noGrp="1"/>
          </p:cNvSpPr>
          <p:nvPr>
            <p:ph type="ftr" sz="quarter" idx="11"/>
            <p:custDataLst>
              <p:tags r:id="rId8"/>
            </p:custDataLst>
          </p:nvPr>
        </p:nvSpPr>
        <p:spPr/>
        <p:txBody>
          <a:bodyPr/>
          <a:lstStyle>
            <a:lvl1pPr>
              <a:lnSpc>
                <a:spcPct val="120000"/>
              </a:lnSpc>
              <a:defRPr baseline="0">
                <a:latin typeface="隶书" panose="02010509060101010101" charset="-122"/>
                <a:ea typeface="隶书" panose="02010509060101010101" charset="-122"/>
              </a:defRPr>
            </a:lvl1pPr>
          </a:lstStyle>
          <a:p>
            <a:endParaRPr lang="zh-CN" altLang="en-US"/>
          </a:p>
        </p:txBody>
      </p:sp>
      <p:sp>
        <p:nvSpPr>
          <p:cNvPr id="9" name="灯片编号占位符 8"/>
          <p:cNvSpPr>
            <a:spLocks noGrp="1"/>
          </p:cNvSpPr>
          <p:nvPr>
            <p:ph type="sldNum" sz="quarter" idx="12"/>
            <p:custDataLst>
              <p:tags r:id="rId9"/>
            </p:custDataLst>
          </p:nvPr>
        </p:nvSpPr>
        <p:spPr/>
        <p:txBody>
          <a:bodyPr/>
          <a:lstStyle>
            <a:lvl1pPr>
              <a:lnSpc>
                <a:spcPct val="120000"/>
              </a:lnSpc>
              <a:defRPr baseline="0">
                <a:latin typeface="隶书" panose="02010509060101010101" charset="-122"/>
                <a:ea typeface="隶书" panose="02010509060101010101" charset="-122"/>
              </a:defRPr>
            </a:lvl1pPr>
          </a:lstStyle>
          <a:p>
            <a:fld id="{49AE70B2-8BF9-45C0-BB95-33D1B9D3A854}"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grpSp>
        <p:nvGrpSpPr>
          <p:cNvPr id="8" name="组合 7"/>
          <p:cNvGrpSpPr/>
          <p:nvPr userDrawn="1">
            <p:custDataLst>
              <p:tags r:id="rId1"/>
            </p:custDataLst>
          </p:nvPr>
        </p:nvGrpSpPr>
        <p:grpSpPr>
          <a:xfrm>
            <a:off x="1899" y="233363"/>
            <a:ext cx="12028736" cy="6623185"/>
            <a:chOff x="1899" y="233363"/>
            <a:chExt cx="12028736" cy="6623185"/>
          </a:xfrm>
        </p:grpSpPr>
        <p:pic>
          <p:nvPicPr>
            <p:cNvPr id="6" name="图片 5"/>
            <p:cNvPicPr>
              <a:picLocks noChangeAspect="1"/>
            </p:cNvPicPr>
            <p:nvPr>
              <p:custDataLst>
                <p:tags r:id="rId6"/>
              </p:custDataLst>
            </p:nvPr>
          </p:nvPicPr>
          <p:blipFill rotWithShape="1">
            <a:blip r:embed="rId9"/>
            <a:srcRect/>
            <a:stretch>
              <a:fillRect/>
            </a:stretch>
          </p:blipFill>
          <p:spPr>
            <a:xfrm>
              <a:off x="1899" y="5780791"/>
              <a:ext cx="1765355" cy="1075757"/>
            </a:xfrm>
            <a:prstGeom prst="rect">
              <a:avLst/>
            </a:prstGeom>
          </p:spPr>
        </p:pic>
        <p:pic>
          <p:nvPicPr>
            <p:cNvPr id="7" name="图片 6"/>
            <p:cNvPicPr>
              <a:picLocks noChangeAspect="1"/>
            </p:cNvPicPr>
            <p:nvPr>
              <p:custDataLst>
                <p:tags r:id="rId7"/>
              </p:custDataLst>
            </p:nvPr>
          </p:nvPicPr>
          <p:blipFill>
            <a:blip r:embed="rId10">
              <a:extLst>
                <a:ext uri="{28A0092B-C50C-407E-A947-70E740481C1C}">
                  <a14:useLocalDpi xmlns:a14="http://schemas.microsoft.com/office/drawing/2010/main" val="0"/>
                </a:ext>
              </a:extLst>
            </a:blip>
            <a:stretch>
              <a:fillRect/>
            </a:stretch>
          </p:blipFill>
          <p:spPr>
            <a:xfrm>
              <a:off x="11161341" y="233363"/>
              <a:ext cx="869294" cy="645179"/>
            </a:xfrm>
            <a:prstGeom prst="rect">
              <a:avLst/>
            </a:prstGeom>
          </p:spPr>
        </p:pic>
      </p:grpSp>
      <p:sp>
        <p:nvSpPr>
          <p:cNvPr id="2" name="标题 1"/>
          <p:cNvSpPr>
            <a:spLocks noGrp="1"/>
          </p:cNvSpPr>
          <p:nvPr>
            <p:ph type="title"/>
            <p:custDataLst>
              <p:tags r:id="rId2"/>
            </p:custDataLst>
          </p:nvPr>
        </p:nvSpPr>
        <p:spPr/>
        <p:txBody>
          <a:bodyPr vert="horz" lIns="101600" tIns="38100" rIns="76200" bIns="3810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3"/>
            </p:custDataLst>
          </p:nvPr>
        </p:nvSpPr>
        <p:spPr/>
        <p:txBody>
          <a:bodyPr/>
          <a:lstStyle>
            <a:lvl1pPr>
              <a:defRPr baseline="0">
                <a:latin typeface="隶书" panose="02010509060101010101" charset="-122"/>
                <a:ea typeface="隶书" panose="02010509060101010101" charset="-122"/>
              </a:defRPr>
            </a:lvl1pPr>
          </a:lstStyle>
          <a:p>
            <a:fld id="{760FBDFE-C587-4B4C-A407-44438C67B59E}" type="datetimeFigureOut">
              <a:rPr lang="zh-CN" altLang="en-US" smtClean="0"/>
              <a:t>2019/12/17 Tuesday</a:t>
            </a:fld>
            <a:endParaRPr lang="zh-CN" altLang="en-US"/>
          </a:p>
        </p:txBody>
      </p:sp>
      <p:sp>
        <p:nvSpPr>
          <p:cNvPr id="4" name="页脚占位符 3"/>
          <p:cNvSpPr>
            <a:spLocks noGrp="1"/>
          </p:cNvSpPr>
          <p:nvPr>
            <p:ph type="ftr" sz="quarter" idx="11"/>
            <p:custDataLst>
              <p:tags r:id="rId4"/>
            </p:custDataLst>
          </p:nvPr>
        </p:nvSpPr>
        <p:spPr/>
        <p:txBody>
          <a:bodyPr/>
          <a:lstStyle>
            <a:lvl1pPr>
              <a:defRPr baseline="0">
                <a:latin typeface="隶书" panose="02010509060101010101" charset="-122"/>
                <a:ea typeface="隶书" panose="02010509060101010101" charset="-122"/>
              </a:defRPr>
            </a:lvl1pPr>
          </a:lstStyle>
          <a:p>
            <a:endParaRPr lang="zh-CN" altLang="en-US"/>
          </a:p>
        </p:txBody>
      </p:sp>
      <p:sp>
        <p:nvSpPr>
          <p:cNvPr id="5" name="灯片编号占位符 4"/>
          <p:cNvSpPr>
            <a:spLocks noGrp="1"/>
          </p:cNvSpPr>
          <p:nvPr>
            <p:ph type="sldNum" sz="quarter" idx="12"/>
            <p:custDataLst>
              <p:tags r:id="rId5"/>
            </p:custDataLst>
          </p:nvPr>
        </p:nvSpPr>
        <p:spPr/>
        <p:txBody>
          <a:bodyPr/>
          <a:lstStyle>
            <a:lvl1pPr>
              <a:defRPr baseline="0">
                <a:latin typeface="隶书" panose="02010509060101010101" charset="-122"/>
                <a:ea typeface="隶书" panose="02010509060101010101" charset="-122"/>
              </a:defRPr>
            </a:lvl1pPr>
          </a:lstStyle>
          <a:p>
            <a:fld id="{49AE70B2-8BF9-45C0-BB95-33D1B9D3A854}" type="slidenum">
              <a:rPr lang="zh-CN" altLang="en-US" smtClean="0"/>
              <a:t>‹#›</a:t>
            </a:fld>
            <a:endParaRPr lang="zh-CN" alt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2019/12/17 Tuesday</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grpSp>
        <p:nvGrpSpPr>
          <p:cNvPr id="10" name="组合 9"/>
          <p:cNvGrpSpPr/>
          <p:nvPr userDrawn="1">
            <p:custDataLst>
              <p:tags r:id="rId1"/>
            </p:custDataLst>
          </p:nvPr>
        </p:nvGrpSpPr>
        <p:grpSpPr>
          <a:xfrm>
            <a:off x="1899" y="233363"/>
            <a:ext cx="12028736" cy="6623185"/>
            <a:chOff x="1899" y="233363"/>
            <a:chExt cx="12028736" cy="6623185"/>
          </a:xfrm>
        </p:grpSpPr>
        <p:pic>
          <p:nvPicPr>
            <p:cNvPr id="8" name="图片 7"/>
            <p:cNvPicPr>
              <a:picLocks noChangeAspect="1"/>
            </p:cNvPicPr>
            <p:nvPr>
              <p:custDataLst>
                <p:tags r:id="rId8"/>
              </p:custDataLst>
            </p:nvPr>
          </p:nvPicPr>
          <p:blipFill rotWithShape="1">
            <a:blip r:embed="rId11"/>
            <a:srcRect/>
            <a:stretch>
              <a:fillRect/>
            </a:stretch>
          </p:blipFill>
          <p:spPr>
            <a:xfrm>
              <a:off x="1899" y="5780791"/>
              <a:ext cx="1765355" cy="1075757"/>
            </a:xfrm>
            <a:prstGeom prst="rect">
              <a:avLst/>
            </a:prstGeom>
          </p:spPr>
        </p:pic>
        <p:pic>
          <p:nvPicPr>
            <p:cNvPr id="9" name="图片 8"/>
            <p:cNvPicPr>
              <a:picLocks noChangeAspect="1"/>
            </p:cNvPicPr>
            <p:nvPr>
              <p:custDataLst>
                <p:tags r:id="rId9"/>
              </p:custDataLst>
            </p:nvPr>
          </p:nvPicPr>
          <p:blipFill>
            <a:blip r:embed="rId12">
              <a:extLst>
                <a:ext uri="{28A0092B-C50C-407E-A947-70E740481C1C}">
                  <a14:useLocalDpi xmlns:a14="http://schemas.microsoft.com/office/drawing/2010/main" val="0"/>
                </a:ext>
              </a:extLst>
            </a:blip>
            <a:stretch>
              <a:fillRect/>
            </a:stretch>
          </p:blipFill>
          <p:spPr>
            <a:xfrm>
              <a:off x="11161341" y="233363"/>
              <a:ext cx="869294" cy="645179"/>
            </a:xfrm>
            <a:prstGeom prst="rect">
              <a:avLst/>
            </a:prstGeom>
          </p:spPr>
        </p:pic>
      </p:grpSp>
      <p:sp>
        <p:nvSpPr>
          <p:cNvPr id="2" name="标题 1"/>
          <p:cNvSpPr>
            <a:spLocks noGrp="1"/>
          </p:cNvSpPr>
          <p:nvPr>
            <p:ph type="title"/>
            <p:custDataLst>
              <p:tags r:id="rId2"/>
            </p:custDataLst>
          </p:nvPr>
        </p:nvSpPr>
        <p:spPr>
          <a:xfrm>
            <a:off x="669930" y="443234"/>
            <a:ext cx="10852237" cy="441964"/>
          </a:xfrm>
        </p:spPr>
        <p:txBody>
          <a:bodyPr vert="horz" lIns="101600" tIns="38100" rIns="76200" bIns="3810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charset="-122"/>
                <a:cs typeface="+mj-cs"/>
                <a:sym typeface="+mn-ea"/>
              </a:defRPr>
            </a:lvl1pPr>
          </a:lstStyle>
          <a:p>
            <a:pPr lvl="0"/>
            <a:r>
              <a:rPr>
                <a:sym typeface="+mn-ea"/>
              </a:rPr>
              <a:t>单击此处编辑母版标题样式</a:t>
            </a:r>
          </a:p>
        </p:txBody>
      </p:sp>
      <p:sp>
        <p:nvSpPr>
          <p:cNvPr id="3" name="图片占位符 2"/>
          <p:cNvSpPr>
            <a:spLocks noGrp="1"/>
          </p:cNvSpPr>
          <p:nvPr>
            <p:ph type="pic" idx="1"/>
            <p:custDataLst>
              <p:tags r:id="rId3"/>
            </p:custDataLst>
          </p:nvPr>
        </p:nvSpPr>
        <p:spPr>
          <a:xfrm>
            <a:off x="669930" y="952508"/>
            <a:ext cx="5283242" cy="5388907"/>
          </a:xfrm>
        </p:spPr>
        <p:txBody>
          <a:bodyPr vert="horz" lIns="101600" tIns="0" rIns="82550" bIns="0" rtlCol="0">
            <a:normAutofit/>
          </a:bodyPr>
          <a:lstStyle>
            <a:lvl1pPr marL="0" marR="0" lvl="0" indent="0" algn="l" defTabSz="914400" rtl="0" eaLnBrk="1" fontAlgn="auto" latinLnBrk="0" hangingPunct="1">
              <a:lnSpc>
                <a:spcPct val="12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4"/>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charset="-122"/>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5"/>
            </p:custDataLst>
          </p:nvPr>
        </p:nvSpPr>
        <p:spPr/>
        <p:txBody>
          <a:bodyPr/>
          <a:lstStyle>
            <a:lvl1pPr>
              <a:defRPr baseline="0">
                <a:latin typeface="隶书" panose="02010509060101010101" charset="-122"/>
                <a:ea typeface="隶书" panose="02010509060101010101" charset="-122"/>
              </a:defRPr>
            </a:lvl1pPr>
          </a:lstStyle>
          <a:p>
            <a:fld id="{9EFD9D74-47D9-4702-A33C-335B63B48DBF}" type="datetimeFigureOut">
              <a:rPr lang="zh-CN" altLang="en-US" smtClean="0"/>
              <a:t>2019/12/17 Tuesday</a:t>
            </a:fld>
            <a:endParaRPr lang="zh-CN" altLang="en-US" dirty="0"/>
          </a:p>
        </p:txBody>
      </p:sp>
      <p:sp>
        <p:nvSpPr>
          <p:cNvPr id="6" name="页脚占位符 5"/>
          <p:cNvSpPr>
            <a:spLocks noGrp="1"/>
          </p:cNvSpPr>
          <p:nvPr>
            <p:ph type="ftr" sz="quarter" idx="11"/>
            <p:custDataLst>
              <p:tags r:id="rId6"/>
            </p:custDataLst>
          </p:nvPr>
        </p:nvSpPr>
        <p:spPr/>
        <p:txBody>
          <a:bodyPr/>
          <a:lstStyle>
            <a:lvl1pPr>
              <a:defRPr baseline="0">
                <a:latin typeface="隶书" panose="02010509060101010101" charset="-122"/>
                <a:ea typeface="隶书" panose="02010509060101010101" charset="-122"/>
              </a:defRPr>
            </a:lvl1pPr>
          </a:lstStyle>
          <a:p>
            <a:endParaRPr lang="zh-CN" altLang="en-US" dirty="0"/>
          </a:p>
        </p:txBody>
      </p:sp>
      <p:sp>
        <p:nvSpPr>
          <p:cNvPr id="7" name="灯片编号占位符 6"/>
          <p:cNvSpPr>
            <a:spLocks noGrp="1"/>
          </p:cNvSpPr>
          <p:nvPr>
            <p:ph type="sldNum" sz="quarter" idx="12"/>
            <p:custDataLst>
              <p:tags r:id="rId7"/>
            </p:custDataLst>
          </p:nvPr>
        </p:nvSpPr>
        <p:spPr/>
        <p:txBody>
          <a:bodyPr/>
          <a:lstStyle>
            <a:lvl1pPr>
              <a:defRPr baseline="0">
                <a:latin typeface="隶书" panose="02010509060101010101" charset="-122"/>
                <a:ea typeface="隶书" panose="02010509060101010101" charset="-122"/>
              </a:defRPr>
            </a:lvl1pPr>
          </a:lstStyle>
          <a:p>
            <a:fld id="{FABC47A4-756D-490B-A52F-7D9E2C9FC05F}"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grpSp>
        <p:nvGrpSpPr>
          <p:cNvPr id="9" name="组合 8"/>
          <p:cNvGrpSpPr/>
          <p:nvPr userDrawn="1">
            <p:custDataLst>
              <p:tags r:id="rId1"/>
            </p:custDataLst>
          </p:nvPr>
        </p:nvGrpSpPr>
        <p:grpSpPr>
          <a:xfrm>
            <a:off x="1899" y="233363"/>
            <a:ext cx="12028736" cy="6623185"/>
            <a:chOff x="1899" y="233363"/>
            <a:chExt cx="12028736" cy="6623185"/>
          </a:xfrm>
        </p:grpSpPr>
        <p:pic>
          <p:nvPicPr>
            <p:cNvPr id="7" name="图片 6"/>
            <p:cNvPicPr>
              <a:picLocks noChangeAspect="1"/>
            </p:cNvPicPr>
            <p:nvPr>
              <p:custDataLst>
                <p:tags r:id="rId7"/>
              </p:custDataLst>
            </p:nvPr>
          </p:nvPicPr>
          <p:blipFill rotWithShape="1">
            <a:blip r:embed="rId10"/>
            <a:srcRect/>
            <a:stretch>
              <a:fillRect/>
            </a:stretch>
          </p:blipFill>
          <p:spPr>
            <a:xfrm>
              <a:off x="1899" y="5780791"/>
              <a:ext cx="1765355" cy="1075757"/>
            </a:xfrm>
            <a:prstGeom prst="rect">
              <a:avLst/>
            </a:prstGeom>
          </p:spPr>
        </p:pic>
        <p:pic>
          <p:nvPicPr>
            <p:cNvPr id="8" name="图片 7"/>
            <p:cNvPicPr>
              <a:picLocks noChangeAspect="1"/>
            </p:cNvPicPr>
            <p:nvPr>
              <p:custDataLst>
                <p:tags r:id="rId8"/>
              </p:custDataLst>
            </p:nvPr>
          </p:nvPicPr>
          <p:blipFill>
            <a:blip r:embed="rId11">
              <a:extLst>
                <a:ext uri="{28A0092B-C50C-407E-A947-70E740481C1C}">
                  <a14:useLocalDpi xmlns:a14="http://schemas.microsoft.com/office/drawing/2010/main" val="0"/>
                </a:ext>
              </a:extLst>
            </a:blip>
            <a:stretch>
              <a:fillRect/>
            </a:stretch>
          </p:blipFill>
          <p:spPr>
            <a:xfrm>
              <a:off x="11161341" y="233363"/>
              <a:ext cx="869294" cy="645179"/>
            </a:xfrm>
            <a:prstGeom prst="rect">
              <a:avLst/>
            </a:prstGeom>
          </p:spPr>
        </p:pic>
      </p:grpSp>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rm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charset="-122"/>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normAutofit/>
          </a:bodyPr>
          <a:lstStyle>
            <a:lvl1pPr indent="0" eaLnBrk="1" fontAlgn="auto" latinLnBrk="0" hangingPunct="1">
              <a:lnSpc>
                <a:spcPct val="120000"/>
              </a:lnSpc>
              <a:defRPr baseline="0">
                <a:solidFill>
                  <a:schemeClr val="tx1">
                    <a:lumMod val="85000"/>
                    <a:lumOff val="15000"/>
                  </a:schemeClr>
                </a:solidFill>
                <a:latin typeface="Arial" panose="020B0604020202020204" pitchFamily="34" charset="0"/>
                <a:ea typeface="隶书" panose="02010509060101010101" charset="-122"/>
              </a:defRPr>
            </a:lvl1pPr>
            <a:lvl2pPr indent="0" eaLnBrk="1" fontAlgn="auto" latinLnBrk="0" hangingPunct="1">
              <a:lnSpc>
                <a:spcPct val="120000"/>
              </a:lnSpc>
              <a:defRPr baseline="0">
                <a:solidFill>
                  <a:schemeClr val="tx1">
                    <a:lumMod val="85000"/>
                    <a:lumOff val="15000"/>
                  </a:schemeClr>
                </a:solidFill>
                <a:latin typeface="Arial" panose="020B0604020202020204" pitchFamily="34" charset="0"/>
                <a:ea typeface="隶书" panose="02010509060101010101" charset="-122"/>
              </a:defRPr>
            </a:lvl2pPr>
            <a:lvl3pPr indent="0" eaLnBrk="1" fontAlgn="auto" latinLnBrk="0" hangingPunct="1">
              <a:lnSpc>
                <a:spcPct val="120000"/>
              </a:lnSpc>
              <a:defRPr baseline="0">
                <a:solidFill>
                  <a:schemeClr val="tx1">
                    <a:lumMod val="85000"/>
                    <a:lumOff val="15000"/>
                  </a:schemeClr>
                </a:solidFill>
                <a:latin typeface="Arial" panose="020B0604020202020204" pitchFamily="34" charset="0"/>
                <a:ea typeface="隶书" panose="02010509060101010101" charset="-122"/>
              </a:defRPr>
            </a:lvl3pPr>
            <a:lvl4pPr indent="0" eaLnBrk="1" fontAlgn="auto" latinLnBrk="0" hangingPunct="1">
              <a:lnSpc>
                <a:spcPct val="120000"/>
              </a:lnSpc>
              <a:defRPr baseline="0">
                <a:solidFill>
                  <a:schemeClr val="tx1">
                    <a:lumMod val="85000"/>
                    <a:lumOff val="15000"/>
                  </a:schemeClr>
                </a:solidFill>
                <a:latin typeface="Arial" panose="020B0604020202020204" pitchFamily="34" charset="0"/>
                <a:ea typeface="隶书" panose="02010509060101010101" charset="-122"/>
              </a:defRPr>
            </a:lvl4pPr>
            <a:lvl5pPr indent="0" eaLnBrk="1" fontAlgn="auto" latinLnBrk="0" hangingPunct="1">
              <a:lnSpc>
                <a:spcPct val="120000"/>
              </a:lnSpc>
              <a:defRPr baseline="0">
                <a:solidFill>
                  <a:schemeClr val="tx1">
                    <a:lumMod val="85000"/>
                    <a:lumOff val="15000"/>
                  </a:schemeClr>
                </a:solidFill>
                <a:latin typeface="Arial" panose="020B0604020202020204" pitchFamily="34" charset="0"/>
                <a:ea typeface="隶书" panose="02010509060101010101"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4"/>
            </p:custDataLst>
          </p:nvPr>
        </p:nvSpPr>
        <p:spPr/>
        <p:txBody>
          <a:bodyPr/>
          <a:lstStyle>
            <a:lvl1pPr>
              <a:lnSpc>
                <a:spcPct val="120000"/>
              </a:lnSpc>
              <a:defRPr baseline="0">
                <a:latin typeface="隶书" panose="02010509060101010101" charset="-122"/>
                <a:ea typeface="隶书" panose="02010509060101010101" charset="-122"/>
              </a:defRPr>
            </a:lvl1pPr>
          </a:lstStyle>
          <a:p>
            <a:fld id="{760FBDFE-C587-4B4C-A407-44438C67B59E}" type="datetimeFigureOut">
              <a:rPr lang="zh-CN" altLang="en-US" smtClean="0"/>
              <a:t>2019/12/17 Tuesday</a:t>
            </a:fld>
            <a:endParaRPr lang="zh-CN" altLang="en-US"/>
          </a:p>
        </p:txBody>
      </p:sp>
      <p:sp>
        <p:nvSpPr>
          <p:cNvPr id="5" name="页脚占位符 4"/>
          <p:cNvSpPr>
            <a:spLocks noGrp="1"/>
          </p:cNvSpPr>
          <p:nvPr>
            <p:ph type="ftr" sz="quarter" idx="11"/>
            <p:custDataLst>
              <p:tags r:id="rId5"/>
            </p:custDataLst>
          </p:nvPr>
        </p:nvSpPr>
        <p:spPr/>
        <p:txBody>
          <a:bodyPr/>
          <a:lstStyle>
            <a:lvl1pPr>
              <a:lnSpc>
                <a:spcPct val="120000"/>
              </a:lnSpc>
              <a:defRPr baseline="0">
                <a:latin typeface="隶书" panose="02010509060101010101" charset="-122"/>
                <a:ea typeface="隶书" panose="02010509060101010101" charset="-122"/>
              </a:defRPr>
            </a:lvl1pPr>
          </a:lstStyle>
          <a:p>
            <a:endParaRPr lang="zh-CN" altLang="en-US"/>
          </a:p>
        </p:txBody>
      </p:sp>
      <p:sp>
        <p:nvSpPr>
          <p:cNvPr id="6" name="灯片编号占位符 5"/>
          <p:cNvSpPr>
            <a:spLocks noGrp="1"/>
          </p:cNvSpPr>
          <p:nvPr>
            <p:ph type="sldNum" sz="quarter" idx="12"/>
            <p:custDataLst>
              <p:tags r:id="rId6"/>
            </p:custDataLst>
          </p:nvPr>
        </p:nvSpPr>
        <p:spPr/>
        <p:txBody>
          <a:bodyPr/>
          <a:lstStyle>
            <a:lvl1pPr>
              <a:lnSpc>
                <a:spcPct val="120000"/>
              </a:lnSpc>
              <a:defRPr baseline="0">
                <a:latin typeface="隶书" panose="02010509060101010101" charset="-122"/>
                <a:ea typeface="隶书" panose="02010509060101010101" charset="-122"/>
              </a:defRPr>
            </a:lvl1pPr>
          </a:lstStyle>
          <a:p>
            <a:fld id="{49AE70B2-8BF9-45C0-BB95-33D1B9D3A854}"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grpSp>
        <p:nvGrpSpPr>
          <p:cNvPr id="2" name="组合 1"/>
          <p:cNvGrpSpPr/>
          <p:nvPr userDrawn="1">
            <p:custDataLst>
              <p:tags r:id="rId1"/>
            </p:custDataLst>
          </p:nvPr>
        </p:nvGrpSpPr>
        <p:grpSpPr>
          <a:xfrm>
            <a:off x="1899" y="233363"/>
            <a:ext cx="12028736" cy="6623185"/>
            <a:chOff x="1899" y="233363"/>
            <a:chExt cx="12028736" cy="6623185"/>
          </a:xfrm>
        </p:grpSpPr>
        <p:pic>
          <p:nvPicPr>
            <p:cNvPr id="6" name="图片 5"/>
            <p:cNvPicPr>
              <a:picLocks noChangeAspect="1"/>
            </p:cNvPicPr>
            <p:nvPr>
              <p:custDataLst>
                <p:tags r:id="rId6"/>
              </p:custDataLst>
            </p:nvPr>
          </p:nvPicPr>
          <p:blipFill rotWithShape="1">
            <a:blip r:embed="rId9"/>
            <a:srcRect/>
            <a:stretch>
              <a:fillRect/>
            </a:stretch>
          </p:blipFill>
          <p:spPr>
            <a:xfrm>
              <a:off x="1899" y="5780791"/>
              <a:ext cx="1765355" cy="1075757"/>
            </a:xfrm>
            <a:prstGeom prst="rect">
              <a:avLst/>
            </a:prstGeom>
          </p:spPr>
        </p:pic>
        <p:pic>
          <p:nvPicPr>
            <p:cNvPr id="8" name="图片 7"/>
            <p:cNvPicPr>
              <a:picLocks noChangeAspect="1"/>
            </p:cNvPicPr>
            <p:nvPr>
              <p:custDataLst>
                <p:tags r:id="rId7"/>
              </p:custDataLst>
            </p:nvPr>
          </p:nvPicPr>
          <p:blipFill>
            <a:blip r:embed="rId10">
              <a:extLst>
                <a:ext uri="{28A0092B-C50C-407E-A947-70E740481C1C}">
                  <a14:useLocalDpi xmlns:a14="http://schemas.microsoft.com/office/drawing/2010/main" val="0"/>
                </a:ext>
              </a:extLst>
            </a:blip>
            <a:stretch>
              <a:fillRect/>
            </a:stretch>
          </p:blipFill>
          <p:spPr>
            <a:xfrm>
              <a:off x="11161341" y="233363"/>
              <a:ext cx="869294" cy="645179"/>
            </a:xfrm>
            <a:prstGeom prst="rect">
              <a:avLst/>
            </a:prstGeom>
          </p:spPr>
        </p:pic>
      </p:grpSp>
      <p:sp>
        <p:nvSpPr>
          <p:cNvPr id="3" name="日期占位符 2"/>
          <p:cNvSpPr>
            <a:spLocks noGrp="1"/>
          </p:cNvSpPr>
          <p:nvPr>
            <p:ph type="dt" sz="half" idx="10"/>
            <p:custDataLst>
              <p:tags r:id="rId2"/>
            </p:custDataLst>
          </p:nvPr>
        </p:nvSpPr>
        <p:spPr/>
        <p:txBody>
          <a:bodyPr/>
          <a:lstStyle>
            <a:lvl1pPr>
              <a:defRPr baseline="0">
                <a:latin typeface="隶书" panose="02010509060101010101" charset="-122"/>
                <a:ea typeface="隶书" panose="02010509060101010101" charset="-122"/>
              </a:defRPr>
            </a:lvl1pPr>
          </a:lstStyle>
          <a:p>
            <a:fld id="{760FBDFE-C587-4B4C-A407-44438C67B59E}" type="datetimeFigureOut">
              <a:rPr lang="zh-CN" altLang="en-US" smtClean="0"/>
              <a:t>2019/12/17 Tuesday</a:t>
            </a:fld>
            <a:endParaRPr lang="zh-CN" altLang="en-US"/>
          </a:p>
        </p:txBody>
      </p:sp>
      <p:sp>
        <p:nvSpPr>
          <p:cNvPr id="4" name="页脚占位符 3"/>
          <p:cNvSpPr>
            <a:spLocks noGrp="1"/>
          </p:cNvSpPr>
          <p:nvPr>
            <p:ph type="ftr" sz="quarter" idx="11"/>
            <p:custDataLst>
              <p:tags r:id="rId3"/>
            </p:custDataLst>
          </p:nvPr>
        </p:nvSpPr>
        <p:spPr/>
        <p:txBody>
          <a:bodyPr/>
          <a:lstStyle>
            <a:lvl1pPr>
              <a:defRPr baseline="0">
                <a:latin typeface="隶书" panose="02010509060101010101" charset="-122"/>
                <a:ea typeface="隶书" panose="02010509060101010101" charset="-122"/>
              </a:defRPr>
            </a:lvl1pPr>
          </a:lstStyle>
          <a:p>
            <a:endParaRPr lang="zh-CN" altLang="en-US"/>
          </a:p>
        </p:txBody>
      </p:sp>
      <p:sp>
        <p:nvSpPr>
          <p:cNvPr id="5" name="灯片编号占位符 4"/>
          <p:cNvSpPr>
            <a:spLocks noGrp="1"/>
          </p:cNvSpPr>
          <p:nvPr>
            <p:ph type="sldNum" sz="quarter" idx="12"/>
            <p:custDataLst>
              <p:tags r:id="rId4"/>
            </p:custDataLst>
          </p:nvPr>
        </p:nvSpPr>
        <p:spPr/>
        <p:txBody>
          <a:bodyPr/>
          <a:lstStyle>
            <a:lvl1pPr>
              <a:defRPr baseline="0">
                <a:latin typeface="隶书" panose="02010509060101010101" charset="-122"/>
                <a:ea typeface="隶书" panose="02010509060101010101" charset="-122"/>
              </a:defRPr>
            </a:lvl1p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5"/>
            </p:custDataLst>
          </p:nvPr>
        </p:nvSpPr>
        <p:spPr>
          <a:xfrm>
            <a:off x="669930" y="952508"/>
            <a:ext cx="10852237" cy="5388907"/>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overrideClrMapping bg1="lt1" tx1="dk1" bg2="lt2" tx2="dk2" accent1="accent1" accent2="accent2" accent3="accent3" accent4="accent4" accent5="accent5" accent6="accent6" hlink="hlink" folHlink="folHlink"/>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tx2"/>
        </a:solidFill>
        <a:effectLst/>
      </p:bgPr>
    </p:bg>
    <p:spTree>
      <p:nvGrpSpPr>
        <p:cNvPr id="1" name=""/>
        <p:cNvGrpSpPr/>
        <p:nvPr/>
      </p:nvGrpSpPr>
      <p:grpSpPr>
        <a:xfrm>
          <a:off x="0" y="0"/>
          <a:ext cx="0" cy="0"/>
          <a:chOff x="0" y="0"/>
          <a:chExt cx="0" cy="0"/>
        </a:xfrm>
      </p:grpSpPr>
      <p:sp>
        <p:nvSpPr>
          <p:cNvPr id="22" name="矩形 21"/>
          <p:cNvSpPr/>
          <p:nvPr>
            <p:custDataLst>
              <p:tags r:id="rId1"/>
            </p:custDataLst>
          </p:nvPr>
        </p:nvSpPr>
        <p:spPr>
          <a:xfrm>
            <a:off x="254000" y="225028"/>
            <a:ext cx="11684000" cy="6407944"/>
          </a:xfrm>
          <a:prstGeom prst="rect">
            <a:avLst/>
          </a:prstGeom>
          <a:blipFill>
            <a:blip r:embed="rId7"/>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13" name="标题 1"/>
          <p:cNvSpPr>
            <a:spLocks noGrp="1"/>
          </p:cNvSpPr>
          <p:nvPr>
            <p:ph type="ctrTitle" hasCustomPrompt="1"/>
            <p:custDataLst>
              <p:tags r:id="rId2"/>
            </p:custDataLst>
          </p:nvPr>
        </p:nvSpPr>
        <p:spPr>
          <a:xfrm>
            <a:off x="3659185" y="2364246"/>
            <a:ext cx="7169790" cy="1621509"/>
          </a:xfrm>
        </p:spPr>
        <p:txBody>
          <a:bodyPr anchor="b">
            <a:noAutofit/>
          </a:bodyPr>
          <a:lstStyle>
            <a:lvl1pPr marL="0" indent="0" algn="ctr">
              <a:buFont typeface="Arial" panose="020B0604020202020204" pitchFamily="34" charset="0"/>
              <a:buNone/>
              <a:defRPr sz="9600" baseline="0">
                <a:solidFill>
                  <a:schemeClr val="accent1"/>
                </a:solidFill>
                <a:ea typeface="汉仪尚巍手书W" panose="00020600040101010101" charset="-122"/>
              </a:defRPr>
            </a:lvl1pPr>
          </a:lstStyle>
          <a:p>
            <a:r>
              <a:rPr lang="zh-CN" altLang="en-US" dirty="0"/>
              <a:t>编辑标题</a:t>
            </a:r>
          </a:p>
        </p:txBody>
      </p:sp>
      <p:sp>
        <p:nvSpPr>
          <p:cNvPr id="2" name="日期占位符 1"/>
          <p:cNvSpPr>
            <a:spLocks noGrp="1"/>
          </p:cNvSpPr>
          <p:nvPr>
            <p:ph type="dt" sz="half" idx="19"/>
            <p:custDataLst>
              <p:tags r:id="rId3"/>
            </p:custDataLst>
          </p:nvPr>
        </p:nvSpPr>
        <p:spPr/>
        <p:txBody>
          <a:bodyPr/>
          <a:lstStyle/>
          <a:p>
            <a:fld id="{760FBDFE-C587-4B4C-A407-44438C67B59E}" type="datetimeFigureOut">
              <a:rPr lang="zh-CN" altLang="en-US" smtClean="0"/>
              <a:t>2019/12/17 Tuesday</a:t>
            </a:fld>
            <a:endParaRPr lang="zh-CN" altLang="en-US"/>
          </a:p>
        </p:txBody>
      </p:sp>
      <p:sp>
        <p:nvSpPr>
          <p:cNvPr id="3" name="页脚占位符 2"/>
          <p:cNvSpPr>
            <a:spLocks noGrp="1"/>
          </p:cNvSpPr>
          <p:nvPr>
            <p:ph type="ftr" sz="quarter" idx="20"/>
            <p:custDataLst>
              <p:tags r:id="rId4"/>
            </p:custDataLst>
          </p:nvPr>
        </p:nvSpPr>
        <p:spPr/>
        <p:txBody>
          <a:bodyPr/>
          <a:lstStyle/>
          <a:p>
            <a:endParaRPr lang="zh-CN" altLang="en-US" dirty="0"/>
          </a:p>
        </p:txBody>
      </p:sp>
      <p:sp>
        <p:nvSpPr>
          <p:cNvPr id="4" name="灯片编号占位符 3"/>
          <p:cNvSpPr>
            <a:spLocks noGrp="1"/>
          </p:cNvSpPr>
          <p:nvPr>
            <p:ph type="sldNum" sz="quarter" idx="21"/>
            <p:custDataLst>
              <p:tags r:id="rId5"/>
            </p:custDataLst>
          </p:nvPr>
        </p:nvSpPr>
        <p:spPr/>
        <p:txBody>
          <a:bodyPr/>
          <a:lstStyle/>
          <a:p>
            <a:fld id="{49AE70B2-8BF9-45C0-BB95-33D1B9D3A854}" type="slidenum">
              <a:rPr lang="zh-CN" altLang="en-US" smtClean="0"/>
              <a:t>‹#›</a:t>
            </a:fld>
            <a:endParaRPr lang="zh-CN" alt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grpSp>
        <p:nvGrpSpPr>
          <p:cNvPr id="8" name="组合 7"/>
          <p:cNvGrpSpPr/>
          <p:nvPr userDrawn="1">
            <p:custDataLst>
              <p:tags r:id="rId1"/>
            </p:custDataLst>
          </p:nvPr>
        </p:nvGrpSpPr>
        <p:grpSpPr>
          <a:xfrm>
            <a:off x="1899" y="233363"/>
            <a:ext cx="12028736" cy="6623185"/>
            <a:chOff x="1899" y="233363"/>
            <a:chExt cx="12028736" cy="6623185"/>
          </a:xfrm>
        </p:grpSpPr>
        <p:pic>
          <p:nvPicPr>
            <p:cNvPr id="6" name="图片 5"/>
            <p:cNvPicPr>
              <a:picLocks noChangeAspect="1"/>
            </p:cNvPicPr>
            <p:nvPr userDrawn="1">
              <p:custDataLst>
                <p:tags r:id="rId6"/>
              </p:custDataLst>
            </p:nvPr>
          </p:nvPicPr>
          <p:blipFill rotWithShape="1">
            <a:blip r:embed="rId9"/>
            <a:srcRect/>
            <a:stretch>
              <a:fillRect/>
            </a:stretch>
          </p:blipFill>
          <p:spPr>
            <a:xfrm>
              <a:off x="1899" y="5780791"/>
              <a:ext cx="1765355" cy="1075757"/>
            </a:xfrm>
            <a:prstGeom prst="rect">
              <a:avLst/>
            </a:prstGeom>
          </p:spPr>
        </p:pic>
        <p:pic>
          <p:nvPicPr>
            <p:cNvPr id="7" name="图片 6"/>
            <p:cNvPicPr>
              <a:picLocks noChangeAspect="1"/>
            </p:cNvPicPr>
            <p:nvPr userDrawn="1">
              <p:custDataLst>
                <p:tags r:id="rId7"/>
              </p:custDataLst>
            </p:nvPr>
          </p:nvPicPr>
          <p:blipFill>
            <a:blip r:embed="rId10">
              <a:extLst>
                <a:ext uri="{28A0092B-C50C-407E-A947-70E740481C1C}">
                  <a14:useLocalDpi xmlns:a14="http://schemas.microsoft.com/office/drawing/2010/main" val="0"/>
                </a:ext>
              </a:extLst>
            </a:blip>
            <a:stretch>
              <a:fillRect/>
            </a:stretch>
          </p:blipFill>
          <p:spPr>
            <a:xfrm>
              <a:off x="11161341" y="233363"/>
              <a:ext cx="869294" cy="645179"/>
            </a:xfrm>
            <a:prstGeom prst="rect">
              <a:avLst/>
            </a:prstGeom>
          </p:spPr>
        </p:pic>
      </p:grpSp>
      <p:sp>
        <p:nvSpPr>
          <p:cNvPr id="2" name="标题 1"/>
          <p:cNvSpPr>
            <a:spLocks noGrp="1"/>
          </p:cNvSpPr>
          <p:nvPr>
            <p:ph type="title"/>
            <p:custDataLst>
              <p:tags r:id="rId2"/>
            </p:custDataLst>
          </p:nvPr>
        </p:nvSpPr>
        <p:spPr/>
        <p:txBody>
          <a:bodyPr/>
          <a:lstStyle>
            <a:lvl1pPr>
              <a:defRPr baseline="0">
                <a:latin typeface="Arial" panose="020B0604020202020204" pitchFamily="34" charset="0"/>
                <a:ea typeface="隶书" panose="02010509060101010101" charset="-122"/>
              </a:defRPr>
            </a:lvl1pPr>
          </a:lstStyle>
          <a:p>
            <a:r>
              <a:rPr lang="zh-CN" altLang="en-US" dirty="0"/>
              <a:t>单击此处编辑母版标题样式</a:t>
            </a:r>
          </a:p>
        </p:txBody>
      </p:sp>
      <p:sp>
        <p:nvSpPr>
          <p:cNvPr id="3" name="日期占位符 2"/>
          <p:cNvSpPr>
            <a:spLocks noGrp="1"/>
          </p:cNvSpPr>
          <p:nvPr>
            <p:ph type="dt" sz="half" idx="10"/>
            <p:custDataLst>
              <p:tags r:id="rId3"/>
            </p:custDataLst>
          </p:nvPr>
        </p:nvSpPr>
        <p:spPr/>
        <p:txBody>
          <a:bodyPr/>
          <a:lstStyle>
            <a:lvl1pPr>
              <a:defRPr baseline="0">
                <a:latin typeface="隶书" panose="02010509060101010101" charset="-122"/>
                <a:ea typeface="隶书" panose="02010509060101010101" charset="-122"/>
              </a:defRPr>
            </a:lvl1pPr>
          </a:lstStyle>
          <a:p>
            <a:fld id="{760FBDFE-C587-4B4C-A407-44438C67B59E}" type="datetimeFigureOut">
              <a:rPr lang="zh-CN" altLang="en-US" smtClean="0"/>
              <a:t>2019/12/17 Tuesday</a:t>
            </a:fld>
            <a:endParaRPr lang="zh-CN" altLang="en-US"/>
          </a:p>
        </p:txBody>
      </p:sp>
      <p:sp>
        <p:nvSpPr>
          <p:cNvPr id="4" name="页脚占位符 3"/>
          <p:cNvSpPr>
            <a:spLocks noGrp="1"/>
          </p:cNvSpPr>
          <p:nvPr>
            <p:ph type="ftr" sz="quarter" idx="11"/>
            <p:custDataLst>
              <p:tags r:id="rId4"/>
            </p:custDataLst>
          </p:nvPr>
        </p:nvSpPr>
        <p:spPr/>
        <p:txBody>
          <a:bodyPr/>
          <a:lstStyle>
            <a:lvl1pPr>
              <a:defRPr baseline="0">
                <a:latin typeface="隶书" panose="02010509060101010101" charset="-122"/>
                <a:ea typeface="隶书" panose="02010509060101010101" charset="-122"/>
              </a:defRPr>
            </a:lvl1pPr>
          </a:lstStyle>
          <a:p>
            <a:endParaRPr lang="zh-CN" altLang="en-US" dirty="0"/>
          </a:p>
        </p:txBody>
      </p:sp>
      <p:sp>
        <p:nvSpPr>
          <p:cNvPr id="5" name="灯片编号占位符 4"/>
          <p:cNvSpPr>
            <a:spLocks noGrp="1"/>
          </p:cNvSpPr>
          <p:nvPr>
            <p:ph type="sldNum" sz="quarter" idx="12"/>
            <p:custDataLst>
              <p:tags r:id="rId5"/>
            </p:custDataLst>
          </p:nvPr>
        </p:nvSpPr>
        <p:spPr/>
        <p:txBody>
          <a:bodyPr/>
          <a:lstStyle>
            <a:lvl1pPr>
              <a:defRPr baseline="0">
                <a:latin typeface="隶书" panose="02010509060101010101" charset="-122"/>
                <a:ea typeface="隶书" panose="02010509060101010101" charset="-122"/>
              </a:defRPr>
            </a:lvl1pPr>
          </a:lstStyle>
          <a:p>
            <a:fld id="{49AE70B2-8BF9-45C0-BB95-33D1B9D3A854}" type="slidenum">
              <a:rPr lang="zh-CN" altLang="en-US" smtClean="0"/>
              <a:t>‹#›</a:t>
            </a:fld>
            <a:endParaRPr lang="zh-CN" altLang="en-US" dirty="0"/>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tx2"/>
        </a:solidFill>
        <a:effectLst/>
      </p:bgPr>
    </p:bg>
    <p:spTree>
      <p:nvGrpSpPr>
        <p:cNvPr id="1" name=""/>
        <p:cNvGrpSpPr/>
        <p:nvPr/>
      </p:nvGrpSpPr>
      <p:grpSpPr>
        <a:xfrm>
          <a:off x="0" y="0"/>
          <a:ext cx="0" cy="0"/>
          <a:chOff x="0" y="0"/>
          <a:chExt cx="0" cy="0"/>
        </a:xfrm>
      </p:grpSpPr>
      <p:sp>
        <p:nvSpPr>
          <p:cNvPr id="8" name="矩形 7"/>
          <p:cNvSpPr/>
          <p:nvPr userDrawn="1">
            <p:custDataLst>
              <p:tags r:id="rId1"/>
            </p:custDataLst>
          </p:nvPr>
        </p:nvSpPr>
        <p:spPr>
          <a:xfrm>
            <a:off x="292800" y="304200"/>
            <a:ext cx="11606400" cy="6249600"/>
          </a:xfrm>
          <a:prstGeom prst="rect">
            <a:avLst/>
          </a:prstGeom>
          <a:solidFill>
            <a:schemeClr val="bg2"/>
          </a:solidFill>
          <a:ln w="571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aseline="0">
              <a:latin typeface="隶书" panose="02010509060101010101" charset="-122"/>
              <a:ea typeface="隶书" panose="02010509060101010101" charset="-122"/>
            </a:endParaRPr>
          </a:p>
        </p:txBody>
      </p:sp>
      <p:grpSp>
        <p:nvGrpSpPr>
          <p:cNvPr id="6" name="组合 5"/>
          <p:cNvGrpSpPr/>
          <p:nvPr userDrawn="1">
            <p:custDataLst>
              <p:tags r:id="rId2"/>
            </p:custDataLst>
          </p:nvPr>
        </p:nvGrpSpPr>
        <p:grpSpPr>
          <a:xfrm>
            <a:off x="1899" y="5271972"/>
            <a:ext cx="12190102" cy="1586028"/>
            <a:chOff x="1899" y="5271972"/>
            <a:chExt cx="12190102" cy="1586028"/>
          </a:xfrm>
        </p:grpSpPr>
        <p:pic>
          <p:nvPicPr>
            <p:cNvPr id="9" name="图片 8"/>
            <p:cNvPicPr>
              <a:picLocks noChangeAspect="1"/>
            </p:cNvPicPr>
            <p:nvPr userDrawn="1">
              <p:custDataLst>
                <p:tags r:id="rId8"/>
              </p:custDataLst>
            </p:nvPr>
          </p:nvPicPr>
          <p:blipFill rotWithShape="1">
            <a:blip r:embed="rId11"/>
            <a:srcRect/>
            <a:stretch>
              <a:fillRect/>
            </a:stretch>
          </p:blipFill>
          <p:spPr>
            <a:xfrm>
              <a:off x="1899" y="5780791"/>
              <a:ext cx="1765355" cy="1075757"/>
            </a:xfrm>
            <a:prstGeom prst="rect">
              <a:avLst/>
            </a:prstGeom>
          </p:spPr>
        </p:pic>
        <p:pic>
          <p:nvPicPr>
            <p:cNvPr id="10" name="图片 9"/>
            <p:cNvPicPr>
              <a:picLocks noChangeAspect="1"/>
            </p:cNvPicPr>
            <p:nvPr userDrawn="1">
              <p:custDataLst>
                <p:tags r:id="rId9"/>
              </p:custDataLst>
            </p:nvPr>
          </p:nvPicPr>
          <p:blipFill rotWithShape="1">
            <a:blip r:embed="rId12"/>
            <a:srcRect/>
            <a:stretch>
              <a:fillRect/>
            </a:stretch>
          </p:blipFill>
          <p:spPr>
            <a:xfrm>
              <a:off x="7996519" y="5271972"/>
              <a:ext cx="4195482" cy="1586028"/>
            </a:xfrm>
            <a:prstGeom prst="rect">
              <a:avLst/>
            </a:prstGeom>
          </p:spPr>
        </p:pic>
      </p:grpSp>
      <p:sp>
        <p:nvSpPr>
          <p:cNvPr id="2" name="标题 1"/>
          <p:cNvSpPr>
            <a:spLocks noGrp="1"/>
          </p:cNvSpPr>
          <p:nvPr>
            <p:ph type="title" hasCustomPrompt="1"/>
            <p:custDataLst>
              <p:tags r:id="rId3"/>
            </p:custDataLst>
          </p:nvPr>
        </p:nvSpPr>
        <p:spPr>
          <a:xfrm>
            <a:off x="1281600" y="1249200"/>
            <a:ext cx="9626400" cy="723600"/>
          </a:xfrm>
        </p:spPr>
        <p:txBody>
          <a:bodyPr anchor="ctr"/>
          <a:lstStyle>
            <a:lvl1pPr>
              <a:defRPr sz="3200" baseline="0">
                <a:latin typeface="Arial" panose="020B0604020202020204" pitchFamily="34" charset="0"/>
                <a:ea typeface="隶书" panose="02010509060101010101" charset="-122"/>
              </a:defRPr>
            </a:lvl1pPr>
          </a:lstStyle>
          <a:p>
            <a:r>
              <a:rPr lang="zh-CN" altLang="en-US" dirty="0"/>
              <a:t>单击此处编辑标题</a:t>
            </a:r>
          </a:p>
        </p:txBody>
      </p:sp>
      <p:sp>
        <p:nvSpPr>
          <p:cNvPr id="7" name="内容占位符 6"/>
          <p:cNvSpPr>
            <a:spLocks noGrp="1"/>
          </p:cNvSpPr>
          <p:nvPr>
            <p:ph sz="quarter" idx="13"/>
            <p:custDataLst>
              <p:tags r:id="rId4"/>
            </p:custDataLst>
          </p:nvPr>
        </p:nvSpPr>
        <p:spPr>
          <a:xfrm>
            <a:off x="1281113" y="2163600"/>
            <a:ext cx="9626600" cy="3445200"/>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3" name="日期占位符 2"/>
          <p:cNvSpPr>
            <a:spLocks noGrp="1"/>
          </p:cNvSpPr>
          <p:nvPr>
            <p:ph type="dt" sz="half" idx="10"/>
            <p:custDataLst>
              <p:tags r:id="rId5"/>
            </p:custDataLst>
          </p:nvPr>
        </p:nvSpPr>
        <p:spPr/>
        <p:txBody>
          <a:bodyPr/>
          <a:lstStyle>
            <a:lvl1pPr>
              <a:defRPr baseline="0">
                <a:latin typeface="隶书" panose="02010509060101010101" charset="-122"/>
                <a:ea typeface="隶书" panose="02010509060101010101" charset="-122"/>
              </a:defRPr>
            </a:lvl1pPr>
          </a:lstStyle>
          <a:p>
            <a:fld id="{760FBDFE-C587-4B4C-A407-44438C67B59E}" type="datetimeFigureOut">
              <a:rPr lang="zh-CN" altLang="en-US" smtClean="0"/>
              <a:t>2019/12/17 Tuesday</a:t>
            </a:fld>
            <a:endParaRPr lang="zh-CN" altLang="en-US"/>
          </a:p>
        </p:txBody>
      </p:sp>
      <p:sp>
        <p:nvSpPr>
          <p:cNvPr id="4" name="页脚占位符 3"/>
          <p:cNvSpPr>
            <a:spLocks noGrp="1"/>
          </p:cNvSpPr>
          <p:nvPr>
            <p:ph type="ftr" sz="quarter" idx="11"/>
            <p:custDataLst>
              <p:tags r:id="rId6"/>
            </p:custDataLst>
          </p:nvPr>
        </p:nvSpPr>
        <p:spPr/>
        <p:txBody>
          <a:bodyPr/>
          <a:lstStyle>
            <a:lvl1pPr>
              <a:defRPr baseline="0">
                <a:latin typeface="隶书" panose="02010509060101010101" charset="-122"/>
                <a:ea typeface="隶书" panose="02010509060101010101" charset="-122"/>
              </a:defRPr>
            </a:lvl1pPr>
          </a:lstStyle>
          <a:p>
            <a:endParaRPr lang="zh-CN" altLang="en-US" dirty="0"/>
          </a:p>
        </p:txBody>
      </p:sp>
      <p:sp>
        <p:nvSpPr>
          <p:cNvPr id="5" name="灯片编号占位符 4"/>
          <p:cNvSpPr>
            <a:spLocks noGrp="1"/>
          </p:cNvSpPr>
          <p:nvPr>
            <p:ph type="sldNum" sz="quarter" idx="12"/>
            <p:custDataLst>
              <p:tags r:id="rId7"/>
            </p:custDataLst>
          </p:nvPr>
        </p:nvSpPr>
        <p:spPr/>
        <p:txBody>
          <a:bodyPr/>
          <a:lstStyle>
            <a:lvl1pPr>
              <a:defRPr baseline="0">
                <a:latin typeface="隶书" panose="02010509060101010101" charset="-122"/>
                <a:ea typeface="隶书" panose="02010509060101010101" charset="-122"/>
              </a:defRPr>
            </a:lvl1pPr>
          </a:lstStyle>
          <a:p>
            <a:fld id="{49AE70B2-8BF9-45C0-BB95-33D1B9D3A854}" type="slidenum">
              <a:rPr lang="zh-CN" altLang="en-US" smtClean="0"/>
              <a:t>‹#›</a:t>
            </a:fld>
            <a:endParaRPr lang="zh-CN" altLang="en-US" dirty="0"/>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1"/>
            </p:custDataLst>
          </p:nvPr>
        </p:nvSpPr>
        <p:spPr>
          <a:xfrm>
            <a:off x="0" y="0"/>
            <a:ext cx="4823460" cy="686625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sz="1800" baseline="0" dirty="0">
              <a:latin typeface="隶书" panose="02010509060101010101" charset="-122"/>
              <a:ea typeface="隶书" panose="02010509060101010101" charset="-122"/>
              <a:sym typeface="+mn-ea"/>
            </a:endParaRPr>
          </a:p>
        </p:txBody>
      </p:sp>
      <p:pic>
        <p:nvPicPr>
          <p:cNvPr id="12" name="图片 11"/>
          <p:cNvPicPr>
            <a:picLocks noChangeAspect="1"/>
          </p:cNvPicPr>
          <p:nvPr userDrawn="1">
            <p:custDataLst>
              <p:tags r:id="rId2"/>
            </p:custDataLst>
          </p:nvPr>
        </p:nvPicPr>
        <p:blipFill rotWithShape="1">
          <a:blip r:embed="rId10"/>
          <a:srcRect/>
          <a:stretch>
            <a:fillRect/>
          </a:stretch>
        </p:blipFill>
        <p:spPr>
          <a:xfrm>
            <a:off x="1899" y="5780791"/>
            <a:ext cx="1765355" cy="1075757"/>
          </a:xfrm>
          <a:prstGeom prst="rect">
            <a:avLst/>
          </a:prstGeom>
        </p:spPr>
      </p:pic>
      <p:sp>
        <p:nvSpPr>
          <p:cNvPr id="2" name="标题 1"/>
          <p:cNvSpPr>
            <a:spLocks noGrp="1"/>
          </p:cNvSpPr>
          <p:nvPr userDrawn="1">
            <p:ph type="title" hasCustomPrompt="1"/>
            <p:custDataLst>
              <p:tags r:id="rId3"/>
            </p:custDataLst>
          </p:nvPr>
        </p:nvSpPr>
        <p:spPr>
          <a:xfrm>
            <a:off x="583200" y="770400"/>
            <a:ext cx="3960000" cy="882000"/>
          </a:xfrm>
        </p:spPr>
        <p:txBody>
          <a:bodyPr anchor="ctr"/>
          <a:lstStyle>
            <a:lvl1pPr>
              <a:defRPr sz="3600" baseline="0">
                <a:solidFill>
                  <a:schemeClr val="bg1"/>
                </a:solidFill>
                <a:latin typeface="Arial" panose="020B0604020202020204" pitchFamily="34" charset="0"/>
                <a:ea typeface="隶书" panose="02010509060101010101" charset="-122"/>
              </a:defRPr>
            </a:lvl1pPr>
          </a:lstStyle>
          <a:p>
            <a:r>
              <a:rPr lang="zh-CN" altLang="en-US" dirty="0"/>
              <a:t>单击编辑标题</a:t>
            </a:r>
          </a:p>
        </p:txBody>
      </p:sp>
      <p:sp>
        <p:nvSpPr>
          <p:cNvPr id="3" name="日期占位符 2"/>
          <p:cNvSpPr>
            <a:spLocks noGrp="1"/>
          </p:cNvSpPr>
          <p:nvPr userDrawn="1">
            <p:ph type="dt" sz="half" idx="10"/>
            <p:custDataLst>
              <p:tags r:id="rId4"/>
            </p:custDataLst>
          </p:nvPr>
        </p:nvSpPr>
        <p:spPr/>
        <p:txBody>
          <a:bodyPr/>
          <a:lstStyle>
            <a:lvl1pPr>
              <a:defRPr baseline="0">
                <a:latin typeface="隶书" panose="02010509060101010101" charset="-122"/>
                <a:ea typeface="隶书" panose="02010509060101010101" charset="-122"/>
              </a:defRPr>
            </a:lvl1pPr>
          </a:lstStyle>
          <a:p>
            <a:fld id="{760FBDFE-C587-4B4C-A407-44438C67B59E}" type="datetimeFigureOut">
              <a:rPr lang="zh-CN" altLang="en-US" smtClean="0"/>
              <a:t>2019/12/17 Tuesday</a:t>
            </a:fld>
            <a:endParaRPr lang="zh-CN" altLang="en-US"/>
          </a:p>
        </p:txBody>
      </p:sp>
      <p:sp>
        <p:nvSpPr>
          <p:cNvPr id="4" name="页脚占位符 3"/>
          <p:cNvSpPr>
            <a:spLocks noGrp="1"/>
          </p:cNvSpPr>
          <p:nvPr userDrawn="1">
            <p:ph type="ftr" sz="quarter" idx="11"/>
            <p:custDataLst>
              <p:tags r:id="rId5"/>
            </p:custDataLst>
          </p:nvPr>
        </p:nvSpPr>
        <p:spPr/>
        <p:txBody>
          <a:bodyPr/>
          <a:lstStyle>
            <a:lvl1pPr>
              <a:defRPr baseline="0">
                <a:latin typeface="隶书" panose="02010509060101010101" charset="-122"/>
                <a:ea typeface="隶书" panose="02010509060101010101" charset="-122"/>
              </a:defRPr>
            </a:lvl1pPr>
          </a:lstStyle>
          <a:p>
            <a:endParaRPr lang="zh-CN" altLang="en-US" dirty="0"/>
          </a:p>
        </p:txBody>
      </p:sp>
      <p:sp>
        <p:nvSpPr>
          <p:cNvPr id="5" name="灯片编号占位符 4"/>
          <p:cNvSpPr>
            <a:spLocks noGrp="1"/>
          </p:cNvSpPr>
          <p:nvPr userDrawn="1">
            <p:ph type="sldNum" sz="quarter" idx="12"/>
            <p:custDataLst>
              <p:tags r:id="rId6"/>
            </p:custDataLst>
          </p:nvPr>
        </p:nvSpPr>
        <p:spPr/>
        <p:txBody>
          <a:bodyPr/>
          <a:lstStyle>
            <a:lvl1pPr>
              <a:defRPr baseline="0">
                <a:latin typeface="隶书" panose="02010509060101010101" charset="-122"/>
                <a:ea typeface="隶书" panose="02010509060101010101" charset="-122"/>
              </a:defRPr>
            </a:lvl1pPr>
          </a:lstStyle>
          <a:p>
            <a:fld id="{49AE70B2-8BF9-45C0-BB95-33D1B9D3A854}" type="slidenum">
              <a:rPr lang="zh-CN" altLang="en-US" smtClean="0"/>
              <a:t>‹#›</a:t>
            </a:fld>
            <a:endParaRPr lang="zh-CN" altLang="en-US" dirty="0"/>
          </a:p>
        </p:txBody>
      </p:sp>
      <p:sp>
        <p:nvSpPr>
          <p:cNvPr id="7" name="文本占位符 6"/>
          <p:cNvSpPr>
            <a:spLocks noGrp="1"/>
          </p:cNvSpPr>
          <p:nvPr userDrawn="1">
            <p:ph type="body" sz="quarter" idx="13"/>
            <p:custDataLst>
              <p:tags r:id="rId7"/>
            </p:custDataLst>
          </p:nvPr>
        </p:nvSpPr>
        <p:spPr>
          <a:xfrm>
            <a:off x="586800" y="1764000"/>
            <a:ext cx="3956400" cy="4093200"/>
          </a:xfrm>
        </p:spPr>
        <p:txBody>
          <a:bodyPr/>
          <a:lstStyle>
            <a:lvl1pPr>
              <a:defRPr baseline="0">
                <a:solidFill>
                  <a:schemeClr val="bg1"/>
                </a:solidFill>
                <a:latin typeface="Arial" panose="020B0604020202020204" pitchFamily="34" charset="0"/>
                <a:ea typeface="隶书" panose="02010509060101010101" charset="-122"/>
              </a:defRPr>
            </a:lvl1pPr>
            <a:lvl2pPr>
              <a:defRPr baseline="0">
                <a:solidFill>
                  <a:schemeClr val="bg1"/>
                </a:solidFill>
                <a:latin typeface="Arial" panose="020B0604020202020204" pitchFamily="34" charset="0"/>
                <a:ea typeface="隶书" panose="02010509060101010101" charset="-122"/>
              </a:defRPr>
            </a:lvl2pPr>
            <a:lvl3pPr>
              <a:defRPr baseline="0">
                <a:solidFill>
                  <a:schemeClr val="bg1"/>
                </a:solidFill>
                <a:latin typeface="Arial" panose="020B0604020202020204" pitchFamily="34" charset="0"/>
                <a:ea typeface="隶书" panose="02010509060101010101" charset="-122"/>
              </a:defRPr>
            </a:lvl3pPr>
            <a:lvl4pPr>
              <a:defRPr baseline="0">
                <a:solidFill>
                  <a:schemeClr val="bg1"/>
                </a:solidFill>
                <a:latin typeface="Arial" panose="020B0604020202020204" pitchFamily="34" charset="0"/>
                <a:ea typeface="隶书" panose="02010509060101010101" charset="-122"/>
              </a:defRPr>
            </a:lvl4pPr>
            <a:lvl5pPr>
              <a:defRPr baseline="0">
                <a:solidFill>
                  <a:schemeClr val="bg1"/>
                </a:solidFill>
                <a:latin typeface="Arial" panose="020B0604020202020204" pitchFamily="34" charset="0"/>
                <a:ea typeface="隶书" panose="02010509060101010101"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内容占位符 8"/>
          <p:cNvSpPr>
            <a:spLocks noGrp="1"/>
          </p:cNvSpPr>
          <p:nvPr userDrawn="1">
            <p:ph sz="quarter" idx="14"/>
            <p:custDataLst>
              <p:tags r:id="rId8"/>
            </p:custDataLst>
          </p:nvPr>
        </p:nvSpPr>
        <p:spPr>
          <a:xfrm>
            <a:off x="5101200" y="769938"/>
            <a:ext cx="6480000" cy="5087937"/>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0" y="0"/>
            <a:ext cx="12192000" cy="2664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sz="1800" baseline="0">
              <a:latin typeface="隶书" panose="02010509060101010101" charset="-122"/>
              <a:ea typeface="隶书" panose="02010509060101010101" charset="-122"/>
              <a:sym typeface="+mn-ea"/>
            </a:endParaRPr>
          </a:p>
        </p:txBody>
      </p:sp>
      <p:pic>
        <p:nvPicPr>
          <p:cNvPr id="12" name="图片 11"/>
          <p:cNvPicPr>
            <a:picLocks noChangeAspect="1"/>
          </p:cNvPicPr>
          <p:nvPr userDrawn="1">
            <p:custDataLst>
              <p:tags r:id="rId2"/>
            </p:custDataLst>
          </p:nvPr>
        </p:nvPicPr>
        <p:blipFill>
          <a:blip r:embed="rId10"/>
          <a:stretch>
            <a:fillRect/>
          </a:stretch>
        </p:blipFill>
        <p:spPr bwMode="auto">
          <a:xfrm>
            <a:off x="11363623" y="160591"/>
            <a:ext cx="660148" cy="7027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title"/>
            <p:custDataLst>
              <p:tags r:id="rId3"/>
            </p:custDataLst>
          </p:nvPr>
        </p:nvSpPr>
        <p:spPr>
          <a:xfrm>
            <a:off x="612000" y="781200"/>
            <a:ext cx="10976400" cy="626400"/>
          </a:xfrm>
        </p:spPr>
        <p:txBody>
          <a:bodyPr anchor="ctr"/>
          <a:lstStyle>
            <a:lvl1pPr algn="ctr">
              <a:defRPr sz="3600" baseline="0">
                <a:solidFill>
                  <a:schemeClr val="bg1"/>
                </a:solidFill>
                <a:latin typeface="Arial" panose="020B0604020202020204" pitchFamily="34" charset="0"/>
                <a:ea typeface="隶书" panose="02010509060101010101" charset="-122"/>
              </a:defRPr>
            </a:lvl1pPr>
          </a:lstStyle>
          <a:p>
            <a:r>
              <a:rPr lang="zh-CN" altLang="en-US"/>
              <a:t>单击此处编辑母版标题样式</a:t>
            </a:r>
          </a:p>
        </p:txBody>
      </p:sp>
      <p:sp>
        <p:nvSpPr>
          <p:cNvPr id="3" name="日期占位符 2"/>
          <p:cNvSpPr>
            <a:spLocks noGrp="1"/>
          </p:cNvSpPr>
          <p:nvPr>
            <p:ph type="dt" sz="half" idx="10"/>
            <p:custDataLst>
              <p:tags r:id="rId4"/>
            </p:custDataLst>
          </p:nvPr>
        </p:nvSpPr>
        <p:spPr/>
        <p:txBody>
          <a:bodyPr/>
          <a:lstStyle>
            <a:lvl1pPr>
              <a:defRPr baseline="0">
                <a:latin typeface="隶书" panose="02010509060101010101" charset="-122"/>
                <a:ea typeface="隶书" panose="02010509060101010101" charset="-122"/>
              </a:defRPr>
            </a:lvl1pPr>
          </a:lstStyle>
          <a:p>
            <a:fld id="{760FBDFE-C587-4B4C-A407-44438C67B59E}" type="datetimeFigureOut">
              <a:rPr lang="zh-CN" altLang="en-US" smtClean="0"/>
              <a:t>2019/12/17 Tuesday</a:t>
            </a:fld>
            <a:endParaRPr lang="zh-CN" altLang="en-US"/>
          </a:p>
        </p:txBody>
      </p:sp>
      <p:sp>
        <p:nvSpPr>
          <p:cNvPr id="4" name="页脚占位符 3"/>
          <p:cNvSpPr>
            <a:spLocks noGrp="1"/>
          </p:cNvSpPr>
          <p:nvPr>
            <p:ph type="ftr" sz="quarter" idx="11"/>
            <p:custDataLst>
              <p:tags r:id="rId5"/>
            </p:custDataLst>
          </p:nvPr>
        </p:nvSpPr>
        <p:spPr/>
        <p:txBody>
          <a:bodyPr/>
          <a:lstStyle>
            <a:lvl1pPr>
              <a:defRPr baseline="0">
                <a:latin typeface="隶书" panose="02010509060101010101" charset="-122"/>
                <a:ea typeface="隶书" panose="02010509060101010101" charset="-122"/>
              </a:defRPr>
            </a:lvl1pPr>
          </a:lstStyle>
          <a:p>
            <a:endParaRPr lang="zh-CN" altLang="en-US" dirty="0"/>
          </a:p>
        </p:txBody>
      </p:sp>
      <p:sp>
        <p:nvSpPr>
          <p:cNvPr id="5" name="灯片编号占位符 4"/>
          <p:cNvSpPr>
            <a:spLocks noGrp="1"/>
          </p:cNvSpPr>
          <p:nvPr>
            <p:ph type="sldNum" sz="quarter" idx="12"/>
            <p:custDataLst>
              <p:tags r:id="rId6"/>
            </p:custDataLst>
          </p:nvPr>
        </p:nvSpPr>
        <p:spPr/>
        <p:txBody>
          <a:bodyPr/>
          <a:lstStyle>
            <a:lvl1pPr>
              <a:defRPr baseline="0">
                <a:latin typeface="隶书" panose="02010509060101010101" charset="-122"/>
                <a:ea typeface="隶书" panose="02010509060101010101" charset="-122"/>
              </a:defRPr>
            </a:lvl1pPr>
          </a:lstStyle>
          <a:p>
            <a:fld id="{49AE70B2-8BF9-45C0-BB95-33D1B9D3A854}" type="slidenum">
              <a:rPr lang="zh-CN" altLang="en-US" smtClean="0"/>
              <a:t>‹#›</a:t>
            </a:fld>
            <a:endParaRPr lang="zh-CN" altLang="en-US" dirty="0"/>
          </a:p>
        </p:txBody>
      </p:sp>
      <p:sp>
        <p:nvSpPr>
          <p:cNvPr id="7" name="文本占位符 6"/>
          <p:cNvSpPr>
            <a:spLocks noGrp="1"/>
          </p:cNvSpPr>
          <p:nvPr>
            <p:ph type="body" sz="quarter" idx="13"/>
            <p:custDataLst>
              <p:tags r:id="rId7"/>
            </p:custDataLst>
          </p:nvPr>
        </p:nvSpPr>
        <p:spPr>
          <a:xfrm>
            <a:off x="612000" y="1659600"/>
            <a:ext cx="10975975" cy="828000"/>
          </a:xfrm>
        </p:spPr>
        <p:txBody>
          <a:bodyPr/>
          <a:lstStyle>
            <a:lvl1pPr algn="ctr">
              <a:defRPr baseline="0">
                <a:solidFill>
                  <a:schemeClr val="bg1"/>
                </a:solidFill>
                <a:latin typeface="Arial" panose="020B0604020202020204" pitchFamily="34" charset="0"/>
                <a:ea typeface="隶书" panose="02010509060101010101" charset="-122"/>
              </a:defRPr>
            </a:lvl1pPr>
          </a:lstStyle>
          <a:p>
            <a:pPr lvl="0"/>
            <a:r>
              <a:rPr lang="zh-CN" altLang="en-US" dirty="0"/>
              <a:t>单击此处编辑母版文本样式</a:t>
            </a:r>
          </a:p>
        </p:txBody>
      </p:sp>
      <p:sp>
        <p:nvSpPr>
          <p:cNvPr id="9" name="内容占位符 8"/>
          <p:cNvSpPr>
            <a:spLocks noGrp="1"/>
          </p:cNvSpPr>
          <p:nvPr>
            <p:ph sz="quarter" idx="14"/>
            <p:custDataLst>
              <p:tags r:id="rId8"/>
            </p:custDataLst>
          </p:nvPr>
        </p:nvSpPr>
        <p:spPr>
          <a:xfrm>
            <a:off x="612775" y="2808000"/>
            <a:ext cx="10965600" cy="3430800"/>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1"/>
            </p:custDataLst>
          </p:nvPr>
        </p:nvSpPr>
        <p:spPr>
          <a:xfrm>
            <a:off x="0" y="5029201"/>
            <a:ext cx="12192000" cy="182879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sz="1800" baseline="0">
              <a:latin typeface="隶书" panose="02010509060101010101" charset="-122"/>
              <a:ea typeface="隶书" panose="02010509060101010101" charset="-122"/>
              <a:sym typeface="+mn-ea"/>
            </a:endParaRPr>
          </a:p>
        </p:txBody>
      </p:sp>
      <p:pic>
        <p:nvPicPr>
          <p:cNvPr id="13" name="图片 12"/>
          <p:cNvPicPr>
            <a:picLocks noChangeAspect="1"/>
          </p:cNvPicPr>
          <p:nvPr userDrawn="1">
            <p:custDataLst>
              <p:tags r:id="rId2"/>
            </p:custDataLst>
          </p:nvPr>
        </p:nvPicPr>
        <p:blipFill rotWithShape="1">
          <a:blip r:embed="rId10"/>
          <a:srcRect/>
          <a:stretch>
            <a:fillRect/>
          </a:stretch>
        </p:blipFill>
        <p:spPr>
          <a:xfrm>
            <a:off x="7996519" y="5271972"/>
            <a:ext cx="4195482" cy="1586028"/>
          </a:xfrm>
          <a:prstGeom prst="rect">
            <a:avLst/>
          </a:prstGeom>
        </p:spPr>
      </p:pic>
      <p:sp>
        <p:nvSpPr>
          <p:cNvPr id="2" name="标题 1"/>
          <p:cNvSpPr>
            <a:spLocks noGrp="1"/>
          </p:cNvSpPr>
          <p:nvPr userDrawn="1">
            <p:ph type="title"/>
            <p:custDataLst>
              <p:tags r:id="rId3"/>
            </p:custDataLst>
          </p:nvPr>
        </p:nvSpPr>
        <p:spPr>
          <a:xfrm>
            <a:off x="604800" y="669600"/>
            <a:ext cx="10976400" cy="565200"/>
          </a:xfrm>
        </p:spPr>
        <p:txBody>
          <a:bodyPr anchor="ctr"/>
          <a:lstStyle>
            <a:lvl1pPr algn="ctr">
              <a:defRPr sz="3200" baseline="0">
                <a:latin typeface="Arial" panose="020B0604020202020204" pitchFamily="34" charset="0"/>
                <a:ea typeface="隶书" panose="02010509060101010101" charset="-122"/>
              </a:defRPr>
            </a:lvl1pPr>
          </a:lstStyle>
          <a:p>
            <a:r>
              <a:rPr lang="zh-CN" altLang="en-US" dirty="0"/>
              <a:t>单击此处编辑母版标题样式</a:t>
            </a:r>
          </a:p>
        </p:txBody>
      </p:sp>
      <p:sp>
        <p:nvSpPr>
          <p:cNvPr id="3" name="日期占位符 2"/>
          <p:cNvSpPr>
            <a:spLocks noGrp="1"/>
          </p:cNvSpPr>
          <p:nvPr userDrawn="1">
            <p:ph type="dt" sz="half" idx="10"/>
            <p:custDataLst>
              <p:tags r:id="rId4"/>
            </p:custDataLst>
          </p:nvPr>
        </p:nvSpPr>
        <p:spPr/>
        <p:txBody>
          <a:bodyPr/>
          <a:lstStyle>
            <a:lvl1pPr>
              <a:defRPr baseline="0">
                <a:latin typeface="隶书" panose="02010509060101010101" charset="-122"/>
                <a:ea typeface="隶书" panose="02010509060101010101" charset="-122"/>
              </a:defRPr>
            </a:lvl1pPr>
          </a:lstStyle>
          <a:p>
            <a:fld id="{760FBDFE-C587-4B4C-A407-44438C67B59E}" type="datetimeFigureOut">
              <a:rPr lang="zh-CN" altLang="en-US" smtClean="0"/>
              <a:t>2019/12/17 Tuesday</a:t>
            </a:fld>
            <a:endParaRPr lang="zh-CN" altLang="en-US"/>
          </a:p>
        </p:txBody>
      </p:sp>
      <p:sp>
        <p:nvSpPr>
          <p:cNvPr id="4" name="页脚占位符 3"/>
          <p:cNvSpPr>
            <a:spLocks noGrp="1"/>
          </p:cNvSpPr>
          <p:nvPr userDrawn="1">
            <p:ph type="ftr" sz="quarter" idx="11"/>
            <p:custDataLst>
              <p:tags r:id="rId5"/>
            </p:custDataLst>
          </p:nvPr>
        </p:nvSpPr>
        <p:spPr/>
        <p:txBody>
          <a:bodyPr/>
          <a:lstStyle>
            <a:lvl1pPr>
              <a:defRPr baseline="0">
                <a:latin typeface="隶书" panose="02010509060101010101" charset="-122"/>
                <a:ea typeface="隶书" panose="02010509060101010101" charset="-122"/>
              </a:defRPr>
            </a:lvl1pPr>
          </a:lstStyle>
          <a:p>
            <a:endParaRPr lang="zh-CN" altLang="en-US" dirty="0"/>
          </a:p>
        </p:txBody>
      </p:sp>
      <p:sp>
        <p:nvSpPr>
          <p:cNvPr id="5" name="灯片编号占位符 4"/>
          <p:cNvSpPr>
            <a:spLocks noGrp="1"/>
          </p:cNvSpPr>
          <p:nvPr userDrawn="1">
            <p:ph type="sldNum" sz="quarter" idx="12"/>
            <p:custDataLst>
              <p:tags r:id="rId6"/>
            </p:custDataLst>
          </p:nvPr>
        </p:nvSpPr>
        <p:spPr/>
        <p:txBody>
          <a:bodyPr/>
          <a:lstStyle>
            <a:lvl1pPr>
              <a:defRPr baseline="0">
                <a:latin typeface="隶书" panose="02010509060101010101" charset="-122"/>
                <a:ea typeface="隶书" panose="02010509060101010101" charset="-122"/>
              </a:defRPr>
            </a:lvl1pPr>
          </a:lstStyle>
          <a:p>
            <a:fld id="{49AE70B2-8BF9-45C0-BB95-33D1B9D3A854}" type="slidenum">
              <a:rPr lang="zh-CN" altLang="en-US" smtClean="0"/>
              <a:t>‹#›</a:t>
            </a:fld>
            <a:endParaRPr lang="zh-CN" altLang="en-US" dirty="0"/>
          </a:p>
        </p:txBody>
      </p:sp>
      <p:sp>
        <p:nvSpPr>
          <p:cNvPr id="7" name="内容占位符 6"/>
          <p:cNvSpPr>
            <a:spLocks noGrp="1"/>
          </p:cNvSpPr>
          <p:nvPr userDrawn="1">
            <p:ph sz="quarter" idx="13"/>
            <p:custDataLst>
              <p:tags r:id="rId7"/>
            </p:custDataLst>
          </p:nvPr>
        </p:nvSpPr>
        <p:spPr>
          <a:xfrm>
            <a:off x="604837" y="1681200"/>
            <a:ext cx="10990800" cy="3211200"/>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文本占位符 8"/>
          <p:cNvSpPr>
            <a:spLocks noGrp="1"/>
          </p:cNvSpPr>
          <p:nvPr userDrawn="1">
            <p:ph type="body" sz="quarter" idx="14"/>
            <p:custDataLst>
              <p:tags r:id="rId8"/>
            </p:custDataLst>
          </p:nvPr>
        </p:nvSpPr>
        <p:spPr>
          <a:xfrm>
            <a:off x="594000" y="5180400"/>
            <a:ext cx="11001600" cy="1011600"/>
          </a:xfrm>
        </p:spPr>
        <p:txBody>
          <a:bodyPr/>
          <a:lstStyle>
            <a:lvl1pPr>
              <a:defRPr baseline="0">
                <a:solidFill>
                  <a:schemeClr val="bg1"/>
                </a:solidFill>
                <a:latin typeface="Arial" panose="020B0604020202020204" pitchFamily="34" charset="0"/>
                <a:ea typeface="隶书" panose="02010509060101010101" charset="-122"/>
              </a:defRPr>
            </a:lvl1pPr>
          </a:lstStyle>
          <a:p>
            <a:pPr lvl="0"/>
            <a:r>
              <a:rPr lang="zh-CN" altLang="en-US" dirty="0"/>
              <a:t>单击此处编辑母版文本样式</a:t>
            </a: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pic>
        <p:nvPicPr>
          <p:cNvPr id="12" name="图片 11"/>
          <p:cNvPicPr>
            <a:picLocks noChangeAspect="1"/>
          </p:cNvPicPr>
          <p:nvPr userDrawn="1">
            <p:custDataLst>
              <p:tags r:id="rId1"/>
            </p:custDataLst>
          </p:nvPr>
        </p:nvPicPr>
        <p:blipFill>
          <a:blip r:embed="rId12"/>
          <a:stretch>
            <a:fillRect/>
          </a:stretch>
        </p:blipFill>
        <p:spPr bwMode="auto">
          <a:xfrm>
            <a:off x="11363623" y="6049818"/>
            <a:ext cx="660148" cy="7027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矩形 9"/>
          <p:cNvSpPr/>
          <p:nvPr userDrawn="1">
            <p:custDataLst>
              <p:tags r:id="rId2"/>
            </p:custDataLst>
          </p:nvPr>
        </p:nvSpPr>
        <p:spPr>
          <a:xfrm>
            <a:off x="0" y="0"/>
            <a:ext cx="12192000" cy="9144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sz="1800" baseline="0">
              <a:latin typeface="隶书" panose="02010509060101010101" charset="-122"/>
              <a:ea typeface="隶书" panose="02010509060101010101" charset="-122"/>
              <a:sym typeface="+mn-ea"/>
            </a:endParaRPr>
          </a:p>
        </p:txBody>
      </p:sp>
      <p:sp>
        <p:nvSpPr>
          <p:cNvPr id="2" name="标题 1"/>
          <p:cNvSpPr>
            <a:spLocks noGrp="1"/>
          </p:cNvSpPr>
          <p:nvPr>
            <p:ph type="title"/>
            <p:custDataLst>
              <p:tags r:id="rId3"/>
            </p:custDataLst>
          </p:nvPr>
        </p:nvSpPr>
        <p:spPr>
          <a:xfrm>
            <a:off x="579600" y="237600"/>
            <a:ext cx="11037600" cy="441964"/>
          </a:xfrm>
        </p:spPr>
        <p:txBody>
          <a:bodyPr/>
          <a:lstStyle>
            <a:lvl1pPr>
              <a:defRPr baseline="0">
                <a:solidFill>
                  <a:schemeClr val="bg1"/>
                </a:solidFill>
                <a:latin typeface="Arial" panose="020B0604020202020204" pitchFamily="34" charset="0"/>
                <a:ea typeface="隶书" panose="02010509060101010101" charset="-122"/>
              </a:defRPr>
            </a:lvl1pPr>
          </a:lstStyle>
          <a:p>
            <a:r>
              <a:rPr lang="zh-CN" altLang="en-US" dirty="0"/>
              <a:t>单击此处编辑母版标题样式</a:t>
            </a:r>
          </a:p>
        </p:txBody>
      </p:sp>
      <p:sp>
        <p:nvSpPr>
          <p:cNvPr id="3" name="日期占位符 2"/>
          <p:cNvSpPr>
            <a:spLocks noGrp="1"/>
          </p:cNvSpPr>
          <p:nvPr>
            <p:ph type="dt" sz="half" idx="10"/>
            <p:custDataLst>
              <p:tags r:id="rId4"/>
            </p:custDataLst>
          </p:nvPr>
        </p:nvSpPr>
        <p:spPr/>
        <p:txBody>
          <a:bodyPr/>
          <a:lstStyle>
            <a:lvl1pPr>
              <a:defRPr baseline="0">
                <a:latin typeface="隶书" panose="02010509060101010101" charset="-122"/>
                <a:ea typeface="隶书" panose="02010509060101010101" charset="-122"/>
              </a:defRPr>
            </a:lvl1pPr>
          </a:lstStyle>
          <a:p>
            <a:fld id="{760FBDFE-C587-4B4C-A407-44438C67B59E}" type="datetimeFigureOut">
              <a:rPr lang="zh-CN" altLang="en-US" smtClean="0"/>
              <a:t>2019/12/17 Tuesday</a:t>
            </a:fld>
            <a:endParaRPr lang="zh-CN" altLang="en-US"/>
          </a:p>
        </p:txBody>
      </p:sp>
      <p:sp>
        <p:nvSpPr>
          <p:cNvPr id="4" name="页脚占位符 3"/>
          <p:cNvSpPr>
            <a:spLocks noGrp="1"/>
          </p:cNvSpPr>
          <p:nvPr>
            <p:ph type="ftr" sz="quarter" idx="11"/>
            <p:custDataLst>
              <p:tags r:id="rId5"/>
            </p:custDataLst>
          </p:nvPr>
        </p:nvSpPr>
        <p:spPr/>
        <p:txBody>
          <a:bodyPr/>
          <a:lstStyle>
            <a:lvl1pPr>
              <a:defRPr baseline="0">
                <a:latin typeface="隶书" panose="02010509060101010101" charset="-122"/>
                <a:ea typeface="隶书" panose="02010509060101010101" charset="-122"/>
              </a:defRPr>
            </a:lvl1pPr>
          </a:lstStyle>
          <a:p>
            <a:endParaRPr lang="zh-CN" altLang="en-US" dirty="0"/>
          </a:p>
        </p:txBody>
      </p:sp>
      <p:sp>
        <p:nvSpPr>
          <p:cNvPr id="5" name="灯片编号占位符 4"/>
          <p:cNvSpPr>
            <a:spLocks noGrp="1"/>
          </p:cNvSpPr>
          <p:nvPr>
            <p:ph type="sldNum" sz="quarter" idx="12"/>
            <p:custDataLst>
              <p:tags r:id="rId6"/>
            </p:custDataLst>
          </p:nvPr>
        </p:nvSpPr>
        <p:spPr/>
        <p:txBody>
          <a:bodyPr/>
          <a:lstStyle>
            <a:lvl1pPr>
              <a:defRPr baseline="0">
                <a:latin typeface="隶书" panose="02010509060101010101" charset="-122"/>
                <a:ea typeface="隶书" panose="02010509060101010101" charset="-122"/>
              </a:defRPr>
            </a:lvl1pPr>
          </a:lstStyle>
          <a:p>
            <a:fld id="{49AE70B2-8BF9-45C0-BB95-33D1B9D3A854}" type="slidenum">
              <a:rPr lang="zh-CN" altLang="en-US" smtClean="0"/>
              <a:t>‹#›</a:t>
            </a:fld>
            <a:endParaRPr lang="zh-CN" altLang="en-US" dirty="0"/>
          </a:p>
        </p:txBody>
      </p:sp>
      <p:sp>
        <p:nvSpPr>
          <p:cNvPr id="7" name="内容占位符 6"/>
          <p:cNvSpPr>
            <a:spLocks noGrp="1"/>
          </p:cNvSpPr>
          <p:nvPr>
            <p:ph sz="quarter" idx="13"/>
            <p:custDataLst>
              <p:tags r:id="rId7"/>
            </p:custDataLst>
          </p:nvPr>
        </p:nvSpPr>
        <p:spPr>
          <a:xfrm>
            <a:off x="579600" y="1663200"/>
            <a:ext cx="5342400" cy="2894400"/>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内容占位符 8"/>
          <p:cNvSpPr>
            <a:spLocks noGrp="1"/>
          </p:cNvSpPr>
          <p:nvPr>
            <p:ph sz="quarter" idx="14"/>
            <p:custDataLst>
              <p:tags r:id="rId8"/>
            </p:custDataLst>
          </p:nvPr>
        </p:nvSpPr>
        <p:spPr>
          <a:xfrm>
            <a:off x="6242400" y="1663200"/>
            <a:ext cx="5367600" cy="2894400"/>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1" name="文本占位符 10"/>
          <p:cNvSpPr>
            <a:spLocks noGrp="1"/>
          </p:cNvSpPr>
          <p:nvPr>
            <p:ph type="body" sz="quarter" idx="15"/>
            <p:custDataLst>
              <p:tags r:id="rId9"/>
            </p:custDataLst>
          </p:nvPr>
        </p:nvSpPr>
        <p:spPr>
          <a:xfrm>
            <a:off x="572400" y="4816800"/>
            <a:ext cx="5342400" cy="781200"/>
          </a:xfrm>
        </p:spPr>
        <p:txBody>
          <a:bodyPr/>
          <a:lstStyle>
            <a:lvl1pPr>
              <a:defRPr baseline="0">
                <a:latin typeface="Arial" panose="020B0604020202020204" pitchFamily="34" charset="0"/>
                <a:ea typeface="隶书" panose="02010509060101010101" charset="-122"/>
              </a:defRPr>
            </a:lvl1pPr>
          </a:lstStyle>
          <a:p>
            <a:pPr lvl="0"/>
            <a:r>
              <a:rPr lang="zh-CN" altLang="en-US" dirty="0"/>
              <a:t>单击此处编辑母版文本样式</a:t>
            </a:r>
          </a:p>
        </p:txBody>
      </p:sp>
      <p:sp>
        <p:nvSpPr>
          <p:cNvPr id="13" name="文本占位符 12"/>
          <p:cNvSpPr>
            <a:spLocks noGrp="1"/>
          </p:cNvSpPr>
          <p:nvPr>
            <p:ph type="body" sz="quarter" idx="16"/>
            <p:custDataLst>
              <p:tags r:id="rId10"/>
            </p:custDataLst>
          </p:nvPr>
        </p:nvSpPr>
        <p:spPr>
          <a:xfrm>
            <a:off x="6253200" y="4813200"/>
            <a:ext cx="5367600" cy="781200"/>
          </a:xfrm>
        </p:spPr>
        <p:txBody>
          <a:bodyPr/>
          <a:lstStyle>
            <a:lvl1pPr>
              <a:defRPr baseline="0">
                <a:latin typeface="Arial" panose="020B0604020202020204" pitchFamily="34" charset="0"/>
                <a:ea typeface="隶书" panose="02010509060101010101" charset="-122"/>
              </a:defRPr>
            </a:lvl1pPr>
          </a:lstStyle>
          <a:p>
            <a:pPr lvl="0"/>
            <a:r>
              <a:rPr lang="zh-CN" altLang="en-US" dirty="0"/>
              <a:t>单击此处编辑母版文本样式</a:t>
            </a: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tx2"/>
        </a:solidFill>
        <a:effectLst/>
      </p:bgPr>
    </p:bg>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0" y="959224"/>
            <a:ext cx="12192000" cy="4939553"/>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sz="1800" baseline="0">
              <a:latin typeface="隶书" panose="02010509060101010101" charset="-122"/>
              <a:ea typeface="隶书" panose="02010509060101010101" charset="-122"/>
              <a:sym typeface="+mn-ea"/>
            </a:endParaRPr>
          </a:p>
        </p:txBody>
      </p:sp>
      <p:grpSp>
        <p:nvGrpSpPr>
          <p:cNvPr id="11" name="组合 10"/>
          <p:cNvGrpSpPr/>
          <p:nvPr userDrawn="1">
            <p:custDataLst>
              <p:tags r:id="rId2"/>
            </p:custDataLst>
          </p:nvPr>
        </p:nvGrpSpPr>
        <p:grpSpPr>
          <a:xfrm>
            <a:off x="1899" y="4734032"/>
            <a:ext cx="12190102" cy="2123968"/>
            <a:chOff x="1899" y="4734032"/>
            <a:chExt cx="12190102" cy="2123968"/>
          </a:xfrm>
        </p:grpSpPr>
        <p:pic>
          <p:nvPicPr>
            <p:cNvPr id="13" name="图片 12"/>
            <p:cNvPicPr>
              <a:picLocks noChangeAspect="1"/>
            </p:cNvPicPr>
            <p:nvPr userDrawn="1">
              <p:custDataLst>
                <p:tags r:id="rId8"/>
              </p:custDataLst>
            </p:nvPr>
          </p:nvPicPr>
          <p:blipFill rotWithShape="1">
            <a:blip r:embed="rId11" cstate="print">
              <a:extLst>
                <a:ext uri="{28A0092B-C50C-407E-A947-70E740481C1C}">
                  <a14:useLocalDpi xmlns:a14="http://schemas.microsoft.com/office/drawing/2010/main" val="0"/>
                </a:ext>
              </a:extLst>
            </a:blip>
            <a:srcRect/>
            <a:stretch>
              <a:fillRect/>
            </a:stretch>
          </p:blipFill>
          <p:spPr>
            <a:xfrm>
              <a:off x="1899" y="5031297"/>
              <a:ext cx="2995301" cy="1825251"/>
            </a:xfrm>
            <a:prstGeom prst="rect">
              <a:avLst/>
            </a:prstGeom>
          </p:spPr>
        </p:pic>
        <p:pic>
          <p:nvPicPr>
            <p:cNvPr id="14" name="图片 13"/>
            <p:cNvPicPr>
              <a:picLocks noChangeAspect="1"/>
            </p:cNvPicPr>
            <p:nvPr userDrawn="1">
              <p:custDataLst>
                <p:tags r:id="rId9"/>
              </p:custDataLst>
            </p:nvPr>
          </p:nvPicPr>
          <p:blipFill rotWithShape="1">
            <a:blip r:embed="rId12" cstate="print">
              <a:extLst>
                <a:ext uri="{28A0092B-C50C-407E-A947-70E740481C1C}">
                  <a14:useLocalDpi xmlns:a14="http://schemas.microsoft.com/office/drawing/2010/main" val="0"/>
                </a:ext>
              </a:extLst>
            </a:blip>
            <a:srcRect/>
            <a:stretch>
              <a:fillRect/>
            </a:stretch>
          </p:blipFill>
          <p:spPr>
            <a:xfrm>
              <a:off x="6573520" y="4734032"/>
              <a:ext cx="5618481" cy="2123968"/>
            </a:xfrm>
            <a:prstGeom prst="rect">
              <a:avLst/>
            </a:prstGeom>
          </p:spPr>
        </p:pic>
      </p:grpSp>
      <p:sp>
        <p:nvSpPr>
          <p:cNvPr id="2" name="标题 1"/>
          <p:cNvSpPr>
            <a:spLocks noGrp="1"/>
          </p:cNvSpPr>
          <p:nvPr>
            <p:ph type="title" hasCustomPrompt="1"/>
            <p:custDataLst>
              <p:tags r:id="rId3"/>
            </p:custDataLst>
          </p:nvPr>
        </p:nvSpPr>
        <p:spPr>
          <a:xfrm>
            <a:off x="1522800" y="1339200"/>
            <a:ext cx="9144000" cy="2386800"/>
          </a:xfrm>
        </p:spPr>
        <p:txBody>
          <a:bodyPr anchor="b"/>
          <a:lstStyle>
            <a:lvl1pPr algn="ctr">
              <a:defRPr sz="6000" baseline="0">
                <a:solidFill>
                  <a:schemeClr val="tx1">
                    <a:lumMod val="85000"/>
                    <a:lumOff val="15000"/>
                  </a:schemeClr>
                </a:solidFill>
                <a:latin typeface="Arial" panose="020B0604020202020204" pitchFamily="34" charset="0"/>
                <a:ea typeface="隶书" panose="02010509060101010101" charset="-122"/>
              </a:defRPr>
            </a:lvl1pPr>
          </a:lstStyle>
          <a:p>
            <a:r>
              <a:rPr lang="zh-CN" altLang="en-US" dirty="0"/>
              <a:t>单击此处编辑标题</a:t>
            </a:r>
          </a:p>
        </p:txBody>
      </p:sp>
      <p:sp>
        <p:nvSpPr>
          <p:cNvPr id="3" name="日期占位符 2"/>
          <p:cNvSpPr>
            <a:spLocks noGrp="1"/>
          </p:cNvSpPr>
          <p:nvPr>
            <p:ph type="dt" sz="half" idx="10"/>
            <p:custDataLst>
              <p:tags r:id="rId4"/>
            </p:custDataLst>
          </p:nvPr>
        </p:nvSpPr>
        <p:spPr/>
        <p:txBody>
          <a:bodyPr/>
          <a:lstStyle>
            <a:lvl1pPr>
              <a:defRPr baseline="0">
                <a:latin typeface="隶书" panose="02010509060101010101" charset="-122"/>
                <a:ea typeface="隶书" panose="02010509060101010101" charset="-122"/>
              </a:defRPr>
            </a:lvl1pPr>
          </a:lstStyle>
          <a:p>
            <a:fld id="{760FBDFE-C587-4B4C-A407-44438C67B59E}" type="datetimeFigureOut">
              <a:rPr lang="zh-CN" altLang="en-US" smtClean="0"/>
              <a:t>2019/12/17 Tuesday</a:t>
            </a:fld>
            <a:endParaRPr lang="zh-CN" altLang="en-US"/>
          </a:p>
        </p:txBody>
      </p:sp>
      <p:sp>
        <p:nvSpPr>
          <p:cNvPr id="4" name="页脚占位符 3"/>
          <p:cNvSpPr>
            <a:spLocks noGrp="1"/>
          </p:cNvSpPr>
          <p:nvPr>
            <p:ph type="ftr" sz="quarter" idx="11"/>
            <p:custDataLst>
              <p:tags r:id="rId5"/>
            </p:custDataLst>
          </p:nvPr>
        </p:nvSpPr>
        <p:spPr/>
        <p:txBody>
          <a:bodyPr/>
          <a:lstStyle>
            <a:lvl1pPr>
              <a:defRPr baseline="0">
                <a:latin typeface="隶书" panose="02010509060101010101" charset="-122"/>
                <a:ea typeface="隶书" panose="02010509060101010101" charset="-122"/>
              </a:defRPr>
            </a:lvl1pPr>
          </a:lstStyle>
          <a:p>
            <a:endParaRPr lang="zh-CN" altLang="en-US" dirty="0"/>
          </a:p>
        </p:txBody>
      </p:sp>
      <p:sp>
        <p:nvSpPr>
          <p:cNvPr id="5" name="灯片编号占位符 4"/>
          <p:cNvSpPr>
            <a:spLocks noGrp="1"/>
          </p:cNvSpPr>
          <p:nvPr>
            <p:ph type="sldNum" sz="quarter" idx="12"/>
            <p:custDataLst>
              <p:tags r:id="rId6"/>
            </p:custDataLst>
          </p:nvPr>
        </p:nvSpPr>
        <p:spPr/>
        <p:txBody>
          <a:bodyPr/>
          <a:lstStyle>
            <a:lvl1pPr>
              <a:defRPr baseline="0">
                <a:latin typeface="隶书" panose="02010509060101010101" charset="-122"/>
                <a:ea typeface="隶书" panose="02010509060101010101" charset="-122"/>
              </a:defRPr>
            </a:lvl1pPr>
          </a:lstStyle>
          <a:p>
            <a:fld id="{49AE70B2-8BF9-45C0-BB95-33D1B9D3A854}" type="slidenum">
              <a:rPr lang="zh-CN" altLang="en-US" smtClean="0"/>
              <a:t>‹#›</a:t>
            </a:fld>
            <a:endParaRPr lang="zh-CN" altLang="en-US" dirty="0"/>
          </a:p>
        </p:txBody>
      </p:sp>
      <p:sp>
        <p:nvSpPr>
          <p:cNvPr id="7" name="文本占位符 6"/>
          <p:cNvSpPr>
            <a:spLocks noGrp="1"/>
          </p:cNvSpPr>
          <p:nvPr>
            <p:ph type="body" sz="quarter" idx="13"/>
            <p:custDataLst>
              <p:tags r:id="rId7"/>
            </p:custDataLst>
          </p:nvPr>
        </p:nvSpPr>
        <p:spPr>
          <a:xfrm>
            <a:off x="1522413" y="3862800"/>
            <a:ext cx="9144000" cy="1656000"/>
          </a:xfrm>
        </p:spPr>
        <p:txBody>
          <a:bodyPr/>
          <a:lstStyle>
            <a:lvl1pPr algn="ctr">
              <a:defRPr baseline="0">
                <a:solidFill>
                  <a:schemeClr val="tx1">
                    <a:lumMod val="85000"/>
                    <a:lumOff val="15000"/>
                  </a:schemeClr>
                </a:solidFill>
                <a:latin typeface="Arial" panose="020B0604020202020204" pitchFamily="34" charset="0"/>
                <a:ea typeface="隶书" panose="02010509060101010101" charset="-122"/>
              </a:defRPr>
            </a:lvl1pPr>
          </a:lstStyle>
          <a:p>
            <a:pPr lvl="0"/>
            <a:r>
              <a:rPr lang="zh-CN" altLang="en-US" dirty="0"/>
              <a:t>单击此处编辑母版文本样式</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tags" Target="../tags/tag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tags" Target="../tags/tag6.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tags" Target="../tags/tag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tags" Target="../tags/tag5.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tags" Target="../tags/tag4.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tags" Target="../tags/tag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slideLayout" Target="../slideLayouts/slideLayout47.xml"/><Relationship Id="rId3" Type="http://schemas.openxmlformats.org/officeDocument/2006/relationships/slideLayout" Target="../slideLayouts/slideLayout32.xml"/><Relationship Id="rId21" Type="http://schemas.openxmlformats.org/officeDocument/2006/relationships/tags" Target="../tags/tag95.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5" Type="http://schemas.openxmlformats.org/officeDocument/2006/relationships/tags" Target="../tags/tag99.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20" Type="http://schemas.openxmlformats.org/officeDocument/2006/relationships/tags" Target="../tags/tag94.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24" Type="http://schemas.openxmlformats.org/officeDocument/2006/relationships/tags" Target="../tags/tag98.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23" Type="http://schemas.openxmlformats.org/officeDocument/2006/relationships/tags" Target="../tags/tag97.xml"/><Relationship Id="rId10" Type="http://schemas.openxmlformats.org/officeDocument/2006/relationships/slideLayout" Target="../slideLayouts/slideLayout39.xml"/><Relationship Id="rId19" Type="http://schemas.openxmlformats.org/officeDocument/2006/relationships/theme" Target="../theme/theme3.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 Id="rId22" Type="http://schemas.openxmlformats.org/officeDocument/2006/relationships/tags" Target="../tags/tag9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slideLayout" Target="../slideLayouts/slideLayout60.xml"/><Relationship Id="rId18" Type="http://schemas.openxmlformats.org/officeDocument/2006/relationships/slideLayout" Target="../slideLayouts/slideLayout65.xml"/><Relationship Id="rId3" Type="http://schemas.openxmlformats.org/officeDocument/2006/relationships/slideLayout" Target="../slideLayouts/slideLayout50.xml"/><Relationship Id="rId21" Type="http://schemas.openxmlformats.org/officeDocument/2006/relationships/tags" Target="../tags/tag188.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17" Type="http://schemas.openxmlformats.org/officeDocument/2006/relationships/slideLayout" Target="../slideLayouts/slideLayout64.xml"/><Relationship Id="rId25" Type="http://schemas.openxmlformats.org/officeDocument/2006/relationships/tags" Target="../tags/tag192.xml"/><Relationship Id="rId2" Type="http://schemas.openxmlformats.org/officeDocument/2006/relationships/slideLayout" Target="../slideLayouts/slideLayout49.xml"/><Relationship Id="rId16" Type="http://schemas.openxmlformats.org/officeDocument/2006/relationships/slideLayout" Target="../slideLayouts/slideLayout63.xml"/><Relationship Id="rId20" Type="http://schemas.openxmlformats.org/officeDocument/2006/relationships/tags" Target="../tags/tag187.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24" Type="http://schemas.openxmlformats.org/officeDocument/2006/relationships/tags" Target="../tags/tag191.xml"/><Relationship Id="rId5" Type="http://schemas.openxmlformats.org/officeDocument/2006/relationships/slideLayout" Target="../slideLayouts/slideLayout52.xml"/><Relationship Id="rId15" Type="http://schemas.openxmlformats.org/officeDocument/2006/relationships/slideLayout" Target="../slideLayouts/slideLayout62.xml"/><Relationship Id="rId23" Type="http://schemas.openxmlformats.org/officeDocument/2006/relationships/tags" Target="../tags/tag190.xml"/><Relationship Id="rId10" Type="http://schemas.openxmlformats.org/officeDocument/2006/relationships/slideLayout" Target="../slideLayouts/slideLayout57.xml"/><Relationship Id="rId19" Type="http://schemas.openxmlformats.org/officeDocument/2006/relationships/theme" Target="../theme/theme4.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slideLayout" Target="../slideLayouts/slideLayout61.xml"/><Relationship Id="rId22" Type="http://schemas.openxmlformats.org/officeDocument/2006/relationships/tags" Target="../tags/tag18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标题 1025"/>
          <p:cNvSpPr>
            <a:spLocks noGrp="1"/>
          </p:cNvSpPr>
          <p:nvPr>
            <p:ph type="title"/>
          </p:nvPr>
        </p:nvSpPr>
        <p:spPr>
          <a:xfrm>
            <a:off x="609600" y="274638"/>
            <a:ext cx="10972800" cy="1143000"/>
          </a:xfrm>
          <a:prstGeom prst="rect">
            <a:avLst/>
          </a:prstGeom>
          <a:noFill/>
          <a:ln w="9525">
            <a:noFill/>
          </a:ln>
        </p:spPr>
        <p:txBody>
          <a:bodyPr anchor="ctr"/>
          <a:lstStyle/>
          <a:p>
            <a:pPr lvl="0"/>
            <a:r>
              <a:rPr lang="zh-CN" altLang="en-US" dirty="0"/>
              <a:t>单击此处编辑母版标题样式</a:t>
            </a:r>
          </a:p>
        </p:txBody>
      </p:sp>
      <p:sp>
        <p:nvSpPr>
          <p:cNvPr id="2051" name="文本占位符 1026"/>
          <p:cNvSpPr>
            <a:spLocks noGrp="1"/>
          </p:cNvSpPr>
          <p:nvPr>
            <p:ph type="body"/>
          </p:nvPr>
        </p:nvSpPr>
        <p:spPr>
          <a:xfrm>
            <a:off x="609600" y="1600200"/>
            <a:ext cx="10972800" cy="4525963"/>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8" name="日期占位符 1027"/>
          <p:cNvSpPr>
            <a:spLocks noGrp="1"/>
          </p:cNvSpPr>
          <p:nvPr>
            <p:ph type="dt" sz="half" idx="2"/>
          </p:nvPr>
        </p:nvSpPr>
        <p:spPr>
          <a:xfrm>
            <a:off x="609600" y="6245225"/>
            <a:ext cx="2844800" cy="476250"/>
          </a:xfrm>
          <a:prstGeom prst="rect">
            <a:avLst/>
          </a:prstGeom>
          <a:noFill/>
          <a:ln w="9525">
            <a:noFill/>
          </a:ln>
        </p:spPr>
        <p:txBody>
          <a:bodyPr/>
          <a:lstStyle>
            <a:lvl1pPr>
              <a:defRPr sz="1400" noProof="1"/>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页脚占位符 1028"/>
          <p:cNvSpPr>
            <a:spLocks noGrp="1"/>
          </p:cNvSpPr>
          <p:nvPr>
            <p:ph type="ftr" sz="quarter" idx="3"/>
          </p:nvPr>
        </p:nvSpPr>
        <p:spPr>
          <a:xfrm>
            <a:off x="4165600" y="6245225"/>
            <a:ext cx="3860800" cy="476250"/>
          </a:xfrm>
          <a:prstGeom prst="rect">
            <a:avLst/>
          </a:prstGeom>
          <a:noFill/>
          <a:ln w="9525">
            <a:noFill/>
          </a:ln>
        </p:spPr>
        <p:txBody>
          <a:bodyPr/>
          <a:lstStyle>
            <a:lvl1pPr algn="ctr">
              <a:defRPr sz="1400" noProof="1"/>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灯片编号占位符 1029"/>
          <p:cNvSpPr>
            <a:spLocks noGrp="1"/>
          </p:cNvSpPr>
          <p:nvPr>
            <p:ph type="sldNum" sz="quarter" idx="4"/>
          </p:nvPr>
        </p:nvSpPr>
        <p:spPr>
          <a:xfrm>
            <a:off x="8737600" y="6245225"/>
            <a:ext cx="2844800" cy="476250"/>
          </a:xfrm>
          <a:prstGeom prst="rect">
            <a:avLst/>
          </a:prstGeom>
          <a:noFill/>
          <a:ln w="9525">
            <a:noFill/>
          </a:ln>
        </p:spPr>
        <p:txBody>
          <a:bodyPr vert="horz" wrap="square" lIns="91440" tIns="45720" rIns="91440" bIns="45720" numCol="1" anchor="t" anchorCtr="0" compatLnSpc="1"/>
          <a:lstStyle>
            <a:lvl1pPr algn="r">
              <a:defRPr sz="1400"/>
            </a:lvl1pPr>
          </a:lstStyle>
          <a:p>
            <a:pPr lvl="0" eaLnBrk="1" hangingPunct="1">
              <a:buNone/>
            </a:pP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标题占位符 1"/>
          <p:cNvSpPr>
            <a:spLocks noGrp="1" noChangeArrowheads="1"/>
          </p:cNvSpPr>
          <p:nvPr>
            <p:ph type="title" idx="4294967295"/>
            <p:custDataLst>
              <p:tags r:id="rId20"/>
            </p:custDataLst>
          </p:nvPr>
        </p:nvSpPr>
        <p:spPr bwMode="auto">
          <a:xfrm>
            <a:off x="669925" y="442913"/>
            <a:ext cx="10852150" cy="442913"/>
          </a:xfrm>
          <a:prstGeom prst="rect">
            <a:avLst/>
          </a:prstGeom>
          <a:noFill/>
          <a:ln w="9525">
            <a:noFill/>
            <a:miter lim="800000"/>
          </a:ln>
        </p:spPr>
        <p:txBody>
          <a:bodyPr vert="horz" wrap="square" lIns="90000" tIns="46800" rIns="90000" bIns="46800" numCol="1" anchor="t" anchorCtr="0" compatLnSpc="1"/>
          <a:lstStyle/>
          <a:p>
            <a:pPr lvl="0"/>
            <a:r>
              <a:rPr lang="zh-CN" altLang="en-US" smtClean="0"/>
              <a:t>单击此处编辑母版标题样式</a:t>
            </a:r>
          </a:p>
        </p:txBody>
      </p:sp>
      <p:sp>
        <p:nvSpPr>
          <p:cNvPr id="2051" name="文本占位符 2"/>
          <p:cNvSpPr>
            <a:spLocks noGrp="1" noChangeArrowheads="1"/>
          </p:cNvSpPr>
          <p:nvPr>
            <p:ph type="body" idx="9"/>
            <p:custDataLst>
              <p:tags r:id="rId21"/>
            </p:custDataLst>
          </p:nvPr>
        </p:nvSpPr>
        <p:spPr bwMode="auto">
          <a:xfrm>
            <a:off x="669925" y="952500"/>
            <a:ext cx="10852150" cy="5389563"/>
          </a:xfrm>
          <a:prstGeom prst="rect">
            <a:avLst/>
          </a:prstGeom>
          <a:noFill/>
          <a:ln w="9525">
            <a:noFill/>
            <a:miter lim="800000"/>
          </a:ln>
        </p:spPr>
        <p:txBody>
          <a:bodyPr vert="horz" wrap="square" lIns="90000" tIns="46800" rIns="90000" bIns="46800"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custDataLst>
              <p:tags r:id="rId22"/>
            </p:custDataLst>
          </p:nvPr>
        </p:nvSpPr>
        <p:spPr>
          <a:xfrm>
            <a:off x="879475" y="6350000"/>
            <a:ext cx="2700338" cy="315913"/>
          </a:xfrm>
          <a:prstGeom prst="rect">
            <a:avLst/>
          </a:prstGeom>
        </p:spPr>
        <p:txBody>
          <a:bodyPr vert="horz" lIns="90000" tIns="46800" rIns="90000" bIns="46800" rtlCol="0" anchor="ctr">
            <a:normAutofit/>
          </a:bodyPr>
          <a:lstStyle>
            <a:lvl1pPr algn="l">
              <a:lnSpc>
                <a:spcPct val="120000"/>
              </a:lnSpc>
              <a:defRPr sz="1200" baseline="0" noProof="1" smtClean="0">
                <a:solidFill>
                  <a:schemeClr val="tx1">
                    <a:tint val="75000"/>
                  </a:schemeClr>
                </a:solidFill>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5B2437A3-4D68-472A-952B-8CCA32AE81C7}"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5" name="页脚占位符 4"/>
          <p:cNvSpPr>
            <a:spLocks noGrp="1"/>
          </p:cNvSpPr>
          <p:nvPr>
            <p:ph type="ftr" sz="quarter" idx="3"/>
            <p:custDataLst>
              <p:tags r:id="rId23"/>
            </p:custDataLst>
          </p:nvPr>
        </p:nvSpPr>
        <p:spPr>
          <a:xfrm>
            <a:off x="4116388" y="6350000"/>
            <a:ext cx="3959225" cy="315913"/>
          </a:xfrm>
          <a:prstGeom prst="rect">
            <a:avLst/>
          </a:prstGeom>
        </p:spPr>
        <p:txBody>
          <a:bodyPr vert="horz" lIns="90000" tIns="46800" rIns="90000" bIns="46800" rtlCol="0" anchor="ctr">
            <a:normAutofit/>
          </a:bodyPr>
          <a:lstStyle>
            <a:lvl1pPr algn="ctr">
              <a:lnSpc>
                <a:spcPct val="120000"/>
              </a:lnSpc>
              <a:defRPr sz="1200" baseline="0" noProof="1">
                <a:solidFill>
                  <a:schemeClr val="tx1">
                    <a:tint val="75000"/>
                  </a:schemeClr>
                </a:solidFill>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6" name="灯片编号占位符 5"/>
          <p:cNvSpPr>
            <a:spLocks noGrp="1"/>
          </p:cNvSpPr>
          <p:nvPr>
            <p:ph type="sldNum" sz="quarter" idx="4"/>
            <p:custDataLst>
              <p:tags r:id="rId24"/>
            </p:custDataLst>
          </p:nvPr>
        </p:nvSpPr>
        <p:spPr>
          <a:xfrm>
            <a:off x="8610600" y="6350000"/>
            <a:ext cx="2700338" cy="315913"/>
          </a:xfrm>
          <a:prstGeom prst="rect">
            <a:avLst/>
          </a:prstGeom>
        </p:spPr>
        <p:txBody>
          <a:bodyPr vert="horz" wrap="square" lIns="90000" tIns="46800" rIns="90000" bIns="46800" numCol="1" anchor="ctr" anchorCtr="0" compatLnSpc="1"/>
          <a:lstStyle>
            <a:lvl1pPr algn="r">
              <a:defRPr sz="1200">
                <a:solidFill>
                  <a:srgbClr val="898989"/>
                </a:solidFill>
                <a:latin typeface="隶书" panose="02010509060101010101" charset="-122"/>
                <a:ea typeface="隶书" panose="02010509060101010101" charset="-122"/>
              </a:defRPr>
            </a:lvl1pPr>
          </a:lstStyle>
          <a:p>
            <a:pPr lvl="0" eaLnBrk="1" hangingPunct="1">
              <a:lnSpc>
                <a:spcPct val="120000"/>
              </a:lnSpc>
              <a:buNone/>
            </a:pPr>
            <a:fld id="{9A0DB2DC-4C9A-4742-B13C-FB6460FD3503}" type="slidenum">
              <a:rPr lang="zh-CN" altLang="en-US" dirty="0"/>
              <a:t>‹#›</a:t>
            </a:fld>
            <a:endParaRPr lang="zh-CN" altLang="en-US" dirty="0"/>
          </a:p>
        </p:txBody>
      </p:sp>
      <p:sp>
        <p:nvSpPr>
          <p:cNvPr id="7" name="KSO_TEMPLATE" hidden="1"/>
          <p:cNvSpPr/>
          <p:nvPr>
            <p:custDataLst>
              <p:tags r:id="rId2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hf sldNum="0" hdr="0" ftr="0" dt="0"/>
  <p:txStyles>
    <p:titleStyle>
      <a:lvl1pPr algn="l" rtl="0" eaLnBrk="0" fontAlgn="base" hangingPunct="0">
        <a:spcBef>
          <a:spcPct val="0"/>
        </a:spcBef>
        <a:spcAft>
          <a:spcPct val="0"/>
        </a:spcAft>
        <a:defRPr sz="2400" b="1" kern="1200" spc="200">
          <a:solidFill>
            <a:srgbClr val="262626"/>
          </a:solidFill>
          <a:latin typeface="Arial" panose="020B0604020202020204" pitchFamily="34" charset="0"/>
          <a:ea typeface="隶书" panose="02010509060101010101" charset="-122"/>
          <a:cs typeface="隶书" panose="02010509060101010101" charset="-122"/>
        </a:defRPr>
      </a:lvl1pPr>
      <a:lvl2pPr algn="l" rtl="0" eaLnBrk="0" fontAlgn="base" hangingPunct="0">
        <a:spcBef>
          <a:spcPct val="0"/>
        </a:spcBef>
        <a:spcAft>
          <a:spcPct val="0"/>
        </a:spcAft>
        <a:defRPr sz="2400" b="1">
          <a:solidFill>
            <a:srgbClr val="262626"/>
          </a:solidFill>
          <a:latin typeface="Arial" panose="020B0604020202020204" pitchFamily="34" charset="0"/>
          <a:ea typeface="隶书" panose="02010509060101010101" charset="-122"/>
          <a:cs typeface="隶书" panose="02010509060101010101" charset="-122"/>
        </a:defRPr>
      </a:lvl2pPr>
      <a:lvl3pPr algn="l" rtl="0" eaLnBrk="0" fontAlgn="base" hangingPunct="0">
        <a:spcBef>
          <a:spcPct val="0"/>
        </a:spcBef>
        <a:spcAft>
          <a:spcPct val="0"/>
        </a:spcAft>
        <a:defRPr sz="2400" b="1">
          <a:solidFill>
            <a:srgbClr val="262626"/>
          </a:solidFill>
          <a:latin typeface="Arial" panose="020B0604020202020204" pitchFamily="34" charset="0"/>
          <a:ea typeface="隶书" panose="02010509060101010101" charset="-122"/>
          <a:cs typeface="隶书" panose="02010509060101010101" charset="-122"/>
        </a:defRPr>
      </a:lvl3pPr>
      <a:lvl4pPr algn="l" rtl="0" eaLnBrk="0" fontAlgn="base" hangingPunct="0">
        <a:spcBef>
          <a:spcPct val="0"/>
        </a:spcBef>
        <a:spcAft>
          <a:spcPct val="0"/>
        </a:spcAft>
        <a:defRPr sz="2400" b="1">
          <a:solidFill>
            <a:srgbClr val="262626"/>
          </a:solidFill>
          <a:latin typeface="Arial" panose="020B0604020202020204" pitchFamily="34" charset="0"/>
          <a:ea typeface="隶书" panose="02010509060101010101" charset="-122"/>
          <a:cs typeface="隶书" panose="02010509060101010101" charset="-122"/>
        </a:defRPr>
      </a:lvl4pPr>
      <a:lvl5pPr algn="l" rtl="0" eaLnBrk="0" fontAlgn="base" hangingPunct="0">
        <a:spcBef>
          <a:spcPct val="0"/>
        </a:spcBef>
        <a:spcAft>
          <a:spcPct val="0"/>
        </a:spcAft>
        <a:defRPr sz="2400" b="1">
          <a:solidFill>
            <a:srgbClr val="262626"/>
          </a:solidFill>
          <a:latin typeface="Arial" panose="020B0604020202020204" pitchFamily="34" charset="0"/>
          <a:ea typeface="隶书" panose="02010509060101010101" charset="-122"/>
          <a:cs typeface="隶书" panose="02010509060101010101" charset="-122"/>
        </a:defRPr>
      </a:lvl5pPr>
      <a:lvl6pPr marL="457200" algn="l" rtl="0" fontAlgn="base">
        <a:spcBef>
          <a:spcPct val="0"/>
        </a:spcBef>
        <a:spcAft>
          <a:spcPct val="0"/>
        </a:spcAft>
        <a:defRPr sz="2400" b="1">
          <a:solidFill>
            <a:srgbClr val="262626"/>
          </a:solidFill>
          <a:latin typeface="Arial" panose="020B0604020202020204" pitchFamily="34" charset="0"/>
          <a:ea typeface="隶书" panose="02010509060101010101" charset="-122"/>
        </a:defRPr>
      </a:lvl6pPr>
      <a:lvl7pPr marL="914400" algn="l" rtl="0" fontAlgn="base">
        <a:spcBef>
          <a:spcPct val="0"/>
        </a:spcBef>
        <a:spcAft>
          <a:spcPct val="0"/>
        </a:spcAft>
        <a:defRPr sz="2400" b="1">
          <a:solidFill>
            <a:srgbClr val="262626"/>
          </a:solidFill>
          <a:latin typeface="Arial" panose="020B0604020202020204" pitchFamily="34" charset="0"/>
          <a:ea typeface="隶书" panose="02010509060101010101" charset="-122"/>
        </a:defRPr>
      </a:lvl7pPr>
      <a:lvl8pPr marL="1371600" algn="l" rtl="0" fontAlgn="base">
        <a:spcBef>
          <a:spcPct val="0"/>
        </a:spcBef>
        <a:spcAft>
          <a:spcPct val="0"/>
        </a:spcAft>
        <a:defRPr sz="2400" b="1">
          <a:solidFill>
            <a:srgbClr val="262626"/>
          </a:solidFill>
          <a:latin typeface="Arial" panose="020B0604020202020204" pitchFamily="34" charset="0"/>
          <a:ea typeface="隶书" panose="02010509060101010101" charset="-122"/>
        </a:defRPr>
      </a:lvl8pPr>
      <a:lvl9pPr marL="1828800" algn="l" rtl="0" fontAlgn="base">
        <a:spcBef>
          <a:spcPct val="0"/>
        </a:spcBef>
        <a:spcAft>
          <a:spcPct val="0"/>
        </a:spcAft>
        <a:defRPr sz="2400" b="1">
          <a:solidFill>
            <a:srgbClr val="262626"/>
          </a:solidFill>
          <a:latin typeface="Arial" panose="020B0604020202020204" pitchFamily="34" charset="0"/>
          <a:ea typeface="隶书" panose="02010509060101010101" charset="-122"/>
        </a:defRPr>
      </a:lvl9pPr>
    </p:titleStyle>
    <p:bodyStyle>
      <a:lvl1pPr marL="228600" indent="-228600" algn="l" rtl="0" eaLnBrk="0" fontAlgn="base" hangingPunct="0">
        <a:lnSpc>
          <a:spcPct val="120000"/>
        </a:lnSpc>
        <a:spcBef>
          <a:spcPct val="0"/>
        </a:spcBef>
        <a:spcAft>
          <a:spcPts val="1000"/>
        </a:spcAft>
        <a:buFont typeface="Arial" panose="020B0604020202020204" pitchFamily="34" charset="0"/>
        <a:buChar char="•"/>
        <a:defRPr sz="1600" kern="1200" spc="150">
          <a:solidFill>
            <a:srgbClr val="262626"/>
          </a:solidFill>
          <a:latin typeface="Arial" panose="020B0604020202020204" pitchFamily="34" charset="0"/>
          <a:ea typeface="隶书" panose="02010509060101010101" charset="-122"/>
          <a:cs typeface="隶书" panose="02010509060101010101" charset="-122"/>
        </a:defRPr>
      </a:lvl1pPr>
      <a:lvl2pPr marL="685800" indent="-228600" algn="l" rtl="0" eaLnBrk="0" fontAlgn="base" hangingPunct="0">
        <a:lnSpc>
          <a:spcPct val="120000"/>
        </a:lnSpc>
        <a:spcBef>
          <a:spcPct val="0"/>
        </a:spcBef>
        <a:spcAft>
          <a:spcPts val="1000"/>
        </a:spcAft>
        <a:buFont typeface="Arial" panose="020B0604020202020204" pitchFamily="34" charset="0"/>
        <a:buChar char="•"/>
        <a:tabLst>
          <a:tab pos="1609725" algn="l"/>
        </a:tabLst>
        <a:defRPr sz="1600" kern="1200" spc="150">
          <a:solidFill>
            <a:srgbClr val="262626"/>
          </a:solidFill>
          <a:latin typeface="Arial" panose="020B0604020202020204" pitchFamily="34" charset="0"/>
          <a:ea typeface="隶书" panose="02010509060101010101" charset="-122"/>
          <a:cs typeface="隶书" panose="02010509060101010101" charset="-122"/>
        </a:defRPr>
      </a:lvl2pPr>
      <a:lvl3pPr marL="1143000" indent="-228600" algn="l" rtl="0" eaLnBrk="0" fontAlgn="base" hangingPunct="0">
        <a:lnSpc>
          <a:spcPct val="120000"/>
        </a:lnSpc>
        <a:spcBef>
          <a:spcPct val="0"/>
        </a:spcBef>
        <a:spcAft>
          <a:spcPts val="1000"/>
        </a:spcAft>
        <a:buFont typeface="Arial" panose="020B0604020202020204" pitchFamily="34" charset="0"/>
        <a:buChar char="•"/>
        <a:tabLst>
          <a:tab pos="1609725" algn="l"/>
        </a:tabLst>
        <a:defRPr sz="1600" kern="1200" spc="150">
          <a:solidFill>
            <a:srgbClr val="262626"/>
          </a:solidFill>
          <a:latin typeface="Arial" panose="020B0604020202020204" pitchFamily="34" charset="0"/>
          <a:ea typeface="隶书" panose="02010509060101010101" charset="-122"/>
          <a:cs typeface="隶书" panose="02010509060101010101" charset="-122"/>
        </a:defRPr>
      </a:lvl3pPr>
      <a:lvl4pPr marL="1600200" indent="-228600" algn="l" rtl="0" eaLnBrk="0" fontAlgn="base" hangingPunct="0">
        <a:lnSpc>
          <a:spcPct val="120000"/>
        </a:lnSpc>
        <a:spcBef>
          <a:spcPct val="0"/>
        </a:spcBef>
        <a:spcAft>
          <a:spcPts val="1000"/>
        </a:spcAft>
        <a:buFont typeface="Arial" panose="020B0604020202020204" pitchFamily="34" charset="0"/>
        <a:buChar char="•"/>
        <a:tabLst>
          <a:tab pos="1609725" algn="l"/>
        </a:tabLst>
        <a:defRPr sz="1600" kern="1200" spc="150">
          <a:solidFill>
            <a:srgbClr val="262626"/>
          </a:solidFill>
          <a:latin typeface="Arial" panose="020B0604020202020204" pitchFamily="34" charset="0"/>
          <a:ea typeface="隶书" panose="02010509060101010101" charset="-122"/>
          <a:cs typeface="隶书" panose="02010509060101010101" charset="-122"/>
        </a:defRPr>
      </a:lvl4pPr>
      <a:lvl5pPr marL="2057400" indent="-228600" algn="l" rtl="0" eaLnBrk="0" fontAlgn="base" hangingPunct="0">
        <a:lnSpc>
          <a:spcPct val="120000"/>
        </a:lnSpc>
        <a:spcBef>
          <a:spcPct val="0"/>
        </a:spcBef>
        <a:spcAft>
          <a:spcPts val="1000"/>
        </a:spcAft>
        <a:buFont typeface="Arial" panose="020B0604020202020204" pitchFamily="34" charset="0"/>
        <a:buChar char="•"/>
        <a:tabLst>
          <a:tab pos="1609725" algn="l"/>
        </a:tabLst>
        <a:defRPr sz="1600" kern="1200" spc="150">
          <a:solidFill>
            <a:srgbClr val="262626"/>
          </a:solidFill>
          <a:latin typeface="Arial" panose="020B0604020202020204" pitchFamily="34" charset="0"/>
          <a:ea typeface="隶书" panose="02010509060101010101" charset="-122"/>
          <a:cs typeface="隶书" panose="02010509060101010101" charset="-122"/>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标题占位符 1"/>
          <p:cNvSpPr>
            <a:spLocks noGrp="1" noChangeArrowheads="1"/>
          </p:cNvSpPr>
          <p:nvPr>
            <p:ph type="title" idx="4294967295"/>
            <p:custDataLst>
              <p:tags r:id="rId20"/>
            </p:custDataLst>
          </p:nvPr>
        </p:nvSpPr>
        <p:spPr bwMode="auto">
          <a:xfrm>
            <a:off x="669925" y="442913"/>
            <a:ext cx="10852150" cy="442913"/>
          </a:xfrm>
          <a:prstGeom prst="rect">
            <a:avLst/>
          </a:prstGeom>
          <a:noFill/>
          <a:ln w="9525">
            <a:noFill/>
            <a:miter lim="800000"/>
          </a:ln>
        </p:spPr>
        <p:txBody>
          <a:bodyPr vert="horz" wrap="square" lIns="90000" tIns="46800" rIns="90000" bIns="46800" numCol="1" anchor="t" anchorCtr="0" compatLnSpc="1"/>
          <a:lstStyle/>
          <a:p>
            <a:pPr lvl="0"/>
            <a:r>
              <a:rPr lang="zh-CN" altLang="en-US" smtClean="0"/>
              <a:t>单击此处编辑母版标题样式</a:t>
            </a:r>
          </a:p>
        </p:txBody>
      </p:sp>
      <p:sp>
        <p:nvSpPr>
          <p:cNvPr id="4099" name="文本占位符 2"/>
          <p:cNvSpPr>
            <a:spLocks noGrp="1" noChangeArrowheads="1"/>
          </p:cNvSpPr>
          <p:nvPr>
            <p:ph type="body" idx="9"/>
            <p:custDataLst>
              <p:tags r:id="rId21"/>
            </p:custDataLst>
          </p:nvPr>
        </p:nvSpPr>
        <p:spPr bwMode="auto">
          <a:xfrm>
            <a:off x="669925" y="952500"/>
            <a:ext cx="10852150" cy="5389563"/>
          </a:xfrm>
          <a:prstGeom prst="rect">
            <a:avLst/>
          </a:prstGeom>
          <a:noFill/>
          <a:ln w="9525">
            <a:noFill/>
            <a:miter lim="800000"/>
          </a:ln>
        </p:spPr>
        <p:txBody>
          <a:bodyPr vert="horz" wrap="square" lIns="90000" tIns="46800" rIns="90000" bIns="46800"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custDataLst>
              <p:tags r:id="rId22"/>
            </p:custDataLst>
          </p:nvPr>
        </p:nvSpPr>
        <p:spPr>
          <a:xfrm>
            <a:off x="879475" y="6350000"/>
            <a:ext cx="2700338" cy="315913"/>
          </a:xfrm>
          <a:prstGeom prst="rect">
            <a:avLst/>
          </a:prstGeom>
        </p:spPr>
        <p:txBody>
          <a:bodyPr vert="horz" lIns="90000" tIns="46800" rIns="90000" bIns="46800" rtlCol="0" anchor="ctr">
            <a:normAutofit/>
          </a:bodyPr>
          <a:lstStyle>
            <a:lvl1pPr algn="l">
              <a:lnSpc>
                <a:spcPct val="120000"/>
              </a:lnSpc>
              <a:defRPr sz="1200" baseline="0" noProof="1" smtClean="0">
                <a:solidFill>
                  <a:schemeClr val="tx1">
                    <a:tint val="75000"/>
                  </a:schemeClr>
                </a:solidFill>
                <a:latin typeface="隶书" panose="02010509060101010101" charset="-122"/>
                <a:ea typeface="隶书" panose="02010509060101010101" charset="-122"/>
              </a:defRPr>
            </a:lvl1pPr>
          </a:lstStyle>
          <a:p>
            <a:pPr marL="0" marR="0" lvl="0" indent="0" algn="l" defTabSz="914400" rtl="0" eaLnBrk="1" fontAlgn="base" latinLnBrk="0" hangingPunct="1">
              <a:lnSpc>
                <a:spcPct val="120000"/>
              </a:lnSpc>
              <a:spcBef>
                <a:spcPct val="0"/>
              </a:spcBef>
              <a:spcAft>
                <a:spcPct val="0"/>
              </a:spcAft>
              <a:buClrTx/>
              <a:buSzTx/>
              <a:buFontTx/>
              <a:buNone/>
              <a:defRPr/>
            </a:pPr>
            <a:fld id="{4E4D0D44-8BC9-40B6-B49B-9006BAAC319C}" type="datetimeFigureOut">
              <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rPr>
              <a:t>2019/12/17 Tuesday</a:t>
            </a:fld>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5" name="页脚占位符 4"/>
          <p:cNvSpPr>
            <a:spLocks noGrp="1"/>
          </p:cNvSpPr>
          <p:nvPr>
            <p:ph type="ftr" sz="quarter" idx="3"/>
            <p:custDataLst>
              <p:tags r:id="rId23"/>
            </p:custDataLst>
          </p:nvPr>
        </p:nvSpPr>
        <p:spPr>
          <a:xfrm>
            <a:off x="4116388" y="6350000"/>
            <a:ext cx="3959225" cy="315913"/>
          </a:xfrm>
          <a:prstGeom prst="rect">
            <a:avLst/>
          </a:prstGeom>
        </p:spPr>
        <p:txBody>
          <a:bodyPr vert="horz" lIns="90000" tIns="46800" rIns="90000" bIns="46800" rtlCol="0" anchor="ctr">
            <a:normAutofit/>
          </a:bodyPr>
          <a:lstStyle>
            <a:lvl1pPr algn="ctr">
              <a:lnSpc>
                <a:spcPct val="120000"/>
              </a:lnSpc>
              <a:defRPr sz="1200" baseline="0" noProof="1">
                <a:solidFill>
                  <a:schemeClr val="tx1">
                    <a:tint val="75000"/>
                  </a:schemeClr>
                </a:solidFill>
                <a:latin typeface="隶书" panose="02010509060101010101" charset="-122"/>
                <a:ea typeface="隶书" panose="02010509060101010101" charset="-122"/>
              </a:defRPr>
            </a:lvl1pPr>
          </a:lstStyle>
          <a:p>
            <a:pPr marL="0" marR="0" lvl="0" indent="0" algn="ctr" defTabSz="914400" rtl="0" eaLnBrk="1" fontAlgn="base" latinLnBrk="0" hangingPunct="1">
              <a:lnSpc>
                <a:spcPct val="12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隶书" panose="02010509060101010101" charset="-122"/>
              <a:ea typeface="隶书" panose="02010509060101010101" charset="-122"/>
              <a:cs typeface="+mn-cs"/>
            </a:endParaRPr>
          </a:p>
        </p:txBody>
      </p:sp>
      <p:sp>
        <p:nvSpPr>
          <p:cNvPr id="6" name="灯片编号占位符 5"/>
          <p:cNvSpPr>
            <a:spLocks noGrp="1"/>
          </p:cNvSpPr>
          <p:nvPr>
            <p:ph type="sldNum" sz="quarter" idx="4"/>
            <p:custDataLst>
              <p:tags r:id="rId24"/>
            </p:custDataLst>
          </p:nvPr>
        </p:nvSpPr>
        <p:spPr>
          <a:xfrm>
            <a:off x="8610600" y="6350000"/>
            <a:ext cx="2700338" cy="315913"/>
          </a:xfrm>
          <a:prstGeom prst="rect">
            <a:avLst/>
          </a:prstGeom>
        </p:spPr>
        <p:txBody>
          <a:bodyPr vert="horz" wrap="square" lIns="90000" tIns="46800" rIns="90000" bIns="46800" numCol="1" anchor="ctr" anchorCtr="0" compatLnSpc="1"/>
          <a:lstStyle>
            <a:lvl1pPr algn="r">
              <a:defRPr sz="1200">
                <a:solidFill>
                  <a:srgbClr val="898989"/>
                </a:solidFill>
                <a:latin typeface="隶书" panose="02010509060101010101" charset="-122"/>
                <a:ea typeface="隶书" panose="02010509060101010101" charset="-122"/>
              </a:defRPr>
            </a:lvl1pPr>
          </a:lstStyle>
          <a:p>
            <a:pPr lvl="0" eaLnBrk="1" hangingPunct="1">
              <a:lnSpc>
                <a:spcPct val="120000"/>
              </a:lnSpc>
              <a:buNone/>
            </a:pPr>
            <a:fld id="{9A0DB2DC-4C9A-4742-B13C-FB6460FD3503}" type="slidenum">
              <a:rPr lang="zh-CN" altLang="en-US" dirty="0"/>
              <a:t>‹#›</a:t>
            </a:fld>
            <a:endParaRPr lang="zh-CN" altLang="en-US" dirty="0"/>
          </a:p>
        </p:txBody>
      </p:sp>
      <p:sp>
        <p:nvSpPr>
          <p:cNvPr id="7" name="KSO_TEMPLATE" hidden="1"/>
          <p:cNvSpPr/>
          <p:nvPr>
            <p:custDataLst>
              <p:tags r:id="rId2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4" r:id="rId15"/>
    <p:sldLayoutId id="2147483695" r:id="rId16"/>
    <p:sldLayoutId id="2147483696" r:id="rId17"/>
    <p:sldLayoutId id="2147483697" r:id="rId18"/>
  </p:sldLayoutIdLst>
  <p:hf sldNum="0" hdr="0" ftr="0" dt="0"/>
  <p:txStyles>
    <p:titleStyle>
      <a:lvl1pPr algn="l" rtl="0" eaLnBrk="0" fontAlgn="base" hangingPunct="0">
        <a:spcBef>
          <a:spcPct val="0"/>
        </a:spcBef>
        <a:spcAft>
          <a:spcPct val="0"/>
        </a:spcAft>
        <a:defRPr sz="2400" b="1" kern="1200" spc="200">
          <a:solidFill>
            <a:srgbClr val="262626"/>
          </a:solidFill>
          <a:latin typeface="Arial" panose="020B0604020202020204" pitchFamily="34" charset="0"/>
          <a:ea typeface="隶书" panose="02010509060101010101" charset="-122"/>
          <a:cs typeface="隶书" panose="02010509060101010101" charset="-122"/>
        </a:defRPr>
      </a:lvl1pPr>
      <a:lvl2pPr algn="l" rtl="0" eaLnBrk="0" fontAlgn="base" hangingPunct="0">
        <a:spcBef>
          <a:spcPct val="0"/>
        </a:spcBef>
        <a:spcAft>
          <a:spcPct val="0"/>
        </a:spcAft>
        <a:defRPr sz="2400" b="1">
          <a:solidFill>
            <a:srgbClr val="262626"/>
          </a:solidFill>
          <a:latin typeface="Arial" panose="020B0604020202020204" pitchFamily="34" charset="0"/>
          <a:ea typeface="隶书" panose="02010509060101010101" charset="-122"/>
          <a:cs typeface="隶书" panose="02010509060101010101" charset="-122"/>
        </a:defRPr>
      </a:lvl2pPr>
      <a:lvl3pPr algn="l" rtl="0" eaLnBrk="0" fontAlgn="base" hangingPunct="0">
        <a:spcBef>
          <a:spcPct val="0"/>
        </a:spcBef>
        <a:spcAft>
          <a:spcPct val="0"/>
        </a:spcAft>
        <a:defRPr sz="2400" b="1">
          <a:solidFill>
            <a:srgbClr val="262626"/>
          </a:solidFill>
          <a:latin typeface="Arial" panose="020B0604020202020204" pitchFamily="34" charset="0"/>
          <a:ea typeface="隶书" panose="02010509060101010101" charset="-122"/>
          <a:cs typeface="隶书" panose="02010509060101010101" charset="-122"/>
        </a:defRPr>
      </a:lvl3pPr>
      <a:lvl4pPr algn="l" rtl="0" eaLnBrk="0" fontAlgn="base" hangingPunct="0">
        <a:spcBef>
          <a:spcPct val="0"/>
        </a:spcBef>
        <a:spcAft>
          <a:spcPct val="0"/>
        </a:spcAft>
        <a:defRPr sz="2400" b="1">
          <a:solidFill>
            <a:srgbClr val="262626"/>
          </a:solidFill>
          <a:latin typeface="Arial" panose="020B0604020202020204" pitchFamily="34" charset="0"/>
          <a:ea typeface="隶书" panose="02010509060101010101" charset="-122"/>
          <a:cs typeface="隶书" panose="02010509060101010101" charset="-122"/>
        </a:defRPr>
      </a:lvl4pPr>
      <a:lvl5pPr algn="l" rtl="0" eaLnBrk="0" fontAlgn="base" hangingPunct="0">
        <a:spcBef>
          <a:spcPct val="0"/>
        </a:spcBef>
        <a:spcAft>
          <a:spcPct val="0"/>
        </a:spcAft>
        <a:defRPr sz="2400" b="1">
          <a:solidFill>
            <a:srgbClr val="262626"/>
          </a:solidFill>
          <a:latin typeface="Arial" panose="020B0604020202020204" pitchFamily="34" charset="0"/>
          <a:ea typeface="隶书" panose="02010509060101010101" charset="-122"/>
          <a:cs typeface="隶书" panose="02010509060101010101" charset="-122"/>
        </a:defRPr>
      </a:lvl5pPr>
      <a:lvl6pPr marL="457200" algn="l" rtl="0" fontAlgn="base">
        <a:spcBef>
          <a:spcPct val="0"/>
        </a:spcBef>
        <a:spcAft>
          <a:spcPct val="0"/>
        </a:spcAft>
        <a:defRPr sz="2400" b="1">
          <a:solidFill>
            <a:srgbClr val="262626"/>
          </a:solidFill>
          <a:latin typeface="Arial" panose="020B0604020202020204" pitchFamily="34" charset="0"/>
          <a:ea typeface="隶书" panose="02010509060101010101" charset="-122"/>
        </a:defRPr>
      </a:lvl6pPr>
      <a:lvl7pPr marL="914400" algn="l" rtl="0" fontAlgn="base">
        <a:spcBef>
          <a:spcPct val="0"/>
        </a:spcBef>
        <a:spcAft>
          <a:spcPct val="0"/>
        </a:spcAft>
        <a:defRPr sz="2400" b="1">
          <a:solidFill>
            <a:srgbClr val="262626"/>
          </a:solidFill>
          <a:latin typeface="Arial" panose="020B0604020202020204" pitchFamily="34" charset="0"/>
          <a:ea typeface="隶书" panose="02010509060101010101" charset="-122"/>
        </a:defRPr>
      </a:lvl7pPr>
      <a:lvl8pPr marL="1371600" algn="l" rtl="0" fontAlgn="base">
        <a:spcBef>
          <a:spcPct val="0"/>
        </a:spcBef>
        <a:spcAft>
          <a:spcPct val="0"/>
        </a:spcAft>
        <a:defRPr sz="2400" b="1">
          <a:solidFill>
            <a:srgbClr val="262626"/>
          </a:solidFill>
          <a:latin typeface="Arial" panose="020B0604020202020204" pitchFamily="34" charset="0"/>
          <a:ea typeface="隶书" panose="02010509060101010101" charset="-122"/>
        </a:defRPr>
      </a:lvl8pPr>
      <a:lvl9pPr marL="1828800" algn="l" rtl="0" fontAlgn="base">
        <a:spcBef>
          <a:spcPct val="0"/>
        </a:spcBef>
        <a:spcAft>
          <a:spcPct val="0"/>
        </a:spcAft>
        <a:defRPr sz="2400" b="1">
          <a:solidFill>
            <a:srgbClr val="262626"/>
          </a:solidFill>
          <a:latin typeface="Arial" panose="020B0604020202020204" pitchFamily="34" charset="0"/>
          <a:ea typeface="隶书" panose="02010509060101010101" charset="-122"/>
        </a:defRPr>
      </a:lvl9pPr>
    </p:titleStyle>
    <p:bodyStyle>
      <a:lvl1pPr marL="228600" indent="-228600" algn="l" rtl="0" eaLnBrk="0" fontAlgn="base" hangingPunct="0">
        <a:lnSpc>
          <a:spcPct val="120000"/>
        </a:lnSpc>
        <a:spcBef>
          <a:spcPct val="0"/>
        </a:spcBef>
        <a:spcAft>
          <a:spcPts val="1000"/>
        </a:spcAft>
        <a:buFont typeface="Arial" panose="020B0604020202020204" pitchFamily="34" charset="0"/>
        <a:buChar char="•"/>
        <a:defRPr sz="1600" kern="1200" spc="150">
          <a:solidFill>
            <a:srgbClr val="262626"/>
          </a:solidFill>
          <a:latin typeface="Arial" panose="020B0604020202020204" pitchFamily="34" charset="0"/>
          <a:ea typeface="隶书" panose="02010509060101010101" charset="-122"/>
          <a:cs typeface="隶书" panose="02010509060101010101" charset="-122"/>
        </a:defRPr>
      </a:lvl1pPr>
      <a:lvl2pPr marL="685800" indent="-228600" algn="l" rtl="0" eaLnBrk="0" fontAlgn="base" hangingPunct="0">
        <a:lnSpc>
          <a:spcPct val="120000"/>
        </a:lnSpc>
        <a:spcBef>
          <a:spcPct val="0"/>
        </a:spcBef>
        <a:spcAft>
          <a:spcPts val="1000"/>
        </a:spcAft>
        <a:buFont typeface="Arial" panose="020B0604020202020204" pitchFamily="34" charset="0"/>
        <a:buChar char="•"/>
        <a:tabLst>
          <a:tab pos="1609725" algn="l"/>
        </a:tabLst>
        <a:defRPr sz="1600" kern="1200" spc="150">
          <a:solidFill>
            <a:srgbClr val="262626"/>
          </a:solidFill>
          <a:latin typeface="Arial" panose="020B0604020202020204" pitchFamily="34" charset="0"/>
          <a:ea typeface="隶书" panose="02010509060101010101" charset="-122"/>
          <a:cs typeface="隶书" panose="02010509060101010101" charset="-122"/>
        </a:defRPr>
      </a:lvl2pPr>
      <a:lvl3pPr marL="1143000" indent="-228600" algn="l" rtl="0" eaLnBrk="0" fontAlgn="base" hangingPunct="0">
        <a:lnSpc>
          <a:spcPct val="120000"/>
        </a:lnSpc>
        <a:spcBef>
          <a:spcPct val="0"/>
        </a:spcBef>
        <a:spcAft>
          <a:spcPts val="1000"/>
        </a:spcAft>
        <a:buFont typeface="Arial" panose="020B0604020202020204" pitchFamily="34" charset="0"/>
        <a:buChar char="•"/>
        <a:tabLst>
          <a:tab pos="1609725" algn="l"/>
        </a:tabLst>
        <a:defRPr sz="1600" kern="1200" spc="150">
          <a:solidFill>
            <a:srgbClr val="262626"/>
          </a:solidFill>
          <a:latin typeface="Arial" panose="020B0604020202020204" pitchFamily="34" charset="0"/>
          <a:ea typeface="隶书" panose="02010509060101010101" charset="-122"/>
          <a:cs typeface="隶书" panose="02010509060101010101" charset="-122"/>
        </a:defRPr>
      </a:lvl3pPr>
      <a:lvl4pPr marL="1600200" indent="-228600" algn="l" rtl="0" eaLnBrk="0" fontAlgn="base" hangingPunct="0">
        <a:lnSpc>
          <a:spcPct val="120000"/>
        </a:lnSpc>
        <a:spcBef>
          <a:spcPct val="0"/>
        </a:spcBef>
        <a:spcAft>
          <a:spcPts val="1000"/>
        </a:spcAft>
        <a:buFont typeface="Arial" panose="020B0604020202020204" pitchFamily="34" charset="0"/>
        <a:buChar char="•"/>
        <a:tabLst>
          <a:tab pos="1609725" algn="l"/>
        </a:tabLst>
        <a:defRPr sz="1600" kern="1200" spc="150">
          <a:solidFill>
            <a:srgbClr val="262626"/>
          </a:solidFill>
          <a:latin typeface="Arial" panose="020B0604020202020204" pitchFamily="34" charset="0"/>
          <a:ea typeface="隶书" panose="02010509060101010101" charset="-122"/>
          <a:cs typeface="隶书" panose="02010509060101010101" charset="-122"/>
        </a:defRPr>
      </a:lvl4pPr>
      <a:lvl5pPr marL="2057400" indent="-228600" algn="l" rtl="0" eaLnBrk="0" fontAlgn="base" hangingPunct="0">
        <a:lnSpc>
          <a:spcPct val="120000"/>
        </a:lnSpc>
        <a:spcBef>
          <a:spcPct val="0"/>
        </a:spcBef>
        <a:spcAft>
          <a:spcPts val="1000"/>
        </a:spcAft>
        <a:buFont typeface="Arial" panose="020B0604020202020204" pitchFamily="34" charset="0"/>
        <a:buChar char="•"/>
        <a:tabLst>
          <a:tab pos="1609725" algn="l"/>
        </a:tabLst>
        <a:defRPr sz="1600" kern="1200" spc="150">
          <a:solidFill>
            <a:srgbClr val="262626"/>
          </a:solidFill>
          <a:latin typeface="Arial" panose="020B0604020202020204" pitchFamily="34" charset="0"/>
          <a:ea typeface="隶书" panose="02010509060101010101" charset="-122"/>
          <a:cs typeface="隶书" panose="02010509060101010101" charset="-122"/>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20"/>
            </p:custDataLst>
          </p:nvPr>
        </p:nvSpPr>
        <p:spPr>
          <a:xfrm>
            <a:off x="669882" y="443230"/>
            <a:ext cx="10852237" cy="441964"/>
          </a:xfrm>
          <a:prstGeom prst="rect">
            <a:avLst/>
          </a:prstGeom>
        </p:spPr>
        <p:txBody>
          <a:bodyPr vert="horz" lIns="90000" tIns="46800" rIns="90000" bIns="46800" rtlCol="0" anchor="t" anchorCtr="0">
            <a:normAutofit/>
          </a:bodyPr>
          <a:lstStyle/>
          <a:p>
            <a:r>
              <a:rPr lang="zh-CN" altLang="en-US" dirty="0"/>
              <a:t>单击此处编辑母版标题样式</a:t>
            </a:r>
          </a:p>
        </p:txBody>
      </p:sp>
      <p:sp>
        <p:nvSpPr>
          <p:cNvPr id="3" name="文本占位符 2"/>
          <p:cNvSpPr>
            <a:spLocks noGrp="1"/>
          </p:cNvSpPr>
          <p:nvPr>
            <p:ph type="body" idx="1"/>
            <p:custDataLst>
              <p:tags r:id="rId21"/>
            </p:custDataLst>
          </p:nvPr>
        </p:nvSpPr>
        <p:spPr>
          <a:xfrm>
            <a:off x="669882" y="952508"/>
            <a:ext cx="10852237" cy="5388907"/>
          </a:xfrm>
          <a:prstGeom prst="rect">
            <a:avLst/>
          </a:prstGeom>
        </p:spPr>
        <p:txBody>
          <a:bodyPr vert="horz" lIns="90000" tIns="46800" rIns="90000" bIns="4680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22"/>
            </p:custDataLst>
          </p:nvPr>
        </p:nvSpPr>
        <p:spPr>
          <a:xfrm>
            <a:off x="879742" y="6349833"/>
            <a:ext cx="2700000" cy="316800"/>
          </a:xfrm>
          <a:prstGeom prst="rect">
            <a:avLst/>
          </a:prstGeom>
        </p:spPr>
        <p:txBody>
          <a:bodyPr vert="horz" lIns="90000" tIns="46800" rIns="90000" bIns="46800" rtlCol="0" anchor="ctr">
            <a:normAutofit/>
          </a:bodyPr>
          <a:lstStyle>
            <a:lvl1pPr algn="l">
              <a:lnSpc>
                <a:spcPct val="120000"/>
              </a:lnSpc>
              <a:defRPr sz="1200" baseline="0">
                <a:solidFill>
                  <a:schemeClr val="tx1">
                    <a:tint val="75000"/>
                  </a:schemeClr>
                </a:solidFill>
                <a:latin typeface="隶书" panose="02010509060101010101" charset="-122"/>
                <a:ea typeface="隶书" panose="02010509060101010101" charset="-122"/>
              </a:defRPr>
            </a:lvl1pPr>
          </a:lstStyle>
          <a:p>
            <a:fld id="{760FBDFE-C587-4B4C-A407-44438C67B59E}" type="datetimeFigureOut">
              <a:rPr lang="zh-CN" altLang="en-US" smtClean="0"/>
              <a:t>2019/12/17 Tuesday</a:t>
            </a:fld>
            <a:endParaRPr lang="zh-CN" altLang="en-US"/>
          </a:p>
        </p:txBody>
      </p:sp>
      <p:sp>
        <p:nvSpPr>
          <p:cNvPr id="5" name="页脚占位符 4"/>
          <p:cNvSpPr>
            <a:spLocks noGrp="1"/>
          </p:cNvSpPr>
          <p:nvPr>
            <p:ph type="ftr" sz="quarter" idx="3"/>
            <p:custDataLst>
              <p:tags r:id="rId23"/>
            </p:custDataLst>
          </p:nvPr>
        </p:nvSpPr>
        <p:spPr>
          <a:xfrm>
            <a:off x="4116000" y="6349833"/>
            <a:ext cx="3960000" cy="316800"/>
          </a:xfrm>
          <a:prstGeom prst="rect">
            <a:avLst/>
          </a:prstGeom>
        </p:spPr>
        <p:txBody>
          <a:bodyPr vert="horz" lIns="90000" tIns="46800" rIns="90000" bIns="46800" rtlCol="0" anchor="ctr">
            <a:normAutofit/>
          </a:bodyPr>
          <a:lstStyle>
            <a:lvl1pPr algn="ctr">
              <a:lnSpc>
                <a:spcPct val="120000"/>
              </a:lnSpc>
              <a:defRPr sz="1200" baseline="0">
                <a:solidFill>
                  <a:schemeClr val="tx1">
                    <a:tint val="75000"/>
                  </a:schemeClr>
                </a:solidFill>
                <a:latin typeface="隶书" panose="02010509060101010101" charset="-122"/>
                <a:ea typeface="隶书" panose="02010509060101010101" charset="-122"/>
              </a:defRPr>
            </a:lvl1pPr>
          </a:lstStyle>
          <a:p>
            <a:endParaRPr lang="zh-CN" altLang="en-US" dirty="0"/>
          </a:p>
        </p:txBody>
      </p:sp>
      <p:sp>
        <p:nvSpPr>
          <p:cNvPr id="6" name="灯片编号占位符 5"/>
          <p:cNvSpPr>
            <a:spLocks noGrp="1"/>
          </p:cNvSpPr>
          <p:nvPr>
            <p:ph type="sldNum" sz="quarter" idx="4"/>
            <p:custDataLst>
              <p:tags r:id="rId24"/>
            </p:custDataLst>
          </p:nvPr>
        </p:nvSpPr>
        <p:spPr>
          <a:xfrm>
            <a:off x="8610600" y="6349833"/>
            <a:ext cx="2700000" cy="316800"/>
          </a:xfrm>
          <a:prstGeom prst="rect">
            <a:avLst/>
          </a:prstGeom>
        </p:spPr>
        <p:txBody>
          <a:bodyPr vert="horz" lIns="90000" tIns="46800" rIns="90000" bIns="46800" rtlCol="0" anchor="ctr">
            <a:normAutofit/>
          </a:bodyPr>
          <a:lstStyle>
            <a:lvl1pPr algn="r">
              <a:lnSpc>
                <a:spcPct val="120000"/>
              </a:lnSpc>
              <a:defRPr sz="1200" baseline="0">
                <a:solidFill>
                  <a:schemeClr val="tx1">
                    <a:tint val="75000"/>
                  </a:schemeClr>
                </a:solidFill>
                <a:latin typeface="隶书" panose="02010509060101010101" charset="-122"/>
                <a:ea typeface="隶书" panose="02010509060101010101" charset="-122"/>
              </a:defRPr>
            </a:lvl1pPr>
          </a:lstStyle>
          <a:p>
            <a:fld id="{49AE70B2-8BF9-45C0-BB95-33D1B9D3A854}" type="slidenum">
              <a:rPr lang="zh-CN" altLang="en-US" smtClean="0"/>
              <a:t>‹#›</a:t>
            </a:fld>
            <a:endParaRPr lang="zh-CN" altLang="en-US" dirty="0"/>
          </a:p>
        </p:txBody>
      </p:sp>
      <p:sp>
        <p:nvSpPr>
          <p:cNvPr id="7" name="KSO_TEMPLATE" hidden="1"/>
          <p:cNvSpPr/>
          <p:nvPr>
            <p:custDataLst>
              <p:tags r:id="rId2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 id="2147483713" r:id="rId15"/>
    <p:sldLayoutId id="2147483714" r:id="rId16"/>
    <p:sldLayoutId id="2147483715" r:id="rId17"/>
    <p:sldLayoutId id="2147483716" r:id="rId18"/>
  </p:sldLayoutIdLst>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Arial" panose="020B0604020202020204" pitchFamily="34" charset="0"/>
          <a:ea typeface="隶书" panose="02010509060101010101" charset="-122"/>
          <a:cs typeface="+mj-cs"/>
        </a:defRPr>
      </a:lvl1pPr>
    </p:titleStyle>
    <p:bodyStyle>
      <a:lvl1pPr marL="228600" indent="-228600" algn="l" defTabSz="914400" rtl="0" eaLnBrk="1" fontAlgn="auto" latinLnBrk="0" hangingPunct="1">
        <a:lnSpc>
          <a:spcPct val="12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charset="-122"/>
          <a:cs typeface="+mn-cs"/>
        </a:defRPr>
      </a:lvl1pPr>
      <a:lvl2pPr marL="685800"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charset="-122"/>
          <a:cs typeface="+mn-cs"/>
        </a:defRPr>
      </a:lvl2pPr>
      <a:lvl3pPr marL="1143000" indent="-228600" algn="l" defTabSz="914400" rtl="0" eaLnBrk="1" fontAlgn="auto" latinLnBrk="0" hangingPunct="1">
        <a:lnSpc>
          <a:spcPct val="12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charset="-122"/>
          <a:cs typeface="+mn-cs"/>
        </a:defRPr>
      </a:lvl3pPr>
      <a:lvl4pPr marL="1600200" indent="-228600" algn="l" defTabSz="914400" rtl="0" eaLnBrk="1" fontAlgn="auto" latinLnBrk="0" hangingPunct="1">
        <a:lnSpc>
          <a:spcPct val="12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charset="-122"/>
          <a:cs typeface="+mn-cs"/>
        </a:defRPr>
      </a:lvl4pPr>
      <a:lvl5pPr marL="2057400" indent="-228600" algn="l" defTabSz="914400" rtl="0" eaLnBrk="1" fontAlgn="auto" latinLnBrk="0" hangingPunct="1">
        <a:lnSpc>
          <a:spcPct val="12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34.xml"/></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tags" Target="../tags/tag342.xml"/><Relationship Id="rId13" Type="http://schemas.openxmlformats.org/officeDocument/2006/relationships/tags" Target="../tags/tag347.xml"/><Relationship Id="rId18" Type="http://schemas.openxmlformats.org/officeDocument/2006/relationships/tags" Target="../tags/tag352.xml"/><Relationship Id="rId26" Type="http://schemas.openxmlformats.org/officeDocument/2006/relationships/slide" Target="slide15.xml"/><Relationship Id="rId3" Type="http://schemas.openxmlformats.org/officeDocument/2006/relationships/tags" Target="../tags/tag337.xml"/><Relationship Id="rId21" Type="http://schemas.openxmlformats.org/officeDocument/2006/relationships/slideLayout" Target="../slideLayouts/slideLayout17.xml"/><Relationship Id="rId7" Type="http://schemas.openxmlformats.org/officeDocument/2006/relationships/tags" Target="../tags/tag341.xml"/><Relationship Id="rId12" Type="http://schemas.openxmlformats.org/officeDocument/2006/relationships/tags" Target="../tags/tag346.xml"/><Relationship Id="rId17" Type="http://schemas.openxmlformats.org/officeDocument/2006/relationships/tags" Target="../tags/tag351.xml"/><Relationship Id="rId25" Type="http://schemas.openxmlformats.org/officeDocument/2006/relationships/slide" Target="slide12.xml"/><Relationship Id="rId2" Type="http://schemas.openxmlformats.org/officeDocument/2006/relationships/tags" Target="../tags/tag336.xml"/><Relationship Id="rId16" Type="http://schemas.openxmlformats.org/officeDocument/2006/relationships/tags" Target="../tags/tag350.xml"/><Relationship Id="rId20" Type="http://schemas.openxmlformats.org/officeDocument/2006/relationships/tags" Target="../tags/tag354.xml"/><Relationship Id="rId1" Type="http://schemas.openxmlformats.org/officeDocument/2006/relationships/tags" Target="../tags/tag335.xml"/><Relationship Id="rId6" Type="http://schemas.openxmlformats.org/officeDocument/2006/relationships/tags" Target="../tags/tag340.xml"/><Relationship Id="rId11" Type="http://schemas.openxmlformats.org/officeDocument/2006/relationships/tags" Target="../tags/tag345.xml"/><Relationship Id="rId24" Type="http://schemas.openxmlformats.org/officeDocument/2006/relationships/slide" Target="slide11.xml"/><Relationship Id="rId5" Type="http://schemas.openxmlformats.org/officeDocument/2006/relationships/tags" Target="../tags/tag339.xml"/><Relationship Id="rId15" Type="http://schemas.openxmlformats.org/officeDocument/2006/relationships/tags" Target="../tags/tag349.xml"/><Relationship Id="rId23" Type="http://schemas.openxmlformats.org/officeDocument/2006/relationships/slide" Target="slide8.xml"/><Relationship Id="rId28" Type="http://schemas.openxmlformats.org/officeDocument/2006/relationships/image" Target="../media/image2.png"/><Relationship Id="rId10" Type="http://schemas.openxmlformats.org/officeDocument/2006/relationships/tags" Target="../tags/tag344.xml"/><Relationship Id="rId19" Type="http://schemas.openxmlformats.org/officeDocument/2006/relationships/tags" Target="../tags/tag353.xml"/><Relationship Id="rId4" Type="http://schemas.openxmlformats.org/officeDocument/2006/relationships/tags" Target="../tags/tag338.xml"/><Relationship Id="rId9" Type="http://schemas.openxmlformats.org/officeDocument/2006/relationships/tags" Target="../tags/tag343.xml"/><Relationship Id="rId14" Type="http://schemas.openxmlformats.org/officeDocument/2006/relationships/tags" Target="../tags/tag348.xml"/><Relationship Id="rId22" Type="http://schemas.openxmlformats.org/officeDocument/2006/relationships/notesSlide" Target="../notesSlides/notesSlide1.xml"/><Relationship Id="rId27" Type="http://schemas.openxmlformats.org/officeDocument/2006/relationships/slide" Target="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tags" Target="../tags/tag362.xml"/><Relationship Id="rId13" Type="http://schemas.openxmlformats.org/officeDocument/2006/relationships/image" Target="../media/image3.png"/><Relationship Id="rId3" Type="http://schemas.openxmlformats.org/officeDocument/2006/relationships/tags" Target="../tags/tag357.xml"/><Relationship Id="rId7" Type="http://schemas.openxmlformats.org/officeDocument/2006/relationships/tags" Target="../tags/tag361.xml"/><Relationship Id="rId12" Type="http://schemas.openxmlformats.org/officeDocument/2006/relationships/image" Target="../media/image2.png"/><Relationship Id="rId2" Type="http://schemas.openxmlformats.org/officeDocument/2006/relationships/tags" Target="../tags/tag356.xml"/><Relationship Id="rId1" Type="http://schemas.openxmlformats.org/officeDocument/2006/relationships/tags" Target="../tags/tag355.xml"/><Relationship Id="rId6" Type="http://schemas.openxmlformats.org/officeDocument/2006/relationships/tags" Target="../tags/tag360.xml"/><Relationship Id="rId11" Type="http://schemas.openxmlformats.org/officeDocument/2006/relationships/slideLayout" Target="../slideLayouts/slideLayout54.xml"/><Relationship Id="rId5" Type="http://schemas.openxmlformats.org/officeDocument/2006/relationships/tags" Target="../tags/tag359.xml"/><Relationship Id="rId10" Type="http://schemas.openxmlformats.org/officeDocument/2006/relationships/tags" Target="../tags/tag364.xml"/><Relationship Id="rId4" Type="http://schemas.openxmlformats.org/officeDocument/2006/relationships/tags" Target="../tags/tag358.xml"/><Relationship Id="rId9" Type="http://schemas.openxmlformats.org/officeDocument/2006/relationships/tags" Target="../tags/tag363.xml"/><Relationship Id="rId14"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tags" Target="../tags/tag372.xml"/><Relationship Id="rId13" Type="http://schemas.openxmlformats.org/officeDocument/2006/relationships/tags" Target="../tags/tag377.xml"/><Relationship Id="rId18" Type="http://schemas.openxmlformats.org/officeDocument/2006/relationships/tags" Target="../tags/tag382.xml"/><Relationship Id="rId3" Type="http://schemas.openxmlformats.org/officeDocument/2006/relationships/tags" Target="../tags/tag367.xml"/><Relationship Id="rId21" Type="http://schemas.openxmlformats.org/officeDocument/2006/relationships/tags" Target="../tags/tag385.xml"/><Relationship Id="rId7" Type="http://schemas.openxmlformats.org/officeDocument/2006/relationships/tags" Target="../tags/tag371.xml"/><Relationship Id="rId12" Type="http://schemas.openxmlformats.org/officeDocument/2006/relationships/tags" Target="../tags/tag376.xml"/><Relationship Id="rId17" Type="http://schemas.openxmlformats.org/officeDocument/2006/relationships/tags" Target="../tags/tag381.xml"/><Relationship Id="rId25" Type="http://schemas.openxmlformats.org/officeDocument/2006/relationships/image" Target="../media/image5.png"/><Relationship Id="rId2" Type="http://schemas.openxmlformats.org/officeDocument/2006/relationships/tags" Target="../tags/tag366.xml"/><Relationship Id="rId16" Type="http://schemas.openxmlformats.org/officeDocument/2006/relationships/tags" Target="../tags/tag380.xml"/><Relationship Id="rId20" Type="http://schemas.openxmlformats.org/officeDocument/2006/relationships/tags" Target="../tags/tag384.xml"/><Relationship Id="rId1" Type="http://schemas.openxmlformats.org/officeDocument/2006/relationships/tags" Target="../tags/tag365.xml"/><Relationship Id="rId6" Type="http://schemas.openxmlformats.org/officeDocument/2006/relationships/tags" Target="../tags/tag370.xml"/><Relationship Id="rId11" Type="http://schemas.openxmlformats.org/officeDocument/2006/relationships/tags" Target="../tags/tag375.xml"/><Relationship Id="rId24" Type="http://schemas.openxmlformats.org/officeDocument/2006/relationships/image" Target="../media/image2.png"/><Relationship Id="rId5" Type="http://schemas.openxmlformats.org/officeDocument/2006/relationships/tags" Target="../tags/tag369.xml"/><Relationship Id="rId15" Type="http://schemas.openxmlformats.org/officeDocument/2006/relationships/tags" Target="../tags/tag379.xml"/><Relationship Id="rId23" Type="http://schemas.openxmlformats.org/officeDocument/2006/relationships/slideLayout" Target="../slideLayouts/slideLayout54.xml"/><Relationship Id="rId10" Type="http://schemas.openxmlformats.org/officeDocument/2006/relationships/tags" Target="../tags/tag374.xml"/><Relationship Id="rId19" Type="http://schemas.openxmlformats.org/officeDocument/2006/relationships/tags" Target="../tags/tag383.xml"/><Relationship Id="rId4" Type="http://schemas.openxmlformats.org/officeDocument/2006/relationships/tags" Target="../tags/tag368.xml"/><Relationship Id="rId9" Type="http://schemas.openxmlformats.org/officeDocument/2006/relationships/tags" Target="../tags/tag373.xml"/><Relationship Id="rId14" Type="http://schemas.openxmlformats.org/officeDocument/2006/relationships/tags" Target="../tags/tag378.xml"/><Relationship Id="rId22" Type="http://schemas.openxmlformats.org/officeDocument/2006/relationships/tags" Target="../tags/tag386.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49.xml"/><Relationship Id="rId1" Type="http://schemas.openxmlformats.org/officeDocument/2006/relationships/tags" Target="../tags/tag387.xml"/></Relationships>
</file>

<file path=ppt/slides/_rels/slide8.xml.rels><?xml version="1.0" encoding="UTF-8" standalone="yes"?>
<Relationships xmlns="http://schemas.openxmlformats.org/package/2006/relationships"><Relationship Id="rId3" Type="http://schemas.openxmlformats.org/officeDocument/2006/relationships/tags" Target="../tags/tag390.xml"/><Relationship Id="rId7" Type="http://schemas.openxmlformats.org/officeDocument/2006/relationships/image" Target="../media/image11.png"/><Relationship Id="rId2" Type="http://schemas.openxmlformats.org/officeDocument/2006/relationships/tags" Target="../tags/tag389.xml"/><Relationship Id="rId1" Type="http://schemas.openxmlformats.org/officeDocument/2006/relationships/tags" Target="../tags/tag388.xml"/><Relationship Id="rId6" Type="http://schemas.openxmlformats.org/officeDocument/2006/relationships/notesSlide" Target="../notesSlides/notesSlide2.xml"/><Relationship Id="rId5" Type="http://schemas.openxmlformats.org/officeDocument/2006/relationships/slideLayout" Target="../slideLayouts/slideLayout28.xml"/><Relationship Id="rId4" Type="http://schemas.openxmlformats.org/officeDocument/2006/relationships/tags" Target="../tags/tag391.xml"/></Relationships>
</file>

<file path=ppt/slides/_rels/slide9.xml.rels><?xml version="1.0" encoding="UTF-8" standalone="yes"?>
<Relationships xmlns="http://schemas.openxmlformats.org/package/2006/relationships"><Relationship Id="rId8" Type="http://schemas.openxmlformats.org/officeDocument/2006/relationships/tags" Target="../tags/tag399.xml"/><Relationship Id="rId3" Type="http://schemas.openxmlformats.org/officeDocument/2006/relationships/tags" Target="../tags/tag394.xml"/><Relationship Id="rId7" Type="http://schemas.openxmlformats.org/officeDocument/2006/relationships/tags" Target="../tags/tag398.xml"/><Relationship Id="rId12" Type="http://schemas.openxmlformats.org/officeDocument/2006/relationships/slide" Target="slide1.xml"/><Relationship Id="rId2" Type="http://schemas.openxmlformats.org/officeDocument/2006/relationships/tags" Target="../tags/tag393.xml"/><Relationship Id="rId1" Type="http://schemas.openxmlformats.org/officeDocument/2006/relationships/tags" Target="../tags/tag392.xml"/><Relationship Id="rId6" Type="http://schemas.openxmlformats.org/officeDocument/2006/relationships/tags" Target="../tags/tag397.xml"/><Relationship Id="rId11" Type="http://schemas.openxmlformats.org/officeDocument/2006/relationships/slideLayout" Target="../slideLayouts/slideLayout7.xml"/><Relationship Id="rId5" Type="http://schemas.openxmlformats.org/officeDocument/2006/relationships/tags" Target="../tags/tag396.xml"/><Relationship Id="rId10" Type="http://schemas.openxmlformats.org/officeDocument/2006/relationships/tags" Target="../tags/tag401.xml"/><Relationship Id="rId4" Type="http://schemas.openxmlformats.org/officeDocument/2006/relationships/tags" Target="../tags/tag395.xml"/><Relationship Id="rId9" Type="http://schemas.openxmlformats.org/officeDocument/2006/relationships/tags" Target="../tags/tag400.xml"/></Relationships>
</file>

<file path=ppt/slides/_rels/slide10.xml.rels><?xml version="1.0" encoding="UTF-8" standalone="yes"?>
<Relationships xmlns="http://schemas.openxmlformats.org/package/2006/relationships"><Relationship Id="rId8" Type="http://schemas.openxmlformats.org/officeDocument/2006/relationships/tags" Target="../tags/tag409.xml"/><Relationship Id="rId13" Type="http://schemas.openxmlformats.org/officeDocument/2006/relationships/image" Target="../media/image13.png"/><Relationship Id="rId3" Type="http://schemas.openxmlformats.org/officeDocument/2006/relationships/tags" Target="../tags/tag404.xml"/><Relationship Id="rId7" Type="http://schemas.openxmlformats.org/officeDocument/2006/relationships/tags" Target="../tags/tag408.xml"/><Relationship Id="rId12" Type="http://schemas.openxmlformats.org/officeDocument/2006/relationships/image" Target="../media/image12.png"/><Relationship Id="rId2" Type="http://schemas.openxmlformats.org/officeDocument/2006/relationships/tags" Target="../tags/tag403.xml"/><Relationship Id="rId1" Type="http://schemas.openxmlformats.org/officeDocument/2006/relationships/tags" Target="../tags/tag402.xml"/><Relationship Id="rId6" Type="http://schemas.openxmlformats.org/officeDocument/2006/relationships/tags" Target="../tags/tag407.xml"/><Relationship Id="rId11" Type="http://schemas.openxmlformats.org/officeDocument/2006/relationships/image" Target="../media/image5.png"/><Relationship Id="rId5" Type="http://schemas.openxmlformats.org/officeDocument/2006/relationships/tags" Target="../tags/tag406.xml"/><Relationship Id="rId10" Type="http://schemas.openxmlformats.org/officeDocument/2006/relationships/slideLayout" Target="../slideLayouts/slideLayout54.xml"/><Relationship Id="rId4" Type="http://schemas.openxmlformats.org/officeDocument/2006/relationships/tags" Target="../tags/tag405.xml"/><Relationship Id="rId9" Type="http://schemas.openxmlformats.org/officeDocument/2006/relationships/tags" Target="../tags/tag4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46.xml"/><Relationship Id="rId2" Type="http://schemas.openxmlformats.org/officeDocument/2006/relationships/tags" Target="../tags/tag412.xml"/><Relationship Id="rId1" Type="http://schemas.openxmlformats.org/officeDocument/2006/relationships/tags" Target="../tags/tag411.xml"/><Relationship Id="rId5" Type="http://schemas.openxmlformats.org/officeDocument/2006/relationships/image" Target="../media/image14.png"/><Relationship Id="rId4" Type="http://schemas.openxmlformats.org/officeDocument/2006/relationships/notesSlide" Target="../notesSlides/notesSlide3.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46.xml"/><Relationship Id="rId2" Type="http://schemas.openxmlformats.org/officeDocument/2006/relationships/tags" Target="../tags/tag414.xml"/><Relationship Id="rId1" Type="http://schemas.openxmlformats.org/officeDocument/2006/relationships/tags" Target="../tags/tag413.xml"/><Relationship Id="rId4" Type="http://schemas.openxmlformats.org/officeDocument/2006/relationships/notesSlide" Target="../notesSlides/notesSlide4.xml"/></Relationships>
</file>

<file path=ppt/slides/_rels/slide13.xml.rels><?xml version="1.0" encoding="UTF-8" standalone="yes"?>
<Relationships xmlns="http://schemas.openxmlformats.org/package/2006/relationships"><Relationship Id="rId8" Type="http://schemas.openxmlformats.org/officeDocument/2006/relationships/tags" Target="../tags/tag422.xml"/><Relationship Id="rId13" Type="http://schemas.openxmlformats.org/officeDocument/2006/relationships/slideLayout" Target="../slideLayouts/slideLayout54.xml"/><Relationship Id="rId3" Type="http://schemas.openxmlformats.org/officeDocument/2006/relationships/tags" Target="../tags/tag417.xml"/><Relationship Id="rId7" Type="http://schemas.openxmlformats.org/officeDocument/2006/relationships/tags" Target="../tags/tag421.xml"/><Relationship Id="rId12" Type="http://schemas.openxmlformats.org/officeDocument/2006/relationships/tags" Target="../tags/tag426.xml"/><Relationship Id="rId2" Type="http://schemas.openxmlformats.org/officeDocument/2006/relationships/tags" Target="../tags/tag416.xml"/><Relationship Id="rId16" Type="http://schemas.openxmlformats.org/officeDocument/2006/relationships/image" Target="../media/image15.png"/><Relationship Id="rId1" Type="http://schemas.openxmlformats.org/officeDocument/2006/relationships/tags" Target="../tags/tag415.xml"/><Relationship Id="rId6" Type="http://schemas.openxmlformats.org/officeDocument/2006/relationships/tags" Target="../tags/tag420.xml"/><Relationship Id="rId11" Type="http://schemas.openxmlformats.org/officeDocument/2006/relationships/tags" Target="../tags/tag425.xml"/><Relationship Id="rId5" Type="http://schemas.openxmlformats.org/officeDocument/2006/relationships/tags" Target="../tags/tag419.xml"/><Relationship Id="rId15" Type="http://schemas.openxmlformats.org/officeDocument/2006/relationships/image" Target="../media/image3.png"/><Relationship Id="rId10" Type="http://schemas.openxmlformats.org/officeDocument/2006/relationships/tags" Target="../tags/tag424.xml"/><Relationship Id="rId4" Type="http://schemas.openxmlformats.org/officeDocument/2006/relationships/tags" Target="../tags/tag418.xml"/><Relationship Id="rId9" Type="http://schemas.openxmlformats.org/officeDocument/2006/relationships/tags" Target="../tags/tag423.xml"/><Relationship Id="rId1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tags" Target="../tags/tag434.xml"/><Relationship Id="rId13" Type="http://schemas.openxmlformats.org/officeDocument/2006/relationships/image" Target="../media/image3.png"/><Relationship Id="rId3" Type="http://schemas.openxmlformats.org/officeDocument/2006/relationships/tags" Target="../tags/tag429.xml"/><Relationship Id="rId7" Type="http://schemas.openxmlformats.org/officeDocument/2006/relationships/tags" Target="../tags/tag433.xml"/><Relationship Id="rId12" Type="http://schemas.openxmlformats.org/officeDocument/2006/relationships/image" Target="../media/image2.png"/><Relationship Id="rId2" Type="http://schemas.openxmlformats.org/officeDocument/2006/relationships/tags" Target="../tags/tag428.xml"/><Relationship Id="rId1" Type="http://schemas.openxmlformats.org/officeDocument/2006/relationships/tags" Target="../tags/tag427.xml"/><Relationship Id="rId6" Type="http://schemas.openxmlformats.org/officeDocument/2006/relationships/tags" Target="../tags/tag432.xml"/><Relationship Id="rId11" Type="http://schemas.openxmlformats.org/officeDocument/2006/relationships/slideLayout" Target="../slideLayouts/slideLayout54.xml"/><Relationship Id="rId5" Type="http://schemas.openxmlformats.org/officeDocument/2006/relationships/tags" Target="../tags/tag431.xml"/><Relationship Id="rId10" Type="http://schemas.openxmlformats.org/officeDocument/2006/relationships/tags" Target="../tags/tag436.xml"/><Relationship Id="rId4" Type="http://schemas.openxmlformats.org/officeDocument/2006/relationships/tags" Target="../tags/tag430.xml"/><Relationship Id="rId9" Type="http://schemas.openxmlformats.org/officeDocument/2006/relationships/tags" Target="../tags/tag435.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46.xml"/><Relationship Id="rId2" Type="http://schemas.openxmlformats.org/officeDocument/2006/relationships/tags" Target="../tags/tag438.xml"/><Relationship Id="rId1" Type="http://schemas.openxmlformats.org/officeDocument/2006/relationships/tags" Target="../tags/tag437.xml"/><Relationship Id="rId5" Type="http://schemas.openxmlformats.org/officeDocument/2006/relationships/image" Target="../media/image16.png"/><Relationship Id="rId4" Type="http://schemas.openxmlformats.org/officeDocument/2006/relationships/notesSlide" Target="../notesSlides/notesSlide5.xml"/></Relationships>
</file>

<file path=ppt/slides/_rels/slide1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tags" Target="../tags/tag441.xml"/><Relationship Id="rId7" Type="http://schemas.openxmlformats.org/officeDocument/2006/relationships/image" Target="../media/image2.png"/><Relationship Id="rId2" Type="http://schemas.openxmlformats.org/officeDocument/2006/relationships/tags" Target="../tags/tag440.xml"/><Relationship Id="rId1" Type="http://schemas.openxmlformats.org/officeDocument/2006/relationships/tags" Target="../tags/tag439.xml"/><Relationship Id="rId6" Type="http://schemas.openxmlformats.org/officeDocument/2006/relationships/slideLayout" Target="../slideLayouts/slideLayout54.xml"/><Relationship Id="rId5" Type="http://schemas.openxmlformats.org/officeDocument/2006/relationships/tags" Target="../tags/tag443.xml"/><Relationship Id="rId4" Type="http://schemas.openxmlformats.org/officeDocument/2006/relationships/tags" Target="../tags/tag44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8.xml.rels><?xml version="1.0" encoding="UTF-8" standalone="yes"?>
<Relationships xmlns="http://schemas.openxmlformats.org/package/2006/relationships"><Relationship Id="rId8" Type="http://schemas.openxmlformats.org/officeDocument/2006/relationships/tags" Target="../tags/tag451.xml"/><Relationship Id="rId13" Type="http://schemas.openxmlformats.org/officeDocument/2006/relationships/tags" Target="../tags/tag456.xml"/><Relationship Id="rId18" Type="http://schemas.openxmlformats.org/officeDocument/2006/relationships/tags" Target="../tags/tag461.xml"/><Relationship Id="rId26" Type="http://schemas.openxmlformats.org/officeDocument/2006/relationships/tags" Target="../tags/tag469.xml"/><Relationship Id="rId39" Type="http://schemas.openxmlformats.org/officeDocument/2006/relationships/tags" Target="../tags/tag482.xml"/><Relationship Id="rId3" Type="http://schemas.openxmlformats.org/officeDocument/2006/relationships/tags" Target="../tags/tag446.xml"/><Relationship Id="rId21" Type="http://schemas.openxmlformats.org/officeDocument/2006/relationships/tags" Target="../tags/tag464.xml"/><Relationship Id="rId34" Type="http://schemas.openxmlformats.org/officeDocument/2006/relationships/tags" Target="../tags/tag477.xml"/><Relationship Id="rId42" Type="http://schemas.openxmlformats.org/officeDocument/2006/relationships/tags" Target="../tags/tag485.xml"/><Relationship Id="rId7" Type="http://schemas.openxmlformats.org/officeDocument/2006/relationships/tags" Target="../tags/tag450.xml"/><Relationship Id="rId12" Type="http://schemas.openxmlformats.org/officeDocument/2006/relationships/tags" Target="../tags/tag455.xml"/><Relationship Id="rId17" Type="http://schemas.openxmlformats.org/officeDocument/2006/relationships/tags" Target="../tags/tag460.xml"/><Relationship Id="rId25" Type="http://schemas.openxmlformats.org/officeDocument/2006/relationships/tags" Target="../tags/tag468.xml"/><Relationship Id="rId33" Type="http://schemas.openxmlformats.org/officeDocument/2006/relationships/tags" Target="../tags/tag476.xml"/><Relationship Id="rId38" Type="http://schemas.openxmlformats.org/officeDocument/2006/relationships/tags" Target="../tags/tag481.xml"/><Relationship Id="rId46" Type="http://schemas.openxmlformats.org/officeDocument/2006/relationships/image" Target="../media/image18.png"/><Relationship Id="rId2" Type="http://schemas.openxmlformats.org/officeDocument/2006/relationships/tags" Target="../tags/tag445.xml"/><Relationship Id="rId16" Type="http://schemas.openxmlformats.org/officeDocument/2006/relationships/tags" Target="../tags/tag459.xml"/><Relationship Id="rId20" Type="http://schemas.openxmlformats.org/officeDocument/2006/relationships/tags" Target="../tags/tag463.xml"/><Relationship Id="rId29" Type="http://schemas.openxmlformats.org/officeDocument/2006/relationships/tags" Target="../tags/tag472.xml"/><Relationship Id="rId41" Type="http://schemas.openxmlformats.org/officeDocument/2006/relationships/tags" Target="../tags/tag484.xml"/><Relationship Id="rId1" Type="http://schemas.openxmlformats.org/officeDocument/2006/relationships/tags" Target="../tags/tag444.xml"/><Relationship Id="rId6" Type="http://schemas.openxmlformats.org/officeDocument/2006/relationships/tags" Target="../tags/tag449.xml"/><Relationship Id="rId11" Type="http://schemas.openxmlformats.org/officeDocument/2006/relationships/tags" Target="../tags/tag454.xml"/><Relationship Id="rId24" Type="http://schemas.openxmlformats.org/officeDocument/2006/relationships/tags" Target="../tags/tag467.xml"/><Relationship Id="rId32" Type="http://schemas.openxmlformats.org/officeDocument/2006/relationships/tags" Target="../tags/tag475.xml"/><Relationship Id="rId37" Type="http://schemas.openxmlformats.org/officeDocument/2006/relationships/tags" Target="../tags/tag480.xml"/><Relationship Id="rId40" Type="http://schemas.openxmlformats.org/officeDocument/2006/relationships/tags" Target="../tags/tag483.xml"/><Relationship Id="rId45" Type="http://schemas.openxmlformats.org/officeDocument/2006/relationships/image" Target="../media/image3.png"/><Relationship Id="rId5" Type="http://schemas.openxmlformats.org/officeDocument/2006/relationships/tags" Target="../tags/tag448.xml"/><Relationship Id="rId15" Type="http://schemas.openxmlformats.org/officeDocument/2006/relationships/tags" Target="../tags/tag458.xml"/><Relationship Id="rId23" Type="http://schemas.openxmlformats.org/officeDocument/2006/relationships/tags" Target="../tags/tag466.xml"/><Relationship Id="rId28" Type="http://schemas.openxmlformats.org/officeDocument/2006/relationships/tags" Target="../tags/tag471.xml"/><Relationship Id="rId36" Type="http://schemas.openxmlformats.org/officeDocument/2006/relationships/tags" Target="../tags/tag479.xml"/><Relationship Id="rId10" Type="http://schemas.openxmlformats.org/officeDocument/2006/relationships/tags" Target="../tags/tag453.xml"/><Relationship Id="rId19" Type="http://schemas.openxmlformats.org/officeDocument/2006/relationships/tags" Target="../tags/tag462.xml"/><Relationship Id="rId31" Type="http://schemas.openxmlformats.org/officeDocument/2006/relationships/tags" Target="../tags/tag474.xml"/><Relationship Id="rId44" Type="http://schemas.openxmlformats.org/officeDocument/2006/relationships/image" Target="../media/image2.png"/><Relationship Id="rId4" Type="http://schemas.openxmlformats.org/officeDocument/2006/relationships/tags" Target="../tags/tag447.xml"/><Relationship Id="rId9" Type="http://schemas.openxmlformats.org/officeDocument/2006/relationships/tags" Target="../tags/tag452.xml"/><Relationship Id="rId14" Type="http://schemas.openxmlformats.org/officeDocument/2006/relationships/tags" Target="../tags/tag457.xml"/><Relationship Id="rId22" Type="http://schemas.openxmlformats.org/officeDocument/2006/relationships/tags" Target="../tags/tag465.xml"/><Relationship Id="rId27" Type="http://schemas.openxmlformats.org/officeDocument/2006/relationships/tags" Target="../tags/tag470.xml"/><Relationship Id="rId30" Type="http://schemas.openxmlformats.org/officeDocument/2006/relationships/tags" Target="../tags/tag473.xml"/><Relationship Id="rId35" Type="http://schemas.openxmlformats.org/officeDocument/2006/relationships/tags" Target="../tags/tag478.xml"/><Relationship Id="rId43" Type="http://schemas.openxmlformats.org/officeDocument/2006/relationships/slideLayout" Target="../slideLayouts/slideLayout54.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tags" Target="../tags/tag493.xml"/><Relationship Id="rId3" Type="http://schemas.openxmlformats.org/officeDocument/2006/relationships/tags" Target="../tags/tag488.xml"/><Relationship Id="rId7" Type="http://schemas.openxmlformats.org/officeDocument/2006/relationships/tags" Target="../tags/tag492.xml"/><Relationship Id="rId2" Type="http://schemas.openxmlformats.org/officeDocument/2006/relationships/tags" Target="../tags/tag487.xml"/><Relationship Id="rId1" Type="http://schemas.openxmlformats.org/officeDocument/2006/relationships/tags" Target="../tags/tag486.xml"/><Relationship Id="rId6" Type="http://schemas.openxmlformats.org/officeDocument/2006/relationships/tags" Target="../tags/tag491.xml"/><Relationship Id="rId11" Type="http://schemas.openxmlformats.org/officeDocument/2006/relationships/image" Target="../media/image20.png"/><Relationship Id="rId5" Type="http://schemas.openxmlformats.org/officeDocument/2006/relationships/tags" Target="../tags/tag490.xml"/><Relationship Id="rId10" Type="http://schemas.openxmlformats.org/officeDocument/2006/relationships/image" Target="../media/image2.png"/><Relationship Id="rId4" Type="http://schemas.openxmlformats.org/officeDocument/2006/relationships/tags" Target="../tags/tag489.xml"/><Relationship Id="rId9" Type="http://schemas.openxmlformats.org/officeDocument/2006/relationships/slideLayout" Target="../slideLayouts/slideLayout54.xml"/></Relationships>
</file>

<file path=ppt/slides/_rels/slide21.xml.rels><?xml version="1.0" encoding="UTF-8" standalone="yes"?>
<Relationships xmlns="http://schemas.openxmlformats.org/package/2006/relationships"><Relationship Id="rId8" Type="http://schemas.openxmlformats.org/officeDocument/2006/relationships/tags" Target="../tags/tag501.xml"/><Relationship Id="rId3" Type="http://schemas.openxmlformats.org/officeDocument/2006/relationships/tags" Target="../tags/tag496.xml"/><Relationship Id="rId7" Type="http://schemas.openxmlformats.org/officeDocument/2006/relationships/tags" Target="../tags/tag500.xml"/><Relationship Id="rId2" Type="http://schemas.openxmlformats.org/officeDocument/2006/relationships/tags" Target="../tags/tag495.xml"/><Relationship Id="rId1" Type="http://schemas.openxmlformats.org/officeDocument/2006/relationships/tags" Target="../tags/tag494.xml"/><Relationship Id="rId6" Type="http://schemas.openxmlformats.org/officeDocument/2006/relationships/tags" Target="../tags/tag499.xml"/><Relationship Id="rId11" Type="http://schemas.openxmlformats.org/officeDocument/2006/relationships/image" Target="../media/image21.png"/><Relationship Id="rId5" Type="http://schemas.openxmlformats.org/officeDocument/2006/relationships/tags" Target="../tags/tag498.xml"/><Relationship Id="rId10" Type="http://schemas.openxmlformats.org/officeDocument/2006/relationships/image" Target="../media/image2.png"/><Relationship Id="rId4" Type="http://schemas.openxmlformats.org/officeDocument/2006/relationships/tags" Target="../tags/tag497.xml"/><Relationship Id="rId9" Type="http://schemas.openxmlformats.org/officeDocument/2006/relationships/slideLayout" Target="../slideLayouts/slideLayout54.xml"/></Relationships>
</file>

<file path=ppt/slides/_rels/slide22.xml.rels><?xml version="1.0" encoding="UTF-8" standalone="yes"?>
<Relationships xmlns="http://schemas.openxmlformats.org/package/2006/relationships"><Relationship Id="rId8" Type="http://schemas.openxmlformats.org/officeDocument/2006/relationships/slideLayout" Target="../slideLayouts/slideLayout54.xml"/><Relationship Id="rId3" Type="http://schemas.openxmlformats.org/officeDocument/2006/relationships/tags" Target="../tags/tag504.xml"/><Relationship Id="rId7" Type="http://schemas.openxmlformats.org/officeDocument/2006/relationships/tags" Target="../tags/tag508.xml"/><Relationship Id="rId2" Type="http://schemas.openxmlformats.org/officeDocument/2006/relationships/tags" Target="../tags/tag503.xml"/><Relationship Id="rId1" Type="http://schemas.openxmlformats.org/officeDocument/2006/relationships/tags" Target="../tags/tag502.xml"/><Relationship Id="rId6" Type="http://schemas.openxmlformats.org/officeDocument/2006/relationships/tags" Target="../tags/tag507.xml"/><Relationship Id="rId5" Type="http://schemas.openxmlformats.org/officeDocument/2006/relationships/tags" Target="../tags/tag506.xml"/><Relationship Id="rId10" Type="http://schemas.openxmlformats.org/officeDocument/2006/relationships/image" Target="../media/image22.png"/><Relationship Id="rId4" Type="http://schemas.openxmlformats.org/officeDocument/2006/relationships/tags" Target="../tags/tag505.xml"/><Relationship Id="rId9" Type="http://schemas.openxmlformats.org/officeDocument/2006/relationships/image" Target="../media/image2.png"/></Relationships>
</file>

<file path=ppt/slides/_rels/slide23.xml.rels><?xml version="1.0" encoding="UTF-8" standalone="yes"?>
<Relationships xmlns="http://schemas.openxmlformats.org/package/2006/relationships"><Relationship Id="rId8" Type="http://schemas.openxmlformats.org/officeDocument/2006/relationships/tags" Target="../tags/tag516.xml"/><Relationship Id="rId13" Type="http://schemas.openxmlformats.org/officeDocument/2006/relationships/tags" Target="../tags/tag521.xml"/><Relationship Id="rId18" Type="http://schemas.openxmlformats.org/officeDocument/2006/relationships/tags" Target="../tags/tag526.xml"/><Relationship Id="rId3" Type="http://schemas.openxmlformats.org/officeDocument/2006/relationships/tags" Target="../tags/tag511.xml"/><Relationship Id="rId21" Type="http://schemas.openxmlformats.org/officeDocument/2006/relationships/image" Target="../media/image2.png"/><Relationship Id="rId7" Type="http://schemas.openxmlformats.org/officeDocument/2006/relationships/tags" Target="../tags/tag515.xml"/><Relationship Id="rId12" Type="http://schemas.openxmlformats.org/officeDocument/2006/relationships/tags" Target="../tags/tag520.xml"/><Relationship Id="rId17" Type="http://schemas.openxmlformats.org/officeDocument/2006/relationships/tags" Target="../tags/tag525.xml"/><Relationship Id="rId2" Type="http://schemas.openxmlformats.org/officeDocument/2006/relationships/tags" Target="../tags/tag510.xml"/><Relationship Id="rId16" Type="http://schemas.openxmlformats.org/officeDocument/2006/relationships/tags" Target="../tags/tag524.xml"/><Relationship Id="rId20" Type="http://schemas.openxmlformats.org/officeDocument/2006/relationships/slideLayout" Target="../slideLayouts/slideLayout54.xml"/><Relationship Id="rId1" Type="http://schemas.openxmlformats.org/officeDocument/2006/relationships/tags" Target="../tags/tag509.xml"/><Relationship Id="rId6" Type="http://schemas.openxmlformats.org/officeDocument/2006/relationships/tags" Target="../tags/tag514.xml"/><Relationship Id="rId11" Type="http://schemas.openxmlformats.org/officeDocument/2006/relationships/tags" Target="../tags/tag519.xml"/><Relationship Id="rId5" Type="http://schemas.openxmlformats.org/officeDocument/2006/relationships/tags" Target="../tags/tag513.xml"/><Relationship Id="rId15" Type="http://schemas.openxmlformats.org/officeDocument/2006/relationships/tags" Target="../tags/tag523.xml"/><Relationship Id="rId10" Type="http://schemas.openxmlformats.org/officeDocument/2006/relationships/tags" Target="../tags/tag518.xml"/><Relationship Id="rId19" Type="http://schemas.openxmlformats.org/officeDocument/2006/relationships/tags" Target="../tags/tag527.xml"/><Relationship Id="rId4" Type="http://schemas.openxmlformats.org/officeDocument/2006/relationships/tags" Target="../tags/tag512.xml"/><Relationship Id="rId9" Type="http://schemas.openxmlformats.org/officeDocument/2006/relationships/tags" Target="../tags/tag517.xml"/><Relationship Id="rId14" Type="http://schemas.openxmlformats.org/officeDocument/2006/relationships/tags" Target="../tags/tag522.xml"/><Relationship Id="rId22" Type="http://schemas.openxmlformats.org/officeDocument/2006/relationships/image" Target="../media/image3.png"/></Relationships>
</file>

<file path=ppt/slides/_rels/slide24.xml.rels><?xml version="1.0" encoding="UTF-8" standalone="yes"?>
<Relationships xmlns="http://schemas.openxmlformats.org/package/2006/relationships"><Relationship Id="rId8" Type="http://schemas.openxmlformats.org/officeDocument/2006/relationships/tags" Target="../tags/tag535.xml"/><Relationship Id="rId13" Type="http://schemas.openxmlformats.org/officeDocument/2006/relationships/tags" Target="../tags/tag540.xml"/><Relationship Id="rId18" Type="http://schemas.openxmlformats.org/officeDocument/2006/relationships/tags" Target="../tags/tag545.xml"/><Relationship Id="rId3" Type="http://schemas.openxmlformats.org/officeDocument/2006/relationships/tags" Target="../tags/tag530.xml"/><Relationship Id="rId21" Type="http://schemas.openxmlformats.org/officeDocument/2006/relationships/image" Target="../media/image2.png"/><Relationship Id="rId7" Type="http://schemas.openxmlformats.org/officeDocument/2006/relationships/tags" Target="../tags/tag534.xml"/><Relationship Id="rId12" Type="http://schemas.openxmlformats.org/officeDocument/2006/relationships/tags" Target="../tags/tag539.xml"/><Relationship Id="rId17" Type="http://schemas.openxmlformats.org/officeDocument/2006/relationships/tags" Target="../tags/tag544.xml"/><Relationship Id="rId2" Type="http://schemas.openxmlformats.org/officeDocument/2006/relationships/tags" Target="../tags/tag529.xml"/><Relationship Id="rId16" Type="http://schemas.openxmlformats.org/officeDocument/2006/relationships/tags" Target="../tags/tag543.xml"/><Relationship Id="rId20" Type="http://schemas.openxmlformats.org/officeDocument/2006/relationships/slideLayout" Target="../slideLayouts/slideLayout54.xml"/><Relationship Id="rId1" Type="http://schemas.openxmlformats.org/officeDocument/2006/relationships/tags" Target="../tags/tag528.xml"/><Relationship Id="rId6" Type="http://schemas.openxmlformats.org/officeDocument/2006/relationships/tags" Target="../tags/tag533.xml"/><Relationship Id="rId11" Type="http://schemas.openxmlformats.org/officeDocument/2006/relationships/tags" Target="../tags/tag538.xml"/><Relationship Id="rId5" Type="http://schemas.openxmlformats.org/officeDocument/2006/relationships/tags" Target="../tags/tag532.xml"/><Relationship Id="rId15" Type="http://schemas.openxmlformats.org/officeDocument/2006/relationships/tags" Target="../tags/tag542.xml"/><Relationship Id="rId10" Type="http://schemas.openxmlformats.org/officeDocument/2006/relationships/tags" Target="../tags/tag537.xml"/><Relationship Id="rId19" Type="http://schemas.openxmlformats.org/officeDocument/2006/relationships/tags" Target="../tags/tag546.xml"/><Relationship Id="rId4" Type="http://schemas.openxmlformats.org/officeDocument/2006/relationships/tags" Target="../tags/tag531.xml"/><Relationship Id="rId9" Type="http://schemas.openxmlformats.org/officeDocument/2006/relationships/tags" Target="../tags/tag536.xml"/><Relationship Id="rId14" Type="http://schemas.openxmlformats.org/officeDocument/2006/relationships/tags" Target="../tags/tag541.xml"/><Relationship Id="rId22" Type="http://schemas.openxmlformats.org/officeDocument/2006/relationships/image" Target="../media/image3.png"/></Relationships>
</file>

<file path=ppt/slides/_rels/slide2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549.xml"/><Relationship Id="rId7" Type="http://schemas.openxmlformats.org/officeDocument/2006/relationships/slideLayout" Target="../slideLayouts/slideLayout54.xml"/><Relationship Id="rId2" Type="http://schemas.openxmlformats.org/officeDocument/2006/relationships/tags" Target="../tags/tag548.xml"/><Relationship Id="rId1" Type="http://schemas.openxmlformats.org/officeDocument/2006/relationships/tags" Target="../tags/tag547.xml"/><Relationship Id="rId6" Type="http://schemas.openxmlformats.org/officeDocument/2006/relationships/tags" Target="../tags/tag552.xml"/><Relationship Id="rId5" Type="http://schemas.openxmlformats.org/officeDocument/2006/relationships/tags" Target="../tags/tag551.xml"/><Relationship Id="rId10" Type="http://schemas.openxmlformats.org/officeDocument/2006/relationships/image" Target="../media/image23.jpeg"/><Relationship Id="rId4" Type="http://schemas.openxmlformats.org/officeDocument/2006/relationships/tags" Target="../tags/tag550.xml"/><Relationship Id="rId9" Type="http://schemas.openxmlformats.org/officeDocument/2006/relationships/hyperlink" Target="&#24320;&#22269;%202%20&#27178;&#28193;&#38271;&#27743;(zxls_201701202230914)_clip.mp4"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27.xml.rels><?xml version="1.0" encoding="UTF-8" standalone="yes"?>
<Relationships xmlns="http://schemas.openxmlformats.org/package/2006/relationships"><Relationship Id="rId8" Type="http://schemas.openxmlformats.org/officeDocument/2006/relationships/tags" Target="../tags/tag560.xml"/><Relationship Id="rId13" Type="http://schemas.openxmlformats.org/officeDocument/2006/relationships/notesSlide" Target="../notesSlides/notesSlide6.xml"/><Relationship Id="rId3" Type="http://schemas.openxmlformats.org/officeDocument/2006/relationships/tags" Target="../tags/tag555.xml"/><Relationship Id="rId7" Type="http://schemas.openxmlformats.org/officeDocument/2006/relationships/tags" Target="../tags/tag559.xml"/><Relationship Id="rId12" Type="http://schemas.openxmlformats.org/officeDocument/2006/relationships/slideLayout" Target="../slideLayouts/slideLayout46.xml"/><Relationship Id="rId2" Type="http://schemas.openxmlformats.org/officeDocument/2006/relationships/tags" Target="../tags/tag554.xml"/><Relationship Id="rId1" Type="http://schemas.openxmlformats.org/officeDocument/2006/relationships/tags" Target="../tags/tag553.xml"/><Relationship Id="rId6" Type="http://schemas.openxmlformats.org/officeDocument/2006/relationships/tags" Target="../tags/tag558.xml"/><Relationship Id="rId11" Type="http://schemas.openxmlformats.org/officeDocument/2006/relationships/tags" Target="../tags/tag563.xml"/><Relationship Id="rId5" Type="http://schemas.openxmlformats.org/officeDocument/2006/relationships/tags" Target="../tags/tag557.xml"/><Relationship Id="rId15" Type="http://schemas.openxmlformats.org/officeDocument/2006/relationships/image" Target="../media/image25.png"/><Relationship Id="rId10" Type="http://schemas.openxmlformats.org/officeDocument/2006/relationships/tags" Target="../tags/tag562.xml"/><Relationship Id="rId4" Type="http://schemas.openxmlformats.org/officeDocument/2006/relationships/tags" Target="../tags/tag556.xml"/><Relationship Id="rId9" Type="http://schemas.openxmlformats.org/officeDocument/2006/relationships/tags" Target="../tags/tag561.xml"/><Relationship Id="rId14" Type="http://schemas.openxmlformats.org/officeDocument/2006/relationships/image" Target="../media/image24.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46.xml"/><Relationship Id="rId2" Type="http://schemas.openxmlformats.org/officeDocument/2006/relationships/tags" Target="../tags/tag565.xml"/><Relationship Id="rId1" Type="http://schemas.openxmlformats.org/officeDocument/2006/relationships/tags" Target="../tags/tag564.xml"/><Relationship Id="rId4" Type="http://schemas.openxmlformats.org/officeDocument/2006/relationships/notesSlide" Target="../notesSlides/notesSlide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3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14394" y="1640841"/>
            <a:ext cx="12163213" cy="520700"/>
          </a:xfrm>
          <a:prstGeom prst="rect">
            <a:avLst/>
          </a:prstGeom>
          <a:noFill/>
        </p:spPr>
        <p:txBody>
          <a:bodyPr wrap="square" lIns="91410" tIns="45706" rIns="91410" bIns="45706" rtlCol="0">
            <a:spAutoFit/>
          </a:bodyPr>
          <a:lstStyle/>
          <a:p>
            <a:pPr algn="ctr"/>
            <a:r>
              <a:rPr lang="zh-CN" altLang="en-US" sz="2800" b="1" spc="-100" dirty="0">
                <a:solidFill>
                  <a:prstClr val="black"/>
                </a:solidFill>
                <a:effectLst>
                  <a:outerShdw blurRad="38100" dist="38100" dir="2700000" algn="tl">
                    <a:srgbClr val="000000">
                      <a:alpha val="43137"/>
                    </a:srgbClr>
                  </a:outerShdw>
                </a:effectLst>
                <a:latin typeface="华康平剧体P W7" panose="040B0700000000000000" charset="-122"/>
                <a:ea typeface="华康平剧体P W7" panose="040B0700000000000000" charset="-122"/>
                <a:cs typeface="华康平剧体P W7" panose="040B0700000000000000" charset="-122"/>
              </a:rPr>
              <a:t>第</a:t>
            </a:r>
            <a:r>
              <a:rPr lang="en-US" altLang="zh-CN" sz="2800" b="1" spc="-100" dirty="0">
                <a:solidFill>
                  <a:prstClr val="black"/>
                </a:solidFill>
                <a:effectLst>
                  <a:outerShdw blurRad="38100" dist="38100" dir="2700000" algn="tl">
                    <a:srgbClr val="000000">
                      <a:alpha val="43137"/>
                    </a:srgbClr>
                  </a:outerShdw>
                </a:effectLst>
                <a:latin typeface="华康平剧体P W7" panose="040B0700000000000000" charset="-122"/>
                <a:ea typeface="华康平剧体P W7" panose="040B0700000000000000" charset="-122"/>
                <a:cs typeface="华康平剧体P W7" panose="040B0700000000000000" charset="-122"/>
              </a:rPr>
              <a:t>25</a:t>
            </a:r>
            <a:r>
              <a:rPr lang="zh-CN" altLang="en-US" sz="2800" b="1" spc="-100" dirty="0">
                <a:solidFill>
                  <a:prstClr val="black"/>
                </a:solidFill>
                <a:effectLst>
                  <a:outerShdw blurRad="38100" dist="38100" dir="2700000" algn="tl">
                    <a:srgbClr val="000000">
                      <a:alpha val="43137"/>
                    </a:srgbClr>
                  </a:outerShdw>
                </a:effectLst>
                <a:latin typeface="华康平剧体P W7" panose="040B0700000000000000" charset="-122"/>
                <a:ea typeface="华康平剧体P W7" panose="040B0700000000000000" charset="-122"/>
                <a:cs typeface="华康平剧体P W7" panose="040B0700000000000000" charset="-122"/>
              </a:rPr>
              <a:t>课 人民解放战争</a:t>
            </a:r>
            <a:endParaRPr lang="en-US" altLang="zh-CN" sz="2800" b="1" spc="-100" dirty="0">
              <a:solidFill>
                <a:prstClr val="black"/>
              </a:solidFill>
              <a:effectLst>
                <a:outerShdw blurRad="38100" dist="38100" dir="2700000" algn="tl">
                  <a:srgbClr val="000000">
                    <a:alpha val="43137"/>
                  </a:srgbClr>
                </a:outerShdw>
              </a:effectLst>
              <a:latin typeface="华康平剧体P W7" panose="040B0700000000000000" charset="-122"/>
              <a:ea typeface="华康平剧体P W7" panose="040B0700000000000000" charset="-122"/>
              <a:cs typeface="华康平剧体P W7" panose="040B0700000000000000" charset="-122"/>
            </a:endParaRPr>
          </a:p>
        </p:txBody>
      </p:sp>
      <p:sp>
        <p:nvSpPr>
          <p:cNvPr id="16" name="文本框 15"/>
          <p:cNvSpPr txBox="1"/>
          <p:nvPr/>
        </p:nvSpPr>
        <p:spPr>
          <a:xfrm>
            <a:off x="217382" y="502331"/>
            <a:ext cx="11960860" cy="1075055"/>
          </a:xfrm>
          <a:prstGeom prst="rect">
            <a:avLst/>
          </a:prstGeom>
          <a:noFill/>
        </p:spPr>
        <p:txBody>
          <a:bodyPr wrap="square" lIns="91410" tIns="45706" rIns="91410" bIns="45706" rtlCol="0">
            <a:spAutoFit/>
          </a:bodyPr>
          <a:lstStyle/>
          <a:p>
            <a:pPr algn="ctr"/>
            <a:r>
              <a:rPr lang="zh-CN" altLang="en-US" sz="3200" b="1" spc="250" dirty="0">
                <a:solidFill>
                  <a:prstClr val="black"/>
                </a:solidFill>
                <a:effectLst>
                  <a:outerShdw blurRad="38100" dist="38100" dir="2700000" algn="tl">
                    <a:srgbClr val="000000">
                      <a:alpha val="43137"/>
                    </a:srgbClr>
                  </a:outerShdw>
                </a:effectLst>
              </a:rPr>
              <a:t>第八单元  </a:t>
            </a:r>
          </a:p>
          <a:p>
            <a:pPr algn="ctr"/>
            <a:r>
              <a:rPr lang="zh-CN" altLang="en-US" sz="3200" b="1" spc="250" dirty="0">
                <a:solidFill>
                  <a:prstClr val="black"/>
                </a:solidFill>
                <a:effectLst>
                  <a:outerShdw blurRad="38100" dist="38100" dir="2700000" algn="tl">
                    <a:srgbClr val="000000">
                      <a:alpha val="43137"/>
                    </a:srgbClr>
                  </a:outerShdw>
                </a:effectLst>
              </a:rPr>
              <a:t>中华民族的抗日战争和人民解放战争</a:t>
            </a:r>
          </a:p>
        </p:txBody>
      </p:sp>
      <p:sp>
        <p:nvSpPr>
          <p:cNvPr id="2" name="文本框 1"/>
          <p:cNvSpPr txBox="1"/>
          <p:nvPr/>
        </p:nvSpPr>
        <p:spPr>
          <a:xfrm>
            <a:off x="217170" y="2309495"/>
            <a:ext cx="11727180" cy="3536950"/>
          </a:xfrm>
          <a:prstGeom prst="rect">
            <a:avLst/>
          </a:prstGeom>
          <a:noFill/>
        </p:spPr>
        <p:txBody>
          <a:bodyPr wrap="square" lIns="91410" tIns="45706" rIns="91410" bIns="45706" rtlCol="0">
            <a:spAutoFit/>
          </a:bodyPr>
          <a:lstStyle/>
          <a:p>
            <a:r>
              <a:rPr lang="zh-CN" altLang="en-US" sz="2800" b="1" u="sng">
                <a:solidFill>
                  <a:srgbClr val="FF0000"/>
                </a:solidFill>
              </a:rPr>
              <a:t>中国新民主主义革命阶段划分：</a:t>
            </a:r>
            <a:endParaRPr lang="zh-CN" altLang="en-US" sz="2800" b="1">
              <a:solidFill>
                <a:prstClr val="black"/>
              </a:solidFill>
            </a:endParaRPr>
          </a:p>
          <a:p>
            <a:r>
              <a:rPr lang="zh-CN" altLang="en-US" sz="2800" b="1">
                <a:solidFill>
                  <a:prstClr val="black"/>
                </a:solidFill>
              </a:rPr>
              <a:t>1919——1924年  五四运动和建党时期</a:t>
            </a:r>
          </a:p>
          <a:p>
            <a:r>
              <a:rPr lang="zh-CN" altLang="en-US" sz="2800" b="1">
                <a:solidFill>
                  <a:prstClr val="black"/>
                </a:solidFill>
              </a:rPr>
              <a:t>1924——1927年  国民革命时期（第一次国内革命战争时期/第一次国共合作）</a:t>
            </a:r>
          </a:p>
          <a:p>
            <a:r>
              <a:rPr lang="zh-CN" altLang="en-US" sz="2800" b="1">
                <a:solidFill>
                  <a:schemeClr val="tx1"/>
                </a:solidFill>
              </a:rPr>
              <a:t>1927——1937年  土地革命时期（第二次国内革命战争时期/国共十年对峙）</a:t>
            </a:r>
            <a:endParaRPr lang="zh-CN" altLang="en-US" sz="2800" b="1">
              <a:solidFill>
                <a:prstClr val="black"/>
              </a:solidFill>
            </a:endParaRPr>
          </a:p>
          <a:p>
            <a:r>
              <a:rPr lang="zh-CN" altLang="en-US" sz="2800" b="1">
                <a:solidFill>
                  <a:schemeClr val="tx1"/>
                </a:solidFill>
              </a:rPr>
              <a:t>1937——1945年  全面抗日战争时期（第二次国共合作）</a:t>
            </a:r>
            <a:endParaRPr lang="zh-CN" altLang="en-US" sz="2800" b="1">
              <a:solidFill>
                <a:prstClr val="black"/>
              </a:solidFill>
            </a:endParaRPr>
          </a:p>
          <a:p>
            <a:r>
              <a:rPr lang="zh-CN" altLang="en-US" sz="2800" b="1">
                <a:solidFill>
                  <a:srgbClr val="FF0000"/>
                </a:solidFill>
              </a:rPr>
              <a:t>1945——1949年  人民解放战争时期（第三次国内革命战争）</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图片 1" descr="百万雄师下江南 董希文1959"/>
          <p:cNvPicPr>
            <a:picLocks noChangeAspect="1"/>
          </p:cNvPicPr>
          <p:nvPr/>
        </p:nvPicPr>
        <p:blipFill>
          <a:blip r:embed="rId2">
            <a:lum contrast="18000"/>
          </a:blip>
          <a:stretch>
            <a:fillRect/>
          </a:stretch>
        </p:blipFill>
        <p:spPr>
          <a:xfrm>
            <a:off x="-25400" y="-9525"/>
            <a:ext cx="12217400" cy="6856413"/>
          </a:xfrm>
          <a:prstGeom prst="rect">
            <a:avLst/>
          </a:prstGeom>
          <a:noFill/>
          <a:ln w="9525">
            <a:noFill/>
          </a:ln>
        </p:spPr>
      </p:pic>
      <p:sp>
        <p:nvSpPr>
          <p:cNvPr id="3" name="矩形 2"/>
          <p:cNvSpPr/>
          <p:nvPr/>
        </p:nvSpPr>
        <p:spPr>
          <a:xfrm>
            <a:off x="-25400" y="2024380"/>
            <a:ext cx="12217400" cy="2809875"/>
          </a:xfrm>
          <a:prstGeom prst="rect">
            <a:avLst/>
          </a:prstGeom>
          <a:solidFill>
            <a:schemeClr val="accent3">
              <a:alpha val="67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4" name="文本框 3"/>
          <p:cNvSpPr txBox="1"/>
          <p:nvPr/>
        </p:nvSpPr>
        <p:spPr>
          <a:xfrm>
            <a:off x="1622743" y="2429510"/>
            <a:ext cx="7967663" cy="522288"/>
          </a:xfrm>
          <a:prstGeom prst="rect">
            <a:avLst/>
          </a:prstGeom>
          <a:noFill/>
        </p:spPr>
        <p:txBody>
          <a:bodyPr>
            <a:spAutoFit/>
          </a:bodyPr>
          <a:lstStyle/>
          <a:p>
            <a:pPr marR="0" defTabSz="914400">
              <a:buClrTx/>
              <a:buSzTx/>
              <a:buFontTx/>
              <a:defRPr/>
            </a:pPr>
            <a:r>
              <a:rPr kumimoji="0" lang="zh-CN" altLang="en-US" sz="2800" kern="1200" cap="none" spc="0" normalizeH="0" baseline="0" noProof="1">
                <a:effectLst>
                  <a:outerShdw blurRad="38100" dist="38100" dir="2700000" algn="tl">
                    <a:srgbClr val="000000">
                      <a:alpha val="43137"/>
                    </a:srgbClr>
                  </a:outerShdw>
                </a:effectLst>
                <a:latin typeface="方正祥隶_GBK" panose="02000000000000000000" charset="-122"/>
                <a:ea typeface="方正祥隶_GBK" panose="02000000000000000000" charset="-122"/>
                <a:cs typeface="方正祥隶_GBK" panose="02000000000000000000" charset="-122"/>
              </a:rPr>
              <a:t>第八单元  中华民族的抗日战争和人民解放战争</a:t>
            </a:r>
          </a:p>
        </p:txBody>
      </p:sp>
      <p:sp>
        <p:nvSpPr>
          <p:cNvPr id="5" name="文本框 4"/>
          <p:cNvSpPr txBox="1"/>
          <p:nvPr/>
        </p:nvSpPr>
        <p:spPr>
          <a:xfrm>
            <a:off x="1348740" y="2874963"/>
            <a:ext cx="8661400" cy="1106488"/>
          </a:xfrm>
          <a:prstGeom prst="rect">
            <a:avLst/>
          </a:prstGeom>
          <a:noFill/>
        </p:spPr>
        <p:txBody>
          <a:bodyPr>
            <a:spAutoFit/>
          </a:bodyPr>
          <a:lstStyle/>
          <a:p>
            <a:pPr marR="0" defTabSz="914400">
              <a:buClrTx/>
              <a:buSzTx/>
              <a:buFontTx/>
              <a:defRPr/>
            </a:pPr>
            <a:r>
              <a:rPr kumimoji="0" lang="zh-CN" altLang="en-US" sz="6600" b="1" kern="1200" cap="none" spc="300" normalizeH="0" baseline="0" noProof="1">
                <a:effectLst>
                  <a:outerShdw blurRad="38100" dist="38100" dir="2700000" algn="tl">
                    <a:srgbClr val="000000">
                      <a:alpha val="43137"/>
                    </a:srgbClr>
                  </a:outerShdw>
                </a:effectLst>
                <a:latin typeface="米开飘逸行楷减细版" panose="03000600000000000000" charset="-122"/>
                <a:ea typeface="米开飘逸行楷减细版" panose="03000600000000000000" charset="-122"/>
                <a:cs typeface="米开飘逸行楷减细版" panose="03000600000000000000" charset="-122"/>
              </a:rPr>
              <a:t>第</a:t>
            </a:r>
            <a:r>
              <a:rPr kumimoji="0" lang="en-US" altLang="zh-CN" sz="6600" b="1" kern="1200" cap="none" spc="300" normalizeH="0" baseline="0" noProof="1">
                <a:effectLst>
                  <a:outerShdw blurRad="38100" dist="38100" dir="2700000" algn="tl">
                    <a:srgbClr val="000000">
                      <a:alpha val="43137"/>
                    </a:srgbClr>
                  </a:outerShdw>
                </a:effectLst>
                <a:latin typeface="米开飘逸行楷减细版" panose="03000600000000000000" charset="-122"/>
                <a:ea typeface="米开飘逸行楷减细版" panose="03000600000000000000" charset="-122"/>
                <a:cs typeface="米开飘逸行楷减细版" panose="03000600000000000000" charset="-122"/>
              </a:rPr>
              <a:t>25</a:t>
            </a:r>
            <a:r>
              <a:rPr kumimoji="0" lang="zh-CN" altLang="en-US" sz="6600" b="1" kern="1200" cap="none" spc="300" normalizeH="0" baseline="0" noProof="1">
                <a:effectLst>
                  <a:outerShdw blurRad="38100" dist="38100" dir="2700000" algn="tl">
                    <a:srgbClr val="000000">
                      <a:alpha val="43137"/>
                    </a:srgbClr>
                  </a:outerShdw>
                </a:effectLst>
                <a:latin typeface="米开飘逸行楷减细版" panose="03000600000000000000" charset="-122"/>
                <a:ea typeface="米开飘逸行楷减细版" panose="03000600000000000000" charset="-122"/>
                <a:cs typeface="米开飘逸行楷减细版" panose="03000600000000000000" charset="-122"/>
              </a:rPr>
              <a:t>课 人民解放战争</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1588" y="5589588"/>
            <a:ext cx="12192000" cy="1295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cxnSp>
        <p:nvCxnSpPr>
          <p:cNvPr id="2" name="直接连接符 1"/>
          <p:cNvCxnSpPr/>
          <p:nvPr>
            <p:custDataLst>
              <p:tags r:id="rId2"/>
            </p:custDataLst>
          </p:nvPr>
        </p:nvCxnSpPr>
        <p:spPr>
          <a:xfrm>
            <a:off x="660400" y="1392238"/>
            <a:ext cx="10858500" cy="0"/>
          </a:xfrm>
          <a:prstGeom prst="line">
            <a:avLst/>
          </a:prstGeom>
          <a:ln w="3175" cap="rnd">
            <a:solidFill>
              <a:schemeClr val="tx1">
                <a:lumMod val="75000"/>
                <a:lumOff val="2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sp>
        <p:nvSpPr>
          <p:cNvPr id="43012" name="文本框 3"/>
          <p:cNvSpPr txBox="1"/>
          <p:nvPr>
            <p:custDataLst>
              <p:tags r:id="rId3"/>
            </p:custDataLst>
          </p:nvPr>
        </p:nvSpPr>
        <p:spPr>
          <a:xfrm>
            <a:off x="1736725" y="2586038"/>
            <a:ext cx="830263" cy="831850"/>
          </a:xfrm>
          <a:prstGeom prst="rect">
            <a:avLst/>
          </a:prstGeom>
          <a:noFill/>
          <a:ln w="9525">
            <a:noFill/>
          </a:ln>
        </p:spPr>
        <p:txBody>
          <a:bodyPr anchor="ctr"/>
          <a:lstStyle/>
          <a:p>
            <a:pPr algn="r"/>
            <a:r>
              <a:rPr lang="en-US" altLang="zh-CN" sz="4000" dirty="0">
                <a:solidFill>
                  <a:schemeClr val="accent1"/>
                </a:solidFill>
                <a:latin typeface="Arial" panose="020B0604020202020204" pitchFamily="34" charset="0"/>
                <a:ea typeface="微软雅黑" panose="020B0503020204020204" pitchFamily="34" charset="-122"/>
              </a:rPr>
              <a:t>01</a:t>
            </a:r>
          </a:p>
        </p:txBody>
      </p:sp>
      <p:sp>
        <p:nvSpPr>
          <p:cNvPr id="43013" name="文本框 4"/>
          <p:cNvSpPr txBox="1"/>
          <p:nvPr>
            <p:custDataLst>
              <p:tags r:id="rId4"/>
            </p:custDataLst>
          </p:nvPr>
        </p:nvSpPr>
        <p:spPr>
          <a:xfrm>
            <a:off x="2754313" y="2460625"/>
            <a:ext cx="2844800" cy="368300"/>
          </a:xfrm>
          <a:prstGeom prst="rect">
            <a:avLst/>
          </a:prstGeom>
          <a:noFill/>
          <a:ln w="9525">
            <a:noFill/>
          </a:ln>
        </p:spPr>
        <p:txBody>
          <a:bodyPr bIns="0" anchor="b"/>
          <a:lstStyle/>
          <a:p>
            <a:pPr>
              <a:lnSpc>
                <a:spcPct val="90000"/>
              </a:lnSpc>
            </a:pPr>
            <a:r>
              <a:rPr lang="zh-CN" altLang="en-US" sz="2000" b="1" dirty="0">
                <a:solidFill>
                  <a:srgbClr val="262626"/>
                </a:solidFill>
                <a:latin typeface="Arial" panose="020B0604020202020204" pitchFamily="34" charset="0"/>
                <a:ea typeface="隶书" panose="02010509060101010101" charset="-122"/>
              </a:rPr>
              <a:t>争取和平民主的斗争</a:t>
            </a:r>
          </a:p>
        </p:txBody>
      </p:sp>
      <p:sp>
        <p:nvSpPr>
          <p:cNvPr id="43014" name="文本框 5"/>
          <p:cNvSpPr txBox="1"/>
          <p:nvPr>
            <p:custDataLst>
              <p:tags r:id="rId5"/>
            </p:custDataLst>
          </p:nvPr>
        </p:nvSpPr>
        <p:spPr>
          <a:xfrm>
            <a:off x="2754313" y="2828925"/>
            <a:ext cx="2844800" cy="588963"/>
          </a:xfrm>
          <a:prstGeom prst="rect">
            <a:avLst/>
          </a:prstGeom>
          <a:noFill/>
          <a:ln w="9525">
            <a:noFill/>
          </a:ln>
        </p:spPr>
        <p:txBody>
          <a:bodyPr tIns="0"/>
          <a:lstStyle/>
          <a:p>
            <a:pPr>
              <a:lnSpc>
                <a:spcPct val="120000"/>
              </a:lnSpc>
            </a:pPr>
            <a:r>
              <a:rPr lang="zh-CN" altLang="en-US" sz="1400" dirty="0">
                <a:solidFill>
                  <a:srgbClr val="262626"/>
                </a:solidFill>
                <a:latin typeface="Arial" panose="020B0604020202020204" pitchFamily="34" charset="0"/>
                <a:ea typeface="隶书" panose="02010509060101010101" charset="-122"/>
                <a:hlinkClick r:id="rId23" action="ppaction://hlinksldjump"/>
              </a:rPr>
              <a:t>重庆谈判</a:t>
            </a:r>
            <a:endParaRPr lang="zh-CN" altLang="en-US" sz="1400" dirty="0">
              <a:solidFill>
                <a:srgbClr val="262626"/>
              </a:solidFill>
              <a:latin typeface="Arial" panose="020B0604020202020204" pitchFamily="34" charset="0"/>
              <a:ea typeface="隶书" panose="02010509060101010101" charset="-122"/>
            </a:endParaRPr>
          </a:p>
          <a:p>
            <a:pPr>
              <a:lnSpc>
                <a:spcPct val="120000"/>
              </a:lnSpc>
            </a:pPr>
            <a:r>
              <a:rPr lang="zh-CN" altLang="en-US" sz="1400" dirty="0">
                <a:solidFill>
                  <a:srgbClr val="262626"/>
                </a:solidFill>
                <a:latin typeface="Arial" panose="020B0604020202020204" pitchFamily="34" charset="0"/>
                <a:ea typeface="隶书" panose="02010509060101010101" charset="-122"/>
                <a:hlinkClick r:id="" action="ppaction://noaction"/>
              </a:rPr>
              <a:t>重庆政治协商会议</a:t>
            </a:r>
            <a:endParaRPr lang="zh-CN" altLang="en-US" sz="1400" dirty="0">
              <a:solidFill>
                <a:srgbClr val="262626"/>
              </a:solidFill>
              <a:latin typeface="Arial" panose="020B0604020202020204" pitchFamily="34" charset="0"/>
              <a:ea typeface="隶书" panose="02010509060101010101" charset="-122"/>
            </a:endParaRPr>
          </a:p>
        </p:txBody>
      </p:sp>
      <p:cxnSp>
        <p:nvCxnSpPr>
          <p:cNvPr id="7" name="直接连接符 6"/>
          <p:cNvCxnSpPr/>
          <p:nvPr>
            <p:custDataLst>
              <p:tags r:id="rId6"/>
            </p:custDataLst>
          </p:nvPr>
        </p:nvCxnSpPr>
        <p:spPr>
          <a:xfrm>
            <a:off x="2673350" y="2586038"/>
            <a:ext cx="0" cy="831850"/>
          </a:xfrm>
          <a:prstGeom prst="line">
            <a:avLst/>
          </a:prstGeom>
          <a:ln w="12700" cap="flat" cmpd="sng" algn="ctr">
            <a:solidFill>
              <a:schemeClr val="tx1">
                <a:lumMod val="75000"/>
                <a:lumOff val="25000"/>
              </a:schemeClr>
            </a:solidFill>
            <a:prstDash val="solid"/>
            <a:miter lim="800000"/>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3016" name="文本框 7"/>
          <p:cNvSpPr txBox="1"/>
          <p:nvPr>
            <p:custDataLst>
              <p:tags r:id="rId7"/>
            </p:custDataLst>
          </p:nvPr>
        </p:nvSpPr>
        <p:spPr>
          <a:xfrm>
            <a:off x="6592888" y="2586038"/>
            <a:ext cx="749300" cy="831850"/>
          </a:xfrm>
          <a:prstGeom prst="rect">
            <a:avLst/>
          </a:prstGeom>
          <a:noFill/>
          <a:ln w="9525">
            <a:noFill/>
          </a:ln>
        </p:spPr>
        <p:txBody>
          <a:bodyPr anchor="ctr"/>
          <a:lstStyle/>
          <a:p>
            <a:pPr algn="r"/>
            <a:r>
              <a:rPr lang="en-US" altLang="zh-CN" sz="4000" dirty="0">
                <a:solidFill>
                  <a:schemeClr val="accent1"/>
                </a:solidFill>
                <a:latin typeface="Arial" panose="020B0604020202020204" pitchFamily="34" charset="0"/>
                <a:ea typeface="微软雅黑" panose="020B0503020204020204" pitchFamily="34" charset="-122"/>
              </a:rPr>
              <a:t>02</a:t>
            </a:r>
          </a:p>
        </p:txBody>
      </p:sp>
      <p:sp>
        <p:nvSpPr>
          <p:cNvPr id="43017" name="文本框 8"/>
          <p:cNvSpPr txBox="1"/>
          <p:nvPr>
            <p:custDataLst>
              <p:tags r:id="rId8"/>
            </p:custDataLst>
          </p:nvPr>
        </p:nvSpPr>
        <p:spPr>
          <a:xfrm>
            <a:off x="7529513" y="2460625"/>
            <a:ext cx="2843212" cy="368300"/>
          </a:xfrm>
          <a:prstGeom prst="rect">
            <a:avLst/>
          </a:prstGeom>
          <a:noFill/>
          <a:ln w="9525">
            <a:noFill/>
          </a:ln>
        </p:spPr>
        <p:txBody>
          <a:bodyPr bIns="0" anchor="b"/>
          <a:lstStyle/>
          <a:p>
            <a:pPr>
              <a:lnSpc>
                <a:spcPct val="90000"/>
              </a:lnSpc>
            </a:pPr>
            <a:r>
              <a:rPr lang="zh-CN" altLang="en-US" sz="2000" b="1" dirty="0">
                <a:solidFill>
                  <a:srgbClr val="262626"/>
                </a:solidFill>
                <a:latin typeface="Arial" panose="020B0604020202020204" pitchFamily="34" charset="0"/>
                <a:ea typeface="隶书" panose="02010509060101010101" charset="-122"/>
              </a:rPr>
              <a:t>全面内战的爆发</a:t>
            </a:r>
          </a:p>
        </p:txBody>
      </p:sp>
      <p:sp>
        <p:nvSpPr>
          <p:cNvPr id="43018" name="文本框 9"/>
          <p:cNvSpPr txBox="1"/>
          <p:nvPr>
            <p:custDataLst>
              <p:tags r:id="rId9"/>
            </p:custDataLst>
          </p:nvPr>
        </p:nvSpPr>
        <p:spPr>
          <a:xfrm>
            <a:off x="7529513" y="2828925"/>
            <a:ext cx="2843212" cy="588963"/>
          </a:xfrm>
          <a:prstGeom prst="rect">
            <a:avLst/>
          </a:prstGeom>
          <a:noFill/>
          <a:ln w="9525">
            <a:noFill/>
          </a:ln>
        </p:spPr>
        <p:txBody>
          <a:bodyPr tIns="0"/>
          <a:lstStyle/>
          <a:p>
            <a:pPr>
              <a:lnSpc>
                <a:spcPct val="120000"/>
              </a:lnSpc>
            </a:pPr>
            <a:r>
              <a:rPr lang="zh-CN" altLang="en-US" sz="1400" dirty="0">
                <a:solidFill>
                  <a:srgbClr val="262626"/>
                </a:solidFill>
                <a:latin typeface="Arial" panose="020B0604020202020204" pitchFamily="34" charset="0"/>
                <a:ea typeface="隶书" panose="02010509060101010101" charset="-122"/>
                <a:hlinkClick r:id="rId24" action="ppaction://hlinksldjump"/>
              </a:rPr>
              <a:t>全面内战爆发</a:t>
            </a:r>
            <a:endParaRPr lang="zh-CN" altLang="en-US" sz="1400" dirty="0">
              <a:solidFill>
                <a:srgbClr val="262626"/>
              </a:solidFill>
              <a:latin typeface="Arial" panose="020B0604020202020204" pitchFamily="34" charset="0"/>
              <a:ea typeface="隶书" panose="02010509060101010101" charset="-122"/>
            </a:endParaRPr>
          </a:p>
          <a:p>
            <a:pPr>
              <a:lnSpc>
                <a:spcPct val="120000"/>
              </a:lnSpc>
            </a:pPr>
            <a:r>
              <a:rPr lang="zh-CN" altLang="en-US" sz="1400" dirty="0">
                <a:solidFill>
                  <a:srgbClr val="262626"/>
                </a:solidFill>
                <a:latin typeface="Arial" panose="020B0604020202020204" pitchFamily="34" charset="0"/>
                <a:ea typeface="隶书" panose="02010509060101010101" charset="-122"/>
                <a:hlinkClick r:id="rId25" action="ppaction://hlinksldjump"/>
              </a:rPr>
              <a:t>从全面进攻到重点进攻</a:t>
            </a:r>
            <a:endParaRPr lang="zh-CN" altLang="en-US" sz="1400" dirty="0">
              <a:solidFill>
                <a:srgbClr val="262626"/>
              </a:solidFill>
              <a:latin typeface="Arial" panose="020B0604020202020204" pitchFamily="34" charset="0"/>
              <a:ea typeface="隶书" panose="02010509060101010101" charset="-122"/>
            </a:endParaRPr>
          </a:p>
        </p:txBody>
      </p:sp>
      <p:cxnSp>
        <p:nvCxnSpPr>
          <p:cNvPr id="11" name="直接连接符 10"/>
          <p:cNvCxnSpPr/>
          <p:nvPr>
            <p:custDataLst>
              <p:tags r:id="rId10"/>
            </p:custDataLst>
          </p:nvPr>
        </p:nvCxnSpPr>
        <p:spPr>
          <a:xfrm>
            <a:off x="7448550" y="2586038"/>
            <a:ext cx="0" cy="831850"/>
          </a:xfrm>
          <a:prstGeom prst="line">
            <a:avLst/>
          </a:prstGeom>
          <a:ln w="12700" cap="flat" cmpd="sng" algn="ctr">
            <a:solidFill>
              <a:schemeClr val="tx1">
                <a:lumMod val="75000"/>
                <a:lumOff val="25000"/>
              </a:schemeClr>
            </a:solidFill>
            <a:prstDash val="solid"/>
            <a:miter lim="800000"/>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3020" name="文本框 11"/>
          <p:cNvSpPr txBox="1"/>
          <p:nvPr>
            <p:custDataLst>
              <p:tags r:id="rId11"/>
            </p:custDataLst>
          </p:nvPr>
        </p:nvSpPr>
        <p:spPr>
          <a:xfrm>
            <a:off x="1736725" y="3973513"/>
            <a:ext cx="830263" cy="830262"/>
          </a:xfrm>
          <a:prstGeom prst="rect">
            <a:avLst/>
          </a:prstGeom>
          <a:noFill/>
          <a:ln w="9525">
            <a:noFill/>
          </a:ln>
        </p:spPr>
        <p:txBody>
          <a:bodyPr anchor="ctr"/>
          <a:lstStyle/>
          <a:p>
            <a:pPr algn="r"/>
            <a:r>
              <a:rPr lang="en-US" altLang="zh-CN" sz="4000" dirty="0">
                <a:solidFill>
                  <a:schemeClr val="accent1"/>
                </a:solidFill>
                <a:latin typeface="Arial" panose="020B0604020202020204" pitchFamily="34" charset="0"/>
                <a:ea typeface="微软雅黑" panose="020B0503020204020204" pitchFamily="34" charset="-122"/>
              </a:rPr>
              <a:t>03</a:t>
            </a:r>
          </a:p>
        </p:txBody>
      </p:sp>
      <p:sp>
        <p:nvSpPr>
          <p:cNvPr id="43021" name="文本框 12"/>
          <p:cNvSpPr txBox="1"/>
          <p:nvPr>
            <p:custDataLst>
              <p:tags r:id="rId12"/>
            </p:custDataLst>
          </p:nvPr>
        </p:nvSpPr>
        <p:spPr>
          <a:xfrm>
            <a:off x="2754313" y="3846513"/>
            <a:ext cx="2844800" cy="369887"/>
          </a:xfrm>
          <a:prstGeom prst="rect">
            <a:avLst/>
          </a:prstGeom>
          <a:noFill/>
          <a:ln w="9525">
            <a:noFill/>
          </a:ln>
        </p:spPr>
        <p:txBody>
          <a:bodyPr bIns="0" anchor="b"/>
          <a:lstStyle/>
          <a:p>
            <a:pPr>
              <a:lnSpc>
                <a:spcPct val="90000"/>
              </a:lnSpc>
            </a:pPr>
            <a:r>
              <a:rPr lang="zh-CN" altLang="en-US" sz="2000" b="1" dirty="0">
                <a:solidFill>
                  <a:srgbClr val="262626"/>
                </a:solidFill>
                <a:latin typeface="Arial" panose="020B0604020202020204" pitchFamily="34" charset="0"/>
                <a:ea typeface="隶书" panose="02010509060101010101" charset="-122"/>
              </a:rPr>
              <a:t>国民党政权的统治危机</a:t>
            </a:r>
          </a:p>
        </p:txBody>
      </p:sp>
      <p:sp>
        <p:nvSpPr>
          <p:cNvPr id="43022" name="文本框 13"/>
          <p:cNvSpPr txBox="1"/>
          <p:nvPr>
            <p:custDataLst>
              <p:tags r:id="rId13"/>
            </p:custDataLst>
          </p:nvPr>
        </p:nvSpPr>
        <p:spPr>
          <a:xfrm>
            <a:off x="2754313" y="4216400"/>
            <a:ext cx="2844800" cy="588963"/>
          </a:xfrm>
          <a:prstGeom prst="rect">
            <a:avLst/>
          </a:prstGeom>
          <a:noFill/>
          <a:ln w="9525">
            <a:noFill/>
          </a:ln>
        </p:spPr>
        <p:txBody>
          <a:bodyPr tIns="0"/>
          <a:lstStyle/>
          <a:p>
            <a:pPr>
              <a:lnSpc>
                <a:spcPct val="120000"/>
              </a:lnSpc>
            </a:pPr>
            <a:r>
              <a:rPr lang="zh-CN" altLang="en-US" sz="1400" dirty="0">
                <a:solidFill>
                  <a:srgbClr val="262626"/>
                </a:solidFill>
                <a:latin typeface="Arial" panose="020B0604020202020204" pitchFamily="34" charset="0"/>
                <a:ea typeface="隶书" panose="02010509060101010101" charset="-122"/>
                <a:hlinkClick r:id="rId26" action="ppaction://hlinksldjump"/>
              </a:rPr>
              <a:t>国统区经济陷入崩溃</a:t>
            </a:r>
            <a:endParaRPr lang="zh-CN" altLang="en-US" sz="1400" dirty="0">
              <a:solidFill>
                <a:srgbClr val="262626"/>
              </a:solidFill>
              <a:latin typeface="Arial" panose="020B0604020202020204" pitchFamily="34" charset="0"/>
              <a:ea typeface="隶书" panose="02010509060101010101" charset="-122"/>
            </a:endParaRPr>
          </a:p>
          <a:p>
            <a:pPr>
              <a:lnSpc>
                <a:spcPct val="120000"/>
              </a:lnSpc>
            </a:pPr>
            <a:r>
              <a:rPr lang="zh-CN" altLang="en-US" sz="1400" dirty="0">
                <a:solidFill>
                  <a:srgbClr val="262626"/>
                </a:solidFill>
                <a:latin typeface="Arial" panose="020B0604020202020204" pitchFamily="34" charset="0"/>
                <a:ea typeface="隶书" panose="02010509060101010101" charset="-122"/>
                <a:hlinkClick r:id="" action="ppaction://noaction"/>
              </a:rPr>
              <a:t>包办“国民大会”</a:t>
            </a:r>
            <a:r>
              <a:rPr lang="en-US" altLang="zh-CN" sz="1400" dirty="0">
                <a:solidFill>
                  <a:srgbClr val="262626"/>
                </a:solidFill>
                <a:latin typeface="Arial" panose="020B0604020202020204" pitchFamily="34" charset="0"/>
                <a:ea typeface="隶书" panose="02010509060101010101" charset="-122"/>
                <a:hlinkClick r:id="" action="ppaction://noaction"/>
              </a:rPr>
              <a:t>——</a:t>
            </a:r>
            <a:r>
              <a:rPr lang="zh-CN" altLang="en-US" sz="1400" dirty="0">
                <a:solidFill>
                  <a:srgbClr val="262626"/>
                </a:solidFill>
                <a:latin typeface="Arial" panose="020B0604020202020204" pitchFamily="34" charset="0"/>
                <a:ea typeface="隶书" panose="02010509060101010101" charset="-122"/>
                <a:hlinkClick r:id="" action="ppaction://noaction"/>
              </a:rPr>
              <a:t>制宪国大</a:t>
            </a:r>
          </a:p>
        </p:txBody>
      </p:sp>
      <p:cxnSp>
        <p:nvCxnSpPr>
          <p:cNvPr id="15" name="直接连接符 14"/>
          <p:cNvCxnSpPr/>
          <p:nvPr>
            <p:custDataLst>
              <p:tags r:id="rId14"/>
            </p:custDataLst>
          </p:nvPr>
        </p:nvCxnSpPr>
        <p:spPr>
          <a:xfrm>
            <a:off x="2673350" y="3973513"/>
            <a:ext cx="0" cy="830263"/>
          </a:xfrm>
          <a:prstGeom prst="line">
            <a:avLst/>
          </a:prstGeom>
          <a:ln w="12700" cap="flat" cmpd="sng" algn="ctr">
            <a:solidFill>
              <a:schemeClr val="tx1">
                <a:lumMod val="75000"/>
                <a:lumOff val="25000"/>
              </a:schemeClr>
            </a:solidFill>
            <a:prstDash val="solid"/>
            <a:miter lim="800000"/>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3024" name="文本框 15"/>
          <p:cNvSpPr txBox="1"/>
          <p:nvPr>
            <p:custDataLst>
              <p:tags r:id="rId15"/>
            </p:custDataLst>
          </p:nvPr>
        </p:nvSpPr>
        <p:spPr>
          <a:xfrm>
            <a:off x="6592888" y="3973513"/>
            <a:ext cx="749300" cy="830262"/>
          </a:xfrm>
          <a:prstGeom prst="rect">
            <a:avLst/>
          </a:prstGeom>
          <a:noFill/>
          <a:ln w="9525">
            <a:noFill/>
          </a:ln>
        </p:spPr>
        <p:txBody>
          <a:bodyPr anchor="ctr"/>
          <a:lstStyle/>
          <a:p>
            <a:pPr algn="r"/>
            <a:r>
              <a:rPr lang="en-US" altLang="zh-CN" sz="4000" dirty="0">
                <a:solidFill>
                  <a:schemeClr val="accent1"/>
                </a:solidFill>
                <a:latin typeface="Arial" panose="020B0604020202020204" pitchFamily="34" charset="0"/>
                <a:ea typeface="微软雅黑" panose="020B0503020204020204" pitchFamily="34" charset="-122"/>
              </a:rPr>
              <a:t>04</a:t>
            </a:r>
          </a:p>
        </p:txBody>
      </p:sp>
      <p:sp>
        <p:nvSpPr>
          <p:cNvPr id="43025" name="文本框 16"/>
          <p:cNvSpPr txBox="1"/>
          <p:nvPr>
            <p:custDataLst>
              <p:tags r:id="rId16"/>
            </p:custDataLst>
          </p:nvPr>
        </p:nvSpPr>
        <p:spPr>
          <a:xfrm>
            <a:off x="7529513" y="3846513"/>
            <a:ext cx="2843212" cy="369887"/>
          </a:xfrm>
          <a:prstGeom prst="rect">
            <a:avLst/>
          </a:prstGeom>
          <a:noFill/>
          <a:ln w="9525">
            <a:noFill/>
          </a:ln>
        </p:spPr>
        <p:txBody>
          <a:bodyPr bIns="0" anchor="b"/>
          <a:lstStyle/>
          <a:p>
            <a:pPr>
              <a:lnSpc>
                <a:spcPct val="90000"/>
              </a:lnSpc>
            </a:pPr>
            <a:r>
              <a:rPr lang="zh-CN" altLang="en-US" sz="2000" b="1" dirty="0">
                <a:solidFill>
                  <a:srgbClr val="262626"/>
                </a:solidFill>
                <a:latin typeface="Arial" panose="020B0604020202020204" pitchFamily="34" charset="0"/>
                <a:ea typeface="隶书" panose="02010509060101010101" charset="-122"/>
              </a:rPr>
              <a:t>新民主主义革命的胜利</a:t>
            </a:r>
          </a:p>
        </p:txBody>
      </p:sp>
      <p:sp>
        <p:nvSpPr>
          <p:cNvPr id="43026" name="文本框 17"/>
          <p:cNvSpPr txBox="1"/>
          <p:nvPr>
            <p:custDataLst>
              <p:tags r:id="rId17"/>
            </p:custDataLst>
          </p:nvPr>
        </p:nvSpPr>
        <p:spPr>
          <a:xfrm>
            <a:off x="7529513" y="4216400"/>
            <a:ext cx="3663950" cy="881063"/>
          </a:xfrm>
          <a:prstGeom prst="rect">
            <a:avLst/>
          </a:prstGeom>
          <a:noFill/>
          <a:ln w="9525">
            <a:noFill/>
          </a:ln>
        </p:spPr>
        <p:txBody>
          <a:bodyPr tIns="0"/>
          <a:lstStyle/>
          <a:p>
            <a:pPr>
              <a:lnSpc>
                <a:spcPct val="110000"/>
              </a:lnSpc>
            </a:pPr>
            <a:r>
              <a:rPr lang="zh-CN" altLang="en-US" sz="1400" dirty="0">
                <a:solidFill>
                  <a:srgbClr val="262626"/>
                </a:solidFill>
                <a:latin typeface="Arial" panose="020B0604020202020204" pitchFamily="34" charset="0"/>
                <a:ea typeface="隶书" panose="02010509060101010101" charset="-122"/>
                <a:hlinkClick r:id="rId27" action="ppaction://hlinksldjump"/>
              </a:rPr>
              <a:t>土地改革</a:t>
            </a:r>
            <a:r>
              <a:rPr lang="zh-CN" altLang="en-US" sz="1400" dirty="0">
                <a:solidFill>
                  <a:srgbClr val="262626"/>
                </a:solidFill>
                <a:latin typeface="Arial" panose="020B0604020202020204" pitchFamily="34" charset="0"/>
                <a:ea typeface="隶书" panose="02010509060101010101" charset="-122"/>
              </a:rPr>
              <a:t>   </a:t>
            </a:r>
            <a:r>
              <a:rPr lang="zh-CN" altLang="en-US" sz="1400" dirty="0">
                <a:solidFill>
                  <a:srgbClr val="262626"/>
                </a:solidFill>
                <a:latin typeface="Arial" panose="020B0604020202020204" pitchFamily="34" charset="0"/>
                <a:ea typeface="隶书" panose="02010509060101010101" charset="-122"/>
                <a:hlinkClick r:id="" action="ppaction://noaction"/>
              </a:rPr>
              <a:t>战略进攻</a:t>
            </a:r>
            <a:r>
              <a:rPr lang="en-US" altLang="zh-CN" sz="1400" dirty="0">
                <a:solidFill>
                  <a:srgbClr val="262626"/>
                </a:solidFill>
                <a:latin typeface="Arial" panose="020B0604020202020204" pitchFamily="34" charset="0"/>
                <a:ea typeface="隶书" panose="02010509060101010101" charset="-122"/>
                <a:hlinkClick r:id="" action="ppaction://noaction"/>
              </a:rPr>
              <a:t>——</a:t>
            </a:r>
            <a:r>
              <a:rPr lang="zh-CN" altLang="en-US" sz="1400" dirty="0">
                <a:solidFill>
                  <a:srgbClr val="262626"/>
                </a:solidFill>
                <a:latin typeface="Arial" panose="020B0604020202020204" pitchFamily="34" charset="0"/>
                <a:ea typeface="隶书" panose="02010509060101010101" charset="-122"/>
                <a:hlinkClick r:id="" action="ppaction://noaction"/>
              </a:rPr>
              <a:t>千里跃进大别山</a:t>
            </a:r>
            <a:r>
              <a:rPr lang="zh-CN" altLang="en-US" sz="1400" dirty="0">
                <a:solidFill>
                  <a:srgbClr val="262626"/>
                </a:solidFill>
                <a:latin typeface="Arial" panose="020B0604020202020204" pitchFamily="34" charset="0"/>
                <a:ea typeface="隶书" panose="02010509060101010101" charset="-122"/>
              </a:rPr>
              <a:t>  </a:t>
            </a:r>
          </a:p>
          <a:p>
            <a:pPr>
              <a:lnSpc>
                <a:spcPct val="110000"/>
              </a:lnSpc>
            </a:pPr>
            <a:r>
              <a:rPr lang="zh-CN" altLang="en-US" sz="1400" dirty="0">
                <a:solidFill>
                  <a:srgbClr val="262626"/>
                </a:solidFill>
                <a:latin typeface="Arial" panose="020B0604020202020204" pitchFamily="34" charset="0"/>
                <a:ea typeface="隶书" panose="02010509060101010101" charset="-122"/>
                <a:hlinkClick r:id="" action="ppaction://noaction"/>
              </a:rPr>
              <a:t>战略决战</a:t>
            </a:r>
            <a:r>
              <a:rPr lang="en-US" altLang="zh-CN" sz="1400" dirty="0">
                <a:solidFill>
                  <a:srgbClr val="262626"/>
                </a:solidFill>
                <a:latin typeface="Arial" panose="020B0604020202020204" pitchFamily="34" charset="0"/>
                <a:ea typeface="隶书" panose="02010509060101010101" charset="-122"/>
                <a:hlinkClick r:id="" action="ppaction://noaction"/>
              </a:rPr>
              <a:t>——</a:t>
            </a:r>
            <a:r>
              <a:rPr lang="zh-CN" altLang="en-US" sz="1400" dirty="0">
                <a:solidFill>
                  <a:srgbClr val="262626"/>
                </a:solidFill>
                <a:latin typeface="Arial" panose="020B0604020202020204" pitchFamily="34" charset="0"/>
                <a:ea typeface="隶书" panose="02010509060101010101" charset="-122"/>
                <a:hlinkClick r:id="" action="ppaction://noaction"/>
              </a:rPr>
              <a:t>三大战役</a:t>
            </a:r>
            <a:r>
              <a:rPr lang="zh-CN" altLang="en-US" sz="1400" dirty="0">
                <a:solidFill>
                  <a:srgbClr val="262626"/>
                </a:solidFill>
                <a:latin typeface="Arial" panose="020B0604020202020204" pitchFamily="34" charset="0"/>
                <a:ea typeface="隶书" panose="02010509060101010101" charset="-122"/>
              </a:rPr>
              <a:t>   </a:t>
            </a:r>
            <a:r>
              <a:rPr lang="zh-CN" altLang="en-US" sz="1400" dirty="0">
                <a:solidFill>
                  <a:srgbClr val="262626"/>
                </a:solidFill>
                <a:latin typeface="Arial" panose="020B0604020202020204" pitchFamily="34" charset="0"/>
                <a:ea typeface="隶书" panose="02010509060101010101" charset="-122"/>
                <a:hlinkClick r:id="" action="ppaction://noaction"/>
              </a:rPr>
              <a:t>中共七届二中全会国民党政权的覆灭</a:t>
            </a:r>
            <a:r>
              <a:rPr lang="zh-CN" altLang="en-US" sz="1400" dirty="0">
                <a:solidFill>
                  <a:srgbClr val="262626"/>
                </a:solidFill>
                <a:latin typeface="Arial" panose="020B0604020202020204" pitchFamily="34" charset="0"/>
                <a:ea typeface="隶书" panose="02010509060101010101" charset="-122"/>
              </a:rPr>
              <a:t>   </a:t>
            </a:r>
            <a:r>
              <a:rPr lang="zh-CN" altLang="en-US" sz="1400" dirty="0">
                <a:solidFill>
                  <a:srgbClr val="262626"/>
                </a:solidFill>
                <a:latin typeface="Arial" panose="020B0604020202020204" pitchFamily="34" charset="0"/>
                <a:ea typeface="隶书" panose="02010509060101010101" charset="-122"/>
                <a:hlinkClick r:id="" action="ppaction://noaction"/>
              </a:rPr>
              <a:t>新民主主义革命的胜利</a:t>
            </a:r>
            <a:endParaRPr lang="zh-CN" altLang="en-US" sz="1400" dirty="0">
              <a:solidFill>
                <a:srgbClr val="262626"/>
              </a:solidFill>
              <a:latin typeface="Arial" panose="020B0604020202020204" pitchFamily="34" charset="0"/>
              <a:ea typeface="隶书" panose="02010509060101010101" charset="-122"/>
            </a:endParaRPr>
          </a:p>
        </p:txBody>
      </p:sp>
      <p:cxnSp>
        <p:nvCxnSpPr>
          <p:cNvPr id="19" name="直接连接符 18"/>
          <p:cNvCxnSpPr/>
          <p:nvPr>
            <p:custDataLst>
              <p:tags r:id="rId18"/>
            </p:custDataLst>
          </p:nvPr>
        </p:nvCxnSpPr>
        <p:spPr>
          <a:xfrm>
            <a:off x="7448550" y="3973513"/>
            <a:ext cx="0" cy="830263"/>
          </a:xfrm>
          <a:prstGeom prst="line">
            <a:avLst/>
          </a:prstGeom>
          <a:ln w="12700" cap="flat" cmpd="sng" algn="ctr">
            <a:solidFill>
              <a:schemeClr val="tx1">
                <a:lumMod val="75000"/>
                <a:lumOff val="25000"/>
              </a:schemeClr>
            </a:solidFill>
            <a:prstDash val="solid"/>
            <a:miter lim="800000"/>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2" name="流程图: 可选过程 21"/>
          <p:cNvSpPr/>
          <p:nvPr>
            <p:custDataLst>
              <p:tags r:id="rId19"/>
            </p:custDataLst>
          </p:nvPr>
        </p:nvSpPr>
        <p:spPr>
          <a:xfrm>
            <a:off x="5087938" y="1119188"/>
            <a:ext cx="2003425" cy="544513"/>
          </a:xfrm>
          <a:prstGeom prst="flowChartAlternateProcess">
            <a:avLst/>
          </a:prstGeom>
          <a:solidFill>
            <a:schemeClr val="accent1"/>
          </a:solidFill>
          <a:ln w="38100">
            <a:noFill/>
          </a:ln>
        </p:spPr>
        <p:style>
          <a:lnRef idx="2">
            <a:schemeClr val="dk1"/>
          </a:lnRef>
          <a:fillRef idx="1">
            <a:schemeClr val="lt1"/>
          </a:fillRef>
          <a:effectRef idx="0">
            <a:schemeClr val="dk1"/>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800" b="0" i="0" u="none" strike="noStrike" kern="1200" cap="none" spc="0" normalizeH="0" baseline="0" noProof="0">
              <a:ln>
                <a:noFill/>
              </a:ln>
              <a:solidFill>
                <a:srgbClr val="000000"/>
              </a:solidFill>
              <a:effectLst/>
              <a:uLnTx/>
              <a:uFillTx/>
              <a:latin typeface="+mn-lt"/>
              <a:ea typeface="+mn-ea"/>
              <a:cs typeface="+mn-cs"/>
            </a:endParaRPr>
          </a:p>
        </p:txBody>
      </p:sp>
      <p:sp>
        <p:nvSpPr>
          <p:cNvPr id="43029" name="文本框 19"/>
          <p:cNvSpPr txBox="1"/>
          <p:nvPr/>
        </p:nvSpPr>
        <p:spPr>
          <a:xfrm>
            <a:off x="5254625" y="1068388"/>
            <a:ext cx="1670050" cy="646112"/>
          </a:xfrm>
          <a:prstGeom prst="rect">
            <a:avLst/>
          </a:prstGeom>
          <a:noFill/>
          <a:ln w="9525">
            <a:noFill/>
          </a:ln>
        </p:spPr>
        <p:txBody>
          <a:bodyPr>
            <a:spAutoFit/>
          </a:bodyPr>
          <a:lstStyle/>
          <a:p>
            <a:pPr algn="ctr"/>
            <a:r>
              <a:rPr lang="zh-CN" altLang="en-US" sz="3600" dirty="0">
                <a:solidFill>
                  <a:schemeClr val="bg1"/>
                </a:solidFill>
                <a:latin typeface="汉仪尚巍手书W" panose="00020600040101010101" charset="-122"/>
                <a:ea typeface="汉仪尚巍手书W" panose="00020600040101010101" charset="-122"/>
              </a:rPr>
              <a:t>目 录</a:t>
            </a:r>
          </a:p>
        </p:txBody>
      </p:sp>
      <p:sp>
        <p:nvSpPr>
          <p:cNvPr id="43030" name="文本框 20"/>
          <p:cNvSpPr txBox="1"/>
          <p:nvPr/>
        </p:nvSpPr>
        <p:spPr>
          <a:xfrm>
            <a:off x="1576388" y="5638800"/>
            <a:ext cx="10615612" cy="1200329"/>
          </a:xfrm>
          <a:prstGeom prst="rect">
            <a:avLst/>
          </a:prstGeom>
          <a:noFill/>
          <a:ln w="9525">
            <a:noFill/>
          </a:ln>
        </p:spPr>
        <p:txBody>
          <a:bodyPr>
            <a:spAutoFit/>
          </a:bodyPr>
          <a:lstStyle/>
          <a:p>
            <a:pPr algn="just"/>
            <a:r>
              <a:rPr lang="zh-CN" altLang="en-US" sz="2400" smtClean="0">
                <a:solidFill>
                  <a:schemeClr val="bg1"/>
                </a:solidFill>
                <a:latin typeface="黑体" panose="02010609060101010101" pitchFamily="49" charset="-122"/>
                <a:ea typeface="黑体" panose="02010609060101010101" pitchFamily="49" charset="-122"/>
              </a:rPr>
              <a:t>【学习目标】</a:t>
            </a:r>
            <a:endParaRPr lang="en-US" altLang="zh-CN" sz="2400" smtClean="0">
              <a:solidFill>
                <a:schemeClr val="bg1"/>
              </a:solidFill>
              <a:latin typeface="黑体" panose="02010609060101010101" pitchFamily="49" charset="-122"/>
              <a:ea typeface="黑体" panose="02010609060101010101" pitchFamily="49" charset="-122"/>
            </a:endParaRPr>
          </a:p>
          <a:p>
            <a:pPr algn="just"/>
            <a:r>
              <a:rPr lang="zh-CN" altLang="en-US" sz="2400">
                <a:solidFill>
                  <a:schemeClr val="bg1"/>
                </a:solidFill>
                <a:latin typeface="黑体" panose="02010609060101010101" pitchFamily="49" charset="-122"/>
                <a:ea typeface="黑体" panose="02010609060101010101" pitchFamily="49" charset="-122"/>
              </a:rPr>
              <a:t>能</a:t>
            </a:r>
            <a:r>
              <a:rPr lang="zh-CN" altLang="en-US" sz="2400" smtClean="0">
                <a:solidFill>
                  <a:schemeClr val="bg1"/>
                </a:solidFill>
                <a:latin typeface="黑体" panose="02010609060101010101" pitchFamily="49" charset="-122"/>
                <a:ea typeface="黑体" panose="02010609060101010101" pitchFamily="49" charset="-122"/>
              </a:rPr>
              <a:t>说出全面内战的爆发及人民解放战争的进程   能说出国民党政权在大陆统治灭亡的原因    能背过中共领导人民取得革命胜利的原因和意义</a:t>
            </a:r>
            <a:endParaRPr lang="zh-CN" altLang="en-US" sz="2400" dirty="0">
              <a:solidFill>
                <a:schemeClr val="bg1"/>
              </a:solidFill>
              <a:latin typeface="黑体" panose="02010609060101010101" pitchFamily="49" charset="-122"/>
              <a:ea typeface="黑体" panose="02010609060101010101" pitchFamily="49" charset="-122"/>
            </a:endParaRPr>
          </a:p>
        </p:txBody>
      </p:sp>
      <p:pic>
        <p:nvPicPr>
          <p:cNvPr id="43031" name="图片 24"/>
          <p:cNvPicPr>
            <a:picLocks noChangeAspect="1"/>
          </p:cNvPicPr>
          <p:nvPr>
            <p:custDataLst>
              <p:tags r:id="rId20"/>
            </p:custDataLst>
          </p:nvPr>
        </p:nvPicPr>
        <p:blipFill>
          <a:blip r:embed="rId28"/>
          <a:stretch>
            <a:fillRect/>
          </a:stretch>
        </p:blipFill>
        <p:spPr>
          <a:xfrm>
            <a:off x="1588" y="5710238"/>
            <a:ext cx="1639887" cy="1217612"/>
          </a:xfrm>
          <a:prstGeom prst="rect">
            <a:avLst/>
          </a:prstGeom>
          <a:noFill/>
          <a:ln w="9525">
            <a:noFill/>
          </a:ln>
        </p:spPr>
      </p:pic>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8575" y="157480"/>
            <a:ext cx="11935460" cy="6159500"/>
          </a:xfrm>
          <a:prstGeom prst="rect">
            <a:avLst/>
          </a:prstGeom>
          <a:noFill/>
          <a:extLst>
            <a:ext uri="{909E8E84-426E-40DD-AFC4-6F175D3DCCD1}">
              <a14:hiddenFill xmlns:a14="http://schemas.microsoft.com/office/drawing/2010/main">
                <a:solidFill>
                  <a:srgbClr val="FFFF00"/>
                </a:solidFill>
              </a14:hiddenFill>
            </a:ext>
          </a:extLst>
        </p:spPr>
        <p:txBody>
          <a:bodyPr wrap="square" rtlCol="0">
            <a:spAutoFit/>
          </a:bodyPr>
          <a:lstStyle/>
          <a:p>
            <a:pPr algn="ctr"/>
            <a:r>
              <a:rPr lang="zh-CN" altLang="en-US" sz="3600" b="1">
                <a:latin typeface="微软雅黑" panose="020B0503020204020204" pitchFamily="34" charset="-122"/>
                <a:ea typeface="微软雅黑" panose="020B0503020204020204" pitchFamily="34" charset="-122"/>
                <a:cs typeface="微软雅黑" panose="020B0503020204020204" pitchFamily="34" charset="-122"/>
              </a:rPr>
              <a:t>人民解放战争</a:t>
            </a:r>
            <a:endParaRPr lang="zh-CN" altLang="en-US" sz="2800" b="1">
              <a:latin typeface="微软雅黑" panose="020B0503020204020204" pitchFamily="34" charset="-122"/>
              <a:ea typeface="微软雅黑" panose="020B0503020204020204" pitchFamily="34" charset="-122"/>
              <a:cs typeface="微软雅黑" panose="020B0503020204020204" pitchFamily="34" charset="-122"/>
            </a:endParaRPr>
          </a:p>
          <a:p>
            <a:pPr algn="l"/>
            <a:endParaRPr lang="zh-CN" altLang="en-US" sz="28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a:p>
            <a:pPr algn="l"/>
            <a:r>
              <a:rPr lang="zh-CN" altLang="en-US" sz="28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一、背景</a:t>
            </a: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（两种命运、重庆谈判、政治协商会议）</a:t>
            </a:r>
            <a:endParaRPr lang="zh-CN" altLang="en-US" sz="28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a:p>
            <a:pPr algn="l"/>
            <a:r>
              <a:rPr lang="zh-CN" altLang="en-US" sz="28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二、过程</a:t>
            </a:r>
          </a:p>
          <a:p>
            <a:pPr marL="342900" marR="0" lvl="0" indent="-342900" algn="l" defTabSz="914400" rtl="0" eaLnBrk="0" fontAlgn="base" latinLnBrk="0" hangingPunct="0">
              <a:lnSpc>
                <a:spcPct val="100000"/>
              </a:lnSpc>
              <a:spcBef>
                <a:spcPct val="20000"/>
              </a:spcBef>
              <a:spcAft>
                <a:spcPct val="0"/>
              </a:spcAft>
              <a:buClrTx/>
              <a:buSzTx/>
              <a:buFontTx/>
              <a:buNone/>
              <a:defRPr/>
            </a:pPr>
            <a:r>
              <a:rPr lang="en-US" altLang="zh-CN" sz="2800" b="1" kern="0" noProof="0" dirty="0" smtClean="0">
                <a:ln>
                  <a:noFill/>
                </a:ln>
                <a:solidFill>
                  <a:schemeClr val="tx1"/>
                </a:solidFill>
                <a:effectLst>
                  <a:outerShdw blurRad="38100" dist="38100" dir="2700000" algn="tl">
                    <a:srgbClr val="C0C0C0"/>
                  </a:outerShdw>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1.</a:t>
            </a:r>
            <a:r>
              <a:rPr lang="zh-CN" altLang="en-US" sz="2800" b="1" kern="0" noProof="0" dirty="0" smtClean="0">
                <a:ln>
                  <a:noFill/>
                </a:ln>
                <a:solidFill>
                  <a:schemeClr val="tx1"/>
                </a:solidFill>
                <a:effectLst>
                  <a:outerShdw blurRad="38100" dist="38100" dir="2700000" algn="tl">
                    <a:srgbClr val="C0C0C0"/>
                  </a:outerShdw>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防御阶段（</a:t>
            </a:r>
            <a:r>
              <a:rPr lang="zh-CN" altLang="en-US" sz="2800" b="1" kern="0" noProof="0" dirty="0" smtClean="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时间</a:t>
            </a:r>
            <a:r>
              <a:rPr lang="en-US" altLang="zh-CN" sz="2800" b="1" kern="0" noProof="0" dirty="0" smtClean="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:1946.6-1947.6</a:t>
            </a:r>
            <a:r>
              <a:rPr lang="zh-CN" altLang="en-US" sz="2800" b="1" kern="0" noProof="0" dirty="0" smtClean="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a:t>
            </a:r>
            <a:endParaRPr kumimoji="0" lang="en-US" altLang="zh-CN" sz="2800" b="1" i="0" u="none" strike="noStrike" kern="0" cap="none" spc="0" normalizeH="0" baseline="0" noProof="0" dirty="0" smtClean="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a:p>
            <a:pPr marL="342900" marR="0" lvl="0" indent="-342900" algn="l" defTabSz="914400" rtl="0" eaLnBrk="0" fontAlgn="base" latinLnBrk="0" hangingPunct="0">
              <a:lnSpc>
                <a:spcPct val="100000"/>
              </a:lnSpc>
              <a:spcBef>
                <a:spcPct val="20000"/>
              </a:spcBef>
              <a:spcAft>
                <a:spcPct val="0"/>
              </a:spcAft>
              <a:buClrTx/>
              <a:buSzTx/>
              <a:buFontTx/>
              <a:buNone/>
              <a:defRPr/>
            </a:pPr>
            <a:r>
              <a:rPr kumimoji="1" lang="en-US" altLang="zh-CN" sz="2800" b="1" kern="0" noProof="0" dirty="0" smtClean="0">
                <a:ln>
                  <a:noFill/>
                </a:ln>
                <a:solidFill>
                  <a:schemeClr val="tx1"/>
                </a:solidFill>
                <a:effectLst>
                  <a:outerShdw blurRad="38100" dist="38100" dir="2700000" algn="tl">
                    <a:srgbClr val="C0C0C0"/>
                  </a:outerShdw>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2.</a:t>
            </a:r>
            <a:r>
              <a:rPr kumimoji="1" lang="zh-CN" altLang="en-US" sz="2800" b="1" kern="0" noProof="0" dirty="0" smtClean="0">
                <a:ln>
                  <a:noFill/>
                </a:ln>
                <a:solidFill>
                  <a:schemeClr val="tx1"/>
                </a:solidFill>
                <a:effectLst>
                  <a:outerShdw blurRad="38100" dist="38100" dir="2700000" algn="tl">
                    <a:srgbClr val="C0C0C0"/>
                  </a:outerShdw>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反攻</a:t>
            </a:r>
            <a:r>
              <a:rPr lang="zh-CN" altLang="en-US" sz="2800" b="1" kern="0" noProof="0" dirty="0" smtClean="0">
                <a:ln>
                  <a:noFill/>
                </a:ln>
                <a:solidFill>
                  <a:schemeClr val="tx1"/>
                </a:solidFill>
                <a:effectLst>
                  <a:outerShdw blurRad="38100" dist="38100" dir="2700000" algn="tl">
                    <a:srgbClr val="C0C0C0"/>
                  </a:outerShdw>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阶段（</a:t>
            </a:r>
            <a:r>
              <a:rPr lang="zh-CN" altLang="en-US" sz="2800" b="1" kern="0" noProof="0" dirty="0" smtClean="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时间</a:t>
            </a:r>
            <a:r>
              <a:rPr lang="en-US" altLang="zh-CN" sz="2800" b="1" kern="0" noProof="0" dirty="0" smtClean="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:1947.6-1948.9   </a:t>
            </a:r>
            <a:r>
              <a:rPr lang="zh-CN" altLang="en-US" sz="2800" b="1" kern="0" noProof="0" dirty="0" smtClean="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重要事件：千里跃进大别山）</a:t>
            </a:r>
            <a:endParaRPr kumimoji="0" lang="en-US" altLang="zh-CN" sz="2800" b="1" i="0" u="none" strike="noStrike" kern="0" cap="none" spc="0" normalizeH="0" baseline="0" noProof="0" dirty="0" smtClean="0">
              <a:ln>
                <a:noFill/>
              </a:ln>
              <a:solidFill>
                <a:schemeClr val="tx1"/>
              </a:solidFill>
              <a:effectLst>
                <a:outerShdw blurRad="38100" dist="38100" dir="2700000" algn="tl">
                  <a:srgbClr val="C0C0C0"/>
                </a:outerShdw>
              </a:effectLst>
              <a:uLnTx/>
              <a:uFillTx/>
              <a:latin typeface="微软雅黑" panose="020B0503020204020204" pitchFamily="34" charset="-122"/>
              <a:ea typeface="微软雅黑" panose="020B0503020204020204" pitchFamily="34" charset="-122"/>
              <a:cs typeface="微软雅黑" panose="020B0503020204020204" pitchFamily="34" charset="-122"/>
            </a:endParaRPr>
          </a:p>
          <a:p>
            <a:pPr marL="342900" marR="0" lvl="0" indent="-342900" algn="l" defTabSz="914400" rtl="0" eaLnBrk="0" fontAlgn="base" latinLnBrk="0" hangingPunct="0">
              <a:lnSpc>
                <a:spcPct val="100000"/>
              </a:lnSpc>
              <a:spcBef>
                <a:spcPct val="20000"/>
              </a:spcBef>
              <a:spcAft>
                <a:spcPct val="0"/>
              </a:spcAft>
              <a:buClrTx/>
              <a:buSzTx/>
              <a:buFontTx/>
              <a:buNone/>
              <a:defRPr/>
            </a:pPr>
            <a:r>
              <a:rPr kumimoji="1" lang="en-US" altLang="zh-CN" sz="2800" b="1" kern="0" noProof="0" dirty="0" smtClean="0">
                <a:ln>
                  <a:noFill/>
                </a:ln>
                <a:solidFill>
                  <a:schemeClr val="tx1"/>
                </a:solidFill>
                <a:effectLst>
                  <a:outerShdw blurRad="38100" dist="38100" dir="2700000" algn="tl">
                    <a:srgbClr val="C0C0C0"/>
                  </a:outerShdw>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3.</a:t>
            </a:r>
            <a:r>
              <a:rPr kumimoji="1" lang="zh-CN" altLang="en-US" sz="2800" b="1" kern="0" noProof="0" dirty="0" smtClean="0">
                <a:ln>
                  <a:noFill/>
                </a:ln>
                <a:solidFill>
                  <a:schemeClr val="tx1"/>
                </a:solidFill>
                <a:effectLst>
                  <a:outerShdw blurRad="38100" dist="38100" dir="2700000" algn="tl">
                    <a:srgbClr val="C0C0C0"/>
                  </a:outerShdw>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决战</a:t>
            </a:r>
            <a:r>
              <a:rPr lang="zh-CN" altLang="en-US" sz="2800" b="1" kern="0" noProof="0" dirty="0" smtClean="0">
                <a:ln>
                  <a:noFill/>
                </a:ln>
                <a:solidFill>
                  <a:schemeClr val="tx1"/>
                </a:solidFill>
                <a:effectLst>
                  <a:outerShdw blurRad="38100" dist="38100" dir="2700000" algn="tl">
                    <a:srgbClr val="C0C0C0"/>
                  </a:outerShdw>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阶段（</a:t>
            </a:r>
            <a:r>
              <a:rPr lang="zh-CN" altLang="en-US" sz="2800" b="1" kern="0" noProof="0" dirty="0" smtClean="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时间</a:t>
            </a:r>
            <a:r>
              <a:rPr lang="en-US" altLang="zh-CN" sz="2800" b="1" kern="0" noProof="0" dirty="0" smtClean="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:1948.9-1949.1   </a:t>
            </a:r>
            <a:r>
              <a:rPr lang="zh-CN" altLang="en-US" sz="2800" b="1" kern="0" noProof="0" dirty="0" smtClean="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重要事件：三大战役）</a:t>
            </a:r>
            <a:endParaRPr kumimoji="0" lang="en-US" altLang="zh-CN" sz="2800" b="1" i="0" u="none" strike="noStrike" kern="0" cap="none" spc="0" normalizeH="0" baseline="0" noProof="0" dirty="0" smtClean="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a:p>
            <a:pPr marL="342900" marR="0" lvl="0" indent="-342900" algn="l" defTabSz="914400" rtl="0" eaLnBrk="0" fontAlgn="base" latinLnBrk="0" hangingPunct="0">
              <a:lnSpc>
                <a:spcPct val="100000"/>
              </a:lnSpc>
              <a:spcBef>
                <a:spcPct val="20000"/>
              </a:spcBef>
              <a:spcAft>
                <a:spcPct val="0"/>
              </a:spcAft>
              <a:buClrTx/>
              <a:buSzTx/>
              <a:buFontTx/>
              <a:buNone/>
              <a:defRPr/>
            </a:pPr>
            <a:r>
              <a:rPr lang="en-US" altLang="zh-CN" sz="2800" b="1" kern="0" noProof="0" dirty="0" smtClean="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4.</a:t>
            </a:r>
            <a:r>
              <a:rPr lang="zh-CN" altLang="en-US" sz="2800" b="1" kern="0" noProof="0" dirty="0" smtClean="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胜利</a:t>
            </a:r>
            <a:r>
              <a:rPr lang="zh-CN" altLang="en-US" sz="2800" b="1" kern="0" noProof="0" dirty="0" smtClean="0">
                <a:ln>
                  <a:noFill/>
                </a:ln>
                <a:solidFill>
                  <a:schemeClr val="tx1"/>
                </a:solidFill>
                <a:effectLst>
                  <a:outerShdw blurRad="38100" dist="38100" dir="2700000" algn="tl">
                    <a:srgbClr val="C0C0C0"/>
                  </a:outerShdw>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阶段（</a:t>
            </a:r>
            <a:r>
              <a:rPr lang="zh-CN" altLang="en-US" sz="2800" b="1" kern="0" noProof="0" dirty="0" smtClean="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时间</a:t>
            </a:r>
            <a:r>
              <a:rPr lang="en-US" altLang="zh-CN" sz="2800" b="1" kern="0" noProof="0" dirty="0" smtClean="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:1949.1-1949.10 </a:t>
            </a:r>
            <a:r>
              <a:rPr lang="zh-CN" altLang="en-US" sz="2800" b="1" kern="0" noProof="0" dirty="0" smtClean="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重要事件：七届二中全会、北平谈判     、渡江战役）</a:t>
            </a:r>
            <a:endParaRPr lang="zh-CN" altLang="en-US" sz="28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endParaRPr>
          </a:p>
          <a:p>
            <a:pPr algn="l"/>
            <a:r>
              <a:rPr lang="zh-CN" altLang="en-US" sz="28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三、国民党政权统治（经济、政治）</a:t>
            </a:r>
          </a:p>
          <a:p>
            <a:pPr algn="l"/>
            <a:r>
              <a:rPr lang="zh-CN" altLang="en-US" sz="28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四、共产党解放区统治（土地改革）</a:t>
            </a:r>
          </a:p>
          <a:p>
            <a:pPr algn="l"/>
            <a:r>
              <a:rPr lang="zh-CN" altLang="en-US" sz="28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五、胜利原因</a:t>
            </a:r>
          </a:p>
          <a:p>
            <a:pPr algn="l"/>
            <a:r>
              <a:rPr lang="zh-CN" altLang="en-US" sz="28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六、意义</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8" name="组合 7"/>
          <p:cNvGrpSpPr/>
          <p:nvPr userDrawn="1">
            <p:custDataLst>
              <p:tags r:id="rId2"/>
            </p:custDataLst>
          </p:nvPr>
        </p:nvGrpSpPr>
        <p:grpSpPr>
          <a:xfrm>
            <a:off x="1899" y="233363"/>
            <a:ext cx="12028736" cy="6623185"/>
            <a:chOff x="1899" y="233363"/>
            <a:chExt cx="12028736" cy="6623185"/>
          </a:xfrm>
        </p:grpSpPr>
        <p:pic>
          <p:nvPicPr>
            <p:cNvPr id="9" name="图片 8"/>
            <p:cNvPicPr>
              <a:picLocks noChangeAspect="1"/>
            </p:cNvPicPr>
            <p:nvPr userDrawn="1">
              <p:custDataLst>
                <p:tags r:id="rId9"/>
              </p:custDataLst>
            </p:nvPr>
          </p:nvPicPr>
          <p:blipFill rotWithShape="1">
            <a:blip r:embed="rId12"/>
            <a:srcRect/>
            <a:stretch>
              <a:fillRect/>
            </a:stretch>
          </p:blipFill>
          <p:spPr>
            <a:xfrm>
              <a:off x="1899" y="5780791"/>
              <a:ext cx="1765355" cy="1075757"/>
            </a:xfrm>
            <a:prstGeom prst="rect">
              <a:avLst/>
            </a:prstGeom>
          </p:spPr>
        </p:pic>
        <p:pic>
          <p:nvPicPr>
            <p:cNvPr id="10" name="图片 9"/>
            <p:cNvPicPr>
              <a:picLocks noChangeAspect="1"/>
            </p:cNvPicPr>
            <p:nvPr userDrawn="1">
              <p:custDataLst>
                <p:tags r:id="rId10"/>
              </p:custDataLst>
            </p:nvPr>
          </p:nvPicPr>
          <p:blipFill>
            <a:blip r:embed="rId13">
              <a:extLst>
                <a:ext uri="{28A0092B-C50C-407E-A947-70E740481C1C}">
                  <a14:useLocalDpi xmlns:a14="http://schemas.microsoft.com/office/drawing/2010/main" val="0"/>
                </a:ext>
              </a:extLst>
            </a:blip>
            <a:stretch>
              <a:fillRect/>
            </a:stretch>
          </p:blipFill>
          <p:spPr>
            <a:xfrm>
              <a:off x="11161341" y="233363"/>
              <a:ext cx="869294" cy="645179"/>
            </a:xfrm>
            <a:prstGeom prst="rect">
              <a:avLst/>
            </a:prstGeom>
          </p:spPr>
        </p:pic>
      </p:grpSp>
      <p:sp>
        <p:nvSpPr>
          <p:cNvPr id="22" name="任意多边形: 形状 21"/>
          <p:cNvSpPr/>
          <p:nvPr>
            <p:custDataLst>
              <p:tags r:id="rId3"/>
            </p:custDataLst>
          </p:nvPr>
        </p:nvSpPr>
        <p:spPr>
          <a:xfrm>
            <a:off x="1651098" y="757169"/>
            <a:ext cx="10267464" cy="5603699"/>
          </a:xfrm>
          <a:custGeom>
            <a:avLst/>
            <a:gdLst>
              <a:gd name="connsiteX0" fmla="*/ 0 w 3802742"/>
              <a:gd name="connsiteY0" fmla="*/ 348343 h 3817257"/>
              <a:gd name="connsiteX1" fmla="*/ 0 w 3802742"/>
              <a:gd name="connsiteY1" fmla="*/ 0 h 3817257"/>
              <a:gd name="connsiteX2" fmla="*/ 3802742 w 3802742"/>
              <a:gd name="connsiteY2" fmla="*/ 0 h 3817257"/>
              <a:gd name="connsiteX3" fmla="*/ 3802742 w 3802742"/>
              <a:gd name="connsiteY3" fmla="*/ 3817257 h 3817257"/>
              <a:gd name="connsiteX4" fmla="*/ 0 w 3802742"/>
              <a:gd name="connsiteY4" fmla="*/ 3817257 h 3817257"/>
              <a:gd name="connsiteX5" fmla="*/ 0 w 3802742"/>
              <a:gd name="connsiteY5" fmla="*/ 3454400 h 3817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2742" h="3817257">
                <a:moveTo>
                  <a:pt x="0" y="348343"/>
                </a:moveTo>
                <a:lnTo>
                  <a:pt x="0" y="0"/>
                </a:lnTo>
                <a:lnTo>
                  <a:pt x="3802742" y="0"/>
                </a:lnTo>
                <a:lnTo>
                  <a:pt x="3802742" y="3817257"/>
                </a:lnTo>
                <a:lnTo>
                  <a:pt x="0" y="3817257"/>
                </a:lnTo>
                <a:lnTo>
                  <a:pt x="0" y="3454400"/>
                </a:lnTo>
              </a:path>
            </a:pathLst>
          </a:custGeom>
          <a:noFill/>
          <a:ln>
            <a:solidFill>
              <a:schemeClr val="accent1"/>
            </a:solidFill>
          </a:ln>
          <a:extLst>
            <a:ext uri="{909E8E84-426E-40DD-AFC4-6F175D3DCCD1}">
              <a14:hiddenFill xmlns:a14="http://schemas.microsoft.com/office/drawing/2010/main">
                <a:solidFill>
                  <a:srgbClr val="D9D9D9"/>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rgbClr val="FFFFFF"/>
              </a:solidFill>
              <a:latin typeface="隶书" panose="02010509060101010101" charset="-122"/>
              <a:ea typeface="隶书" panose="02010509060101010101" charset="-122"/>
              <a:sym typeface="Arial" panose="020B0604020202020204" pitchFamily="34" charset="0"/>
            </a:endParaRPr>
          </a:p>
        </p:txBody>
      </p:sp>
      <p:sp>
        <p:nvSpPr>
          <p:cNvPr id="6" name="文本框 5"/>
          <p:cNvSpPr txBox="1"/>
          <p:nvPr>
            <p:custDataLst>
              <p:tags r:id="rId4"/>
            </p:custDataLst>
          </p:nvPr>
        </p:nvSpPr>
        <p:spPr>
          <a:xfrm>
            <a:off x="3496275" y="1492853"/>
            <a:ext cx="8185150" cy="3233928"/>
          </a:xfrm>
          <a:prstGeom prst="rect">
            <a:avLst/>
          </a:prstGeom>
          <a:noFill/>
        </p:spPr>
        <p:txBody>
          <a:bodyPr wrap="square" lIns="90000" tIns="46800" rIns="90000" bIns="46800" rtlCol="0">
            <a:noAutofit/>
          </a:bodyPr>
          <a:lstStyle>
            <a:defPPr>
              <a:defRPr lang="zh-CN"/>
            </a:defPPr>
            <a:lvl1pPr fontAlgn="auto">
              <a:lnSpc>
                <a:spcPct val="130000"/>
              </a:lnSpc>
              <a:spcAft>
                <a:spcPts val="1000"/>
              </a:spcAft>
              <a:defRPr sz="1600" spc="150"/>
            </a:lvl1pPr>
          </a:lstStyle>
          <a:p>
            <a:pPr marL="285750" lvl="0" indent="-285750" algn="l" fontAlgn="ctr">
              <a:lnSpc>
                <a:spcPct val="130000"/>
              </a:lnSpc>
              <a:spcBef>
                <a:spcPts val="1000"/>
              </a:spcBef>
              <a:spcAft>
                <a:spcPts val="0"/>
              </a:spcAft>
              <a:buSzPct val="100000"/>
              <a:buFont typeface="Wingdings" panose="05000000000000000000" charset="0"/>
              <a:buChar char="l"/>
            </a:pPr>
            <a:r>
              <a:rPr lang="zh-CN" altLang="en-US" sz="2000">
                <a:solidFill>
                  <a:srgbClr val="404040"/>
                </a:solidFill>
                <a:latin typeface="隶书" panose="02010509060101010101" charset="-122"/>
                <a:ea typeface="隶书" panose="02010509060101010101" charset="-122"/>
                <a:cs typeface="隶书" panose="02010509060101010101" charset="-122"/>
              </a:rPr>
              <a:t>背景：抗日战争胜利后，和平建国是中国人民的强烈愿望。当时的中国出现了两种不同的建国方针：中国共产党以和平、民主、团结为号召，力争建立一个新民主主义的国家；国民党打着“和平建国”的旗号，坚持独裁和内战的方针</a:t>
            </a:r>
          </a:p>
          <a:p>
            <a:pPr marL="285750" lvl="0" indent="-285750" algn="l" fontAlgn="ctr">
              <a:lnSpc>
                <a:spcPct val="130000"/>
              </a:lnSpc>
              <a:spcBef>
                <a:spcPts val="1000"/>
              </a:spcBef>
              <a:spcAft>
                <a:spcPts val="0"/>
              </a:spcAft>
              <a:buSzPct val="100000"/>
              <a:buFont typeface="Wingdings" panose="05000000000000000000" charset="0"/>
              <a:buChar char="l"/>
            </a:pPr>
            <a:r>
              <a:rPr sz="2000">
                <a:solidFill>
                  <a:srgbClr val="404040"/>
                </a:solidFill>
                <a:latin typeface="隶书" panose="02010509060101010101" charset="-122"/>
                <a:ea typeface="隶书" panose="02010509060101010101" charset="-122"/>
                <a:cs typeface="隶书" panose="02010509060101010101" charset="-122"/>
              </a:rPr>
              <a:t>时间：1945年8月—10月</a:t>
            </a:r>
          </a:p>
          <a:p>
            <a:pPr marL="285750" lvl="0" indent="-285750" algn="l" fontAlgn="ctr">
              <a:lnSpc>
                <a:spcPct val="130000"/>
              </a:lnSpc>
              <a:spcBef>
                <a:spcPts val="1000"/>
              </a:spcBef>
              <a:spcAft>
                <a:spcPts val="0"/>
              </a:spcAft>
              <a:buSzPct val="100000"/>
              <a:buFont typeface="Wingdings" panose="05000000000000000000" charset="0"/>
              <a:buChar char="l"/>
            </a:pPr>
            <a:r>
              <a:rPr sz="2000">
                <a:solidFill>
                  <a:srgbClr val="404040"/>
                </a:solidFill>
                <a:latin typeface="隶书" panose="02010509060101010101" charset="-122"/>
                <a:ea typeface="隶书" panose="02010509060101010101" charset="-122"/>
                <a:cs typeface="隶书" panose="02010509060101010101" charset="-122"/>
              </a:rPr>
              <a:t>经过：为了戳穿蒋介石“假和平，真内战”的阴谋。中共决定接受邀请，争取和平民主新局面。毛泽东、周恩来、王若飞等乘专机抵达重庆。</a:t>
            </a:r>
          </a:p>
          <a:p>
            <a:pPr marL="285750" lvl="0" indent="-285750" algn="l" fontAlgn="ctr">
              <a:lnSpc>
                <a:spcPct val="130000"/>
              </a:lnSpc>
              <a:spcBef>
                <a:spcPts val="1000"/>
              </a:spcBef>
              <a:spcAft>
                <a:spcPts val="0"/>
              </a:spcAft>
              <a:buSzPct val="100000"/>
              <a:buFont typeface="Wingdings" panose="05000000000000000000" charset="0"/>
              <a:buChar char="l"/>
            </a:pPr>
            <a:r>
              <a:rPr sz="2000">
                <a:solidFill>
                  <a:srgbClr val="404040"/>
                </a:solidFill>
                <a:latin typeface="隶书" panose="02010509060101010101" charset="-122"/>
                <a:ea typeface="隶书" panose="02010509060101010101" charset="-122"/>
                <a:cs typeface="隶书" panose="02010509060101010101" charset="-122"/>
              </a:rPr>
              <a:t>结果：历时43天。1945.10.10，国共双方代表签署了《政府与中共代表会谈纪要》，即《双十协定》。协定规定：坚决避免内战，建设独立、自由和富强的新中国。</a:t>
            </a:r>
          </a:p>
        </p:txBody>
      </p:sp>
      <p:sp>
        <p:nvSpPr>
          <p:cNvPr id="20" name="矩形 19"/>
          <p:cNvSpPr/>
          <p:nvPr>
            <p:custDataLst>
              <p:tags r:id="rId5"/>
            </p:custDataLst>
          </p:nvPr>
        </p:nvSpPr>
        <p:spPr>
          <a:xfrm>
            <a:off x="11798378" y="6204413"/>
            <a:ext cx="232228" cy="232228"/>
          </a:xfrm>
          <a:prstGeom prst="rect">
            <a:avLst/>
          </a:prstGeom>
          <a:solidFill>
            <a:srgbClr val="63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4" name="矩形 3"/>
          <p:cNvSpPr/>
          <p:nvPr>
            <p:custDataLst>
              <p:tags r:id="rId6"/>
            </p:custDataLst>
          </p:nvPr>
        </p:nvSpPr>
        <p:spPr>
          <a:xfrm>
            <a:off x="101600" y="1345445"/>
            <a:ext cx="3282631" cy="4306142"/>
          </a:xfrm>
          <a:prstGeom prst="rect">
            <a:avLst/>
          </a:prstGeom>
          <a:pattFill prst="ltDnDiag">
            <a:fgClr>
              <a:srgbClr val="F26170"/>
            </a:fgClr>
            <a:bgClr>
              <a:srgbClr val="FFFFFF"/>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b="1" dirty="0">
              <a:solidFill>
                <a:srgbClr val="FFFFFF"/>
              </a:solidFill>
              <a:latin typeface="隶书" panose="02010509060101010101" charset="-122"/>
              <a:ea typeface="隶书" panose="02010509060101010101" charset="-122"/>
              <a:sym typeface="Arial" panose="020B0604020202020204" pitchFamily="34" charset="0"/>
            </a:endParaRPr>
          </a:p>
        </p:txBody>
      </p:sp>
      <p:sp>
        <p:nvSpPr>
          <p:cNvPr id="7" name="文本框 6"/>
          <p:cNvSpPr txBox="1"/>
          <p:nvPr>
            <p:custDataLst>
              <p:tags r:id="rId7"/>
            </p:custDataLst>
          </p:nvPr>
        </p:nvSpPr>
        <p:spPr>
          <a:xfrm>
            <a:off x="3496275" y="1020291"/>
            <a:ext cx="7099300" cy="624840"/>
          </a:xfrm>
          <a:prstGeom prst="rect">
            <a:avLst/>
          </a:prstGeom>
          <a:noFill/>
        </p:spPr>
        <p:txBody>
          <a:bodyPr wrap="square" lIns="90000" tIns="46800" rIns="90000" bIns="46800" rtlCol="0">
            <a:normAutofit/>
          </a:bodyPr>
          <a:lstStyle/>
          <a:p>
            <a:pPr marL="0" indent="0" algn="l">
              <a:lnSpc>
                <a:spcPct val="100000"/>
              </a:lnSpc>
              <a:spcBef>
                <a:spcPts val="0"/>
              </a:spcBef>
              <a:spcAft>
                <a:spcPts val="0"/>
              </a:spcAft>
              <a:buSzPct val="100000"/>
              <a:buNone/>
            </a:pPr>
            <a:r>
              <a:rPr lang="zh-CN" altLang="en-US" sz="3200" b="1" spc="300">
                <a:solidFill>
                  <a:srgbClr val="404040"/>
                </a:solidFill>
                <a:latin typeface="隶书" panose="02010509060101010101" charset="-122"/>
                <a:ea typeface="隶书" panose="02010509060101010101" charset="-122"/>
              </a:rPr>
              <a:t>重庆谈判</a:t>
            </a:r>
          </a:p>
        </p:txBody>
      </p:sp>
      <p:pic>
        <p:nvPicPr>
          <p:cNvPr id="14" name="图片 13"/>
          <p:cNvPicPr>
            <a:picLocks noChangeAspect="1"/>
          </p:cNvPicPr>
          <p:nvPr>
            <p:custDataLst>
              <p:tags r:id="rId8"/>
            </p:custDataLst>
          </p:nvPr>
        </p:nvPicPr>
        <p:blipFill>
          <a:blip r:embed="rId14"/>
          <a:srcRect l="4256" r="4256"/>
          <a:stretch>
            <a:fillRect/>
          </a:stretch>
        </p:blipFill>
        <p:spPr>
          <a:xfrm>
            <a:off x="235523" y="1492845"/>
            <a:ext cx="3014783" cy="4019709"/>
          </a:xfrm>
          <a:custGeom>
            <a:avLst/>
            <a:gdLst>
              <a:gd name="connsiteX0" fmla="*/ 0 w 3014783"/>
              <a:gd name="connsiteY0" fmla="*/ 0 h 4019710"/>
              <a:gd name="connsiteX1" fmla="*/ 3014783 w 3014783"/>
              <a:gd name="connsiteY1" fmla="*/ 0 h 4019710"/>
              <a:gd name="connsiteX2" fmla="*/ 3014783 w 3014783"/>
              <a:gd name="connsiteY2" fmla="*/ 4019710 h 4019710"/>
              <a:gd name="connsiteX3" fmla="*/ 0 w 3014783"/>
              <a:gd name="connsiteY3" fmla="*/ 4019710 h 4019710"/>
            </a:gdLst>
            <a:ahLst/>
            <a:cxnLst>
              <a:cxn ang="0">
                <a:pos x="connsiteX0" y="connsiteY0"/>
              </a:cxn>
              <a:cxn ang="0">
                <a:pos x="connsiteX1" y="connsiteY1"/>
              </a:cxn>
              <a:cxn ang="0">
                <a:pos x="connsiteX2" y="connsiteY2"/>
              </a:cxn>
              <a:cxn ang="0">
                <a:pos x="connsiteX3" y="connsiteY3"/>
              </a:cxn>
            </a:cxnLst>
            <a:rect l="l" t="t" r="r" b="b"/>
            <a:pathLst>
              <a:path w="3014783" h="4019710">
                <a:moveTo>
                  <a:pt x="0" y="0"/>
                </a:moveTo>
                <a:lnTo>
                  <a:pt x="3014783" y="0"/>
                </a:lnTo>
                <a:lnTo>
                  <a:pt x="3014783" y="4019710"/>
                </a:lnTo>
                <a:lnTo>
                  <a:pt x="0" y="4019710"/>
                </a:lnTo>
                <a:close/>
              </a:path>
            </a:pathLst>
          </a:custGeom>
        </p:spPr>
      </p:pic>
      <p:sp>
        <p:nvSpPr>
          <p:cNvPr id="2" name="文本框 1"/>
          <p:cNvSpPr txBox="1"/>
          <p:nvPr/>
        </p:nvSpPr>
        <p:spPr>
          <a:xfrm>
            <a:off x="1905" y="-12065"/>
            <a:ext cx="12214225" cy="460375"/>
          </a:xfrm>
          <a:prstGeom prst="rect">
            <a:avLst/>
          </a:prstGeom>
          <a:solidFill>
            <a:srgbClr val="C00000"/>
          </a:solidFill>
        </p:spPr>
        <p:txBody>
          <a:bodyPr wrap="square" rtlCol="0">
            <a:spAutoFit/>
          </a:bodyPr>
          <a:lstStyle/>
          <a:p>
            <a:r>
              <a:rPr lang="zh-CN" altLang="en-US" sz="2400">
                <a:solidFill>
                  <a:schemeClr val="bg1"/>
                </a:solidFill>
                <a:latin typeface="华文隶书" panose="02010800040101010101" charset="-122"/>
                <a:ea typeface="华文隶书" panose="02010800040101010101" charset="-122"/>
              </a:rPr>
              <a:t>争取和平民主的斗争</a:t>
            </a:r>
          </a:p>
        </p:txBody>
      </p:sp>
    </p:spTree>
    <p:custDataLst>
      <p:tags r:id="rId1"/>
    </p:custData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1" name="矩形 10"/>
          <p:cNvSpPr/>
          <p:nvPr userDrawn="1">
            <p:custDataLst>
              <p:tags r:id="rId2"/>
            </p:custDataLst>
          </p:nvPr>
        </p:nvSpPr>
        <p:spPr>
          <a:xfrm>
            <a:off x="292800" y="304200"/>
            <a:ext cx="11606400" cy="6249600"/>
          </a:xfrm>
          <a:prstGeom prst="rect">
            <a:avLst/>
          </a:prstGeom>
          <a:solidFill>
            <a:srgbClr val="FFF3E7"/>
          </a:solidFill>
          <a:ln w="57150">
            <a:solidFill>
              <a:srgbClr val="FFB6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aseline="0">
              <a:solidFill>
                <a:srgbClr val="FFFFFF"/>
              </a:solidFill>
              <a:latin typeface="隶书" panose="02010509060101010101" charset="-122"/>
              <a:ea typeface="隶书" panose="02010509060101010101" charset="-122"/>
            </a:endParaRPr>
          </a:p>
        </p:txBody>
      </p:sp>
      <p:grpSp>
        <p:nvGrpSpPr>
          <p:cNvPr id="4" name="组合 3"/>
          <p:cNvGrpSpPr/>
          <p:nvPr userDrawn="1">
            <p:custDataLst>
              <p:tags r:id="rId3"/>
            </p:custDataLst>
          </p:nvPr>
        </p:nvGrpSpPr>
        <p:grpSpPr>
          <a:xfrm>
            <a:off x="1899" y="5271972"/>
            <a:ext cx="12190102" cy="1586028"/>
            <a:chOff x="1899" y="5271972"/>
            <a:chExt cx="12190102" cy="1586028"/>
          </a:xfrm>
        </p:grpSpPr>
        <p:pic>
          <p:nvPicPr>
            <p:cNvPr id="7" name="图片 6"/>
            <p:cNvPicPr>
              <a:picLocks noChangeAspect="1"/>
            </p:cNvPicPr>
            <p:nvPr userDrawn="1">
              <p:custDataLst>
                <p:tags r:id="rId21"/>
              </p:custDataLst>
            </p:nvPr>
          </p:nvPicPr>
          <p:blipFill rotWithShape="1">
            <a:blip r:embed="rId24"/>
            <a:srcRect/>
            <a:stretch>
              <a:fillRect/>
            </a:stretch>
          </p:blipFill>
          <p:spPr>
            <a:xfrm>
              <a:off x="1899" y="5780791"/>
              <a:ext cx="1765355" cy="1075757"/>
            </a:xfrm>
            <a:prstGeom prst="rect">
              <a:avLst/>
            </a:prstGeom>
          </p:spPr>
        </p:pic>
        <p:pic>
          <p:nvPicPr>
            <p:cNvPr id="10" name="图片 9"/>
            <p:cNvPicPr>
              <a:picLocks noChangeAspect="1"/>
            </p:cNvPicPr>
            <p:nvPr userDrawn="1">
              <p:custDataLst>
                <p:tags r:id="rId22"/>
              </p:custDataLst>
            </p:nvPr>
          </p:nvPicPr>
          <p:blipFill rotWithShape="1">
            <a:blip r:embed="rId25"/>
            <a:srcRect/>
            <a:stretch>
              <a:fillRect/>
            </a:stretch>
          </p:blipFill>
          <p:spPr>
            <a:xfrm>
              <a:off x="7996519" y="5271972"/>
              <a:ext cx="4195482" cy="1586028"/>
            </a:xfrm>
            <a:prstGeom prst="rect">
              <a:avLst/>
            </a:prstGeom>
          </p:spPr>
        </p:pic>
      </p:grpSp>
      <p:sp>
        <p:nvSpPr>
          <p:cNvPr id="3" name="Title 6"/>
          <p:cNvSpPr txBox="1"/>
          <p:nvPr>
            <p:custDataLst>
              <p:tags r:id="rId4"/>
            </p:custDataLst>
          </p:nvPr>
        </p:nvSpPr>
        <p:spPr>
          <a:xfrm>
            <a:off x="608401" y="608400"/>
            <a:ext cx="10972714" cy="565488"/>
          </a:xfrm>
          <a:prstGeom prst="rect">
            <a:avLst/>
          </a:prstGeom>
          <a:noFill/>
          <a:ln w="3175">
            <a:noFill/>
            <a:prstDash val="dash"/>
          </a:ln>
        </p:spPr>
        <p:txBody>
          <a:bodyPr wrap="square" lIns="72000" tIns="36000" rIns="72000" bIns="36000" anchor="t"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marL="0" marR="0" lvl="0" indent="0" algn="l" defTabSz="913765" rtl="0" eaLnBrk="1" fontAlgn="auto" latinLnBrk="0" hangingPunct="1">
              <a:lnSpc>
                <a:spcPct val="100000"/>
              </a:lnSpc>
              <a:spcBef>
                <a:spcPts val="0"/>
              </a:spcBef>
              <a:spcAft>
                <a:spcPts val="800"/>
              </a:spcAft>
              <a:buSzPct val="100000"/>
              <a:buFontTx/>
              <a:buNone/>
              <a:defRPr/>
            </a:pPr>
            <a:r>
              <a:rPr kumimoji="0" lang="en-US" altLang="zh-CN" sz="2800" b="1" i="0" spc="300" noProof="0">
                <a:ln w="3175">
                  <a:noFill/>
                  <a:prstDash val="dash"/>
                </a:ln>
                <a:solidFill>
                  <a:srgbClr val="404040"/>
                </a:solidFill>
                <a:effectLst/>
                <a:latin typeface="隶书" panose="02010509060101010101" charset="-122"/>
                <a:ea typeface="隶书" panose="02010509060101010101" charset="-122"/>
                <a:cs typeface="隶书" panose="02010509060101010101" charset="-122"/>
              </a:rPr>
              <a:t>1945年8月蒋介石三次电邀毛泽东</a:t>
            </a:r>
          </a:p>
        </p:txBody>
      </p:sp>
      <p:cxnSp>
        <p:nvCxnSpPr>
          <p:cNvPr id="5" name="直接连接符 4"/>
          <p:cNvCxnSpPr/>
          <p:nvPr>
            <p:custDataLst>
              <p:tags r:id="rId5"/>
            </p:custDataLst>
          </p:nvPr>
        </p:nvCxnSpPr>
        <p:spPr>
          <a:xfrm>
            <a:off x="11377295" y="434340"/>
            <a:ext cx="203835" cy="0"/>
          </a:xfrm>
          <a:prstGeom prst="line">
            <a:avLst/>
          </a:prstGeom>
          <a:ln w="12700">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custDataLst>
              <p:tags r:id="rId6"/>
            </p:custDataLst>
          </p:nvPr>
        </p:nvCxnSpPr>
        <p:spPr>
          <a:xfrm>
            <a:off x="11377295" y="509270"/>
            <a:ext cx="155575" cy="0"/>
          </a:xfrm>
          <a:prstGeom prst="line">
            <a:avLst/>
          </a:prstGeom>
          <a:ln w="12700">
            <a:solidFill>
              <a:srgbClr val="404040"/>
            </a:solidFill>
          </a:ln>
        </p:spPr>
        <p:style>
          <a:lnRef idx="1">
            <a:schemeClr val="accent1"/>
          </a:lnRef>
          <a:fillRef idx="0">
            <a:schemeClr val="accent1"/>
          </a:fillRef>
          <a:effectRef idx="0">
            <a:schemeClr val="accent1"/>
          </a:effectRef>
          <a:fontRef idx="minor">
            <a:schemeClr val="tx1"/>
          </a:fontRef>
        </p:style>
      </p:cxnSp>
      <p:sp>
        <p:nvSpPr>
          <p:cNvPr id="13" name="椭圆 12"/>
          <p:cNvSpPr/>
          <p:nvPr>
            <p:custDataLst>
              <p:tags r:id="rId7"/>
            </p:custDataLst>
          </p:nvPr>
        </p:nvSpPr>
        <p:spPr>
          <a:xfrm>
            <a:off x="854710" y="2148840"/>
            <a:ext cx="558800" cy="558800"/>
          </a:xfrm>
          <a:prstGeom prst="ellipse">
            <a:avLst/>
          </a:prstGeom>
          <a:solidFill>
            <a:srgbClr val="D1112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800">
              <a:solidFill>
                <a:srgbClr val="000000"/>
              </a:solidFill>
              <a:latin typeface="隶书" panose="02010509060101010101" charset="-122"/>
              <a:ea typeface="隶书" panose="02010509060101010101" charset="-122"/>
            </a:endParaRPr>
          </a:p>
        </p:txBody>
      </p:sp>
      <p:sp>
        <p:nvSpPr>
          <p:cNvPr id="2" name="朋友圈_001"/>
          <p:cNvSpPr>
            <a:spLocks noChangeAspect="1"/>
          </p:cNvSpPr>
          <p:nvPr>
            <p:custDataLst>
              <p:tags r:id="rId8"/>
            </p:custDataLst>
          </p:nvPr>
        </p:nvSpPr>
        <p:spPr bwMode="auto">
          <a:xfrm>
            <a:off x="978535" y="2272665"/>
            <a:ext cx="311150" cy="311150"/>
          </a:xfrm>
          <a:custGeom>
            <a:avLst/>
            <a:gdLst>
              <a:gd name="connsiteX0" fmla="*/ 18488 w 609050"/>
              <a:gd name="connsiteY0" fmla="*/ 408715 h 608133"/>
              <a:gd name="connsiteX1" fmla="*/ 313028 w 609050"/>
              <a:gd name="connsiteY1" fmla="*/ 408715 h 608133"/>
              <a:gd name="connsiteX2" fmla="*/ 206953 w 609050"/>
              <a:gd name="connsiteY2" fmla="*/ 592115 h 608133"/>
              <a:gd name="connsiteX3" fmla="*/ 18488 w 609050"/>
              <a:gd name="connsiteY3" fmla="*/ 408715 h 608133"/>
              <a:gd name="connsiteX4" fmla="*/ 399533 w 609050"/>
              <a:gd name="connsiteY4" fmla="*/ 348946 h 608133"/>
              <a:gd name="connsiteX5" fmla="*/ 505460 w 609050"/>
              <a:gd name="connsiteY5" fmla="*/ 532271 h 608133"/>
              <a:gd name="connsiteX6" fmla="*/ 304491 w 609050"/>
              <a:gd name="connsiteY6" fmla="*/ 608133 h 608133"/>
              <a:gd name="connsiteX7" fmla="*/ 252201 w 609050"/>
              <a:gd name="connsiteY7" fmla="*/ 603539 h 608133"/>
              <a:gd name="connsiteX8" fmla="*/ 390862 w 609050"/>
              <a:gd name="connsiteY8" fmla="*/ 244298 h 608133"/>
              <a:gd name="connsiteX9" fmla="*/ 603101 w 609050"/>
              <a:gd name="connsiteY9" fmla="*/ 244298 h 608133"/>
              <a:gd name="connsiteX10" fmla="*/ 609050 w 609050"/>
              <a:gd name="connsiteY10" fmla="*/ 304026 h 608133"/>
              <a:gd name="connsiteX11" fmla="*/ 538004 w 609050"/>
              <a:gd name="connsiteY11" fmla="*/ 498898 h 608133"/>
              <a:gd name="connsiteX12" fmla="*/ 70934 w 609050"/>
              <a:gd name="connsiteY12" fmla="*/ 109165 h 608133"/>
              <a:gd name="connsiteX13" fmla="*/ 218188 w 609050"/>
              <a:gd name="connsiteY13" fmla="*/ 363836 h 608133"/>
              <a:gd name="connsiteX14" fmla="*/ 5949 w 609050"/>
              <a:gd name="connsiteY14" fmla="*/ 363836 h 608133"/>
              <a:gd name="connsiteX15" fmla="*/ 0 w 609050"/>
              <a:gd name="connsiteY15" fmla="*/ 304006 h 608133"/>
              <a:gd name="connsiteX16" fmla="*/ 70934 w 609050"/>
              <a:gd name="connsiteY16" fmla="*/ 109165 h 608133"/>
              <a:gd name="connsiteX17" fmla="*/ 402112 w 609050"/>
              <a:gd name="connsiteY17" fmla="*/ 16018 h 608133"/>
              <a:gd name="connsiteX18" fmla="*/ 590420 w 609050"/>
              <a:gd name="connsiteY18" fmla="*/ 199488 h 608133"/>
              <a:gd name="connsiteX19" fmla="*/ 295951 w 609050"/>
              <a:gd name="connsiteY19" fmla="*/ 199488 h 608133"/>
              <a:gd name="connsiteX20" fmla="*/ 304447 w 609050"/>
              <a:gd name="connsiteY20" fmla="*/ 0 h 608133"/>
              <a:gd name="connsiteX21" fmla="*/ 356849 w 609050"/>
              <a:gd name="connsiteY21" fmla="*/ 4482 h 608133"/>
              <a:gd name="connsiteX22" fmla="*/ 209517 w 609050"/>
              <a:gd name="connsiteY22" fmla="*/ 259187 h 608133"/>
              <a:gd name="connsiteX23" fmla="*/ 103590 w 609050"/>
              <a:gd name="connsiteY23" fmla="*/ 75862 h 608133"/>
              <a:gd name="connsiteX24" fmla="*/ 304447 w 609050"/>
              <a:gd name="connsiteY24" fmla="*/ 0 h 608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09050" h="608133">
                <a:moveTo>
                  <a:pt x="18488" y="408715"/>
                </a:moveTo>
                <a:lnTo>
                  <a:pt x="313028" y="408715"/>
                </a:lnTo>
                <a:lnTo>
                  <a:pt x="206953" y="592115"/>
                </a:lnTo>
                <a:cubicBezTo>
                  <a:pt x="119736" y="562650"/>
                  <a:pt x="50254" y="494757"/>
                  <a:pt x="18488" y="408715"/>
                </a:cubicBezTo>
                <a:close/>
                <a:moveTo>
                  <a:pt x="399533" y="348946"/>
                </a:moveTo>
                <a:lnTo>
                  <a:pt x="505460" y="532271"/>
                </a:lnTo>
                <a:cubicBezTo>
                  <a:pt x="451823" y="579446"/>
                  <a:pt x="381467" y="608133"/>
                  <a:pt x="304491" y="608133"/>
                </a:cubicBezTo>
                <a:cubicBezTo>
                  <a:pt x="286650" y="608133"/>
                  <a:pt x="269145" y="606564"/>
                  <a:pt x="252201" y="603539"/>
                </a:cubicBezTo>
                <a:close/>
                <a:moveTo>
                  <a:pt x="390862" y="244298"/>
                </a:moveTo>
                <a:lnTo>
                  <a:pt x="603101" y="244298"/>
                </a:lnTo>
                <a:cubicBezTo>
                  <a:pt x="606917" y="263684"/>
                  <a:pt x="609050" y="283631"/>
                  <a:pt x="609050" y="304026"/>
                </a:cubicBezTo>
                <a:cubicBezTo>
                  <a:pt x="609050" y="378210"/>
                  <a:pt x="582338" y="446118"/>
                  <a:pt x="538004" y="498898"/>
                </a:cubicBezTo>
                <a:close/>
                <a:moveTo>
                  <a:pt x="70934" y="109165"/>
                </a:moveTo>
                <a:lnTo>
                  <a:pt x="218188" y="363836"/>
                </a:lnTo>
                <a:lnTo>
                  <a:pt x="5949" y="363836"/>
                </a:lnTo>
                <a:cubicBezTo>
                  <a:pt x="2020" y="344453"/>
                  <a:pt x="0" y="324509"/>
                  <a:pt x="0" y="304006"/>
                </a:cubicBezTo>
                <a:cubicBezTo>
                  <a:pt x="0" y="229946"/>
                  <a:pt x="26712" y="162049"/>
                  <a:pt x="70934" y="109165"/>
                </a:cubicBezTo>
                <a:close/>
                <a:moveTo>
                  <a:pt x="402112" y="16018"/>
                </a:moveTo>
                <a:cubicBezTo>
                  <a:pt x="489196" y="45494"/>
                  <a:pt x="558774" y="113413"/>
                  <a:pt x="590420" y="199488"/>
                </a:cubicBezTo>
                <a:lnTo>
                  <a:pt x="295951" y="199488"/>
                </a:lnTo>
                <a:close/>
                <a:moveTo>
                  <a:pt x="304447" y="0"/>
                </a:moveTo>
                <a:cubicBezTo>
                  <a:pt x="322288" y="0"/>
                  <a:pt x="339793" y="1569"/>
                  <a:pt x="356849" y="4482"/>
                </a:cubicBezTo>
                <a:lnTo>
                  <a:pt x="209517" y="259187"/>
                </a:lnTo>
                <a:lnTo>
                  <a:pt x="103590" y="75862"/>
                </a:lnTo>
                <a:cubicBezTo>
                  <a:pt x="157227" y="28686"/>
                  <a:pt x="227583" y="0"/>
                  <a:pt x="304447" y="0"/>
                </a:cubicBezTo>
                <a:close/>
              </a:path>
            </a:pathLst>
          </a:custGeom>
          <a:solidFill>
            <a:srgbClr val="FFFFFF"/>
          </a:solidFill>
          <a:ln>
            <a:noFill/>
          </a:ln>
        </p:spPr>
        <p:txBody>
          <a:bodyPr/>
          <a:lstStyle/>
          <a:p>
            <a:endParaRPr lang="zh-CN" altLang="en-US" sz="1800">
              <a:solidFill>
                <a:srgbClr val="000000"/>
              </a:solidFill>
              <a:latin typeface="隶书" panose="02010509060101010101" charset="-122"/>
              <a:ea typeface="隶书" panose="02010509060101010101" charset="-122"/>
            </a:endParaRPr>
          </a:p>
        </p:txBody>
      </p:sp>
      <p:sp>
        <p:nvSpPr>
          <p:cNvPr id="50" name="文本框 49"/>
          <p:cNvSpPr txBox="1"/>
          <p:nvPr>
            <p:custDataLst>
              <p:tags r:id="rId9"/>
            </p:custDataLst>
          </p:nvPr>
        </p:nvSpPr>
        <p:spPr>
          <a:xfrm>
            <a:off x="725805" y="3149600"/>
            <a:ext cx="3305810" cy="2272030"/>
          </a:xfrm>
          <a:prstGeom prst="rect">
            <a:avLst/>
          </a:prstGeom>
          <a:noFill/>
        </p:spPr>
        <p:txBody>
          <a:bodyPr wrap="square" rtlCol="0">
            <a:noAutofit/>
          </a:bodyPr>
          <a:lstStyle/>
          <a:p>
            <a:pPr marL="0" lvl="1" indent="0" algn="l" fontAlgn="auto">
              <a:lnSpc>
                <a:spcPct val="140000"/>
              </a:lnSpc>
              <a:spcBef>
                <a:spcPts val="0"/>
              </a:spcBef>
              <a:spcAft>
                <a:spcPts val="0"/>
              </a:spcAft>
              <a:buSzPct val="100000"/>
              <a:buNone/>
            </a:pPr>
            <a:r>
              <a:rPr lang="zh-CN" altLang="en-US" sz="1800" dirty="0">
                <a:solidFill>
                  <a:srgbClr val="000000"/>
                </a:solidFill>
                <a:latin typeface="隶书" panose="02010509060101010101" charset="-122"/>
                <a:ea typeface="隶书" panose="02010509060101010101" charset="-122"/>
                <a:cs typeface="隶书" panose="02010509060101010101" charset="-122"/>
              </a:rPr>
              <a:t>倭寇投降，……和平局面，可期实现……特请先生克日惠临陪都，共同商讨，事关国家大计，幸勿吝驾，临电不胜迫切悬盼之至。</a:t>
            </a:r>
            <a:br>
              <a:rPr lang="zh-CN" altLang="en-US" sz="1800" dirty="0">
                <a:solidFill>
                  <a:srgbClr val="000000"/>
                </a:solidFill>
                <a:latin typeface="隶书" panose="02010509060101010101" charset="-122"/>
                <a:ea typeface="隶书" panose="02010509060101010101" charset="-122"/>
                <a:cs typeface="隶书" panose="02010509060101010101" charset="-122"/>
              </a:rPr>
            </a:br>
            <a:r>
              <a:rPr lang="zh-CN" altLang="en-US" sz="1800" dirty="0">
                <a:solidFill>
                  <a:srgbClr val="000000"/>
                </a:solidFill>
                <a:latin typeface="隶书" panose="02010509060101010101" charset="-122"/>
                <a:ea typeface="隶书" panose="02010509060101010101" charset="-122"/>
                <a:cs typeface="隶书" panose="02010509060101010101" charset="-122"/>
              </a:rPr>
              <a:t>蒋中正未寒  一九四五年八月十四日 </a:t>
            </a:r>
          </a:p>
        </p:txBody>
      </p:sp>
      <p:sp>
        <p:nvSpPr>
          <p:cNvPr id="52" name="文本框 51"/>
          <p:cNvSpPr txBox="1"/>
          <p:nvPr>
            <p:custDataLst>
              <p:tags r:id="rId10"/>
            </p:custDataLst>
          </p:nvPr>
        </p:nvSpPr>
        <p:spPr>
          <a:xfrm>
            <a:off x="725805" y="2832100"/>
            <a:ext cx="3305810" cy="440690"/>
          </a:xfrm>
          <a:prstGeom prst="rect">
            <a:avLst/>
          </a:prstGeom>
          <a:noFill/>
        </p:spPr>
        <p:txBody>
          <a:bodyPr wrap="square" rtlCol="0">
            <a:normAutofit/>
          </a:bodyPr>
          <a:lstStyle/>
          <a:p>
            <a:pPr marL="0" indent="0" algn="l">
              <a:lnSpc>
                <a:spcPct val="100000"/>
              </a:lnSpc>
              <a:spcBef>
                <a:spcPts val="0"/>
              </a:spcBef>
              <a:spcAft>
                <a:spcPts val="0"/>
              </a:spcAft>
              <a:buSzPct val="100000"/>
            </a:pPr>
            <a:r>
              <a:rPr lang="zh-CN" altLang="en-US" sz="1800" b="1" dirty="0">
                <a:solidFill>
                  <a:srgbClr val="000000"/>
                </a:solidFill>
                <a:latin typeface="隶书" panose="02010509060101010101" charset="-122"/>
                <a:ea typeface="隶书" panose="02010509060101010101" charset="-122"/>
              </a:rPr>
              <a:t>毛泽东先生勋鉴：</a:t>
            </a:r>
          </a:p>
        </p:txBody>
      </p:sp>
      <p:sp>
        <p:nvSpPr>
          <p:cNvPr id="51" name="椭圆 50"/>
          <p:cNvSpPr/>
          <p:nvPr>
            <p:custDataLst>
              <p:tags r:id="rId11"/>
            </p:custDataLst>
          </p:nvPr>
        </p:nvSpPr>
        <p:spPr>
          <a:xfrm>
            <a:off x="4583430" y="2148205"/>
            <a:ext cx="558800" cy="558800"/>
          </a:xfrm>
          <a:prstGeom prst="ellipse">
            <a:avLst/>
          </a:prstGeom>
          <a:solidFill>
            <a:srgbClr val="D1112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800">
              <a:solidFill>
                <a:srgbClr val="000000"/>
              </a:solidFill>
              <a:latin typeface="隶书" panose="02010509060101010101" charset="-122"/>
              <a:ea typeface="隶书" panose="02010509060101010101" charset="-122"/>
            </a:endParaRPr>
          </a:p>
        </p:txBody>
      </p:sp>
      <p:sp>
        <p:nvSpPr>
          <p:cNvPr id="60" name="数据库_001"/>
          <p:cNvSpPr>
            <a:spLocks noChangeAspect="1"/>
          </p:cNvSpPr>
          <p:nvPr>
            <p:custDataLst>
              <p:tags r:id="rId12"/>
            </p:custDataLst>
          </p:nvPr>
        </p:nvSpPr>
        <p:spPr bwMode="auto">
          <a:xfrm>
            <a:off x="4729480" y="2272665"/>
            <a:ext cx="266065" cy="310515"/>
          </a:xfrm>
          <a:custGeom>
            <a:avLst/>
            <a:gdLst>
              <a:gd name="connsiteX0" fmla="*/ 325000 h 606722"/>
              <a:gd name="connsiteY0" fmla="*/ 325000 h 606722"/>
              <a:gd name="connsiteX1" fmla="*/ 325000 h 606722"/>
              <a:gd name="connsiteY1" fmla="*/ 325000 h 606722"/>
              <a:gd name="connsiteX2" fmla="*/ 325000 h 606722"/>
              <a:gd name="connsiteY2" fmla="*/ 325000 h 606722"/>
              <a:gd name="connsiteX3" fmla="*/ 325000 h 606722"/>
              <a:gd name="connsiteY3" fmla="*/ 325000 h 606722"/>
              <a:gd name="connsiteX4" fmla="*/ 325000 h 606722"/>
              <a:gd name="connsiteY4" fmla="*/ 325000 h 606722"/>
              <a:gd name="connsiteX5" fmla="*/ 325000 h 606722"/>
              <a:gd name="connsiteY5" fmla="*/ 325000 h 606722"/>
              <a:gd name="connsiteX6" fmla="*/ 325000 h 606722"/>
              <a:gd name="connsiteY6" fmla="*/ 325000 h 606722"/>
              <a:gd name="connsiteX7" fmla="*/ 325000 h 606722"/>
              <a:gd name="connsiteY7" fmla="*/ 325000 h 606722"/>
              <a:gd name="connsiteX8" fmla="*/ 325000 h 606722"/>
              <a:gd name="connsiteY8" fmla="*/ 325000 h 606722"/>
              <a:gd name="connsiteX9" fmla="*/ 325000 h 606722"/>
              <a:gd name="connsiteY9" fmla="*/ 325000 h 606722"/>
              <a:gd name="connsiteX10" fmla="*/ 325000 h 606722"/>
              <a:gd name="connsiteY10" fmla="*/ 325000 h 606722"/>
              <a:gd name="connsiteX11" fmla="*/ 325000 h 606722"/>
              <a:gd name="connsiteY11" fmla="*/ 325000 h 606722"/>
              <a:gd name="connsiteX12" fmla="*/ 325000 h 606722"/>
              <a:gd name="connsiteY12" fmla="*/ 325000 h 606722"/>
              <a:gd name="connsiteX13" fmla="*/ 325000 h 606722"/>
              <a:gd name="connsiteY13" fmla="*/ 325000 h 606722"/>
              <a:gd name="connsiteX14" fmla="*/ 325000 h 606722"/>
              <a:gd name="connsiteY14" fmla="*/ 325000 h 606722"/>
              <a:gd name="connsiteX15" fmla="*/ 325000 h 606722"/>
              <a:gd name="connsiteY15" fmla="*/ 325000 h 606722"/>
              <a:gd name="connsiteX16" fmla="*/ 325000 h 606722"/>
              <a:gd name="connsiteY16" fmla="*/ 325000 h 606722"/>
              <a:gd name="connsiteX17" fmla="*/ 325000 h 606722"/>
              <a:gd name="connsiteY17" fmla="*/ 325000 h 606722"/>
              <a:gd name="connsiteX18" fmla="*/ 325000 h 606722"/>
              <a:gd name="connsiteY18" fmla="*/ 325000 h 606722"/>
              <a:gd name="connsiteX19" fmla="*/ 325000 h 606722"/>
              <a:gd name="connsiteY19" fmla="*/ 325000 h 606722"/>
              <a:gd name="connsiteX20" fmla="*/ 325000 h 606722"/>
              <a:gd name="connsiteY20" fmla="*/ 325000 h 606722"/>
              <a:gd name="connsiteX21" fmla="*/ 325000 h 606722"/>
              <a:gd name="connsiteY21" fmla="*/ 325000 h 606722"/>
              <a:gd name="connsiteX22" fmla="*/ 325000 h 606722"/>
              <a:gd name="connsiteY22" fmla="*/ 325000 h 606722"/>
              <a:gd name="connsiteX23" fmla="*/ 325000 h 606722"/>
              <a:gd name="connsiteY23" fmla="*/ 325000 h 606722"/>
              <a:gd name="connsiteX24" fmla="*/ 325000 h 606722"/>
              <a:gd name="connsiteY24" fmla="*/ 325000 h 606722"/>
              <a:gd name="connsiteX25" fmla="*/ 325000 h 606722"/>
              <a:gd name="connsiteY25" fmla="*/ 325000 h 606722"/>
              <a:gd name="connsiteX26" fmla="*/ 325000 h 606722"/>
              <a:gd name="connsiteY26" fmla="*/ 325000 h 606722"/>
              <a:gd name="connsiteX27" fmla="*/ 325000 h 606722"/>
              <a:gd name="connsiteY27" fmla="*/ 325000 h 606722"/>
              <a:gd name="connsiteX28" fmla="*/ 325000 h 606722"/>
              <a:gd name="connsiteY28" fmla="*/ 325000 h 606722"/>
              <a:gd name="connsiteX29" fmla="*/ 325000 h 606722"/>
              <a:gd name="connsiteY29" fmla="*/ 325000 h 606722"/>
              <a:gd name="connsiteX30" fmla="*/ 325000 h 606722"/>
              <a:gd name="connsiteY30" fmla="*/ 325000 h 606722"/>
              <a:gd name="connsiteX31" fmla="*/ 325000 h 606722"/>
              <a:gd name="connsiteY31" fmla="*/ 325000 h 606722"/>
              <a:gd name="connsiteX32" fmla="*/ 325000 h 606722"/>
              <a:gd name="connsiteY32" fmla="*/ 325000 h 606722"/>
              <a:gd name="connsiteX33" fmla="*/ 325000 h 606722"/>
              <a:gd name="connsiteY33" fmla="*/ 325000 h 606722"/>
              <a:gd name="connsiteX34" fmla="*/ 325000 h 606722"/>
              <a:gd name="connsiteY34" fmla="*/ 325000 h 606722"/>
              <a:gd name="connsiteX35" fmla="*/ 325000 h 606722"/>
              <a:gd name="connsiteY35" fmla="*/ 325000 h 606722"/>
              <a:gd name="connsiteX36" fmla="*/ 325000 h 606722"/>
              <a:gd name="connsiteY36" fmla="*/ 325000 h 606722"/>
              <a:gd name="connsiteX37" fmla="*/ 325000 h 606722"/>
              <a:gd name="connsiteY37" fmla="*/ 325000 h 606722"/>
              <a:gd name="connsiteX38" fmla="*/ 325000 h 606722"/>
              <a:gd name="connsiteY38" fmla="*/ 325000 h 606722"/>
              <a:gd name="connsiteX39" fmla="*/ 325000 h 606722"/>
              <a:gd name="connsiteY39" fmla="*/ 325000 h 606722"/>
              <a:gd name="connsiteX40" fmla="*/ 325000 h 606722"/>
              <a:gd name="connsiteY40" fmla="*/ 325000 h 606722"/>
              <a:gd name="connsiteX41" fmla="*/ 325000 h 606722"/>
              <a:gd name="connsiteY41" fmla="*/ 325000 h 606722"/>
              <a:gd name="connsiteX42" fmla="*/ 325000 h 606722"/>
              <a:gd name="connsiteY42" fmla="*/ 325000 h 606722"/>
              <a:gd name="connsiteX43" fmla="*/ 325000 h 606722"/>
              <a:gd name="connsiteY43" fmla="*/ 325000 h 606722"/>
              <a:gd name="connsiteX44" fmla="*/ 325000 h 606722"/>
              <a:gd name="connsiteY44" fmla="*/ 325000 h 606722"/>
              <a:gd name="connsiteX45" fmla="*/ 325000 h 606722"/>
              <a:gd name="connsiteY45" fmla="*/ 325000 h 606722"/>
              <a:gd name="connsiteX46" fmla="*/ 325000 h 606722"/>
              <a:gd name="connsiteY46" fmla="*/ 325000 h 606722"/>
              <a:gd name="connsiteX47" fmla="*/ 325000 h 606722"/>
              <a:gd name="connsiteY47" fmla="*/ 325000 h 606722"/>
              <a:gd name="connsiteX48" fmla="*/ 325000 h 606722"/>
              <a:gd name="connsiteY48" fmla="*/ 325000 h 606722"/>
              <a:gd name="connsiteX49" fmla="*/ 325000 h 606722"/>
              <a:gd name="connsiteY49" fmla="*/ 325000 h 606722"/>
              <a:gd name="connsiteX50" fmla="*/ 325000 h 606722"/>
              <a:gd name="connsiteY50" fmla="*/ 325000 h 606722"/>
              <a:gd name="connsiteX51" fmla="*/ 325000 h 606722"/>
              <a:gd name="connsiteY51" fmla="*/ 325000 h 606722"/>
              <a:gd name="connsiteX52" fmla="*/ 325000 h 606722"/>
              <a:gd name="connsiteY52" fmla="*/ 32500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505878" h="588607">
                <a:moveTo>
                  <a:pt x="0" y="414864"/>
                </a:moveTo>
                <a:cubicBezTo>
                  <a:pt x="41777" y="443695"/>
                  <a:pt x="127609" y="467215"/>
                  <a:pt x="252939" y="467215"/>
                </a:cubicBezTo>
                <a:cubicBezTo>
                  <a:pt x="378269" y="467215"/>
                  <a:pt x="464101" y="444453"/>
                  <a:pt x="505878" y="414864"/>
                </a:cubicBezTo>
                <a:lnTo>
                  <a:pt x="505878" y="497563"/>
                </a:lnTo>
                <a:cubicBezTo>
                  <a:pt x="505878" y="499080"/>
                  <a:pt x="505878" y="501356"/>
                  <a:pt x="505119" y="502115"/>
                </a:cubicBezTo>
                <a:cubicBezTo>
                  <a:pt x="492206" y="551431"/>
                  <a:pt x="385865" y="588607"/>
                  <a:pt x="252939" y="588607"/>
                </a:cubicBezTo>
                <a:cubicBezTo>
                  <a:pt x="120013" y="588607"/>
                  <a:pt x="12913" y="551431"/>
                  <a:pt x="760" y="502115"/>
                </a:cubicBezTo>
                <a:cubicBezTo>
                  <a:pt x="0" y="500597"/>
                  <a:pt x="0" y="499080"/>
                  <a:pt x="0" y="497563"/>
                </a:cubicBezTo>
                <a:close/>
                <a:moveTo>
                  <a:pt x="0" y="282911"/>
                </a:moveTo>
                <a:cubicBezTo>
                  <a:pt x="12913" y="292016"/>
                  <a:pt x="30383" y="300363"/>
                  <a:pt x="50132" y="307192"/>
                </a:cubicBezTo>
                <a:cubicBezTo>
                  <a:pt x="92668" y="321609"/>
                  <a:pt x="151915" y="332232"/>
                  <a:pt x="226354" y="334508"/>
                </a:cubicBezTo>
                <a:cubicBezTo>
                  <a:pt x="235469" y="334508"/>
                  <a:pt x="243824" y="334508"/>
                  <a:pt x="252939" y="334508"/>
                </a:cubicBezTo>
                <a:cubicBezTo>
                  <a:pt x="262054" y="334508"/>
                  <a:pt x="270409" y="334508"/>
                  <a:pt x="279524" y="334508"/>
                </a:cubicBezTo>
                <a:cubicBezTo>
                  <a:pt x="353203" y="332232"/>
                  <a:pt x="412450" y="322368"/>
                  <a:pt x="454986" y="307192"/>
                </a:cubicBezTo>
                <a:cubicBezTo>
                  <a:pt x="475495" y="300363"/>
                  <a:pt x="492965" y="292016"/>
                  <a:pt x="505878" y="282911"/>
                </a:cubicBezTo>
                <a:lnTo>
                  <a:pt x="505878" y="354995"/>
                </a:lnTo>
                <a:lnTo>
                  <a:pt x="505878" y="360307"/>
                </a:lnTo>
                <a:lnTo>
                  <a:pt x="505878" y="364859"/>
                </a:lnTo>
                <a:lnTo>
                  <a:pt x="505878" y="378518"/>
                </a:lnTo>
                <a:cubicBezTo>
                  <a:pt x="477014" y="408110"/>
                  <a:pt x="380548" y="436185"/>
                  <a:pt x="252939" y="436185"/>
                </a:cubicBezTo>
                <a:cubicBezTo>
                  <a:pt x="125330" y="436185"/>
                  <a:pt x="28864" y="408110"/>
                  <a:pt x="0" y="378518"/>
                </a:cubicBezTo>
                <a:lnTo>
                  <a:pt x="0" y="364859"/>
                </a:lnTo>
                <a:lnTo>
                  <a:pt x="0" y="360307"/>
                </a:lnTo>
                <a:lnTo>
                  <a:pt x="0" y="354995"/>
                </a:lnTo>
                <a:close/>
                <a:moveTo>
                  <a:pt x="0" y="150959"/>
                </a:moveTo>
                <a:cubicBezTo>
                  <a:pt x="49373" y="184325"/>
                  <a:pt x="153435" y="202524"/>
                  <a:pt x="252939" y="202524"/>
                </a:cubicBezTo>
                <a:cubicBezTo>
                  <a:pt x="352444" y="202524"/>
                  <a:pt x="456506" y="184325"/>
                  <a:pt x="505878" y="150959"/>
                </a:cubicBezTo>
                <a:lnTo>
                  <a:pt x="505878" y="222240"/>
                </a:lnTo>
                <a:lnTo>
                  <a:pt x="505878" y="227549"/>
                </a:lnTo>
                <a:lnTo>
                  <a:pt x="505878" y="232857"/>
                </a:lnTo>
                <a:lnTo>
                  <a:pt x="505878" y="245748"/>
                </a:lnTo>
                <a:cubicBezTo>
                  <a:pt x="479293" y="273806"/>
                  <a:pt x="394220" y="299588"/>
                  <a:pt x="280284" y="302622"/>
                </a:cubicBezTo>
                <a:cubicBezTo>
                  <a:pt x="279524" y="302622"/>
                  <a:pt x="278005" y="303380"/>
                  <a:pt x="277246" y="303380"/>
                </a:cubicBezTo>
                <a:cubicBezTo>
                  <a:pt x="273448" y="303380"/>
                  <a:pt x="270409" y="303380"/>
                  <a:pt x="266611" y="303380"/>
                </a:cubicBezTo>
                <a:cubicBezTo>
                  <a:pt x="262054" y="303380"/>
                  <a:pt x="257497" y="303380"/>
                  <a:pt x="252939" y="303380"/>
                </a:cubicBezTo>
                <a:cubicBezTo>
                  <a:pt x="248382" y="303380"/>
                  <a:pt x="243824" y="303380"/>
                  <a:pt x="239267" y="303380"/>
                </a:cubicBezTo>
                <a:cubicBezTo>
                  <a:pt x="235469" y="303380"/>
                  <a:pt x="232431" y="303380"/>
                  <a:pt x="228633" y="303380"/>
                </a:cubicBezTo>
                <a:cubicBezTo>
                  <a:pt x="227873" y="302622"/>
                  <a:pt x="226354" y="302622"/>
                  <a:pt x="225594" y="302622"/>
                </a:cubicBezTo>
                <a:cubicBezTo>
                  <a:pt x="111658" y="299588"/>
                  <a:pt x="26585" y="273806"/>
                  <a:pt x="0" y="245748"/>
                </a:cubicBezTo>
                <a:lnTo>
                  <a:pt x="0" y="232857"/>
                </a:lnTo>
                <a:lnTo>
                  <a:pt x="0" y="227549"/>
                </a:lnTo>
                <a:lnTo>
                  <a:pt x="0" y="222240"/>
                </a:lnTo>
                <a:close/>
                <a:moveTo>
                  <a:pt x="252939" y="0"/>
                </a:moveTo>
                <a:cubicBezTo>
                  <a:pt x="406374" y="0"/>
                  <a:pt x="493725" y="43229"/>
                  <a:pt x="505119" y="86459"/>
                </a:cubicBezTo>
                <a:cubicBezTo>
                  <a:pt x="505878" y="87976"/>
                  <a:pt x="505878" y="89492"/>
                  <a:pt x="505878" y="91009"/>
                </a:cubicBezTo>
                <a:lnTo>
                  <a:pt x="505878" y="96318"/>
                </a:lnTo>
                <a:lnTo>
                  <a:pt x="505878" y="114520"/>
                </a:lnTo>
                <a:cubicBezTo>
                  <a:pt x="477774" y="144098"/>
                  <a:pt x="381308" y="172159"/>
                  <a:pt x="252939" y="172159"/>
                </a:cubicBezTo>
                <a:cubicBezTo>
                  <a:pt x="124571" y="172159"/>
                  <a:pt x="28104" y="144098"/>
                  <a:pt x="0" y="114520"/>
                </a:cubicBezTo>
                <a:lnTo>
                  <a:pt x="0" y="96318"/>
                </a:lnTo>
                <a:lnTo>
                  <a:pt x="0" y="91009"/>
                </a:lnTo>
                <a:cubicBezTo>
                  <a:pt x="0" y="89492"/>
                  <a:pt x="0" y="87217"/>
                  <a:pt x="1519" y="85700"/>
                </a:cubicBezTo>
                <a:cubicBezTo>
                  <a:pt x="12913" y="42471"/>
                  <a:pt x="100264" y="0"/>
                  <a:pt x="252939" y="0"/>
                </a:cubicBezTo>
                <a:close/>
              </a:path>
            </a:pathLst>
          </a:custGeom>
          <a:solidFill>
            <a:srgbClr val="FFFFFF"/>
          </a:solidFill>
          <a:ln>
            <a:noFill/>
          </a:ln>
        </p:spPr>
        <p:txBody>
          <a:bodyPr/>
          <a:lstStyle/>
          <a:p>
            <a:endParaRPr lang="zh-CN" altLang="en-US" sz="1800">
              <a:solidFill>
                <a:srgbClr val="000000"/>
              </a:solidFill>
              <a:latin typeface="隶书" panose="02010509060101010101" charset="-122"/>
              <a:ea typeface="隶书" panose="02010509060101010101" charset="-122"/>
            </a:endParaRPr>
          </a:p>
        </p:txBody>
      </p:sp>
      <p:sp>
        <p:nvSpPr>
          <p:cNvPr id="88" name="文本框 87"/>
          <p:cNvSpPr txBox="1"/>
          <p:nvPr>
            <p:custDataLst>
              <p:tags r:id="rId13"/>
            </p:custDataLst>
          </p:nvPr>
        </p:nvSpPr>
        <p:spPr>
          <a:xfrm>
            <a:off x="4454525" y="3149600"/>
            <a:ext cx="3305810" cy="2272030"/>
          </a:xfrm>
          <a:prstGeom prst="rect">
            <a:avLst/>
          </a:prstGeom>
          <a:noFill/>
        </p:spPr>
        <p:txBody>
          <a:bodyPr wrap="square" rtlCol="0">
            <a:noAutofit/>
          </a:bodyPr>
          <a:lstStyle/>
          <a:p>
            <a:pPr lvl="0" algn="l" fontAlgn="ctr">
              <a:lnSpc>
                <a:spcPct val="130000"/>
              </a:lnSpc>
              <a:spcBef>
                <a:spcPts val="1000"/>
              </a:spcBef>
              <a:spcAft>
                <a:spcPts val="0"/>
              </a:spcAft>
              <a:buSzPct val="100000"/>
              <a:buFont typeface="Wingdings" panose="05000000000000000000" charset="0"/>
            </a:pPr>
            <a:r>
              <a:rPr lang="zh-CN" altLang="en-US" sz="1800" dirty="0">
                <a:solidFill>
                  <a:srgbClr val="000000"/>
                </a:solidFill>
                <a:latin typeface="隶书" panose="02010509060101010101" charset="-122"/>
                <a:ea typeface="隶书" panose="02010509060101010101" charset="-122"/>
                <a:cs typeface="隶书" panose="02010509060101010101" charset="-122"/>
              </a:rPr>
              <a:t>来电诵悉……深望足下体念国家之艰危，悯怀人民之疾苦 ……甚有赖于先生之惠然一行，共定大计……</a:t>
            </a:r>
          </a:p>
          <a:p>
            <a:pPr lvl="0" algn="l" fontAlgn="ctr">
              <a:lnSpc>
                <a:spcPct val="130000"/>
              </a:lnSpc>
              <a:spcBef>
                <a:spcPts val="1000"/>
              </a:spcBef>
              <a:spcAft>
                <a:spcPts val="0"/>
              </a:spcAft>
              <a:buSzPct val="100000"/>
              <a:buFont typeface="Wingdings" panose="05000000000000000000" charset="0"/>
            </a:pPr>
            <a:r>
              <a:rPr lang="zh-CN" altLang="en-US" sz="1800" dirty="0">
                <a:solidFill>
                  <a:srgbClr val="000000"/>
                </a:solidFill>
                <a:latin typeface="隶书" panose="02010509060101010101" charset="-122"/>
                <a:ea typeface="隶书" panose="02010509060101010101" charset="-122"/>
                <a:cs typeface="隶书" panose="02010509060101010101" charset="-122"/>
              </a:rPr>
              <a:t>蒋中正哿  一九四五年八月二十日 </a:t>
            </a:r>
          </a:p>
        </p:txBody>
      </p:sp>
      <p:sp>
        <p:nvSpPr>
          <p:cNvPr id="89" name="文本框 88"/>
          <p:cNvSpPr txBox="1"/>
          <p:nvPr>
            <p:custDataLst>
              <p:tags r:id="rId14"/>
            </p:custDataLst>
          </p:nvPr>
        </p:nvSpPr>
        <p:spPr>
          <a:xfrm>
            <a:off x="4454525" y="2832100"/>
            <a:ext cx="3305810" cy="440690"/>
          </a:xfrm>
          <a:prstGeom prst="rect">
            <a:avLst/>
          </a:prstGeom>
          <a:noFill/>
        </p:spPr>
        <p:txBody>
          <a:bodyPr wrap="square" rtlCol="0">
            <a:normAutofit/>
          </a:bodyPr>
          <a:lstStyle/>
          <a:p>
            <a:pPr marL="0" indent="0" algn="l">
              <a:lnSpc>
                <a:spcPct val="100000"/>
              </a:lnSpc>
              <a:spcBef>
                <a:spcPts val="0"/>
              </a:spcBef>
              <a:spcAft>
                <a:spcPts val="0"/>
              </a:spcAft>
              <a:buSzPct val="100000"/>
            </a:pPr>
            <a:r>
              <a:rPr lang="zh-CN" altLang="en-US" sz="1800" b="1" dirty="0">
                <a:solidFill>
                  <a:srgbClr val="000000"/>
                </a:solidFill>
                <a:latin typeface="隶书" panose="02010509060101010101" charset="-122"/>
                <a:ea typeface="隶书" panose="02010509060101010101" charset="-122"/>
              </a:rPr>
              <a:t>毛泽东先生勋鉴：</a:t>
            </a:r>
          </a:p>
        </p:txBody>
      </p:sp>
      <p:sp>
        <p:nvSpPr>
          <p:cNvPr id="57" name="椭圆 56"/>
          <p:cNvSpPr/>
          <p:nvPr>
            <p:custDataLst>
              <p:tags r:id="rId15"/>
            </p:custDataLst>
          </p:nvPr>
        </p:nvSpPr>
        <p:spPr>
          <a:xfrm>
            <a:off x="8312150" y="2148205"/>
            <a:ext cx="558800" cy="558800"/>
          </a:xfrm>
          <a:prstGeom prst="ellipse">
            <a:avLst/>
          </a:prstGeom>
          <a:solidFill>
            <a:srgbClr val="D1112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1800">
              <a:solidFill>
                <a:srgbClr val="000000"/>
              </a:solidFill>
              <a:latin typeface="隶书" panose="02010509060101010101" charset="-122"/>
              <a:ea typeface="隶书" panose="02010509060101010101" charset="-122"/>
            </a:endParaRPr>
          </a:p>
        </p:txBody>
      </p:sp>
      <p:sp>
        <p:nvSpPr>
          <p:cNvPr id="62" name="盒子_001"/>
          <p:cNvSpPr>
            <a:spLocks noChangeAspect="1"/>
          </p:cNvSpPr>
          <p:nvPr>
            <p:custDataLst>
              <p:tags r:id="rId16"/>
            </p:custDataLst>
          </p:nvPr>
        </p:nvSpPr>
        <p:spPr bwMode="auto">
          <a:xfrm>
            <a:off x="8439785" y="2275840"/>
            <a:ext cx="302895" cy="302260"/>
          </a:xfrm>
          <a:custGeom>
            <a:avLst/>
            <a:gdLst>
              <a:gd name="connsiteX0" fmla="*/ 231499 w 609191"/>
              <a:gd name="connsiteY0" fmla="*/ 251036 h 607710"/>
              <a:gd name="connsiteX1" fmla="*/ 180078 w 609191"/>
              <a:gd name="connsiteY1" fmla="*/ 302378 h 607710"/>
              <a:gd name="connsiteX2" fmla="*/ 231499 w 609191"/>
              <a:gd name="connsiteY2" fmla="*/ 353720 h 607710"/>
              <a:gd name="connsiteX3" fmla="*/ 377694 w 609191"/>
              <a:gd name="connsiteY3" fmla="*/ 353720 h 607710"/>
              <a:gd name="connsiteX4" fmla="*/ 429114 w 609191"/>
              <a:gd name="connsiteY4" fmla="*/ 302378 h 607710"/>
              <a:gd name="connsiteX5" fmla="*/ 377694 w 609191"/>
              <a:gd name="connsiteY5" fmla="*/ 251036 h 607710"/>
              <a:gd name="connsiteX6" fmla="*/ 24910 w 609191"/>
              <a:gd name="connsiteY6" fmla="*/ 187916 h 607710"/>
              <a:gd name="connsiteX7" fmla="*/ 27027 w 609191"/>
              <a:gd name="connsiteY7" fmla="*/ 187916 h 607710"/>
              <a:gd name="connsiteX8" fmla="*/ 582165 w 609191"/>
              <a:gd name="connsiteY8" fmla="*/ 187916 h 607710"/>
              <a:gd name="connsiteX9" fmla="*/ 584282 w 609191"/>
              <a:gd name="connsiteY9" fmla="*/ 187916 h 607710"/>
              <a:gd name="connsiteX10" fmla="*/ 584282 w 609191"/>
              <a:gd name="connsiteY10" fmla="*/ 556972 h 607710"/>
              <a:gd name="connsiteX11" fmla="*/ 533467 w 609191"/>
              <a:gd name="connsiteY11" fmla="*/ 607710 h 607710"/>
              <a:gd name="connsiteX12" fmla="*/ 75725 w 609191"/>
              <a:gd name="connsiteY12" fmla="*/ 607710 h 607710"/>
              <a:gd name="connsiteX13" fmla="*/ 24910 w 609191"/>
              <a:gd name="connsiteY13" fmla="*/ 556972 h 607710"/>
              <a:gd name="connsiteX14" fmla="*/ 27022 w 609191"/>
              <a:gd name="connsiteY14" fmla="*/ 0 h 607710"/>
              <a:gd name="connsiteX15" fmla="*/ 582170 w 609191"/>
              <a:gd name="connsiteY15" fmla="*/ 0 h 607710"/>
              <a:gd name="connsiteX16" fmla="*/ 609191 w 609191"/>
              <a:gd name="connsiteY16" fmla="*/ 26882 h 607710"/>
              <a:gd name="connsiteX17" fmla="*/ 609191 w 609191"/>
              <a:gd name="connsiteY17" fmla="*/ 102293 h 607710"/>
              <a:gd name="connsiteX18" fmla="*/ 582170 w 609191"/>
              <a:gd name="connsiteY18" fmla="*/ 129276 h 607710"/>
              <a:gd name="connsiteX19" fmla="*/ 27022 w 609191"/>
              <a:gd name="connsiteY19" fmla="*/ 129276 h 607710"/>
              <a:gd name="connsiteX20" fmla="*/ 0 w 609191"/>
              <a:gd name="connsiteY20" fmla="*/ 102293 h 607710"/>
              <a:gd name="connsiteX21" fmla="*/ 0 w 609191"/>
              <a:gd name="connsiteY21" fmla="*/ 26882 h 607710"/>
              <a:gd name="connsiteX22" fmla="*/ 27022 w 609191"/>
              <a:gd name="connsiteY22" fmla="*/ 0 h 607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09191" h="607710">
                <a:moveTo>
                  <a:pt x="231499" y="251036"/>
                </a:moveTo>
                <a:cubicBezTo>
                  <a:pt x="203066" y="251036"/>
                  <a:pt x="180078" y="273989"/>
                  <a:pt x="180078" y="302378"/>
                </a:cubicBezTo>
                <a:cubicBezTo>
                  <a:pt x="180078" y="330666"/>
                  <a:pt x="203066" y="353720"/>
                  <a:pt x="231499" y="353720"/>
                </a:cubicBezTo>
                <a:lnTo>
                  <a:pt x="377694" y="353720"/>
                </a:lnTo>
                <a:cubicBezTo>
                  <a:pt x="406126" y="353720"/>
                  <a:pt x="429114" y="330666"/>
                  <a:pt x="429114" y="302378"/>
                </a:cubicBezTo>
                <a:cubicBezTo>
                  <a:pt x="429114" y="273989"/>
                  <a:pt x="406126" y="251036"/>
                  <a:pt x="377694" y="251036"/>
                </a:cubicBezTo>
                <a:close/>
                <a:moveTo>
                  <a:pt x="24910" y="187916"/>
                </a:moveTo>
                <a:cubicBezTo>
                  <a:pt x="25616" y="187916"/>
                  <a:pt x="26221" y="187916"/>
                  <a:pt x="27027" y="187916"/>
                </a:cubicBezTo>
                <a:lnTo>
                  <a:pt x="582165" y="187916"/>
                </a:lnTo>
                <a:cubicBezTo>
                  <a:pt x="582871" y="187916"/>
                  <a:pt x="583576" y="187916"/>
                  <a:pt x="584282" y="187916"/>
                </a:cubicBezTo>
                <a:lnTo>
                  <a:pt x="584282" y="556972"/>
                </a:lnTo>
                <a:cubicBezTo>
                  <a:pt x="584282" y="584959"/>
                  <a:pt x="561496" y="607710"/>
                  <a:pt x="533467" y="607710"/>
                </a:cubicBezTo>
                <a:lnTo>
                  <a:pt x="75725" y="607710"/>
                </a:lnTo>
                <a:cubicBezTo>
                  <a:pt x="47596" y="607710"/>
                  <a:pt x="24910" y="584959"/>
                  <a:pt x="24910" y="556972"/>
                </a:cubicBezTo>
                <a:close/>
                <a:moveTo>
                  <a:pt x="27022" y="0"/>
                </a:moveTo>
                <a:lnTo>
                  <a:pt x="582170" y="0"/>
                </a:lnTo>
                <a:cubicBezTo>
                  <a:pt x="597092" y="0"/>
                  <a:pt x="609191" y="11981"/>
                  <a:pt x="609191" y="26882"/>
                </a:cubicBezTo>
                <a:lnTo>
                  <a:pt x="609191" y="102293"/>
                </a:lnTo>
                <a:cubicBezTo>
                  <a:pt x="609191" y="117194"/>
                  <a:pt x="597092" y="129276"/>
                  <a:pt x="582170" y="129276"/>
                </a:cubicBezTo>
                <a:lnTo>
                  <a:pt x="27022" y="129276"/>
                </a:lnTo>
                <a:cubicBezTo>
                  <a:pt x="12099" y="129276"/>
                  <a:pt x="0" y="117194"/>
                  <a:pt x="0" y="102293"/>
                </a:cubicBezTo>
                <a:lnTo>
                  <a:pt x="0" y="26882"/>
                </a:lnTo>
                <a:cubicBezTo>
                  <a:pt x="0" y="11981"/>
                  <a:pt x="12099" y="0"/>
                  <a:pt x="27022" y="0"/>
                </a:cubicBezTo>
                <a:close/>
              </a:path>
            </a:pathLst>
          </a:custGeom>
          <a:solidFill>
            <a:srgbClr val="FFFFFF"/>
          </a:solidFill>
          <a:ln>
            <a:noFill/>
          </a:ln>
        </p:spPr>
        <p:txBody>
          <a:bodyPr/>
          <a:lstStyle/>
          <a:p>
            <a:endParaRPr lang="zh-CN" altLang="en-US" sz="1800">
              <a:solidFill>
                <a:srgbClr val="000000"/>
              </a:solidFill>
              <a:latin typeface="隶书" panose="02010509060101010101" charset="-122"/>
              <a:ea typeface="隶书" panose="02010509060101010101" charset="-122"/>
            </a:endParaRPr>
          </a:p>
        </p:txBody>
      </p:sp>
      <p:sp>
        <p:nvSpPr>
          <p:cNvPr id="116" name="文本框 115"/>
          <p:cNvSpPr txBox="1"/>
          <p:nvPr>
            <p:custDataLst>
              <p:tags r:id="rId17"/>
            </p:custDataLst>
          </p:nvPr>
        </p:nvSpPr>
        <p:spPr>
          <a:xfrm>
            <a:off x="8183245" y="3149600"/>
            <a:ext cx="3305810" cy="2272030"/>
          </a:xfrm>
          <a:prstGeom prst="rect">
            <a:avLst/>
          </a:prstGeom>
          <a:noFill/>
        </p:spPr>
        <p:txBody>
          <a:bodyPr wrap="square" rtlCol="0">
            <a:noAutofit/>
          </a:bodyPr>
          <a:lstStyle/>
          <a:p>
            <a:pPr marL="285750" lvl="1" indent="0" algn="l" fontAlgn="auto">
              <a:lnSpc>
                <a:spcPct val="140000"/>
              </a:lnSpc>
              <a:spcBef>
                <a:spcPts val="0"/>
              </a:spcBef>
              <a:spcAft>
                <a:spcPts val="0"/>
              </a:spcAft>
              <a:buSzPct val="100000"/>
              <a:buNone/>
            </a:pPr>
            <a:r>
              <a:rPr lang="zh-CN" altLang="en-US" sz="1800" dirty="0">
                <a:solidFill>
                  <a:srgbClr val="000000"/>
                </a:solidFill>
                <a:latin typeface="隶书" panose="02010509060101010101" charset="-122"/>
                <a:ea typeface="隶书" panose="02010509060101010101" charset="-122"/>
                <a:cs typeface="隶书" panose="02010509060101010101" charset="-122"/>
              </a:rPr>
              <a:t>未养电诵悉……惟目前各种重要问题，均待与先生面商……国家前途实利赖之 ……特再驰电速驾！</a:t>
            </a:r>
            <a:br>
              <a:rPr lang="zh-CN" altLang="en-US" sz="1800" dirty="0">
                <a:solidFill>
                  <a:srgbClr val="000000"/>
                </a:solidFill>
                <a:latin typeface="隶书" panose="02010509060101010101" charset="-122"/>
                <a:ea typeface="隶书" panose="02010509060101010101" charset="-122"/>
                <a:cs typeface="隶书" panose="02010509060101010101" charset="-122"/>
              </a:rPr>
            </a:br>
            <a:r>
              <a:rPr lang="zh-CN" altLang="en-US" sz="1800" dirty="0">
                <a:solidFill>
                  <a:srgbClr val="000000"/>
                </a:solidFill>
                <a:latin typeface="隶书" panose="02010509060101010101" charset="-122"/>
                <a:ea typeface="隶书" panose="02010509060101010101" charset="-122"/>
                <a:cs typeface="隶书" panose="02010509060101010101" charset="-122"/>
              </a:rPr>
              <a:t>蒋中正梗  一九四五年八月二十三日 </a:t>
            </a:r>
          </a:p>
        </p:txBody>
      </p:sp>
      <p:sp>
        <p:nvSpPr>
          <p:cNvPr id="117" name="文本框 116"/>
          <p:cNvSpPr txBox="1"/>
          <p:nvPr>
            <p:custDataLst>
              <p:tags r:id="rId18"/>
            </p:custDataLst>
          </p:nvPr>
        </p:nvSpPr>
        <p:spPr>
          <a:xfrm>
            <a:off x="8183245" y="2832100"/>
            <a:ext cx="3305810" cy="440690"/>
          </a:xfrm>
          <a:prstGeom prst="rect">
            <a:avLst/>
          </a:prstGeom>
          <a:noFill/>
        </p:spPr>
        <p:txBody>
          <a:bodyPr wrap="square" rtlCol="0">
            <a:normAutofit/>
          </a:bodyPr>
          <a:lstStyle/>
          <a:p>
            <a:pPr marL="0" indent="0" algn="l">
              <a:lnSpc>
                <a:spcPct val="100000"/>
              </a:lnSpc>
              <a:spcBef>
                <a:spcPts val="0"/>
              </a:spcBef>
              <a:spcAft>
                <a:spcPts val="0"/>
              </a:spcAft>
              <a:buSzPct val="100000"/>
            </a:pPr>
            <a:r>
              <a:rPr lang="zh-CN" altLang="en-US" sz="1800" b="1" dirty="0">
                <a:solidFill>
                  <a:srgbClr val="000000"/>
                </a:solidFill>
                <a:latin typeface="隶书" panose="02010509060101010101" charset="-122"/>
                <a:ea typeface="隶书" panose="02010509060101010101" charset="-122"/>
              </a:rPr>
              <a:t>毛泽东先生勋鉴：</a:t>
            </a:r>
          </a:p>
        </p:txBody>
      </p:sp>
      <p:cxnSp>
        <p:nvCxnSpPr>
          <p:cNvPr id="8" name="直接连接符 7"/>
          <p:cNvCxnSpPr/>
          <p:nvPr>
            <p:custDataLst>
              <p:tags r:id="rId19"/>
            </p:custDataLst>
          </p:nvPr>
        </p:nvCxnSpPr>
        <p:spPr>
          <a:xfrm>
            <a:off x="4217035" y="2272665"/>
            <a:ext cx="0" cy="3039110"/>
          </a:xfrm>
          <a:prstGeom prst="line">
            <a:avLst/>
          </a:prstGeom>
          <a:ln>
            <a:solidFill>
              <a:srgbClr val="262626">
                <a:alpha val="5000"/>
              </a:srgbClr>
            </a:solidFill>
            <a:prstDash val="dash"/>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custDataLst>
              <p:tags r:id="rId20"/>
            </p:custDataLst>
          </p:nvPr>
        </p:nvCxnSpPr>
        <p:spPr>
          <a:xfrm>
            <a:off x="7984490" y="2272665"/>
            <a:ext cx="0" cy="3039110"/>
          </a:xfrm>
          <a:prstGeom prst="line">
            <a:avLst/>
          </a:prstGeom>
          <a:ln>
            <a:solidFill>
              <a:srgbClr val="262626">
                <a:alpha val="5000"/>
              </a:srgbClr>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69882" y="658499"/>
            <a:ext cx="10852237" cy="441964"/>
          </a:xfrm>
        </p:spPr>
        <p:txBody>
          <a:bodyPr>
            <a:noAutofit/>
          </a:bodyPr>
          <a:lstStyle/>
          <a:p>
            <a:r>
              <a:rPr lang="zh-CN" altLang="en-US" sz="3200">
                <a:latin typeface="微软雅黑" panose="020B0503020204020204" pitchFamily="34" charset="-122"/>
                <a:ea typeface="微软雅黑" panose="020B0503020204020204" pitchFamily="34" charset="-122"/>
              </a:rPr>
              <a:t>重庆政治协商会议</a:t>
            </a:r>
          </a:p>
        </p:txBody>
      </p:sp>
      <p:sp>
        <p:nvSpPr>
          <p:cNvPr id="3" name="内容占位符 2"/>
          <p:cNvSpPr>
            <a:spLocks noGrp="1"/>
          </p:cNvSpPr>
          <p:nvPr>
            <p:ph idx="1"/>
          </p:nvPr>
        </p:nvSpPr>
        <p:spPr>
          <a:xfrm>
            <a:off x="669925" y="1454785"/>
            <a:ext cx="10852150" cy="1463675"/>
          </a:xfrm>
        </p:spPr>
        <p:txBody>
          <a:bodyPr>
            <a:noAutofit/>
          </a:bodyPr>
          <a:lstStyle/>
          <a:p>
            <a:pPr marL="0" indent="0">
              <a:buNone/>
            </a:pPr>
            <a:r>
              <a:rPr lang="zh-CN" altLang="en-US" sz="2400" b="1">
                <a:latin typeface="微软雅黑" panose="020B0503020204020204" pitchFamily="34" charset="-122"/>
                <a:ea typeface="微软雅黑" panose="020B0503020204020204" pitchFamily="34" charset="-122"/>
              </a:rPr>
              <a:t>时间</a:t>
            </a:r>
            <a:r>
              <a:rPr lang="zh-CN" altLang="en-US" sz="2400"/>
              <a:t>：</a:t>
            </a:r>
            <a:r>
              <a:rPr lang="en-US" altLang="zh-CN" sz="2400"/>
              <a:t>1946</a:t>
            </a:r>
            <a:r>
              <a:rPr sz="2400"/>
              <a:t>年</a:t>
            </a:r>
            <a:r>
              <a:rPr lang="en-US" altLang="zh-CN" sz="2400"/>
              <a:t>1</a:t>
            </a:r>
            <a:r>
              <a:rPr sz="2400"/>
              <a:t>月</a:t>
            </a:r>
            <a:r>
              <a:rPr lang="en-US" altLang="zh-CN" sz="2400"/>
              <a:t>10</a:t>
            </a:r>
            <a:r>
              <a:rPr sz="2400"/>
              <a:t>日</a:t>
            </a:r>
          </a:p>
          <a:p>
            <a:pPr marL="0" indent="0">
              <a:buNone/>
            </a:pPr>
            <a:r>
              <a:rPr sz="2400" b="1">
                <a:latin typeface="微软雅黑" panose="020B0503020204020204" pitchFamily="34" charset="-122"/>
                <a:ea typeface="微软雅黑" panose="020B0503020204020204" pitchFamily="34" charset="-122"/>
              </a:rPr>
              <a:t>代表</a:t>
            </a:r>
            <a:r>
              <a:rPr sz="2400"/>
              <a:t>：国民党、共产党、民主同盟、青年党和无党派人士</a:t>
            </a:r>
          </a:p>
          <a:p>
            <a:pPr marL="0" indent="0">
              <a:buNone/>
            </a:pPr>
            <a:r>
              <a:rPr sz="2400" b="1">
                <a:latin typeface="微软雅黑" panose="020B0503020204020204" pitchFamily="34" charset="-122"/>
                <a:ea typeface="微软雅黑" panose="020B0503020204020204" pitchFamily="34" charset="-122"/>
              </a:rPr>
              <a:t>结果</a:t>
            </a:r>
            <a:r>
              <a:rPr sz="2400"/>
              <a:t>：通过了和平建国纲领案等五项协议。</a:t>
            </a:r>
          </a:p>
          <a:p>
            <a:pPr marL="0" indent="0">
              <a:buNone/>
            </a:pPr>
            <a:r>
              <a:rPr sz="2400"/>
              <a:t>         国民党六届二中全会很快否决了这些协议。</a:t>
            </a:r>
          </a:p>
        </p:txBody>
      </p:sp>
      <p:sp>
        <p:nvSpPr>
          <p:cNvPr id="4" name="文本框 3"/>
          <p:cNvSpPr txBox="1"/>
          <p:nvPr/>
        </p:nvSpPr>
        <p:spPr>
          <a:xfrm>
            <a:off x="955675" y="4178935"/>
            <a:ext cx="10306685" cy="1568450"/>
          </a:xfrm>
          <a:prstGeom prst="rect">
            <a:avLst/>
          </a:prstGeom>
          <a:noFill/>
          <a:ln>
            <a:solidFill>
              <a:schemeClr val="accent1"/>
            </a:solidFill>
          </a:ln>
        </p:spPr>
        <p:txBody>
          <a:bodyPr wrap="square" rtlCol="0">
            <a:spAutoFit/>
          </a:bodyPr>
          <a:lstStyle/>
          <a:p>
            <a:r>
              <a:rPr lang="zh-CN" altLang="en-US" sz="2400"/>
              <a:t>【名词解释】美国的</a:t>
            </a:r>
            <a:r>
              <a:rPr lang="en-US" altLang="zh-CN" sz="2400"/>
              <a:t>“</a:t>
            </a:r>
            <a:r>
              <a:rPr lang="zh-CN" altLang="en-US" sz="2400"/>
              <a:t>扶蒋反共</a:t>
            </a:r>
            <a:r>
              <a:rPr lang="en-US" altLang="zh-CN" sz="2400"/>
              <a:t>”</a:t>
            </a:r>
            <a:r>
              <a:rPr lang="zh-CN" altLang="en-US" sz="2400"/>
              <a:t>政策</a:t>
            </a:r>
          </a:p>
          <a:p>
            <a:r>
              <a:rPr lang="zh-CN" altLang="en-US" sz="2400"/>
              <a:t>第二次世界大战后，美国对华的基本外交政策就是“扶蒋反共”，其目的在于扶持蒋介石政权成为其在东亚称霸的工具，向北可以遏制苏联的威胁，向东可以防范日本的重新崛起。</a:t>
            </a:r>
          </a:p>
        </p:txBody>
      </p:sp>
      <p:sp>
        <p:nvSpPr>
          <p:cNvPr id="6" name="文本框 5"/>
          <p:cNvSpPr txBox="1"/>
          <p:nvPr/>
        </p:nvSpPr>
        <p:spPr>
          <a:xfrm>
            <a:off x="1905" y="-12065"/>
            <a:ext cx="12214225" cy="460375"/>
          </a:xfrm>
          <a:prstGeom prst="rect">
            <a:avLst/>
          </a:prstGeom>
          <a:solidFill>
            <a:srgbClr val="C00000"/>
          </a:solidFill>
        </p:spPr>
        <p:txBody>
          <a:bodyPr wrap="square" rtlCol="0">
            <a:spAutoFit/>
          </a:bodyPr>
          <a:lstStyle/>
          <a:p>
            <a:r>
              <a:rPr lang="zh-CN" altLang="en-US" sz="2400">
                <a:solidFill>
                  <a:schemeClr val="bg1"/>
                </a:solidFill>
                <a:latin typeface="华文隶书" panose="02010800040101010101" charset="-122"/>
                <a:ea typeface="华文隶书" panose="02010800040101010101" charset="-122"/>
              </a:rPr>
              <a:t>争取和平民主的斗争</a:t>
            </a:r>
          </a:p>
        </p:txBody>
      </p:sp>
    </p:spTree>
    <p:custDataLst>
      <p:tags r:id="rId1"/>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custDataLst>
              <p:tags r:id="rId2"/>
            </p:custDataLst>
          </p:nvPr>
        </p:nvSpPr>
        <p:spPr>
          <a:xfrm>
            <a:off x="261938" y="219075"/>
            <a:ext cx="11037888" cy="441325"/>
          </a:xfrm>
        </p:spPr>
        <p:txBody>
          <a:bodyPr vert="horz" wrap="square" lIns="90000" tIns="46800" rIns="90000" bIns="46800" numCol="1" anchor="t" anchorCtr="0" compatLnSpc="1"/>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200" normalizeH="0" baseline="0" noProof="1">
                <a:ln>
                  <a:noFill/>
                </a:ln>
                <a:solidFill>
                  <a:schemeClr val="bg1"/>
                </a:solidFill>
                <a:effectLst/>
                <a:uLnTx/>
                <a:uFillTx/>
                <a:latin typeface="Arial" panose="020B0604020202020204" pitchFamily="34" charset="0"/>
                <a:ea typeface="隶书" panose="02010509060101010101" charset="-122"/>
                <a:cs typeface="+mj-cs"/>
              </a:rPr>
              <a:t>小试牛刀</a:t>
            </a:r>
          </a:p>
        </p:txBody>
      </p:sp>
      <p:sp>
        <p:nvSpPr>
          <p:cNvPr id="14" name="矩形 13"/>
          <p:cNvSpPr/>
          <p:nvPr/>
        </p:nvSpPr>
        <p:spPr>
          <a:xfrm>
            <a:off x="250825" y="2614613"/>
            <a:ext cx="1152525" cy="1233488"/>
          </a:xfrm>
          <a:prstGeom prst="rect">
            <a:avLst/>
          </a:prstGeom>
          <a:solidFill>
            <a:schemeClr val="bg2"/>
          </a:solidFill>
          <a:ln>
            <a:noFill/>
          </a:ln>
        </p:spPr>
        <p:style>
          <a:lnRef idx="2">
            <a:schemeClr val="accent6"/>
          </a:lnRef>
          <a:fillRef idx="1">
            <a:schemeClr val="lt1"/>
          </a:fillRef>
          <a:effectRef idx="0">
            <a:schemeClr val="accent6"/>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mn-ea"/>
              <a:cs typeface="+mn-cs"/>
            </a:endParaRPr>
          </a:p>
        </p:txBody>
      </p:sp>
      <p:sp>
        <p:nvSpPr>
          <p:cNvPr id="16" name="矩形 15"/>
          <p:cNvSpPr/>
          <p:nvPr>
            <p:custDataLst>
              <p:tags r:id="rId3"/>
            </p:custDataLst>
          </p:nvPr>
        </p:nvSpPr>
        <p:spPr>
          <a:xfrm>
            <a:off x="6138863" y="4800600"/>
            <a:ext cx="1152525" cy="1233488"/>
          </a:xfrm>
          <a:prstGeom prst="rect">
            <a:avLst/>
          </a:prstGeom>
          <a:solidFill>
            <a:schemeClr val="bg2"/>
          </a:solidFill>
          <a:ln>
            <a:noFill/>
          </a:ln>
        </p:spPr>
        <p:style>
          <a:lnRef idx="2">
            <a:schemeClr val="accent6"/>
          </a:lnRef>
          <a:fillRef idx="1">
            <a:schemeClr val="lt1"/>
          </a:fillRef>
          <a:effectRef idx="0">
            <a:schemeClr val="accent6"/>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mn-ea"/>
              <a:cs typeface="+mn-cs"/>
            </a:endParaRPr>
          </a:p>
        </p:txBody>
      </p:sp>
      <p:pic>
        <p:nvPicPr>
          <p:cNvPr id="44041" name="Picture 15" descr="C:\Users\Administrator\Desktop\微信图片_20191125155147.png"/>
          <p:cNvPicPr>
            <a:picLocks noChangeAspect="1"/>
          </p:cNvPicPr>
          <p:nvPr>
            <p:custDataLst>
              <p:tags r:id="rId4"/>
            </p:custDataLst>
          </p:nvPr>
        </p:nvPicPr>
        <p:blipFill>
          <a:blip r:embed="rId7"/>
          <a:stretch>
            <a:fillRect/>
          </a:stretch>
        </p:blipFill>
        <p:spPr>
          <a:xfrm>
            <a:off x="812483" y="956628"/>
            <a:ext cx="6553200" cy="5688012"/>
          </a:xfrm>
          <a:prstGeom prst="rect">
            <a:avLst/>
          </a:prstGeom>
          <a:noFill/>
          <a:ln w="9525">
            <a:noFill/>
          </a:ln>
        </p:spPr>
      </p:pic>
      <p:sp>
        <p:nvSpPr>
          <p:cNvPr id="10" name="TextBox 9"/>
          <p:cNvSpPr txBox="1"/>
          <p:nvPr/>
        </p:nvSpPr>
        <p:spPr>
          <a:xfrm>
            <a:off x="8616315" y="3340100"/>
            <a:ext cx="2136775" cy="1568450"/>
          </a:xfrm>
          <a:prstGeom prst="rect">
            <a:avLst/>
          </a:prstGeom>
          <a:noFill/>
          <a:ln w="9525">
            <a:noFill/>
          </a:ln>
        </p:spPr>
        <p:txBody>
          <a:bodyPr wrap="square">
            <a:spAutoFit/>
            <a:scene3d>
              <a:camera prst="orthographicFront"/>
              <a:lightRig rig="threePt" dir="t"/>
            </a:scene3d>
          </a:bodyPr>
          <a:lstStyle/>
          <a:p>
            <a:r>
              <a:rPr lang="en-US" altLang="zh-CN" sz="9600" dirty="0">
                <a:solidFill>
                  <a:schemeClr val="accent1"/>
                </a:solidFill>
                <a:effectLst>
                  <a:outerShdw blurRad="38100" dist="25400" dir="5400000" algn="ctr" rotWithShape="0">
                    <a:srgbClr val="6E747A">
                      <a:alpha val="43000"/>
                    </a:srgbClr>
                  </a:outerShdw>
                </a:effectLst>
                <a:latin typeface="Arial" panose="020B0604020202020204" pitchFamily="34" charset="0"/>
              </a:rPr>
              <a:t>D</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Text Box 3"/>
          <p:cNvSpPr txBox="1">
            <a:spLocks noChangeArrowheads="1"/>
          </p:cNvSpPr>
          <p:nvPr/>
        </p:nvSpPr>
        <p:spPr bwMode="auto">
          <a:xfrm>
            <a:off x="1666875" y="847725"/>
            <a:ext cx="8305800" cy="768350"/>
          </a:xfrm>
          <a:prstGeom prst="rect">
            <a:avLst/>
          </a:prstGeom>
          <a:noFill/>
          <a:ln w="9525">
            <a:noFill/>
            <a:miter lim="800000"/>
          </a:ln>
          <a:effectLst/>
        </p:spPr>
        <p:txBody>
          <a:bodyPr>
            <a:spAutoFit/>
          </a:bodyPr>
          <a:lstStyle/>
          <a:p>
            <a:pPr marR="0" algn="r" defTabSz="914400">
              <a:spcBef>
                <a:spcPct val="50000"/>
              </a:spcBef>
              <a:buClrTx/>
              <a:buSzTx/>
              <a:buFontTx/>
              <a:defRPr/>
            </a:pPr>
            <a:r>
              <a:rPr kumimoji="1" lang="zh-CN" altLang="en-US" sz="4400" b="1" kern="1200" cap="none" spc="0" normalizeH="0" baseline="0" noProof="0" dirty="0">
                <a:solidFill>
                  <a:srgbClr val="FF3300"/>
                </a:solidFill>
                <a:effectLst>
                  <a:outerShdw blurRad="38100" dist="38100" dir="2700000" algn="tl">
                    <a:srgbClr val="C0C0C0"/>
                  </a:outerShdw>
                </a:effectLst>
                <a:latin typeface="Times New Roman" panose="02020603050405020304" pitchFamily="18" charset="0"/>
                <a:ea typeface="隶书" panose="02010509060101010101" charset="-122"/>
                <a:cs typeface="+mn-cs"/>
                <a:sym typeface="+mn-ea"/>
              </a:rPr>
              <a:t>进程</a:t>
            </a:r>
            <a:r>
              <a:rPr kumimoji="1" lang="zh-CN" altLang="en-US" sz="3600" b="1" kern="1200" cap="none" spc="0" normalizeH="0" baseline="0" noProof="0" dirty="0">
                <a:solidFill>
                  <a:srgbClr val="FF3300"/>
                </a:solidFill>
                <a:effectLst>
                  <a:outerShdw blurRad="38100" dist="38100" dir="2700000" algn="tl">
                    <a:srgbClr val="C0C0C0"/>
                  </a:outerShdw>
                </a:effectLst>
                <a:latin typeface="Times New Roman" panose="02020603050405020304" pitchFamily="18" charset="0"/>
                <a:ea typeface="隶书" panose="02010509060101010101" charset="-122"/>
                <a:cs typeface="+mn-cs"/>
                <a:sym typeface="+mn-ea"/>
              </a:rPr>
              <a:t>：人民解放战争经历了哪些阶段？</a:t>
            </a:r>
          </a:p>
        </p:txBody>
      </p:sp>
      <p:sp>
        <p:nvSpPr>
          <p:cNvPr id="55300" name="Text Box 4"/>
          <p:cNvSpPr txBox="1"/>
          <p:nvPr/>
        </p:nvSpPr>
        <p:spPr>
          <a:xfrm>
            <a:off x="1295400" y="2133600"/>
            <a:ext cx="9220200" cy="1076325"/>
          </a:xfrm>
          <a:prstGeom prst="rect">
            <a:avLst/>
          </a:prstGeom>
          <a:noFill/>
          <a:ln w="9525">
            <a:noFill/>
          </a:ln>
        </p:spPr>
        <p:txBody>
          <a:bodyPr anchor="t">
            <a:spAutoFit/>
          </a:bodyPr>
          <a:lstStyle/>
          <a:p>
            <a:pPr algn="r">
              <a:spcBef>
                <a:spcPct val="50000"/>
              </a:spcBef>
            </a:pPr>
            <a:r>
              <a:rPr lang="zh-CN" altLang="en-US" sz="3200" b="1" dirty="0">
                <a:latin typeface="Times New Roman" panose="02020603050405020304" pitchFamily="18" charset="0"/>
                <a:ea typeface="PMingLiU" panose="02020500000000000000" pitchFamily="18" charset="-120"/>
              </a:rPr>
              <a:t>战略</a:t>
            </a:r>
            <a:r>
              <a:rPr lang="zh-CN" altLang="en-US" sz="3200" b="1" dirty="0">
                <a:latin typeface="Times New Roman" panose="02020603050405020304" pitchFamily="18" charset="0"/>
                <a:ea typeface="宋体" panose="02010600030101010101" pitchFamily="2" charset="-122"/>
              </a:rPr>
              <a:t>防御       战略反攻       </a:t>
            </a:r>
            <a:r>
              <a:rPr lang="zh-CN" altLang="en-US" sz="3200" b="1" dirty="0">
                <a:latin typeface="Times New Roman" panose="02020603050405020304" pitchFamily="18" charset="0"/>
                <a:ea typeface="宋体" panose="02010600030101010101" pitchFamily="2" charset="-122"/>
                <a:hlinkClick r:id="rId12" action="ppaction://hlinksldjump"/>
              </a:rPr>
              <a:t>战略决战          </a:t>
            </a:r>
            <a:r>
              <a:rPr lang="zh-CN" altLang="en-US" sz="3200" b="1" dirty="0">
                <a:latin typeface="Times New Roman" panose="02020603050405020304" pitchFamily="18" charset="0"/>
                <a:ea typeface="宋体" panose="02010600030101010101" pitchFamily="2" charset="-122"/>
              </a:rPr>
              <a:t>渡江战役      解放南京</a:t>
            </a:r>
          </a:p>
        </p:txBody>
      </p:sp>
      <p:sp>
        <p:nvSpPr>
          <p:cNvPr id="55301" name="AutoShape 5"/>
          <p:cNvSpPr/>
          <p:nvPr>
            <p:custDataLst>
              <p:tags r:id="rId1"/>
            </p:custDataLst>
          </p:nvPr>
        </p:nvSpPr>
        <p:spPr>
          <a:xfrm>
            <a:off x="2590800" y="2819400"/>
            <a:ext cx="152400" cy="609600"/>
          </a:xfrm>
          <a:prstGeom prst="downArrow">
            <a:avLst>
              <a:gd name="adj1" fmla="val 50000"/>
              <a:gd name="adj2" fmla="val 100000"/>
            </a:avLst>
          </a:prstGeom>
          <a:solidFill>
            <a:schemeClr val="accent1"/>
          </a:solidFill>
          <a:ln w="9525" cap="flat" cmpd="sng">
            <a:solidFill>
              <a:schemeClr val="tx1"/>
            </a:solidFill>
            <a:prstDash val="solid"/>
            <a:miter/>
            <a:headEnd type="none" w="med" len="med"/>
            <a:tailEnd type="none" w="med" len="med"/>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55302" name="Text Box 6"/>
          <p:cNvSpPr txBox="1"/>
          <p:nvPr>
            <p:custDataLst>
              <p:tags r:id="rId2"/>
            </p:custDataLst>
          </p:nvPr>
        </p:nvSpPr>
        <p:spPr>
          <a:xfrm>
            <a:off x="1905000" y="3581400"/>
            <a:ext cx="1676400" cy="1599565"/>
          </a:xfrm>
          <a:prstGeom prst="rect">
            <a:avLst/>
          </a:prstGeom>
          <a:noFill/>
          <a:ln w="9525">
            <a:noFill/>
          </a:ln>
        </p:spPr>
        <p:txBody>
          <a:bodyPr anchor="t">
            <a:spAutoFit/>
          </a:bodyPr>
          <a:lstStyle/>
          <a:p>
            <a:pPr>
              <a:spcBef>
                <a:spcPct val="50000"/>
              </a:spcBef>
            </a:pPr>
            <a:r>
              <a:rPr lang="zh-CN" altLang="en-US" sz="2800" b="1" dirty="0">
                <a:latin typeface="Times New Roman" panose="02020603050405020304" pitchFamily="18" charset="0"/>
                <a:ea typeface="PMingLiU" panose="02020500000000000000" pitchFamily="18" charset="-120"/>
              </a:rPr>
              <a:t>粉碎</a:t>
            </a:r>
            <a:r>
              <a:rPr lang="zh-CN" altLang="en-US" sz="2800" b="1" dirty="0">
                <a:latin typeface="Times New Roman" panose="02020603050405020304" pitchFamily="18" charset="0"/>
                <a:ea typeface="宋体" panose="02010600030101010101" pitchFamily="2" charset="-122"/>
              </a:rPr>
              <a:t>全面重点进攻</a:t>
            </a:r>
          </a:p>
          <a:p>
            <a:pPr>
              <a:spcBef>
                <a:spcPct val="50000"/>
              </a:spcBef>
            </a:pPr>
            <a:r>
              <a:rPr lang="zh-CN" altLang="en-US" sz="2800" b="1" dirty="0">
                <a:latin typeface="Times New Roman" panose="02020603050405020304" pitchFamily="18" charset="0"/>
                <a:ea typeface="宋体" panose="02010600030101010101" pitchFamily="2" charset="-122"/>
              </a:rPr>
              <a:t>敌强我弱</a:t>
            </a:r>
          </a:p>
        </p:txBody>
      </p:sp>
      <p:sp>
        <p:nvSpPr>
          <p:cNvPr id="55303" name="AutoShape 7"/>
          <p:cNvSpPr/>
          <p:nvPr>
            <p:custDataLst>
              <p:tags r:id="rId3"/>
            </p:custDataLst>
          </p:nvPr>
        </p:nvSpPr>
        <p:spPr>
          <a:xfrm>
            <a:off x="4724400" y="2819400"/>
            <a:ext cx="152400" cy="685800"/>
          </a:xfrm>
          <a:prstGeom prst="downArrow">
            <a:avLst>
              <a:gd name="adj1" fmla="val 50000"/>
              <a:gd name="adj2" fmla="val 112500"/>
            </a:avLst>
          </a:prstGeom>
          <a:solidFill>
            <a:schemeClr val="accent1"/>
          </a:solidFill>
          <a:ln w="9525" cap="flat" cmpd="sng">
            <a:solidFill>
              <a:schemeClr val="tx1"/>
            </a:solidFill>
            <a:prstDash val="solid"/>
            <a:miter/>
            <a:headEnd type="none" w="med" len="med"/>
            <a:tailEnd type="none" w="med" len="med"/>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55304" name="Text Box 8"/>
          <p:cNvSpPr txBox="1"/>
          <p:nvPr>
            <p:custDataLst>
              <p:tags r:id="rId4"/>
            </p:custDataLst>
          </p:nvPr>
        </p:nvSpPr>
        <p:spPr>
          <a:xfrm>
            <a:off x="3810000" y="3505200"/>
            <a:ext cx="2057400" cy="2030095"/>
          </a:xfrm>
          <a:prstGeom prst="rect">
            <a:avLst/>
          </a:prstGeom>
          <a:noFill/>
          <a:ln w="9525">
            <a:noFill/>
          </a:ln>
        </p:spPr>
        <p:txBody>
          <a:bodyPr anchor="t">
            <a:spAutoFit/>
          </a:bodyPr>
          <a:lstStyle/>
          <a:p>
            <a:pPr>
              <a:spcBef>
                <a:spcPct val="50000"/>
              </a:spcBef>
            </a:pPr>
            <a:r>
              <a:rPr lang="zh-CN" altLang="en-US" sz="2800" b="1" dirty="0">
                <a:latin typeface="Times New Roman" panose="02020603050405020304" pitchFamily="18" charset="0"/>
                <a:ea typeface="PMingLiU" panose="02020500000000000000" pitchFamily="18" charset="-120"/>
              </a:rPr>
              <a:t>刘、</a:t>
            </a:r>
            <a:r>
              <a:rPr lang="zh-CN" altLang="en-US" sz="2800" b="1" dirty="0">
                <a:latin typeface="Times New Roman" panose="02020603050405020304" pitchFamily="18" charset="0"/>
                <a:ea typeface="宋体" panose="02010600030101010101" pitchFamily="2" charset="-122"/>
              </a:rPr>
              <a:t>邓大军挺进大别山</a:t>
            </a:r>
          </a:p>
          <a:p>
            <a:pPr>
              <a:spcBef>
                <a:spcPct val="50000"/>
              </a:spcBef>
            </a:pPr>
            <a:r>
              <a:rPr lang="zh-CN" altLang="en-US" sz="2800" b="1" dirty="0">
                <a:latin typeface="Times New Roman" panose="02020603050405020304" pitchFamily="18" charset="0"/>
                <a:ea typeface="宋体" panose="02010600030101010101" pitchFamily="2" charset="-122"/>
              </a:rPr>
              <a:t>敌人兵力不足</a:t>
            </a:r>
          </a:p>
        </p:txBody>
      </p:sp>
      <p:sp>
        <p:nvSpPr>
          <p:cNvPr id="55305" name="AutoShape 9"/>
          <p:cNvSpPr/>
          <p:nvPr>
            <p:custDataLst>
              <p:tags r:id="rId5"/>
            </p:custDataLst>
          </p:nvPr>
        </p:nvSpPr>
        <p:spPr>
          <a:xfrm>
            <a:off x="6705600" y="2819400"/>
            <a:ext cx="152400" cy="609600"/>
          </a:xfrm>
          <a:prstGeom prst="downArrow">
            <a:avLst>
              <a:gd name="adj1" fmla="val 50000"/>
              <a:gd name="adj2" fmla="val 100000"/>
            </a:avLst>
          </a:prstGeom>
          <a:solidFill>
            <a:schemeClr val="accent1"/>
          </a:solidFill>
          <a:ln w="9525" cap="flat" cmpd="sng">
            <a:solidFill>
              <a:schemeClr val="tx1"/>
            </a:solidFill>
            <a:prstDash val="solid"/>
            <a:miter/>
            <a:headEnd type="none" w="med" len="med"/>
            <a:tailEnd type="none" w="med" len="med"/>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55306" name="Text Box 10"/>
          <p:cNvSpPr txBox="1"/>
          <p:nvPr>
            <p:custDataLst>
              <p:tags r:id="rId6"/>
            </p:custDataLst>
          </p:nvPr>
        </p:nvSpPr>
        <p:spPr>
          <a:xfrm>
            <a:off x="6096000" y="3505200"/>
            <a:ext cx="1981200" cy="2030095"/>
          </a:xfrm>
          <a:prstGeom prst="rect">
            <a:avLst/>
          </a:prstGeom>
          <a:noFill/>
          <a:ln w="9525">
            <a:noFill/>
          </a:ln>
        </p:spPr>
        <p:txBody>
          <a:bodyPr anchor="t">
            <a:spAutoFit/>
          </a:bodyPr>
          <a:lstStyle/>
          <a:p>
            <a:pPr>
              <a:spcBef>
                <a:spcPct val="50000"/>
              </a:spcBef>
            </a:pPr>
            <a:r>
              <a:rPr lang="zh-CN" altLang="en-US" sz="2800" b="1" dirty="0">
                <a:latin typeface="Times New Roman" panose="02020603050405020304" pitchFamily="18" charset="0"/>
                <a:ea typeface="宋体" panose="02010600030101010101" pitchFamily="2" charset="-122"/>
              </a:rPr>
              <a:t>三大战役的胜利</a:t>
            </a:r>
          </a:p>
          <a:p>
            <a:pPr>
              <a:spcBef>
                <a:spcPct val="50000"/>
              </a:spcBef>
            </a:pPr>
            <a:r>
              <a:rPr lang="zh-CN" altLang="en-US" sz="2800" b="1" dirty="0">
                <a:latin typeface="Times New Roman" panose="02020603050405020304" pitchFamily="18" charset="0"/>
                <a:ea typeface="宋体" panose="02010600030101010101" pitchFamily="2" charset="-122"/>
              </a:rPr>
              <a:t>基本歼灭敌人主力</a:t>
            </a:r>
          </a:p>
        </p:txBody>
      </p:sp>
      <p:sp>
        <p:nvSpPr>
          <p:cNvPr id="55307" name="AutoShape 11"/>
          <p:cNvSpPr/>
          <p:nvPr>
            <p:custDataLst>
              <p:tags r:id="rId7"/>
            </p:custDataLst>
          </p:nvPr>
        </p:nvSpPr>
        <p:spPr>
          <a:xfrm>
            <a:off x="9067800" y="3124200"/>
            <a:ext cx="152400" cy="533400"/>
          </a:xfrm>
          <a:prstGeom prst="downArrow">
            <a:avLst>
              <a:gd name="adj1" fmla="val 50000"/>
              <a:gd name="adj2" fmla="val 87500"/>
            </a:avLst>
          </a:prstGeom>
          <a:solidFill>
            <a:schemeClr val="accent1"/>
          </a:solidFill>
          <a:ln w="9525" cap="flat" cmpd="sng">
            <a:solidFill>
              <a:schemeClr val="tx1"/>
            </a:solidFill>
            <a:prstDash val="solid"/>
            <a:miter/>
            <a:headEnd type="none" w="med" len="med"/>
            <a:tailEnd type="none" w="med" len="med"/>
          </a:ln>
        </p:spPr>
        <p:txBody>
          <a:bodyPr vert="eaVert" wrap="none" anchor="ctr"/>
          <a:lstStyle/>
          <a:p>
            <a:endParaRPr lang="zh-CN" altLang="en-US" dirty="0">
              <a:latin typeface="Arial" panose="020B0604020202020204" pitchFamily="34" charset="0"/>
              <a:ea typeface="宋体" panose="02010600030101010101" pitchFamily="2" charset="-122"/>
            </a:endParaRPr>
          </a:p>
        </p:txBody>
      </p:sp>
      <p:sp>
        <p:nvSpPr>
          <p:cNvPr id="55308" name="Text Box 12"/>
          <p:cNvSpPr txBox="1"/>
          <p:nvPr>
            <p:custDataLst>
              <p:tags r:id="rId8"/>
            </p:custDataLst>
          </p:nvPr>
        </p:nvSpPr>
        <p:spPr>
          <a:xfrm>
            <a:off x="8305800" y="3657600"/>
            <a:ext cx="1752600" cy="1599565"/>
          </a:xfrm>
          <a:prstGeom prst="rect">
            <a:avLst/>
          </a:prstGeom>
          <a:noFill/>
          <a:ln w="9525">
            <a:noFill/>
          </a:ln>
        </p:spPr>
        <p:txBody>
          <a:bodyPr anchor="t">
            <a:spAutoFit/>
          </a:bodyPr>
          <a:lstStyle/>
          <a:p>
            <a:pPr>
              <a:spcBef>
                <a:spcPct val="50000"/>
              </a:spcBef>
            </a:pPr>
            <a:r>
              <a:rPr lang="zh-CN" altLang="en-US" sz="2800" b="1" dirty="0">
                <a:latin typeface="Times New Roman" panose="02020603050405020304" pitchFamily="18" charset="0"/>
                <a:ea typeface="宋体" panose="02010600030101010101" pitchFamily="2" charset="-122"/>
              </a:rPr>
              <a:t>国民党统治被推翻</a:t>
            </a:r>
          </a:p>
          <a:p>
            <a:pPr>
              <a:spcBef>
                <a:spcPct val="50000"/>
              </a:spcBef>
            </a:pPr>
            <a:endParaRPr lang="en-US" altLang="zh-CN" sz="2800" b="1" dirty="0">
              <a:latin typeface="Times New Roman" panose="02020603050405020304" pitchFamily="18" charset="0"/>
              <a:ea typeface="宋体" panose="02010600030101010101" pitchFamily="2" charset="-122"/>
            </a:endParaRPr>
          </a:p>
        </p:txBody>
      </p:sp>
      <p:sp>
        <p:nvSpPr>
          <p:cNvPr id="55309" name="AutoShape 13"/>
          <p:cNvSpPr/>
          <p:nvPr>
            <p:custDataLst>
              <p:tags r:id="rId9"/>
            </p:custDataLst>
          </p:nvPr>
        </p:nvSpPr>
        <p:spPr>
          <a:xfrm>
            <a:off x="3124200" y="2362200"/>
            <a:ext cx="609600" cy="76200"/>
          </a:xfrm>
          <a:prstGeom prst="notchedRightArrow">
            <a:avLst>
              <a:gd name="adj1" fmla="val 50000"/>
              <a:gd name="adj2" fmla="val 200000"/>
            </a:avLst>
          </a:prstGeom>
          <a:solidFill>
            <a:schemeClr val="accent1"/>
          </a:solidFill>
          <a:ln w="9525" cap="flat" cmpd="sng">
            <a:solidFill>
              <a:schemeClr val="tx1"/>
            </a:solidFill>
            <a:prstDash val="solid"/>
            <a:miter/>
            <a:headEnd type="none" w="med" len="med"/>
            <a:tailEnd type="none" w="med" len="med"/>
          </a:ln>
        </p:spPr>
        <p:txBody>
          <a:bodyPr wrap="none" anchor="ctr"/>
          <a:lstStyle/>
          <a:p>
            <a:pPr algn="ctr"/>
            <a:endParaRPr lang="zh-CN" altLang="zh-CN" dirty="0">
              <a:latin typeface="Arial" panose="020B0604020202020204" pitchFamily="34" charset="0"/>
              <a:ea typeface="宋体" panose="02010600030101010101" pitchFamily="2" charset="-122"/>
            </a:endParaRPr>
          </a:p>
        </p:txBody>
      </p:sp>
      <p:sp>
        <p:nvSpPr>
          <p:cNvPr id="55310" name="AutoShape 14"/>
          <p:cNvSpPr/>
          <p:nvPr/>
        </p:nvSpPr>
        <p:spPr>
          <a:xfrm>
            <a:off x="5486400" y="2362200"/>
            <a:ext cx="609600" cy="76200"/>
          </a:xfrm>
          <a:prstGeom prst="notchedRightArrow">
            <a:avLst>
              <a:gd name="adj1" fmla="val 50000"/>
              <a:gd name="adj2" fmla="val 200000"/>
            </a:avLst>
          </a:prstGeom>
          <a:solidFill>
            <a:schemeClr val="accent1"/>
          </a:solidFill>
          <a:ln w="9525" cap="flat" cmpd="sng">
            <a:solidFill>
              <a:schemeClr val="tx1"/>
            </a:solidFill>
            <a:prstDash val="solid"/>
            <a:miter/>
            <a:headEnd type="none" w="med" len="med"/>
            <a:tailEnd type="none" w="med" len="med"/>
          </a:ln>
        </p:spPr>
        <p:txBody>
          <a:bodyPr wrap="none" anchor="ctr"/>
          <a:lstStyle/>
          <a:p>
            <a:pPr algn="ctr"/>
            <a:endParaRPr lang="zh-CN" altLang="zh-CN" dirty="0">
              <a:latin typeface="Arial" panose="020B0604020202020204" pitchFamily="34" charset="0"/>
              <a:ea typeface="宋体" panose="02010600030101010101" pitchFamily="2" charset="-122"/>
            </a:endParaRPr>
          </a:p>
        </p:txBody>
      </p:sp>
      <p:sp>
        <p:nvSpPr>
          <p:cNvPr id="55311" name="AutoShape 15"/>
          <p:cNvSpPr/>
          <p:nvPr>
            <p:custDataLst>
              <p:tags r:id="rId10"/>
            </p:custDataLst>
          </p:nvPr>
        </p:nvSpPr>
        <p:spPr>
          <a:xfrm>
            <a:off x="8001000" y="2362200"/>
            <a:ext cx="609600" cy="76200"/>
          </a:xfrm>
          <a:prstGeom prst="notchedRightArrow">
            <a:avLst>
              <a:gd name="adj1" fmla="val 50000"/>
              <a:gd name="adj2" fmla="val 200000"/>
            </a:avLst>
          </a:prstGeom>
          <a:solidFill>
            <a:schemeClr val="accent1"/>
          </a:solidFill>
          <a:ln w="9525" cap="flat" cmpd="sng">
            <a:solidFill>
              <a:schemeClr val="tx1"/>
            </a:solidFill>
            <a:prstDash val="solid"/>
            <a:miter/>
            <a:headEnd type="none" w="med" len="med"/>
            <a:tailEnd type="none" w="med" len="med"/>
          </a:ln>
        </p:spPr>
        <p:txBody>
          <a:bodyPr wrap="none" anchor="ctr"/>
          <a:lstStyle/>
          <a:p>
            <a:pPr algn="ctr"/>
            <a:endParaRPr lang="zh-CN" altLang="zh-CN"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矩形 10"/>
          <p:cNvSpPr/>
          <p:nvPr userDrawn="1">
            <p:custDataLst>
              <p:tags r:id="rId2"/>
            </p:custDataLst>
          </p:nvPr>
        </p:nvSpPr>
        <p:spPr>
          <a:xfrm>
            <a:off x="0" y="-2540"/>
            <a:ext cx="12192000" cy="648970"/>
          </a:xfrm>
          <a:prstGeom prst="rect">
            <a:avLst/>
          </a:prstGeom>
          <a:solidFill>
            <a:srgbClr val="63010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sz="1800" baseline="0">
              <a:solidFill>
                <a:srgbClr val="FFFFFF"/>
              </a:solidFill>
              <a:latin typeface="隶书" panose="02010509060101010101" charset="-122"/>
              <a:ea typeface="隶书" panose="02010509060101010101" charset="-122"/>
              <a:sym typeface="+mn-ea"/>
            </a:endParaRPr>
          </a:p>
        </p:txBody>
      </p:sp>
      <p:pic>
        <p:nvPicPr>
          <p:cNvPr id="10" name="图片 9"/>
          <p:cNvPicPr>
            <a:picLocks noChangeAspect="1"/>
          </p:cNvPicPr>
          <p:nvPr userDrawn="1">
            <p:custDataLst>
              <p:tags r:id="rId3"/>
            </p:custDataLst>
          </p:nvPr>
        </p:nvPicPr>
        <p:blipFill rotWithShape="1">
          <a:blip r:embed="rId11"/>
          <a:srcRect/>
          <a:stretch>
            <a:fillRect/>
          </a:stretch>
        </p:blipFill>
        <p:spPr>
          <a:xfrm>
            <a:off x="7996519" y="5271972"/>
            <a:ext cx="4195482" cy="1586028"/>
          </a:xfrm>
          <a:prstGeom prst="rect">
            <a:avLst/>
          </a:prstGeom>
        </p:spPr>
      </p:pic>
      <p:sp>
        <p:nvSpPr>
          <p:cNvPr id="6" name="Title 6"/>
          <p:cNvSpPr txBox="1"/>
          <p:nvPr>
            <p:custDataLst>
              <p:tags r:id="rId4"/>
            </p:custDataLst>
          </p:nvPr>
        </p:nvSpPr>
        <p:spPr>
          <a:xfrm>
            <a:off x="168345" y="15945"/>
            <a:ext cx="10976675" cy="630828"/>
          </a:xfrm>
          <a:prstGeom prst="rect">
            <a:avLst/>
          </a:prstGeom>
          <a:noFill/>
          <a:ln w="3175">
            <a:noFill/>
            <a:prstDash val="dash"/>
          </a:ln>
        </p:spPr>
        <p:txBody>
          <a:bodyPr wrap="square" lIns="72000" tIns="36000" rIns="72000" bIns="36000" anchor="t"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marL="0" indent="0" algn="l">
              <a:lnSpc>
                <a:spcPct val="100000"/>
              </a:lnSpc>
              <a:spcBef>
                <a:spcPts val="0"/>
              </a:spcBef>
              <a:spcAft>
                <a:spcPts val="0"/>
              </a:spcAft>
              <a:buSzPct val="100000"/>
              <a:buNone/>
              <a:defRPr/>
            </a:pPr>
            <a:r>
              <a:rPr kumimoji="0" lang="zh-CN" altLang="en-US" sz="3200" b="1" i="0" spc="300" noProof="0">
                <a:ln w="3175">
                  <a:noFill/>
                  <a:prstDash val="dash"/>
                </a:ln>
                <a:solidFill>
                  <a:schemeClr val="bg1"/>
                </a:solidFill>
                <a:effectLst/>
                <a:latin typeface="隶书" panose="02010509060101010101" charset="-122"/>
                <a:ea typeface="隶书" panose="02010509060101010101" charset="-122"/>
                <a:cs typeface="微软雅黑" panose="020B0503020204020204" pitchFamily="34" charset="-122"/>
              </a:rPr>
              <a:t>全面内战的爆发</a:t>
            </a:r>
          </a:p>
        </p:txBody>
      </p:sp>
      <p:sp>
        <p:nvSpPr>
          <p:cNvPr id="7" name="Title 6"/>
          <p:cNvSpPr txBox="1"/>
          <p:nvPr>
            <p:custDataLst>
              <p:tags r:id="rId5"/>
            </p:custDataLst>
          </p:nvPr>
        </p:nvSpPr>
        <p:spPr>
          <a:xfrm>
            <a:off x="4240530" y="1078230"/>
            <a:ext cx="7564120" cy="5171440"/>
          </a:xfrm>
          <a:prstGeom prst="rect">
            <a:avLst/>
          </a:prstGeom>
          <a:noFill/>
          <a:ln w="3175">
            <a:noFill/>
            <a:prstDash val="dash"/>
          </a:ln>
        </p:spPr>
        <p:txBody>
          <a:bodyPr wrap="square" lIns="72000" tIns="36000" rIns="72000" bIns="36000" anchor="ctr" anchorCtr="1">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marL="400050" lvl="0" algn="l" fontAlgn="ctr">
              <a:lnSpc>
                <a:spcPct val="100000"/>
              </a:lnSpc>
              <a:spcBef>
                <a:spcPts val="1000"/>
              </a:spcBef>
              <a:spcAft>
                <a:spcPts val="0"/>
              </a:spcAft>
              <a:buSzPct val="100000"/>
              <a:buFont typeface="+mj-ea"/>
              <a:buAutoNum type="ea1JpnChsDbPeriod"/>
            </a:pPr>
            <a:r>
              <a:rPr lang="zh-CN" altLang="en-US" sz="2000" b="1" spc="50">
                <a:ln w="3175">
                  <a:noFill/>
                  <a:prstDash val="dash"/>
                </a:ln>
                <a:solidFill>
                  <a:schemeClr val="tx1"/>
                </a:solidFill>
                <a:latin typeface="微软雅黑" panose="020B0503020204020204" pitchFamily="34" charset="-122"/>
                <a:ea typeface="微软雅黑" panose="020B0503020204020204" pitchFamily="34" charset="-122"/>
                <a:cs typeface="隶书" panose="02010509060101010101" charset="-122"/>
              </a:rPr>
              <a:t>内战爆发</a:t>
            </a:r>
          </a:p>
          <a:p>
            <a:pPr marL="508000" lvl="1" algn="l" fontAlgn="ctr">
              <a:lnSpc>
                <a:spcPct val="100000"/>
              </a:lnSpc>
              <a:spcBef>
                <a:spcPts val="0"/>
              </a:spcBef>
              <a:spcAft>
                <a:spcPts val="0"/>
              </a:spcAft>
              <a:buSzPct val="100000"/>
              <a:buFont typeface="Arial" panose="020B0604020202020204" pitchFamily="34" charset="0"/>
              <a:buChar char="○"/>
            </a:pPr>
            <a:r>
              <a:rPr lang="en-US" altLang="zh-CN" sz="2000" spc="50">
                <a:ln w="3175">
                  <a:noFill/>
                  <a:prstDash val="dash"/>
                </a:ln>
                <a:solidFill>
                  <a:schemeClr val="tx1"/>
                </a:solidFill>
                <a:latin typeface="隶书" panose="02010509060101010101" charset="-122"/>
                <a:ea typeface="隶书" panose="02010509060101010101" charset="-122"/>
                <a:cs typeface="隶书" panose="02010509060101010101" charset="-122"/>
              </a:rPr>
              <a:t>1946年6月，国民党以围攻中原解放区为起点，向解放区展开大规模的进攻。</a:t>
            </a:r>
          </a:p>
          <a:p>
            <a:pPr marL="400050" lvl="0" algn="l" fontAlgn="ctr">
              <a:lnSpc>
                <a:spcPct val="100000"/>
              </a:lnSpc>
              <a:spcBef>
                <a:spcPts val="1000"/>
              </a:spcBef>
              <a:spcAft>
                <a:spcPts val="0"/>
              </a:spcAft>
              <a:buSzPct val="100000"/>
              <a:buFont typeface="+mj-ea"/>
              <a:buAutoNum type="ea1JpnChsDbPeriod"/>
            </a:pPr>
            <a:r>
              <a:rPr sz="2000" b="1" spc="50">
                <a:ln w="3175">
                  <a:noFill/>
                  <a:prstDash val="dash"/>
                </a:ln>
                <a:solidFill>
                  <a:schemeClr val="tx1"/>
                </a:solidFill>
                <a:latin typeface="微软雅黑" panose="020B0503020204020204" pitchFamily="34" charset="-122"/>
                <a:ea typeface="微软雅黑" panose="020B0503020204020204" pitchFamily="34" charset="-122"/>
                <a:cs typeface="隶书" panose="02010509060101010101" charset="-122"/>
              </a:rPr>
              <a:t>粉碎国民党全面进攻</a:t>
            </a:r>
          </a:p>
          <a:p>
            <a:pPr marL="508000" lvl="1" algn="l" fontAlgn="ctr">
              <a:lnSpc>
                <a:spcPct val="100000"/>
              </a:lnSpc>
              <a:spcBef>
                <a:spcPts val="0"/>
              </a:spcBef>
              <a:spcAft>
                <a:spcPts val="0"/>
              </a:spcAft>
              <a:buSzPct val="100000"/>
              <a:buFont typeface="Arial" panose="020B0604020202020204" pitchFamily="34" charset="0"/>
              <a:buChar char="○"/>
            </a:pPr>
            <a:r>
              <a:rPr sz="2000" spc="50">
                <a:ln w="3175">
                  <a:noFill/>
                  <a:prstDash val="dash"/>
                </a:ln>
                <a:solidFill>
                  <a:schemeClr val="tx1"/>
                </a:solidFill>
                <a:latin typeface="隶书" panose="02010509060101010101" charset="-122"/>
                <a:ea typeface="隶书" panose="02010509060101010101" charset="-122"/>
                <a:cs typeface="隶书" panose="02010509060101010101" charset="-122"/>
              </a:rPr>
              <a:t>方针：自力更生、以自卫战争粉碎国民党军队进攻</a:t>
            </a:r>
          </a:p>
          <a:p>
            <a:pPr marL="508000" lvl="1" algn="l" fontAlgn="ctr">
              <a:lnSpc>
                <a:spcPct val="100000"/>
              </a:lnSpc>
              <a:spcBef>
                <a:spcPts val="0"/>
              </a:spcBef>
              <a:spcAft>
                <a:spcPts val="0"/>
              </a:spcAft>
              <a:buSzPct val="100000"/>
              <a:buFont typeface="Arial" panose="020B0604020202020204" pitchFamily="34" charset="0"/>
              <a:buChar char="○"/>
            </a:pPr>
            <a:r>
              <a:rPr sz="2000" spc="50">
                <a:ln w="3175">
                  <a:noFill/>
                  <a:prstDash val="dash"/>
                </a:ln>
                <a:solidFill>
                  <a:schemeClr val="tx1"/>
                </a:solidFill>
                <a:latin typeface="隶书" panose="02010509060101010101" charset="-122"/>
                <a:ea typeface="隶书" panose="02010509060101010101" charset="-122"/>
                <a:cs typeface="隶书" panose="02010509060101010101" charset="-122"/>
              </a:rPr>
              <a:t>时间：1946年7至10月</a:t>
            </a:r>
          </a:p>
          <a:p>
            <a:pPr marL="508000" lvl="1" algn="l" fontAlgn="ctr">
              <a:lnSpc>
                <a:spcPct val="100000"/>
              </a:lnSpc>
              <a:spcBef>
                <a:spcPts val="0"/>
              </a:spcBef>
              <a:spcAft>
                <a:spcPts val="0"/>
              </a:spcAft>
              <a:buSzPct val="100000"/>
              <a:buFont typeface="Arial" panose="020B0604020202020204" pitchFamily="34" charset="0"/>
              <a:buChar char="○"/>
            </a:pPr>
            <a:r>
              <a:rPr sz="2000" spc="50">
                <a:ln w="3175">
                  <a:noFill/>
                  <a:prstDash val="dash"/>
                </a:ln>
                <a:solidFill>
                  <a:schemeClr val="tx1"/>
                </a:solidFill>
                <a:latin typeface="隶书" panose="02010509060101010101" charset="-122"/>
                <a:ea typeface="隶书" panose="02010509060101010101" charset="-122"/>
                <a:cs typeface="隶书" panose="02010509060101010101" charset="-122"/>
              </a:rPr>
              <a:t>结果：人民解放军共歼灭国民党军队约30万人，粉碎了国民党的全面进攻</a:t>
            </a:r>
          </a:p>
          <a:p>
            <a:pPr marL="400050" lvl="0" algn="l" fontAlgn="ctr">
              <a:lnSpc>
                <a:spcPct val="100000"/>
              </a:lnSpc>
              <a:spcBef>
                <a:spcPts val="1000"/>
              </a:spcBef>
              <a:spcAft>
                <a:spcPts val="0"/>
              </a:spcAft>
              <a:buSzPct val="100000"/>
              <a:buFont typeface="+mj-ea"/>
              <a:buAutoNum type="ea1JpnChsDbPeriod"/>
            </a:pPr>
            <a:r>
              <a:rPr sz="2000" b="1" spc="50">
                <a:ln w="3175">
                  <a:noFill/>
                  <a:prstDash val="dash"/>
                </a:ln>
                <a:solidFill>
                  <a:schemeClr val="tx1"/>
                </a:solidFill>
                <a:latin typeface="微软雅黑" panose="020B0503020204020204" pitchFamily="34" charset="-122"/>
                <a:ea typeface="微软雅黑" panose="020B0503020204020204" pitchFamily="34" charset="-122"/>
                <a:cs typeface="隶书" panose="02010509060101010101" charset="-122"/>
              </a:rPr>
              <a:t>粉碎国民党重点进攻</a:t>
            </a:r>
          </a:p>
          <a:p>
            <a:pPr marL="508000" lvl="1" algn="l" fontAlgn="ctr">
              <a:lnSpc>
                <a:spcPct val="100000"/>
              </a:lnSpc>
              <a:spcBef>
                <a:spcPts val="0"/>
              </a:spcBef>
              <a:spcAft>
                <a:spcPts val="0"/>
              </a:spcAft>
              <a:buSzPct val="100000"/>
              <a:buFont typeface="Arial" panose="020B0604020202020204" pitchFamily="34" charset="0"/>
              <a:buChar char="○"/>
            </a:pPr>
            <a:r>
              <a:rPr sz="2000" spc="50">
                <a:ln w="3175">
                  <a:noFill/>
                  <a:prstDash val="dash"/>
                </a:ln>
                <a:solidFill>
                  <a:schemeClr val="tx1"/>
                </a:solidFill>
                <a:latin typeface="隶书" panose="02010509060101010101" charset="-122"/>
                <a:ea typeface="隶书" panose="02010509060101010101" charset="-122"/>
                <a:cs typeface="隶书" panose="02010509060101010101" charset="-122"/>
              </a:rPr>
              <a:t>背景：1947年3月，国民党军发动对陕北解放区和山东解放区的重点进攻。</a:t>
            </a:r>
          </a:p>
          <a:p>
            <a:pPr marL="508000" lvl="1" algn="l" fontAlgn="ctr">
              <a:lnSpc>
                <a:spcPct val="100000"/>
              </a:lnSpc>
              <a:spcBef>
                <a:spcPts val="0"/>
              </a:spcBef>
              <a:spcAft>
                <a:spcPts val="0"/>
              </a:spcAft>
              <a:buSzPct val="100000"/>
              <a:buFont typeface="Arial" panose="020B0604020202020204" pitchFamily="34" charset="0"/>
              <a:buChar char="○"/>
            </a:pPr>
            <a:r>
              <a:rPr sz="2000" spc="50">
                <a:ln w="3175">
                  <a:noFill/>
                  <a:prstDash val="dash"/>
                </a:ln>
                <a:solidFill>
                  <a:schemeClr val="tx1"/>
                </a:solidFill>
                <a:latin typeface="隶书" panose="02010509060101010101" charset="-122"/>
                <a:ea typeface="隶书" panose="02010509060101010101" charset="-122"/>
                <a:cs typeface="隶书" panose="02010509060101010101" charset="-122"/>
              </a:rPr>
              <a:t>方针：毛泽东、周恩来等率领中共中央和解放军总部主动撤出延安，转战陕北。</a:t>
            </a:r>
          </a:p>
          <a:p>
            <a:pPr marL="508000" lvl="1" algn="l" fontAlgn="ctr">
              <a:lnSpc>
                <a:spcPct val="100000"/>
              </a:lnSpc>
              <a:spcBef>
                <a:spcPts val="0"/>
              </a:spcBef>
              <a:spcAft>
                <a:spcPts val="0"/>
              </a:spcAft>
              <a:buSzPct val="100000"/>
              <a:buFont typeface="Arial" panose="020B0604020202020204" pitchFamily="34" charset="0"/>
              <a:buChar char="○"/>
            </a:pPr>
            <a:r>
              <a:rPr sz="2000" spc="50">
                <a:ln w="3175">
                  <a:noFill/>
                  <a:prstDash val="dash"/>
                </a:ln>
                <a:solidFill>
                  <a:schemeClr val="tx1"/>
                </a:solidFill>
                <a:latin typeface="隶书" panose="02010509060101010101" charset="-122"/>
                <a:ea typeface="隶书" panose="02010509060101010101" charset="-122"/>
                <a:cs typeface="隶书" panose="02010509060101010101" charset="-122"/>
              </a:rPr>
              <a:t>结果：①彭德怀率领的西北野战军先后取得青化砭、沙家店等战役的胜利，粉碎了国民党军队对陕北的重点进攻。</a:t>
            </a:r>
          </a:p>
          <a:p>
            <a:pPr marL="508000" lvl="1" algn="l" fontAlgn="ctr">
              <a:lnSpc>
                <a:spcPct val="100000"/>
              </a:lnSpc>
              <a:spcBef>
                <a:spcPts val="0"/>
              </a:spcBef>
              <a:spcAft>
                <a:spcPts val="0"/>
              </a:spcAft>
              <a:buSzPct val="100000"/>
              <a:buFont typeface="Arial" panose="020B0604020202020204" pitchFamily="34" charset="0"/>
            </a:pPr>
            <a:r>
              <a:rPr sz="2000" spc="50">
                <a:ln w="3175">
                  <a:noFill/>
                  <a:prstDash val="dash"/>
                </a:ln>
                <a:solidFill>
                  <a:schemeClr val="tx1"/>
                </a:solidFill>
                <a:latin typeface="隶书" panose="02010509060101010101" charset="-122"/>
                <a:ea typeface="隶书" panose="02010509060101010101" charset="-122"/>
                <a:cs typeface="隶书" panose="02010509060101010101" charset="-122"/>
              </a:rPr>
              <a:t>②华东野战军在陈毅、粟裕指挥下在山东孟良崮消灭国民党王牌主力整编第七十四师，打退了敌人对山东解放区的重点进攻。</a:t>
            </a:r>
          </a:p>
        </p:txBody>
      </p:sp>
      <p:cxnSp>
        <p:nvCxnSpPr>
          <p:cNvPr id="12" name="直接连接符 11"/>
          <p:cNvCxnSpPr/>
          <p:nvPr>
            <p:custDataLst>
              <p:tags r:id="rId6"/>
            </p:custDataLst>
          </p:nvPr>
        </p:nvCxnSpPr>
        <p:spPr>
          <a:xfrm>
            <a:off x="11400155" y="434340"/>
            <a:ext cx="203835" cy="0"/>
          </a:xfrm>
          <a:prstGeom prst="line">
            <a:avLst/>
          </a:prstGeom>
          <a:ln w="12700">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7"/>
            </p:custDataLst>
          </p:nvPr>
        </p:nvCxnSpPr>
        <p:spPr>
          <a:xfrm>
            <a:off x="11400155" y="509270"/>
            <a:ext cx="155575" cy="0"/>
          </a:xfrm>
          <a:prstGeom prst="line">
            <a:avLst/>
          </a:prstGeom>
          <a:ln w="12700">
            <a:solidFill>
              <a:srgbClr val="404040"/>
            </a:solidFill>
          </a:ln>
        </p:spPr>
        <p:style>
          <a:lnRef idx="1">
            <a:schemeClr val="accent1"/>
          </a:lnRef>
          <a:fillRef idx="0">
            <a:schemeClr val="accent1"/>
          </a:fillRef>
          <a:effectRef idx="0">
            <a:schemeClr val="accent1"/>
          </a:effectRef>
          <a:fontRef idx="minor">
            <a:schemeClr val="tx1"/>
          </a:fontRef>
        </p:style>
      </p:cxnSp>
      <p:pic>
        <p:nvPicPr>
          <p:cNvPr id="8" name="图片 7" descr="placingpictureplaceholder"/>
          <p:cNvPicPr>
            <a:picLocks noChangeAspect="1"/>
          </p:cNvPicPr>
          <p:nvPr>
            <p:custDataLst>
              <p:tags r:id="rId8"/>
            </p:custDataLst>
          </p:nvPr>
        </p:nvPicPr>
        <p:blipFill>
          <a:blip r:embed="rId12"/>
          <a:srcRect/>
          <a:stretch>
            <a:fillRect/>
          </a:stretch>
        </p:blipFill>
        <p:spPr>
          <a:xfrm>
            <a:off x="641947" y="3904641"/>
            <a:ext cx="2783932" cy="2067804"/>
          </a:xfrm>
          <a:prstGeom prst="rect">
            <a:avLst/>
          </a:prstGeom>
        </p:spPr>
      </p:pic>
      <p:pic>
        <p:nvPicPr>
          <p:cNvPr id="9" name="图片 8" descr="placingpictureplaceholder"/>
          <p:cNvPicPr>
            <a:picLocks noChangeAspect="1"/>
          </p:cNvPicPr>
          <p:nvPr>
            <p:custDataLst>
              <p:tags r:id="rId9"/>
            </p:custDataLst>
          </p:nvPr>
        </p:nvPicPr>
        <p:blipFill>
          <a:blip r:embed="rId13"/>
          <a:srcRect/>
          <a:stretch>
            <a:fillRect/>
          </a:stretch>
        </p:blipFill>
        <p:spPr>
          <a:xfrm>
            <a:off x="641947" y="1169305"/>
            <a:ext cx="2783932" cy="2399617"/>
          </a:xfrm>
          <a:prstGeom prst="rect">
            <a:avLst/>
          </a:prstGeom>
        </p:spPr>
      </p:pic>
      <p:sp>
        <p:nvSpPr>
          <p:cNvPr id="2" name="圆角矩形标注 1"/>
          <p:cNvSpPr/>
          <p:nvPr/>
        </p:nvSpPr>
        <p:spPr>
          <a:xfrm>
            <a:off x="7799705" y="2736850"/>
            <a:ext cx="4392295" cy="2303780"/>
          </a:xfrm>
          <a:prstGeom prst="wedgeRoundRectCallout">
            <a:avLst/>
          </a:prstGeom>
          <a:gradFill>
            <a:gsLst>
              <a:gs pos="0">
                <a:schemeClr val="accent4"/>
              </a:gs>
              <a:gs pos="100000">
                <a:schemeClr val="accent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7925435" y="2903220"/>
            <a:ext cx="4098290" cy="645160"/>
          </a:xfrm>
          <a:prstGeom prst="rect">
            <a:avLst/>
          </a:prstGeom>
          <a:noFill/>
        </p:spPr>
        <p:txBody>
          <a:bodyPr wrap="square" rtlCol="0">
            <a:spAutoFit/>
          </a:bodyPr>
          <a:lstStyle/>
          <a:p>
            <a:r>
              <a:rPr lang="zh-CN" altLang="en-US">
                <a:solidFill>
                  <a:schemeClr val="bg1"/>
                </a:solidFill>
                <a:latin typeface="微软雅黑" panose="020B0503020204020204" pitchFamily="34" charset="-122"/>
                <a:ea typeface="微软雅黑" panose="020B0503020204020204" pitchFamily="34" charset="-122"/>
              </a:rPr>
              <a:t>思考：国民党重点进攻陕北和山东解放区的原因？</a:t>
            </a:r>
          </a:p>
        </p:txBody>
      </p:sp>
      <p:sp>
        <p:nvSpPr>
          <p:cNvPr id="4" name="文本框 3"/>
          <p:cNvSpPr txBox="1"/>
          <p:nvPr/>
        </p:nvSpPr>
        <p:spPr>
          <a:xfrm>
            <a:off x="8062595" y="3565525"/>
            <a:ext cx="3937635" cy="1198880"/>
          </a:xfrm>
          <a:prstGeom prst="rect">
            <a:avLst/>
          </a:prstGeom>
          <a:noFill/>
        </p:spPr>
        <p:txBody>
          <a:bodyPr wrap="square" rtlCol="0">
            <a:spAutoFit/>
          </a:bodyPr>
          <a:lstStyle/>
          <a:p>
            <a:r>
              <a:rPr lang="zh-CN" altLang="en-US" b="1">
                <a:solidFill>
                  <a:schemeClr val="tx1"/>
                </a:solidFill>
                <a:latin typeface="微软雅黑" panose="020B0503020204020204" pitchFamily="34" charset="-122"/>
                <a:ea typeface="微软雅黑" panose="020B0503020204020204" pitchFamily="34" charset="-122"/>
              </a:rPr>
              <a:t>陕北是中共中央所在地；山东联系华北和华东，进攻山东课切断解放区与华北、华东的联系，减轻南京、上海的压力。</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linds(horizontal)">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custDataLst>
              <p:tags r:id="rId2"/>
            </p:custDataLst>
          </p:nvPr>
        </p:nvSpPr>
        <p:spPr>
          <a:xfrm>
            <a:off x="261938" y="219075"/>
            <a:ext cx="11037888" cy="441325"/>
          </a:xfrm>
        </p:spPr>
        <p:txBody>
          <a:bodyPr vert="horz" wrap="square" lIns="90000" tIns="46800" rIns="90000" bIns="46800" numCol="1" anchor="t" anchorCtr="0" compatLnSpc="1"/>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200" normalizeH="0" baseline="0" noProof="1">
                <a:ln>
                  <a:noFill/>
                </a:ln>
                <a:solidFill>
                  <a:schemeClr val="bg1"/>
                </a:solidFill>
                <a:effectLst/>
                <a:uLnTx/>
                <a:uFillTx/>
                <a:latin typeface="Arial" panose="020B0604020202020204" pitchFamily="34" charset="0"/>
                <a:ea typeface="隶书" panose="02010509060101010101" charset="-122"/>
                <a:cs typeface="+mj-cs"/>
              </a:rPr>
              <a:t>小试牛刀</a:t>
            </a:r>
          </a:p>
        </p:txBody>
      </p:sp>
      <p:pic>
        <p:nvPicPr>
          <p:cNvPr id="45061" name="Picture 33" descr="C:\Users\Administrator\Desktop\微信图片_20191125155803.png"/>
          <p:cNvPicPr>
            <a:picLocks noChangeAspect="1"/>
          </p:cNvPicPr>
          <p:nvPr/>
        </p:nvPicPr>
        <p:blipFill>
          <a:blip r:embed="rId5"/>
          <a:stretch>
            <a:fillRect/>
          </a:stretch>
        </p:blipFill>
        <p:spPr>
          <a:xfrm>
            <a:off x="2675255" y="1106805"/>
            <a:ext cx="7853363" cy="5438775"/>
          </a:xfrm>
          <a:prstGeom prst="rect">
            <a:avLst/>
          </a:prstGeom>
          <a:noFill/>
          <a:ln w="9525">
            <a:noFill/>
          </a:ln>
        </p:spPr>
      </p:pic>
      <p:sp>
        <p:nvSpPr>
          <p:cNvPr id="6" name="TextBox 5"/>
          <p:cNvSpPr txBox="1"/>
          <p:nvPr/>
        </p:nvSpPr>
        <p:spPr>
          <a:xfrm>
            <a:off x="9586913" y="3426460"/>
            <a:ext cx="741362" cy="1016000"/>
          </a:xfrm>
          <a:prstGeom prst="rect">
            <a:avLst/>
          </a:prstGeom>
          <a:noFill/>
          <a:ln w="9525">
            <a:noFill/>
          </a:ln>
        </p:spPr>
        <p:txBody>
          <a:bodyPr wrap="none">
            <a:spAutoFit/>
            <a:scene3d>
              <a:camera prst="orthographicFront"/>
              <a:lightRig rig="threePt" dir="t"/>
            </a:scene3d>
          </a:bodyPr>
          <a:lstStyle/>
          <a:p>
            <a:r>
              <a:rPr lang="en-US" altLang="zh-CN" sz="6000" dirty="0">
                <a:solidFill>
                  <a:schemeClr val="accent1"/>
                </a:solidFill>
                <a:effectLst>
                  <a:outerShdw blurRad="38100" dist="25400" dir="5400000" algn="ctr" rotWithShape="0">
                    <a:srgbClr val="6E747A">
                      <a:alpha val="43000"/>
                    </a:srgbClr>
                  </a:outerShdw>
                </a:effectLst>
                <a:latin typeface="Arial" panose="020B0604020202020204" pitchFamily="34" charset="0"/>
              </a:rPr>
              <a:t>D</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custDataLst>
              <p:tags r:id="rId2"/>
            </p:custDataLst>
          </p:nvPr>
        </p:nvSpPr>
        <p:spPr>
          <a:xfrm>
            <a:off x="261938" y="219075"/>
            <a:ext cx="11037888" cy="441325"/>
          </a:xfrm>
        </p:spPr>
        <p:txBody>
          <a:bodyPr vert="horz" wrap="square" lIns="90000" tIns="46800" rIns="90000" bIns="46800" numCol="1" anchor="t" anchorCtr="0" compatLnSpc="1"/>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200" normalizeH="0" baseline="0" noProof="1">
                <a:ln>
                  <a:noFill/>
                </a:ln>
                <a:solidFill>
                  <a:schemeClr val="bg1"/>
                </a:solidFill>
                <a:effectLst/>
                <a:uLnTx/>
                <a:uFillTx/>
                <a:latin typeface="Arial" panose="020B0604020202020204" pitchFamily="34" charset="0"/>
                <a:ea typeface="隶书" panose="02010509060101010101" charset="-122"/>
                <a:cs typeface="+mj-cs"/>
              </a:rPr>
              <a:t>全面内战的爆发</a:t>
            </a:r>
          </a:p>
        </p:txBody>
      </p:sp>
      <p:sp>
        <p:nvSpPr>
          <p:cNvPr id="46083" name="矩形 5"/>
          <p:cNvSpPr/>
          <p:nvPr/>
        </p:nvSpPr>
        <p:spPr>
          <a:xfrm>
            <a:off x="1090930" y="1444308"/>
            <a:ext cx="10009188" cy="3969385"/>
          </a:xfrm>
          <a:prstGeom prst="rect">
            <a:avLst/>
          </a:prstGeom>
          <a:noFill/>
          <a:ln w="9525">
            <a:noFill/>
          </a:ln>
        </p:spPr>
        <p:txBody>
          <a:bodyPr>
            <a:spAutoFit/>
          </a:bodyPr>
          <a:lstStyle/>
          <a:p>
            <a:r>
              <a:rPr lang="zh-CN" altLang="en-US" sz="2800" b="1" dirty="0">
                <a:latin typeface="Arial" panose="020B0604020202020204" pitchFamily="34" charset="0"/>
              </a:rPr>
              <a:t>抗战胜利后，国民政府将日伪纺织企业合并，成立了国有的中纺公司。政府高层解释称，商民在抗战之后，对于所接收之敌伪纱厂，“即便有人承购，事实上仍需由政府予以维持，等于仍由政府自行拨款接办，国库并不因出售纱厂而有大量之收入”。这反映了此时期</a:t>
            </a:r>
            <a:r>
              <a:rPr lang="en-US" altLang="zh-CN" sz="2800" b="1" dirty="0">
                <a:latin typeface="Arial" panose="020B0604020202020204" pitchFamily="34" charset="0"/>
              </a:rPr>
              <a:t>(  )</a:t>
            </a:r>
          </a:p>
          <a:p>
            <a:r>
              <a:rPr lang="en-US" altLang="zh-CN" sz="2800" b="1" dirty="0">
                <a:latin typeface="Arial" panose="020B0604020202020204" pitchFamily="34" charset="0"/>
              </a:rPr>
              <a:t>A</a:t>
            </a:r>
            <a:r>
              <a:rPr lang="zh-CN" altLang="en-US" sz="2800" b="1" dirty="0">
                <a:latin typeface="Arial" panose="020B0604020202020204" pitchFamily="34" charset="0"/>
              </a:rPr>
              <a:t>．政府试图缓解民族工业困境</a:t>
            </a:r>
          </a:p>
          <a:p>
            <a:r>
              <a:rPr lang="en-US" altLang="zh-CN" sz="2800" b="1" dirty="0">
                <a:latin typeface="Arial" panose="020B0604020202020204" pitchFamily="34" charset="0"/>
              </a:rPr>
              <a:t>B</a:t>
            </a:r>
            <a:r>
              <a:rPr lang="zh-CN" altLang="en-US" sz="2800" b="1" dirty="0">
                <a:latin typeface="Arial" panose="020B0604020202020204" pitchFamily="34" charset="0"/>
              </a:rPr>
              <a:t>．国家实行对轻纺工业的统制</a:t>
            </a:r>
          </a:p>
          <a:p>
            <a:r>
              <a:rPr lang="en-US" altLang="zh-CN" sz="2800" b="1" dirty="0">
                <a:latin typeface="Arial" panose="020B0604020202020204" pitchFamily="34" charset="0"/>
              </a:rPr>
              <a:t>C</a:t>
            </a:r>
            <a:r>
              <a:rPr lang="zh-CN" altLang="en-US" sz="2800" b="1" dirty="0">
                <a:latin typeface="Arial" panose="020B0604020202020204" pitchFamily="34" charset="0"/>
              </a:rPr>
              <a:t>．民族资本主义工业开始衰落</a:t>
            </a:r>
          </a:p>
          <a:p>
            <a:r>
              <a:rPr lang="en-US" altLang="zh-CN" sz="2800" b="1" dirty="0">
                <a:latin typeface="Arial" panose="020B0604020202020204" pitchFamily="34" charset="0"/>
              </a:rPr>
              <a:t>D</a:t>
            </a:r>
            <a:r>
              <a:rPr lang="zh-CN" altLang="en-US" sz="2800" b="1" dirty="0">
                <a:latin typeface="Arial" panose="020B0604020202020204" pitchFamily="34" charset="0"/>
              </a:rPr>
              <a:t>．政府在经济中主导地位加强</a:t>
            </a:r>
          </a:p>
        </p:txBody>
      </p:sp>
      <p:sp>
        <p:nvSpPr>
          <p:cNvPr id="4" name="TextBox 3"/>
          <p:cNvSpPr txBox="1"/>
          <p:nvPr/>
        </p:nvSpPr>
        <p:spPr>
          <a:xfrm>
            <a:off x="7076440" y="3544253"/>
            <a:ext cx="741363" cy="1016000"/>
          </a:xfrm>
          <a:prstGeom prst="rect">
            <a:avLst/>
          </a:prstGeom>
          <a:noFill/>
          <a:ln w="9525">
            <a:noFill/>
          </a:ln>
        </p:spPr>
        <p:txBody>
          <a:bodyPr wrap="none">
            <a:spAutoFit/>
            <a:scene3d>
              <a:camera prst="orthographicFront"/>
              <a:lightRig rig="threePt" dir="t"/>
            </a:scene3d>
          </a:bodyPr>
          <a:lstStyle/>
          <a:p>
            <a:r>
              <a:rPr lang="en-US" altLang="zh-CN" sz="6000" dirty="0">
                <a:solidFill>
                  <a:schemeClr val="accent1"/>
                </a:solidFill>
                <a:effectLst>
                  <a:outerShdw blurRad="38100" dist="25400" dir="5400000" algn="ctr" rotWithShape="0">
                    <a:srgbClr val="6E747A">
                      <a:alpha val="43000"/>
                    </a:srgbClr>
                  </a:outerShdw>
                </a:effectLst>
                <a:latin typeface="Arial" panose="020B0604020202020204" pitchFamily="34" charset="0"/>
              </a:rPr>
              <a:t>D</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8" name="组合 7"/>
          <p:cNvGrpSpPr/>
          <p:nvPr userDrawn="1">
            <p:custDataLst>
              <p:tags r:id="rId2"/>
            </p:custDataLst>
          </p:nvPr>
        </p:nvGrpSpPr>
        <p:grpSpPr>
          <a:xfrm>
            <a:off x="1899" y="233363"/>
            <a:ext cx="12028736" cy="6623185"/>
            <a:chOff x="1899" y="233363"/>
            <a:chExt cx="12028736" cy="6623185"/>
          </a:xfrm>
        </p:grpSpPr>
        <p:pic>
          <p:nvPicPr>
            <p:cNvPr id="6" name="图片 5"/>
            <p:cNvPicPr>
              <a:picLocks noChangeAspect="1"/>
            </p:cNvPicPr>
            <p:nvPr userDrawn="1">
              <p:custDataLst>
                <p:tags r:id="rId11"/>
              </p:custDataLst>
            </p:nvPr>
          </p:nvPicPr>
          <p:blipFill rotWithShape="1">
            <a:blip r:embed="rId14"/>
            <a:srcRect/>
            <a:stretch>
              <a:fillRect/>
            </a:stretch>
          </p:blipFill>
          <p:spPr>
            <a:xfrm>
              <a:off x="1899" y="5780791"/>
              <a:ext cx="1765355" cy="1075757"/>
            </a:xfrm>
            <a:prstGeom prst="rect">
              <a:avLst/>
            </a:prstGeom>
          </p:spPr>
        </p:pic>
        <p:pic>
          <p:nvPicPr>
            <p:cNvPr id="9" name="图片 8"/>
            <p:cNvPicPr>
              <a:picLocks noChangeAspect="1"/>
            </p:cNvPicPr>
            <p:nvPr userDrawn="1">
              <p:custDataLst>
                <p:tags r:id="rId12"/>
              </p:custDataLst>
            </p:nvPr>
          </p:nvPicPr>
          <p:blipFill>
            <a:blip r:embed="rId15">
              <a:extLst>
                <a:ext uri="{28A0092B-C50C-407E-A947-70E740481C1C}">
                  <a14:useLocalDpi xmlns:a14="http://schemas.microsoft.com/office/drawing/2010/main" val="0"/>
                </a:ext>
              </a:extLst>
            </a:blip>
            <a:stretch>
              <a:fillRect/>
            </a:stretch>
          </p:blipFill>
          <p:spPr>
            <a:xfrm>
              <a:off x="11161341" y="233363"/>
              <a:ext cx="869294" cy="645179"/>
            </a:xfrm>
            <a:prstGeom prst="rect">
              <a:avLst/>
            </a:prstGeom>
          </p:spPr>
        </p:pic>
      </p:grpSp>
      <p:pic>
        <p:nvPicPr>
          <p:cNvPr id="3" name="图片 2"/>
          <p:cNvPicPr>
            <a:picLocks noChangeAspect="1"/>
          </p:cNvPicPr>
          <p:nvPr>
            <p:custDataLst>
              <p:tags r:id="rId3"/>
            </p:custDataLst>
          </p:nvPr>
        </p:nvPicPr>
        <p:blipFill>
          <a:blip r:embed="rId16"/>
          <a:srcRect t="26056" b="26056"/>
          <a:stretch>
            <a:fillRect/>
          </a:stretch>
        </p:blipFill>
        <p:spPr>
          <a:xfrm>
            <a:off x="670089" y="1227137"/>
            <a:ext cx="10851821" cy="2286197"/>
          </a:xfrm>
          <a:prstGeom prst="rect">
            <a:avLst/>
          </a:prstGeom>
        </p:spPr>
      </p:pic>
      <p:sp>
        <p:nvSpPr>
          <p:cNvPr id="17" name="矩形 16"/>
          <p:cNvSpPr/>
          <p:nvPr>
            <p:custDataLst>
              <p:tags r:id="rId4"/>
            </p:custDataLst>
          </p:nvPr>
        </p:nvSpPr>
        <p:spPr>
          <a:xfrm>
            <a:off x="676275" y="3939540"/>
            <a:ext cx="3430270" cy="2051685"/>
          </a:xfrm>
          <a:prstGeom prst="rect">
            <a:avLst/>
          </a:prstGeom>
          <a:solidFill>
            <a:srgbClr val="D11125"/>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t" anchorCtr="0" forceAA="0" compatLnSpc="1">
            <a:normAutofit fontScale="70000"/>
          </a:bodyPr>
          <a:lstStyle/>
          <a:p>
            <a:pPr marL="285750" lvl="0" indent="-285750" algn="l" fontAlgn="ctr">
              <a:lnSpc>
                <a:spcPct val="130000"/>
              </a:lnSpc>
              <a:spcBef>
                <a:spcPts val="1000"/>
              </a:spcBef>
              <a:spcAft>
                <a:spcPts val="0"/>
              </a:spcAft>
              <a:buSzPct val="100000"/>
              <a:buFont typeface="Wingdings" panose="05000000000000000000" charset="0"/>
              <a:buChar char="l"/>
            </a:pPr>
            <a:r>
              <a:rPr lang="zh-CN" altLang="en-US" sz="1600" spc="150">
                <a:solidFill>
                  <a:srgbClr val="FFFFFF"/>
                </a:solidFill>
                <a:latin typeface="隶书" panose="02010509060101010101" charset="-122"/>
                <a:ea typeface="隶书" panose="02010509060101010101" charset="-122"/>
                <a:cs typeface="隶书" panose="02010509060101010101" charset="-122"/>
              </a:rPr>
              <a:t>背景：全面内战爆发后，国统区财政经济逐渐陷入崩溃的境地。)为了维持战争的庞大开支，国民政府无限制地发行纸币。</a:t>
            </a:r>
          </a:p>
          <a:p>
            <a:pPr marL="285750" lvl="0" indent="-285750" algn="l" fontAlgn="ctr">
              <a:lnSpc>
                <a:spcPct val="130000"/>
              </a:lnSpc>
              <a:spcBef>
                <a:spcPts val="1000"/>
              </a:spcBef>
              <a:spcAft>
                <a:spcPts val="0"/>
              </a:spcAft>
              <a:buSzPct val="100000"/>
              <a:buFont typeface="Wingdings" panose="05000000000000000000" charset="0"/>
              <a:buChar char="l"/>
            </a:pPr>
            <a:r>
              <a:rPr lang="zh-CN" altLang="en-US" sz="1600" spc="150">
                <a:solidFill>
                  <a:srgbClr val="FFFFFF"/>
                </a:solidFill>
                <a:latin typeface="隶书" panose="02010509060101010101" charset="-122"/>
                <a:ea typeface="隶书" panose="02010509060101010101" charset="-122"/>
                <a:cs typeface="隶书" panose="02010509060101010101" charset="-122"/>
              </a:rPr>
              <a:t>表现：1948年前八个月纸币的发行量是1937年全年发行量的47万倍。</a:t>
            </a:r>
          </a:p>
          <a:p>
            <a:pPr marL="285750" lvl="0" indent="-285750" algn="l" fontAlgn="ctr">
              <a:lnSpc>
                <a:spcPct val="130000"/>
              </a:lnSpc>
              <a:spcBef>
                <a:spcPts val="1000"/>
              </a:spcBef>
              <a:spcAft>
                <a:spcPts val="0"/>
              </a:spcAft>
              <a:buSzPct val="100000"/>
              <a:buFont typeface="Wingdings" panose="05000000000000000000" charset="0"/>
              <a:buChar char="l"/>
            </a:pPr>
            <a:r>
              <a:rPr lang="zh-CN" altLang="en-US" sz="1600" spc="150">
                <a:solidFill>
                  <a:srgbClr val="FFFFFF"/>
                </a:solidFill>
                <a:latin typeface="隶书" panose="02010509060101010101" charset="-122"/>
                <a:ea typeface="隶书" panose="02010509060101010101" charset="-122"/>
                <a:cs typeface="隶书" panose="02010509060101010101" charset="-122"/>
              </a:rPr>
              <a:t>影响：随之而来的是恶性的通货膨胀，物价飞涨。</a:t>
            </a:r>
          </a:p>
        </p:txBody>
      </p:sp>
      <p:sp>
        <p:nvSpPr>
          <p:cNvPr id="18" name="五边形 17"/>
          <p:cNvSpPr/>
          <p:nvPr>
            <p:custDataLst>
              <p:tags r:id="rId5"/>
            </p:custDataLst>
          </p:nvPr>
        </p:nvSpPr>
        <p:spPr bwMode="auto">
          <a:xfrm>
            <a:off x="666750" y="3513455"/>
            <a:ext cx="3437877" cy="435852"/>
          </a:xfrm>
          <a:prstGeom prst="homePlate">
            <a:avLst>
              <a:gd name="adj" fmla="val 0"/>
            </a:avLst>
          </a:prstGeom>
          <a:solidFill>
            <a:srgbClr val="D11125">
              <a:alpha val="70000"/>
            </a:srgbClr>
          </a:solidFill>
          <a:ln w="28575" algn="ctr">
            <a:noFill/>
            <a:round/>
          </a:ln>
        </p:spPr>
        <p:txBody>
          <a:bodyPr wrap="square" lIns="91440" tIns="45720" rIns="91440" bIns="45720" anchor="ctr">
            <a:normAutofit lnSpcReduction="20000"/>
          </a:bodyPr>
          <a:lstStyle/>
          <a:p>
            <a:pPr marL="0" indent="0" algn="ctr">
              <a:lnSpc>
                <a:spcPct val="130000"/>
              </a:lnSpc>
              <a:spcBef>
                <a:spcPts val="0"/>
              </a:spcBef>
              <a:spcAft>
                <a:spcPts val="0"/>
              </a:spcAft>
              <a:buSzPct val="100000"/>
            </a:pPr>
            <a:r>
              <a:rPr lang="zh-CN" altLang="en-US" sz="2000" b="1" spc="300">
                <a:solidFill>
                  <a:srgbClr val="FFFFFF"/>
                </a:solidFill>
                <a:latin typeface="隶书" panose="02010509060101010101" charset="-122"/>
                <a:ea typeface="隶书" panose="02010509060101010101" charset="-122"/>
              </a:rPr>
              <a:t>滥发纸币</a:t>
            </a:r>
          </a:p>
        </p:txBody>
      </p:sp>
      <p:sp>
        <p:nvSpPr>
          <p:cNvPr id="15" name="矩形 14"/>
          <p:cNvSpPr/>
          <p:nvPr>
            <p:custDataLst>
              <p:tags r:id="rId6"/>
            </p:custDataLst>
          </p:nvPr>
        </p:nvSpPr>
        <p:spPr>
          <a:xfrm>
            <a:off x="4382135" y="3939540"/>
            <a:ext cx="3430270" cy="2051685"/>
          </a:xfrm>
          <a:prstGeom prst="rect">
            <a:avLst/>
          </a:prstGeom>
          <a:solidFill>
            <a:srgbClr val="E97823"/>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t" anchorCtr="0" forceAA="0" compatLnSpc="1">
            <a:normAutofit fontScale="80000"/>
          </a:bodyPr>
          <a:lstStyle/>
          <a:p>
            <a:pPr marL="285750" lvl="0" indent="-285750" algn="l" fontAlgn="ctr">
              <a:lnSpc>
                <a:spcPct val="130000"/>
              </a:lnSpc>
              <a:spcBef>
                <a:spcPts val="1000"/>
              </a:spcBef>
              <a:spcAft>
                <a:spcPts val="0"/>
              </a:spcAft>
              <a:buSzPct val="100000"/>
              <a:buFont typeface="Wingdings" panose="05000000000000000000" charset="0"/>
              <a:buChar char="l"/>
            </a:pPr>
            <a:r>
              <a:rPr lang="zh-CN" altLang="en-US" sz="1600" spc="150">
                <a:solidFill>
                  <a:srgbClr val="000000"/>
                </a:solidFill>
                <a:latin typeface="隶书" panose="02010509060101010101" charset="-122"/>
                <a:ea typeface="隶书" panose="02010509060101010101" charset="-122"/>
              </a:rPr>
              <a:t>表现：国民党的反动政策和官僚资本的巧取豪夺，使工人、农民、城市小资产阶级受到残酷的压迫和剥削，民族资产阶级也受到排挤和打击，广大人民的生活水平不断下降，民不聊生。</a:t>
            </a:r>
          </a:p>
          <a:p>
            <a:pPr marL="285750" lvl="0" indent="-285750" algn="l" fontAlgn="ctr">
              <a:lnSpc>
                <a:spcPct val="130000"/>
              </a:lnSpc>
              <a:spcBef>
                <a:spcPts val="1000"/>
              </a:spcBef>
              <a:spcAft>
                <a:spcPts val="0"/>
              </a:spcAft>
              <a:buSzPct val="100000"/>
              <a:buFont typeface="Wingdings" panose="05000000000000000000" charset="0"/>
              <a:buChar char="l"/>
            </a:pPr>
            <a:r>
              <a:rPr lang="zh-CN" altLang="en-US" sz="1600" spc="150">
                <a:solidFill>
                  <a:srgbClr val="000000"/>
                </a:solidFill>
                <a:latin typeface="隶书" panose="02010509060101010101" charset="-122"/>
                <a:ea typeface="隶书" panose="02010509060101010101" charset="-122"/>
              </a:rPr>
              <a:t>影响：国民党在人民中的信誉一落千丈。</a:t>
            </a:r>
          </a:p>
        </p:txBody>
      </p:sp>
      <p:sp>
        <p:nvSpPr>
          <p:cNvPr id="16" name="五边形 15"/>
          <p:cNvSpPr/>
          <p:nvPr>
            <p:custDataLst>
              <p:tags r:id="rId7"/>
            </p:custDataLst>
          </p:nvPr>
        </p:nvSpPr>
        <p:spPr bwMode="auto">
          <a:xfrm>
            <a:off x="4378154" y="3513455"/>
            <a:ext cx="3437878" cy="435852"/>
          </a:xfrm>
          <a:prstGeom prst="homePlate">
            <a:avLst>
              <a:gd name="adj" fmla="val 0"/>
            </a:avLst>
          </a:prstGeom>
          <a:solidFill>
            <a:srgbClr val="E97823">
              <a:alpha val="70000"/>
            </a:srgbClr>
          </a:solidFill>
          <a:ln w="28575" algn="ctr">
            <a:noFill/>
            <a:round/>
          </a:ln>
        </p:spPr>
        <p:txBody>
          <a:bodyPr wrap="square" lIns="91440" tIns="45720" rIns="91440" bIns="45720" anchor="ctr">
            <a:normAutofit lnSpcReduction="20000"/>
          </a:bodyPr>
          <a:lstStyle/>
          <a:p>
            <a:pPr marL="0" indent="0" algn="ctr">
              <a:lnSpc>
                <a:spcPct val="130000"/>
              </a:lnSpc>
              <a:spcBef>
                <a:spcPts val="0"/>
              </a:spcBef>
              <a:spcAft>
                <a:spcPts val="0"/>
              </a:spcAft>
              <a:buSzPct val="100000"/>
            </a:pPr>
            <a:r>
              <a:rPr lang="zh-CN" altLang="en-US" sz="2000" b="1" spc="300">
                <a:solidFill>
                  <a:srgbClr val="FFFFFF"/>
                </a:solidFill>
                <a:latin typeface="隶书" panose="02010509060101010101" charset="-122"/>
                <a:ea typeface="隶书" panose="02010509060101010101" charset="-122"/>
              </a:rPr>
              <a:t>官僚资本的压制</a:t>
            </a:r>
          </a:p>
        </p:txBody>
      </p:sp>
      <p:sp>
        <p:nvSpPr>
          <p:cNvPr id="13" name="矩形 12"/>
          <p:cNvSpPr/>
          <p:nvPr>
            <p:custDataLst>
              <p:tags r:id="rId8"/>
            </p:custDataLst>
          </p:nvPr>
        </p:nvSpPr>
        <p:spPr>
          <a:xfrm>
            <a:off x="8091170" y="3949065"/>
            <a:ext cx="3430270" cy="2051685"/>
          </a:xfrm>
          <a:prstGeom prst="rect">
            <a:avLst/>
          </a:prstGeom>
          <a:solidFill>
            <a:srgbClr val="D11125"/>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t" anchorCtr="0" forceAA="0" compatLnSpc="1">
            <a:normAutofit fontScale="70000"/>
          </a:bodyPr>
          <a:lstStyle/>
          <a:p>
            <a:pPr marL="285750" lvl="0" indent="-285750" algn="l" fontAlgn="ctr">
              <a:lnSpc>
                <a:spcPct val="130000"/>
              </a:lnSpc>
              <a:spcBef>
                <a:spcPts val="1000"/>
              </a:spcBef>
              <a:spcAft>
                <a:spcPts val="0"/>
              </a:spcAft>
              <a:buSzPct val="100000"/>
              <a:buFont typeface="Wingdings" panose="05000000000000000000" charset="0"/>
              <a:buChar char="l"/>
            </a:pPr>
            <a:r>
              <a:rPr lang="zh-CN" altLang="en-US" sz="1600" spc="150">
                <a:solidFill>
                  <a:srgbClr val="FFFFFF"/>
                </a:solidFill>
                <a:latin typeface="隶书" panose="02010509060101010101" charset="-122"/>
                <a:ea typeface="隶书" panose="02010509060101010101" charset="-122"/>
                <a:cs typeface="隶书" panose="02010509060101010101" charset="-122"/>
              </a:rPr>
              <a:t>表现：1946年11至12月，在内战声中，国民党包办的“国民大会”在南京召开。中国共产党和民主同盟坚决反对，拒绝出席。会议通过的《中华民国宪法》，不过是国民党一党专政和蒋介石独裁的装饰品，</a:t>
            </a:r>
          </a:p>
          <a:p>
            <a:pPr marL="285750" lvl="0" indent="-285750" algn="l" fontAlgn="ctr">
              <a:lnSpc>
                <a:spcPct val="130000"/>
              </a:lnSpc>
              <a:spcBef>
                <a:spcPts val="1000"/>
              </a:spcBef>
              <a:spcAft>
                <a:spcPts val="0"/>
              </a:spcAft>
              <a:buSzPct val="100000"/>
              <a:buFont typeface="Wingdings" panose="05000000000000000000" charset="0"/>
              <a:buChar char="l"/>
            </a:pPr>
            <a:r>
              <a:rPr lang="zh-CN" altLang="en-US" sz="1600" spc="150">
                <a:solidFill>
                  <a:srgbClr val="FFFFFF"/>
                </a:solidFill>
                <a:latin typeface="隶书" panose="02010509060101010101" charset="-122"/>
                <a:ea typeface="隶书" panose="02010509060101010101" charset="-122"/>
                <a:cs typeface="隶书" panose="02010509060101010101" charset="-122"/>
              </a:rPr>
              <a:t>影响：进一步暴露了国民党当局坚持独裁和内战的真面目。</a:t>
            </a:r>
          </a:p>
        </p:txBody>
      </p:sp>
      <p:sp>
        <p:nvSpPr>
          <p:cNvPr id="14" name="五边形 13"/>
          <p:cNvSpPr/>
          <p:nvPr>
            <p:custDataLst>
              <p:tags r:id="rId9"/>
            </p:custDataLst>
          </p:nvPr>
        </p:nvSpPr>
        <p:spPr bwMode="auto">
          <a:xfrm>
            <a:off x="8087371" y="3513455"/>
            <a:ext cx="3437878" cy="435852"/>
          </a:xfrm>
          <a:prstGeom prst="homePlate">
            <a:avLst>
              <a:gd name="adj" fmla="val 0"/>
            </a:avLst>
          </a:prstGeom>
          <a:solidFill>
            <a:srgbClr val="D11125">
              <a:alpha val="70000"/>
            </a:srgbClr>
          </a:solidFill>
          <a:ln w="28575" algn="ctr">
            <a:noFill/>
            <a:round/>
          </a:ln>
        </p:spPr>
        <p:txBody>
          <a:bodyPr wrap="square" lIns="91440" tIns="45720" rIns="91440" bIns="45720" anchor="ctr">
            <a:normAutofit lnSpcReduction="20000"/>
          </a:bodyPr>
          <a:lstStyle/>
          <a:p>
            <a:pPr marL="0" indent="0" algn="ctr">
              <a:lnSpc>
                <a:spcPct val="130000"/>
              </a:lnSpc>
              <a:spcBef>
                <a:spcPts val="0"/>
              </a:spcBef>
              <a:spcAft>
                <a:spcPts val="0"/>
              </a:spcAft>
              <a:buSzPct val="100000"/>
            </a:pPr>
            <a:r>
              <a:rPr lang="zh-CN" altLang="en-US" sz="2000" b="1" spc="300">
                <a:solidFill>
                  <a:srgbClr val="FFFFFF"/>
                </a:solidFill>
                <a:latin typeface="隶书" panose="02010509060101010101" charset="-122"/>
                <a:ea typeface="隶书" panose="02010509060101010101" charset="-122"/>
              </a:rPr>
              <a:t>一党专政独裁</a:t>
            </a:r>
          </a:p>
        </p:txBody>
      </p:sp>
      <p:sp>
        <p:nvSpPr>
          <p:cNvPr id="7" name="矩形 6"/>
          <p:cNvSpPr/>
          <p:nvPr>
            <p:custDataLst>
              <p:tags r:id="rId10"/>
            </p:custDataLst>
          </p:nvPr>
        </p:nvSpPr>
        <p:spPr>
          <a:xfrm>
            <a:off x="1256030" y="365125"/>
            <a:ext cx="9679940" cy="573405"/>
          </a:xfrm>
          <a:prstGeom prst="rect">
            <a:avLst/>
          </a:prstGeom>
        </p:spPr>
        <p:txBody>
          <a:bodyPr wrap="square" anchor="ctr"/>
          <a:lstStyle/>
          <a:p>
            <a:pPr marL="0" indent="0" algn="ctr">
              <a:lnSpc>
                <a:spcPct val="120000"/>
              </a:lnSpc>
              <a:spcBef>
                <a:spcPts val="0"/>
              </a:spcBef>
              <a:spcAft>
                <a:spcPts val="0"/>
              </a:spcAft>
              <a:buSzPct val="100000"/>
              <a:buNone/>
            </a:pPr>
            <a:r>
              <a:rPr lang="zh-CN" altLang="en-US" sz="3200" b="1" spc="300">
                <a:solidFill>
                  <a:srgbClr val="000000"/>
                </a:solidFill>
                <a:latin typeface="隶书" panose="02010509060101010101" charset="-122"/>
                <a:ea typeface="隶书" panose="02010509060101010101" charset="-122"/>
              </a:rPr>
              <a:t>国民党政权的统治危机</a:t>
            </a:r>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8" name="组合 7"/>
          <p:cNvGrpSpPr/>
          <p:nvPr userDrawn="1">
            <p:custDataLst>
              <p:tags r:id="rId2"/>
            </p:custDataLst>
          </p:nvPr>
        </p:nvGrpSpPr>
        <p:grpSpPr>
          <a:xfrm>
            <a:off x="1899" y="233363"/>
            <a:ext cx="12028736" cy="6623185"/>
            <a:chOff x="1899" y="233363"/>
            <a:chExt cx="12028736" cy="6623185"/>
          </a:xfrm>
        </p:grpSpPr>
        <p:pic>
          <p:nvPicPr>
            <p:cNvPr id="2" name="图片 1"/>
            <p:cNvPicPr>
              <a:picLocks noChangeAspect="1"/>
            </p:cNvPicPr>
            <p:nvPr userDrawn="1">
              <p:custDataLst>
                <p:tags r:id="rId9"/>
              </p:custDataLst>
            </p:nvPr>
          </p:nvPicPr>
          <p:blipFill rotWithShape="1">
            <a:blip r:embed="rId12"/>
            <a:srcRect/>
            <a:stretch>
              <a:fillRect/>
            </a:stretch>
          </p:blipFill>
          <p:spPr>
            <a:xfrm>
              <a:off x="1899" y="5780791"/>
              <a:ext cx="1765355" cy="1075757"/>
            </a:xfrm>
            <a:prstGeom prst="rect">
              <a:avLst/>
            </a:prstGeom>
          </p:spPr>
        </p:pic>
        <p:pic>
          <p:nvPicPr>
            <p:cNvPr id="7" name="图片 6"/>
            <p:cNvPicPr>
              <a:picLocks noChangeAspect="1"/>
            </p:cNvPicPr>
            <p:nvPr userDrawn="1">
              <p:custDataLst>
                <p:tags r:id="rId10"/>
              </p:custDataLst>
            </p:nvPr>
          </p:nvPicPr>
          <p:blipFill>
            <a:blip r:embed="rId13">
              <a:extLst>
                <a:ext uri="{28A0092B-C50C-407E-A947-70E740481C1C}">
                  <a14:useLocalDpi xmlns:a14="http://schemas.microsoft.com/office/drawing/2010/main" val="0"/>
                </a:ext>
              </a:extLst>
            </a:blip>
            <a:stretch>
              <a:fillRect/>
            </a:stretch>
          </p:blipFill>
          <p:spPr>
            <a:xfrm>
              <a:off x="11161341" y="233363"/>
              <a:ext cx="869294" cy="645179"/>
            </a:xfrm>
            <a:prstGeom prst="rect">
              <a:avLst/>
            </a:prstGeom>
          </p:spPr>
        </p:pic>
      </p:grpSp>
      <p:sp>
        <p:nvSpPr>
          <p:cNvPr id="29" name="椭圆 28"/>
          <p:cNvSpPr/>
          <p:nvPr>
            <p:custDataLst>
              <p:tags r:id="rId3"/>
            </p:custDataLst>
          </p:nvPr>
        </p:nvSpPr>
        <p:spPr>
          <a:xfrm>
            <a:off x="466726" y="403225"/>
            <a:ext cx="317045" cy="317045"/>
          </a:xfrm>
          <a:prstGeom prst="ellipse">
            <a:avLst/>
          </a:prstGeom>
          <a:solidFill>
            <a:srgbClr val="F696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FFFFFF"/>
              </a:solidFill>
              <a:latin typeface="隶书" panose="02010509060101010101" charset="-122"/>
              <a:ea typeface="隶书" panose="02010509060101010101" charset="-122"/>
            </a:endParaRPr>
          </a:p>
        </p:txBody>
      </p:sp>
      <p:sp>
        <p:nvSpPr>
          <p:cNvPr id="30" name="椭圆 29"/>
          <p:cNvSpPr/>
          <p:nvPr>
            <p:custDataLst>
              <p:tags r:id="rId4"/>
            </p:custDataLst>
          </p:nvPr>
        </p:nvSpPr>
        <p:spPr>
          <a:xfrm>
            <a:off x="1070653" y="461506"/>
            <a:ext cx="258764" cy="258764"/>
          </a:xfrm>
          <a:prstGeom prst="ellipse">
            <a:avLst/>
          </a:prstGeom>
          <a:solidFill>
            <a:srgbClr val="F696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FFFFFF"/>
              </a:solidFill>
              <a:latin typeface="隶书" panose="02010509060101010101" charset="-122"/>
              <a:ea typeface="隶书" panose="02010509060101010101" charset="-122"/>
            </a:endParaRPr>
          </a:p>
        </p:txBody>
      </p:sp>
      <p:sp>
        <p:nvSpPr>
          <p:cNvPr id="32" name="椭圆 31"/>
          <p:cNvSpPr/>
          <p:nvPr>
            <p:custDataLst>
              <p:tags r:id="rId5"/>
            </p:custDataLst>
          </p:nvPr>
        </p:nvSpPr>
        <p:spPr>
          <a:xfrm>
            <a:off x="1581150" y="521607"/>
            <a:ext cx="198663" cy="198663"/>
          </a:xfrm>
          <a:prstGeom prst="ellipse">
            <a:avLst/>
          </a:prstGeom>
          <a:solidFill>
            <a:srgbClr val="F696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FFFFFF"/>
              </a:solidFill>
              <a:latin typeface="隶书" panose="02010509060101010101" charset="-122"/>
              <a:ea typeface="隶书" panose="02010509060101010101" charset="-122"/>
            </a:endParaRPr>
          </a:p>
        </p:txBody>
      </p:sp>
      <p:sp>
        <p:nvSpPr>
          <p:cNvPr id="33" name="椭圆 32"/>
          <p:cNvSpPr/>
          <p:nvPr>
            <p:custDataLst>
              <p:tags r:id="rId6"/>
            </p:custDataLst>
          </p:nvPr>
        </p:nvSpPr>
        <p:spPr>
          <a:xfrm>
            <a:off x="2000720" y="577864"/>
            <a:ext cx="142405" cy="142405"/>
          </a:xfrm>
          <a:prstGeom prst="ellipse">
            <a:avLst/>
          </a:prstGeom>
          <a:solidFill>
            <a:srgbClr val="F696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FFFFFF"/>
              </a:solidFill>
              <a:latin typeface="隶书" panose="02010509060101010101" charset="-122"/>
              <a:ea typeface="隶书" panose="02010509060101010101" charset="-122"/>
            </a:endParaRPr>
          </a:p>
        </p:txBody>
      </p:sp>
      <p:sp>
        <p:nvSpPr>
          <p:cNvPr id="34" name="文本框 33"/>
          <p:cNvSpPr txBox="1"/>
          <p:nvPr>
            <p:custDataLst>
              <p:tags r:id="rId7"/>
            </p:custDataLst>
          </p:nvPr>
        </p:nvSpPr>
        <p:spPr>
          <a:xfrm>
            <a:off x="466725" y="1058545"/>
            <a:ext cx="11066145" cy="5010150"/>
          </a:xfrm>
          <a:prstGeom prst="rect">
            <a:avLst/>
          </a:prstGeom>
          <a:noFill/>
        </p:spPr>
        <p:txBody>
          <a:bodyPr wrap="square" rtlCol="0" anchor="ctr">
            <a:noAutofit/>
          </a:bodyPr>
          <a:lstStyle/>
          <a:p>
            <a:pPr marL="285750" lvl="0" algn="l">
              <a:lnSpc>
                <a:spcPct val="100000"/>
              </a:lnSpc>
              <a:spcBef>
                <a:spcPts val="0"/>
              </a:spcBef>
              <a:spcAft>
                <a:spcPts val="1000"/>
              </a:spcAft>
              <a:buClr>
                <a:schemeClr val="accent1">
                  <a:lumMod val="20000"/>
                  <a:lumOff val="80000"/>
                </a:schemeClr>
              </a:buClr>
              <a:buSzPct val="100000"/>
              <a:buFont typeface="Wingdings" panose="05000000000000000000" pitchFamily="2" charset="2"/>
              <a:buChar char="l"/>
            </a:pPr>
            <a:r>
              <a:rPr lang="zh-CN" altLang="en-US" sz="3200" spc="150">
                <a:solidFill>
                  <a:srgbClr val="404040"/>
                </a:solidFill>
                <a:latin typeface="隶书" panose="02010509060101010101" charset="-122"/>
                <a:ea typeface="隶书" panose="02010509060101010101" charset="-122"/>
              </a:rPr>
              <a:t>含义：半殖民地半封建国家中的垄断性资本和国家政权相结合，依附于外国资本主义而形成的资本形式。</a:t>
            </a:r>
          </a:p>
          <a:p>
            <a:pPr marL="285750" lvl="0" algn="l">
              <a:lnSpc>
                <a:spcPct val="100000"/>
              </a:lnSpc>
              <a:spcBef>
                <a:spcPts val="0"/>
              </a:spcBef>
              <a:spcAft>
                <a:spcPts val="1000"/>
              </a:spcAft>
              <a:buClr>
                <a:schemeClr val="accent1">
                  <a:lumMod val="20000"/>
                  <a:lumOff val="80000"/>
                </a:schemeClr>
              </a:buClr>
              <a:buSzPct val="100000"/>
              <a:buFont typeface="Wingdings" panose="05000000000000000000" pitchFamily="2" charset="2"/>
              <a:buChar char="l"/>
            </a:pPr>
            <a:r>
              <a:rPr lang="zh-CN" altLang="en-US" sz="3200" spc="150">
                <a:solidFill>
                  <a:srgbClr val="404040"/>
                </a:solidFill>
                <a:latin typeface="隶书" panose="02010509060101010101" charset="-122"/>
                <a:ea typeface="隶书" panose="02010509060101010101" charset="-122"/>
              </a:rPr>
              <a:t>特点：</a:t>
            </a:r>
          </a:p>
          <a:p>
            <a:pPr lvl="0" algn="l">
              <a:lnSpc>
                <a:spcPct val="100000"/>
              </a:lnSpc>
              <a:spcBef>
                <a:spcPts val="0"/>
              </a:spcBef>
              <a:spcAft>
                <a:spcPts val="1000"/>
              </a:spcAft>
              <a:buClr>
                <a:schemeClr val="accent1">
                  <a:lumMod val="20000"/>
                  <a:lumOff val="80000"/>
                </a:schemeClr>
              </a:buClr>
              <a:buSzPct val="100000"/>
              <a:buFont typeface="Wingdings" panose="05000000000000000000" pitchFamily="2" charset="2"/>
            </a:pPr>
            <a:r>
              <a:rPr lang="zh-CN" altLang="en-US" sz="3200" spc="150">
                <a:solidFill>
                  <a:srgbClr val="404040"/>
                </a:solidFill>
                <a:latin typeface="隶书" panose="02010509060101010101" charset="-122"/>
                <a:ea typeface="隶书" panose="02010509060101010101" charset="-122"/>
              </a:rPr>
              <a:t>  与国家政权相结合，具有</a:t>
            </a:r>
            <a:r>
              <a:rPr lang="zh-CN" altLang="en-US" sz="3200" spc="150">
                <a:solidFill>
                  <a:srgbClr val="C00000"/>
                </a:solidFill>
                <a:latin typeface="隶书" panose="02010509060101010101" charset="-122"/>
                <a:ea typeface="隶书" panose="02010509060101010101" charset="-122"/>
              </a:rPr>
              <a:t>垄断性</a:t>
            </a:r>
            <a:endParaRPr lang="zh-CN" altLang="en-US" sz="3200" spc="150">
              <a:solidFill>
                <a:srgbClr val="404040"/>
              </a:solidFill>
              <a:latin typeface="隶书" panose="02010509060101010101" charset="-122"/>
              <a:ea typeface="隶书" panose="02010509060101010101" charset="-122"/>
            </a:endParaRPr>
          </a:p>
          <a:p>
            <a:pPr lvl="0" algn="l">
              <a:lnSpc>
                <a:spcPct val="100000"/>
              </a:lnSpc>
              <a:spcBef>
                <a:spcPts val="0"/>
              </a:spcBef>
              <a:spcAft>
                <a:spcPts val="1000"/>
              </a:spcAft>
              <a:buClr>
                <a:schemeClr val="accent1">
                  <a:lumMod val="20000"/>
                  <a:lumOff val="80000"/>
                </a:schemeClr>
              </a:buClr>
              <a:buSzPct val="100000"/>
              <a:buFont typeface="Wingdings" panose="05000000000000000000" pitchFamily="2" charset="2"/>
            </a:pPr>
            <a:r>
              <a:rPr lang="zh-CN" altLang="en-US" sz="3200" spc="150">
                <a:solidFill>
                  <a:srgbClr val="404040"/>
                </a:solidFill>
                <a:latin typeface="隶书" panose="02010509060101010101" charset="-122"/>
                <a:ea typeface="隶书" panose="02010509060101010101" charset="-122"/>
              </a:rPr>
              <a:t>  与外国资本主义相结合，具有</a:t>
            </a:r>
            <a:r>
              <a:rPr lang="zh-CN" altLang="en-US" sz="3200" spc="150">
                <a:solidFill>
                  <a:srgbClr val="C00000"/>
                </a:solidFill>
                <a:latin typeface="隶书" panose="02010509060101010101" charset="-122"/>
                <a:ea typeface="隶书" panose="02010509060101010101" charset="-122"/>
              </a:rPr>
              <a:t>买办性</a:t>
            </a:r>
            <a:endParaRPr lang="zh-CN" altLang="en-US" sz="3200" spc="150">
              <a:solidFill>
                <a:srgbClr val="404040"/>
              </a:solidFill>
              <a:latin typeface="隶书" panose="02010509060101010101" charset="-122"/>
              <a:ea typeface="隶书" panose="02010509060101010101" charset="-122"/>
            </a:endParaRPr>
          </a:p>
          <a:p>
            <a:pPr lvl="0" algn="l">
              <a:lnSpc>
                <a:spcPct val="100000"/>
              </a:lnSpc>
              <a:spcBef>
                <a:spcPts val="0"/>
              </a:spcBef>
              <a:spcAft>
                <a:spcPts val="1000"/>
              </a:spcAft>
              <a:buClr>
                <a:schemeClr val="accent1">
                  <a:lumMod val="20000"/>
                  <a:lumOff val="80000"/>
                </a:schemeClr>
              </a:buClr>
              <a:buSzPct val="100000"/>
              <a:buFont typeface="Wingdings" panose="05000000000000000000" pitchFamily="2" charset="2"/>
            </a:pPr>
            <a:r>
              <a:rPr lang="zh-CN" altLang="en-US" sz="3200" spc="150">
                <a:solidFill>
                  <a:srgbClr val="404040"/>
                </a:solidFill>
                <a:latin typeface="隶书" panose="02010509060101010101" charset="-122"/>
                <a:ea typeface="隶书" panose="02010509060101010101" charset="-122"/>
              </a:rPr>
              <a:t>  与本国封建势力相结合，具有</a:t>
            </a:r>
            <a:r>
              <a:rPr lang="zh-CN" altLang="en-US" sz="3200" spc="150">
                <a:solidFill>
                  <a:srgbClr val="C00000"/>
                </a:solidFill>
                <a:latin typeface="隶书" panose="02010509060101010101" charset="-122"/>
                <a:ea typeface="隶书" panose="02010509060101010101" charset="-122"/>
              </a:rPr>
              <a:t>封建性</a:t>
            </a:r>
            <a:endParaRPr lang="zh-CN" altLang="en-US" sz="3200" spc="150">
              <a:solidFill>
                <a:srgbClr val="404040"/>
              </a:solidFill>
              <a:latin typeface="隶书" panose="02010509060101010101" charset="-122"/>
              <a:ea typeface="隶书" panose="02010509060101010101" charset="-122"/>
            </a:endParaRPr>
          </a:p>
          <a:p>
            <a:pPr marL="285750" lvl="0" algn="l">
              <a:lnSpc>
                <a:spcPct val="100000"/>
              </a:lnSpc>
              <a:spcBef>
                <a:spcPts val="0"/>
              </a:spcBef>
              <a:spcAft>
                <a:spcPts val="1000"/>
              </a:spcAft>
              <a:buClr>
                <a:schemeClr val="accent1">
                  <a:lumMod val="20000"/>
                  <a:lumOff val="80000"/>
                </a:schemeClr>
              </a:buClr>
              <a:buSzPct val="100000"/>
              <a:buFont typeface="Wingdings" panose="05000000000000000000" pitchFamily="2" charset="2"/>
              <a:buChar char="l"/>
            </a:pPr>
            <a:r>
              <a:rPr lang="zh-CN" altLang="en-US" sz="3200" spc="150">
                <a:solidFill>
                  <a:srgbClr val="404040"/>
                </a:solidFill>
                <a:latin typeface="隶书" panose="02010509060101010101" charset="-122"/>
                <a:ea typeface="隶书" panose="02010509060101010101" charset="-122"/>
              </a:rPr>
              <a:t>代表：四大家族</a:t>
            </a:r>
          </a:p>
          <a:p>
            <a:pPr lvl="0" algn="l">
              <a:lnSpc>
                <a:spcPct val="100000"/>
              </a:lnSpc>
              <a:spcBef>
                <a:spcPts val="0"/>
              </a:spcBef>
              <a:spcAft>
                <a:spcPts val="1000"/>
              </a:spcAft>
              <a:buClr>
                <a:schemeClr val="accent1">
                  <a:lumMod val="20000"/>
                  <a:lumOff val="80000"/>
                </a:schemeClr>
              </a:buClr>
              <a:buSzPct val="100000"/>
              <a:buFont typeface="Wingdings" panose="05000000000000000000" pitchFamily="2" charset="2"/>
            </a:pPr>
            <a:r>
              <a:rPr lang="zh-CN" altLang="en-US" sz="3200" spc="150">
                <a:solidFill>
                  <a:srgbClr val="404040"/>
                </a:solidFill>
                <a:latin typeface="隶书" panose="02010509060101010101" charset="-122"/>
                <a:ea typeface="隶书" panose="02010509060101010101" charset="-122"/>
              </a:rPr>
              <a:t> （蒋介石、宋子文、孔祥熙、陈果夫、陈立夫）</a:t>
            </a:r>
          </a:p>
        </p:txBody>
      </p:sp>
      <p:sp>
        <p:nvSpPr>
          <p:cNvPr id="39" name="任意多边形: 形状 38"/>
          <p:cNvSpPr/>
          <p:nvPr>
            <p:custDataLst>
              <p:tags r:id="rId8"/>
            </p:custDataLst>
          </p:nvPr>
        </p:nvSpPr>
        <p:spPr>
          <a:xfrm>
            <a:off x="0" y="6068908"/>
            <a:ext cx="967125" cy="789092"/>
          </a:xfrm>
          <a:custGeom>
            <a:avLst/>
            <a:gdLst>
              <a:gd name="connsiteX0" fmla="*/ 0 w 967125"/>
              <a:gd name="connsiteY0" fmla="*/ 0 h 789092"/>
              <a:gd name="connsiteX1" fmla="*/ 19843 w 967125"/>
              <a:gd name="connsiteY1" fmla="*/ 3029 h 789092"/>
              <a:gd name="connsiteX2" fmla="*/ 896293 w 967125"/>
              <a:gd name="connsiteY2" fmla="*/ 637262 h 789092"/>
              <a:gd name="connsiteX3" fmla="*/ 967125 w 967125"/>
              <a:gd name="connsiteY3" fmla="*/ 789092 h 789092"/>
              <a:gd name="connsiteX4" fmla="*/ 0 w 967125"/>
              <a:gd name="connsiteY4" fmla="*/ 789092 h 7890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7125" h="789092">
                <a:moveTo>
                  <a:pt x="0" y="0"/>
                </a:moveTo>
                <a:lnTo>
                  <a:pt x="19843" y="3029"/>
                </a:lnTo>
                <a:cubicBezTo>
                  <a:pt x="394653" y="79726"/>
                  <a:pt x="711423" y="315757"/>
                  <a:pt x="896293" y="637262"/>
                </a:cubicBezTo>
                <a:lnTo>
                  <a:pt x="967125" y="789092"/>
                </a:lnTo>
                <a:lnTo>
                  <a:pt x="0" y="789092"/>
                </a:lnTo>
                <a:close/>
              </a:path>
            </a:pathLst>
          </a:custGeom>
          <a:solidFill>
            <a:srgbClr val="F696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rgbClr val="FFFFFF"/>
              </a:solidFill>
              <a:latin typeface="隶书" panose="02010509060101010101" charset="-122"/>
              <a:ea typeface="隶书" panose="02010509060101010101" charset="-122"/>
            </a:endParaRPr>
          </a:p>
        </p:txBody>
      </p:sp>
      <p:sp>
        <p:nvSpPr>
          <p:cNvPr id="3" name="文本框 2"/>
          <p:cNvSpPr txBox="1"/>
          <p:nvPr/>
        </p:nvSpPr>
        <p:spPr>
          <a:xfrm>
            <a:off x="2512060" y="130175"/>
            <a:ext cx="4024630" cy="922020"/>
          </a:xfrm>
          <a:prstGeom prst="rect">
            <a:avLst/>
          </a:prstGeom>
          <a:noFill/>
          <a:ln w="28575">
            <a:solidFill>
              <a:srgbClr val="FF0000"/>
            </a:solidFill>
          </a:ln>
        </p:spPr>
        <p:txBody>
          <a:bodyPr wrap="square" rtlCol="0" anchor="t">
            <a:spAutoFit/>
          </a:bodyPr>
          <a:lstStyle/>
          <a:p>
            <a:pPr marL="285750" lvl="0" algn="ctr">
              <a:lnSpc>
                <a:spcPct val="100000"/>
              </a:lnSpc>
              <a:spcBef>
                <a:spcPts val="0"/>
              </a:spcBef>
              <a:spcAft>
                <a:spcPts val="1000"/>
              </a:spcAft>
              <a:buClr>
                <a:schemeClr val="accent1">
                  <a:lumMod val="20000"/>
                  <a:lumOff val="80000"/>
                </a:schemeClr>
              </a:buClr>
              <a:buSzPct val="100000"/>
              <a:buFont typeface="Wingdings" panose="05000000000000000000" pitchFamily="2" charset="2"/>
            </a:pPr>
            <a:r>
              <a:rPr lang="zh-CN" altLang="en-US" sz="5400" spc="150">
                <a:solidFill>
                  <a:srgbClr val="404040"/>
                </a:solidFill>
                <a:latin typeface="隶书" panose="02010509060101010101" charset="-122"/>
                <a:ea typeface="隶书" panose="02010509060101010101" charset="-122"/>
                <a:sym typeface="+mn-ea"/>
              </a:rPr>
              <a:t>官僚资本</a:t>
            </a:r>
          </a:p>
        </p:txBody>
      </p:sp>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custDataLst>
              <p:tags r:id="rId2"/>
            </p:custDataLst>
          </p:nvPr>
        </p:nvSpPr>
        <p:spPr>
          <a:xfrm>
            <a:off x="261938" y="219075"/>
            <a:ext cx="11037888" cy="441325"/>
          </a:xfrm>
        </p:spPr>
        <p:txBody>
          <a:bodyPr vert="horz" wrap="square" lIns="90000" tIns="46800" rIns="90000" bIns="46800" numCol="1" anchor="t" anchorCtr="0" compatLnSpc="1"/>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200" normalizeH="0" baseline="0" noProof="1">
                <a:ln>
                  <a:noFill/>
                </a:ln>
                <a:solidFill>
                  <a:schemeClr val="bg1"/>
                </a:solidFill>
                <a:effectLst/>
                <a:uLnTx/>
                <a:uFillTx/>
                <a:latin typeface="Arial" panose="020B0604020202020204" pitchFamily="34" charset="0"/>
                <a:ea typeface="隶书" panose="02010509060101010101" charset="-122"/>
                <a:cs typeface="+mj-cs"/>
              </a:rPr>
              <a:t>小试牛刀</a:t>
            </a:r>
          </a:p>
        </p:txBody>
      </p:sp>
      <p:pic>
        <p:nvPicPr>
          <p:cNvPr id="76808" name="Picture 8" descr="C:\Users\Administrator\Desktop\微信图片_20191125160236.png"/>
          <p:cNvPicPr>
            <a:picLocks noChangeAspect="1"/>
          </p:cNvPicPr>
          <p:nvPr/>
        </p:nvPicPr>
        <p:blipFill>
          <a:blip r:embed="rId5"/>
          <a:stretch>
            <a:fillRect/>
          </a:stretch>
        </p:blipFill>
        <p:spPr>
          <a:xfrm>
            <a:off x="813118" y="1193800"/>
            <a:ext cx="9936162" cy="5229225"/>
          </a:xfrm>
          <a:prstGeom prst="rect">
            <a:avLst/>
          </a:prstGeom>
          <a:noFill/>
          <a:ln w="9525">
            <a:noFill/>
          </a:ln>
        </p:spPr>
      </p:pic>
      <p:sp>
        <p:nvSpPr>
          <p:cNvPr id="6" name="TextBox 5"/>
          <p:cNvSpPr txBox="1"/>
          <p:nvPr/>
        </p:nvSpPr>
        <p:spPr>
          <a:xfrm>
            <a:off x="10009188" y="1347788"/>
            <a:ext cx="739775" cy="1016000"/>
          </a:xfrm>
          <a:prstGeom prst="rect">
            <a:avLst/>
          </a:prstGeom>
          <a:noFill/>
          <a:ln w="9525">
            <a:noFill/>
          </a:ln>
        </p:spPr>
        <p:txBody>
          <a:bodyPr wrap="none">
            <a:spAutoFit/>
            <a:scene3d>
              <a:camera prst="orthographicFront"/>
              <a:lightRig rig="threePt" dir="t"/>
            </a:scene3d>
          </a:bodyPr>
          <a:lstStyle/>
          <a:p>
            <a:r>
              <a:rPr lang="en-US" altLang="zh-CN" sz="6000" dirty="0">
                <a:solidFill>
                  <a:schemeClr val="accent1"/>
                </a:solidFill>
                <a:effectLst>
                  <a:outerShdw blurRad="38100" dist="25400" dir="5400000" algn="ctr" rotWithShape="0">
                    <a:srgbClr val="6E747A">
                      <a:alpha val="43000"/>
                    </a:srgbClr>
                  </a:outerShdw>
                </a:effectLst>
                <a:latin typeface="Arial" panose="020B0604020202020204" pitchFamily="34" charset="0"/>
              </a:rPr>
              <a:t>C</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6808"/>
                                        </p:tgtEl>
                                        <p:attrNameLst>
                                          <p:attrName>style.visibility</p:attrName>
                                        </p:attrNameLst>
                                      </p:cBhvr>
                                      <p:to>
                                        <p:strVal val="visible"/>
                                      </p:to>
                                    </p:set>
                                    <p:animEffect transition="in" filter="blinds(horizontal)">
                                      <p:cBhvr>
                                        <p:cTn id="7" dur="500"/>
                                        <p:tgtEl>
                                          <p:spTgt spid="7680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 name="矩形 19"/>
          <p:cNvSpPr/>
          <p:nvPr userDrawn="1">
            <p:custDataLst>
              <p:tags r:id="rId2"/>
            </p:custDataLst>
          </p:nvPr>
        </p:nvSpPr>
        <p:spPr>
          <a:xfrm>
            <a:off x="8842913" y="0"/>
            <a:ext cx="3349087" cy="6858000"/>
          </a:xfrm>
          <a:prstGeom prst="rect">
            <a:avLst/>
          </a:prstGeom>
          <a:solidFill>
            <a:srgbClr val="63010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sz="1800" baseline="0" dirty="0">
              <a:solidFill>
                <a:srgbClr val="FFFFFF"/>
              </a:solidFill>
              <a:latin typeface="隶书" panose="02010509060101010101" charset="-122"/>
              <a:ea typeface="隶书" panose="02010509060101010101" charset="-122"/>
              <a:sym typeface="+mn-ea"/>
            </a:endParaRPr>
          </a:p>
        </p:txBody>
      </p:sp>
      <p:pic>
        <p:nvPicPr>
          <p:cNvPr id="19" name="图片 18"/>
          <p:cNvPicPr>
            <a:picLocks noChangeAspect="1"/>
          </p:cNvPicPr>
          <p:nvPr userDrawn="1">
            <p:custDataLst>
              <p:tags r:id="rId3"/>
            </p:custDataLst>
          </p:nvPr>
        </p:nvPicPr>
        <p:blipFill rotWithShape="1">
          <a:blip r:embed="rId7"/>
          <a:srcRect/>
          <a:stretch>
            <a:fillRect/>
          </a:stretch>
        </p:blipFill>
        <p:spPr>
          <a:xfrm>
            <a:off x="1899" y="5780791"/>
            <a:ext cx="1765355" cy="1075757"/>
          </a:xfrm>
          <a:prstGeom prst="rect">
            <a:avLst/>
          </a:prstGeom>
        </p:spPr>
      </p:pic>
      <p:sp>
        <p:nvSpPr>
          <p:cNvPr id="3" name="Title 6"/>
          <p:cNvSpPr txBox="1"/>
          <p:nvPr>
            <p:custDataLst>
              <p:tags r:id="rId4"/>
            </p:custDataLst>
          </p:nvPr>
        </p:nvSpPr>
        <p:spPr>
          <a:xfrm>
            <a:off x="608330" y="1233805"/>
            <a:ext cx="6958965" cy="3197225"/>
          </a:xfrm>
          <a:prstGeom prst="rect">
            <a:avLst/>
          </a:prstGeom>
          <a:noFill/>
          <a:ln w="3175">
            <a:noFill/>
            <a:prstDash val="dash"/>
          </a:ln>
        </p:spPr>
        <p:txBody>
          <a:bodyPr wrap="square" lIns="72000" tIns="36000" rIns="72000" bIns="36000" anchor="t"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marL="628650" lvl="0" indent="-342900" algn="l" fontAlgn="ctr">
              <a:lnSpc>
                <a:spcPct val="100000"/>
              </a:lnSpc>
              <a:spcBef>
                <a:spcPts val="1000"/>
              </a:spcBef>
              <a:spcAft>
                <a:spcPts val="0"/>
              </a:spcAft>
              <a:buSzPct val="100000"/>
              <a:buFont typeface="Wingdings" panose="05000000000000000000" charset="0"/>
              <a:buChar char="Ø"/>
            </a:pPr>
            <a:r>
              <a:rPr lang="zh-CN" altLang="en-US" sz="2400" spc="50">
                <a:ln w="3175">
                  <a:noFill/>
                  <a:prstDash val="dash"/>
                </a:ln>
                <a:solidFill>
                  <a:schemeClr val="tx1"/>
                </a:solidFill>
                <a:latin typeface="隶书" panose="02010509060101010101" charset="-122"/>
                <a:ea typeface="隶书" panose="02010509060101010101" charset="-122"/>
                <a:cs typeface="隶书" panose="02010509060101010101" charset="-122"/>
              </a:rPr>
              <a:t>解放区土地改革</a:t>
            </a:r>
          </a:p>
          <a:p>
            <a:pPr marL="285750" lvl="1" algn="l">
              <a:lnSpc>
                <a:spcPct val="100000"/>
              </a:lnSpc>
              <a:spcBef>
                <a:spcPts val="0"/>
              </a:spcBef>
              <a:spcAft>
                <a:spcPts val="800"/>
              </a:spcAft>
              <a:buSzPct val="100000"/>
              <a:buFont typeface="Arial" panose="020B0604020202020204" pitchFamily="34" charset="0"/>
            </a:pPr>
            <a:r>
              <a:rPr lang="zh-CN" altLang="en-US" sz="2400" spc="50">
                <a:ln w="3175">
                  <a:noFill/>
                  <a:prstDash val="dash"/>
                </a:ln>
                <a:solidFill>
                  <a:schemeClr val="tx1"/>
                </a:solidFill>
                <a:latin typeface="隶书" panose="02010509060101010101" charset="-122"/>
                <a:ea typeface="隶书" panose="02010509060101010101" charset="-122"/>
                <a:cs typeface="隶书" panose="02010509060101010101" charset="-122"/>
              </a:rPr>
              <a:t>时间：1947年夏</a:t>
            </a:r>
          </a:p>
          <a:p>
            <a:pPr marL="285750" lvl="1" algn="l">
              <a:lnSpc>
                <a:spcPct val="100000"/>
              </a:lnSpc>
              <a:spcBef>
                <a:spcPts val="0"/>
              </a:spcBef>
              <a:spcAft>
                <a:spcPts val="800"/>
              </a:spcAft>
              <a:buSzPct val="100000"/>
              <a:buFont typeface="Arial" panose="020B0604020202020204" pitchFamily="34" charset="0"/>
            </a:pPr>
            <a:r>
              <a:rPr sz="2400" spc="50">
                <a:ln w="3175">
                  <a:noFill/>
                  <a:prstDash val="dash"/>
                </a:ln>
                <a:solidFill>
                  <a:schemeClr val="tx1"/>
                </a:solidFill>
                <a:latin typeface="隶书" panose="02010509060101010101" charset="-122"/>
                <a:ea typeface="隶书" panose="02010509060101010101" charset="-122"/>
                <a:cs typeface="隶书" panose="02010509060101010101" charset="-122"/>
              </a:rPr>
              <a:t>地点：河北平山县西柏坡村</a:t>
            </a:r>
          </a:p>
          <a:p>
            <a:pPr marL="285750" lvl="1" algn="l">
              <a:lnSpc>
                <a:spcPct val="100000"/>
              </a:lnSpc>
              <a:spcBef>
                <a:spcPts val="0"/>
              </a:spcBef>
              <a:spcAft>
                <a:spcPts val="800"/>
              </a:spcAft>
              <a:buSzPct val="100000"/>
              <a:buFont typeface="Arial" panose="020B0604020202020204" pitchFamily="34" charset="0"/>
            </a:pPr>
            <a:r>
              <a:rPr sz="2400" spc="50">
                <a:ln w="3175">
                  <a:noFill/>
                  <a:prstDash val="dash"/>
                </a:ln>
                <a:solidFill>
                  <a:schemeClr val="tx1"/>
                </a:solidFill>
                <a:latin typeface="隶书" panose="02010509060101010101" charset="-122"/>
                <a:ea typeface="隶书" panose="02010509060101010101" charset="-122"/>
                <a:cs typeface="隶书" panose="02010509060101010101" charset="-122"/>
              </a:rPr>
              <a:t>内容：全国土地会议，制定了废除封建性及半封建性剥削制度的《中国土地法大纲》。影响：各解放区贯彻全国土地会议的精神，掀起土地改革群众运动，使亿万农民在政治上、经济上获得了解放。</a:t>
            </a:r>
          </a:p>
          <a:p>
            <a:pPr lvl="0" algn="l" fontAlgn="ctr">
              <a:lnSpc>
                <a:spcPct val="130000"/>
              </a:lnSpc>
              <a:spcBef>
                <a:spcPts val="1000"/>
              </a:spcBef>
              <a:spcAft>
                <a:spcPts val="0"/>
              </a:spcAft>
              <a:buSzPct val="100000"/>
              <a:buFont typeface="Wingdings" panose="05000000000000000000" charset="0"/>
            </a:pPr>
            <a:endParaRPr lang="zh-CN" altLang="en-US" sz="2400" spc="50">
              <a:ln w="3175">
                <a:noFill/>
                <a:prstDash val="dash"/>
              </a:ln>
              <a:solidFill>
                <a:schemeClr val="tx1"/>
              </a:solidFill>
              <a:latin typeface="隶书" panose="02010509060101010101" charset="-122"/>
              <a:ea typeface="隶书" panose="02010509060101010101" charset="-122"/>
              <a:cs typeface="隶书" panose="02010509060101010101" charset="-122"/>
            </a:endParaRPr>
          </a:p>
        </p:txBody>
      </p:sp>
      <p:sp>
        <p:nvSpPr>
          <p:cNvPr id="7" name="Title 6"/>
          <p:cNvSpPr txBox="1"/>
          <p:nvPr>
            <p:custDataLst>
              <p:tags r:id="rId5"/>
            </p:custDataLst>
          </p:nvPr>
        </p:nvSpPr>
        <p:spPr>
          <a:xfrm>
            <a:off x="608330" y="269875"/>
            <a:ext cx="6513830" cy="677545"/>
          </a:xfrm>
          <a:prstGeom prst="rect">
            <a:avLst/>
          </a:prstGeom>
          <a:noFill/>
          <a:ln w="3175">
            <a:noFill/>
            <a:prstDash val="dash"/>
          </a:ln>
        </p:spPr>
        <p:txBody>
          <a:bodyPr wrap="square" lIns="72000" tIns="36000" rIns="72000" bIns="108000" anchor="b"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marL="0" lvl="0" indent="0" algn="l">
              <a:lnSpc>
                <a:spcPct val="120000"/>
              </a:lnSpc>
              <a:spcBef>
                <a:spcPts val="0"/>
              </a:spcBef>
              <a:spcAft>
                <a:spcPts val="0"/>
              </a:spcAft>
              <a:buSzPct val="100000"/>
              <a:buNone/>
              <a:defRPr/>
            </a:pPr>
            <a:r>
              <a:rPr lang="zh-CN" altLang="en-US" sz="3600" b="1" spc="300">
                <a:ln w="3175">
                  <a:noFill/>
                  <a:prstDash val="dash"/>
                </a:ln>
                <a:solidFill>
                  <a:srgbClr val="404040"/>
                </a:solidFill>
                <a:latin typeface="隶书" panose="02010509060101010101" charset="-122"/>
                <a:ea typeface="隶书" panose="02010509060101010101" charset="-122"/>
                <a:cs typeface="微软雅黑" panose="020B0503020204020204" pitchFamily="34" charset="-122"/>
              </a:rPr>
              <a:t>新民主主义革命的胜利</a:t>
            </a:r>
          </a:p>
        </p:txBody>
      </p:sp>
      <p:pic>
        <p:nvPicPr>
          <p:cNvPr id="2" name="图片 1"/>
          <p:cNvPicPr>
            <a:picLocks noChangeAspect="1"/>
          </p:cNvPicPr>
          <p:nvPr/>
        </p:nvPicPr>
        <p:blipFill>
          <a:blip r:embed="rId8"/>
          <a:stretch>
            <a:fillRect/>
          </a:stretch>
        </p:blipFill>
        <p:spPr>
          <a:xfrm>
            <a:off x="7740650" y="728345"/>
            <a:ext cx="3810000" cy="5400675"/>
          </a:xfrm>
          <a:prstGeom prst="rect">
            <a:avLst/>
          </a:prstGeom>
        </p:spPr>
      </p:pic>
      <p:sp>
        <p:nvSpPr>
          <p:cNvPr id="4" name="文本框 3"/>
          <p:cNvSpPr txBox="1"/>
          <p:nvPr/>
        </p:nvSpPr>
        <p:spPr>
          <a:xfrm>
            <a:off x="608330" y="4471035"/>
            <a:ext cx="6948805" cy="1657985"/>
          </a:xfrm>
          <a:prstGeom prst="rect">
            <a:avLst/>
          </a:prstGeom>
          <a:noFill/>
          <a:ln>
            <a:solidFill>
              <a:srgbClr val="C00000"/>
            </a:solidFill>
          </a:ln>
        </p:spPr>
        <p:txBody>
          <a:bodyPr wrap="square" rtlCol="0" anchor="t">
            <a:spAutoFit/>
          </a:bodyPr>
          <a:lstStyle/>
          <a:p>
            <a:pPr lvl="0" algn="l" fontAlgn="ctr">
              <a:lnSpc>
                <a:spcPct val="130000"/>
              </a:lnSpc>
              <a:spcBef>
                <a:spcPts val="1000"/>
              </a:spcBef>
              <a:spcAft>
                <a:spcPts val="0"/>
              </a:spcAft>
              <a:buSzPct val="100000"/>
              <a:buFont typeface="Wingdings" panose="05000000000000000000" charset="0"/>
            </a:pPr>
            <a:r>
              <a:rPr lang="zh-CN" altLang="en-US" spc="50">
                <a:ln w="3175">
                  <a:noFill/>
                  <a:prstDash val="dash"/>
                </a:ln>
                <a:solidFill>
                  <a:schemeClr val="tx1"/>
                </a:solidFill>
                <a:latin typeface="隶书" panose="02010509060101010101" charset="-122"/>
                <a:ea typeface="隶书" panose="02010509060101010101" charset="-122"/>
                <a:cs typeface="隶书" panose="02010509060101010101" charset="-122"/>
                <a:sym typeface="+mn-ea"/>
              </a:rPr>
              <a:t>【名词解释】《中国土地法大纲》</a:t>
            </a:r>
            <a:endParaRPr lang="zh-CN" altLang="en-US" spc="50">
              <a:ln w="3175">
                <a:noFill/>
                <a:prstDash val="dash"/>
              </a:ln>
              <a:solidFill>
                <a:schemeClr val="tx1"/>
              </a:solidFill>
              <a:latin typeface="隶书" panose="02010509060101010101" charset="-122"/>
              <a:ea typeface="隶书" panose="02010509060101010101" charset="-122"/>
              <a:cs typeface="隶书" panose="02010509060101010101" charset="-122"/>
            </a:endParaRPr>
          </a:p>
          <a:p>
            <a:pPr lvl="0" algn="l" fontAlgn="ctr">
              <a:lnSpc>
                <a:spcPct val="130000"/>
              </a:lnSpc>
              <a:spcBef>
                <a:spcPts val="1000"/>
              </a:spcBef>
              <a:spcAft>
                <a:spcPts val="0"/>
              </a:spcAft>
              <a:buSzPct val="100000"/>
              <a:buFont typeface="Wingdings" panose="05000000000000000000" charset="0"/>
            </a:pPr>
            <a:r>
              <a:rPr lang="zh-CN" altLang="en-US" spc="50">
                <a:ln w="3175">
                  <a:noFill/>
                  <a:prstDash val="dash"/>
                </a:ln>
                <a:solidFill>
                  <a:schemeClr val="tx1"/>
                </a:solidFill>
                <a:latin typeface="隶书" panose="02010509060101010101" charset="-122"/>
                <a:ea typeface="隶书" panose="02010509060101010101" charset="-122"/>
                <a:cs typeface="隶书" panose="02010509060101010101" charset="-122"/>
                <a:sym typeface="+mn-ea"/>
              </a:rPr>
              <a:t>其内容规定：没收地主土地，废除封建剥削的土地制度，实行耕者有其田的土地制度，按农村人口平均分配土地；其目的是满足农民获得土地的要求，调动农民参加革命的积极性。</a:t>
            </a:r>
          </a:p>
        </p:txBody>
      </p:sp>
    </p:spTree>
    <p:custDataLst>
      <p:tags r:id="rId1"/>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2"/>
          <p:cNvSpPr>
            <a:spLocks noGrp="1"/>
          </p:cNvSpPr>
          <p:nvPr>
            <p:ph type="title"/>
          </p:nvPr>
        </p:nvSpPr>
        <p:spPr>
          <a:xfrm>
            <a:off x="1524000" y="224155"/>
            <a:ext cx="9144000" cy="152400"/>
          </a:xfrm>
        </p:spPr>
        <p:txBody>
          <a:bodyPr vert="horz" wrap="square" lIns="91440" tIns="45720" rIns="91440" bIns="45720" anchor="ctr">
            <a:normAutofit fontScale="90000"/>
          </a:bodyPr>
          <a:lstStyle/>
          <a:p>
            <a:pPr algn="l"/>
            <a:r>
              <a:rPr lang="zh-CN" altLang="en-US" sz="3600" b="1" dirty="0">
                <a:solidFill>
                  <a:srgbClr val="FF0000"/>
                </a:solidFill>
                <a:latin typeface="DFKai-SB" panose="03000509000000000000" charset="-120"/>
                <a:ea typeface="DFKai-SB" panose="03000509000000000000" charset="-120"/>
              </a:rPr>
              <a:t>近现代中国的土地改革</a:t>
            </a:r>
          </a:p>
        </p:txBody>
      </p:sp>
      <p:sp>
        <p:nvSpPr>
          <p:cNvPr id="3074" name="Rectangle 3"/>
          <p:cNvSpPr>
            <a:spLocks noGrp="1"/>
          </p:cNvSpPr>
          <p:nvPr>
            <p:ph idx="1"/>
          </p:nvPr>
        </p:nvSpPr>
        <p:spPr>
          <a:xfrm>
            <a:off x="70485" y="533400"/>
            <a:ext cx="12130405" cy="6324600"/>
          </a:xfrm>
        </p:spPr>
        <p:txBody>
          <a:bodyPr vert="horz" wrap="square" lIns="91440" tIns="45720" rIns="91440" bIns="45720" anchor="t">
            <a:noAutofit/>
          </a:bodyPr>
          <a:lstStyle/>
          <a:p>
            <a:pPr indent="0">
              <a:lnSpc>
                <a:spcPct val="100000"/>
              </a:lnSpc>
            </a:pPr>
            <a:r>
              <a:rPr lang="zh-CN" altLang="en-US" sz="2400" b="1" dirty="0">
                <a:latin typeface="DFKai-SB" panose="03000509000000000000" charset="-120"/>
                <a:ea typeface="DFKai-SB" panose="03000509000000000000" charset="-120"/>
                <a:cs typeface="DFKai-SB" panose="03000509000000000000" charset="-120"/>
              </a:rPr>
              <a:t>中国土地改革，亦称土地制度的改革或土地革命。是中国新民主主义革命时期，中国共产党领导广大农民废除封建半封建性的土地所有制，实行农民的土地所有制的革命运动。</a:t>
            </a:r>
          </a:p>
          <a:p>
            <a:pPr indent="0">
              <a:lnSpc>
                <a:spcPct val="100000"/>
              </a:lnSpc>
            </a:pPr>
            <a:r>
              <a:rPr lang="en-US" altLang="zh-CN" sz="2400" b="1" dirty="0">
                <a:solidFill>
                  <a:srgbClr val="FF0066"/>
                </a:solidFill>
                <a:latin typeface="DFKai-SB" panose="03000509000000000000" charset="-120"/>
                <a:ea typeface="DFKai-SB" panose="03000509000000000000" charset="-120"/>
                <a:cs typeface="DFKai-SB" panose="03000509000000000000" charset="-120"/>
              </a:rPr>
              <a:t>1927</a:t>
            </a:r>
            <a:r>
              <a:rPr lang="zh-CN" altLang="en-US" sz="2400" b="1" dirty="0">
                <a:solidFill>
                  <a:srgbClr val="FF0066"/>
                </a:solidFill>
                <a:latin typeface="DFKai-SB" panose="03000509000000000000" charset="-120"/>
                <a:ea typeface="DFKai-SB" panose="03000509000000000000" charset="-120"/>
                <a:cs typeface="DFKai-SB" panose="03000509000000000000" charset="-120"/>
              </a:rPr>
              <a:t>～</a:t>
            </a:r>
            <a:r>
              <a:rPr lang="en-US" altLang="zh-CN" sz="2400" b="1" dirty="0">
                <a:solidFill>
                  <a:srgbClr val="FF0066"/>
                </a:solidFill>
                <a:latin typeface="DFKai-SB" panose="03000509000000000000" charset="-120"/>
                <a:ea typeface="DFKai-SB" panose="03000509000000000000" charset="-120"/>
                <a:cs typeface="DFKai-SB" panose="03000509000000000000" charset="-120"/>
              </a:rPr>
              <a:t>1937</a:t>
            </a:r>
            <a:r>
              <a:rPr lang="zh-CN" altLang="en-US" sz="2400" b="1" dirty="0">
                <a:solidFill>
                  <a:srgbClr val="FF0066"/>
                </a:solidFill>
                <a:latin typeface="DFKai-SB" panose="03000509000000000000" charset="-120"/>
                <a:ea typeface="DFKai-SB" panose="03000509000000000000" charset="-120"/>
                <a:cs typeface="DFKai-SB" panose="03000509000000000000" charset="-120"/>
              </a:rPr>
              <a:t>年，中共在农村革命根据地的土地革命。</a:t>
            </a:r>
            <a:r>
              <a:rPr lang="en-US" altLang="zh-CN" sz="2400" b="1" dirty="0">
                <a:solidFill>
                  <a:srgbClr val="FF0066"/>
                </a:solidFill>
                <a:latin typeface="DFKai-SB" panose="03000509000000000000" charset="-120"/>
                <a:ea typeface="DFKai-SB" panose="03000509000000000000" charset="-120"/>
                <a:cs typeface="DFKai-SB" panose="03000509000000000000" charset="-120"/>
              </a:rPr>
              <a:t>“</a:t>
            </a:r>
            <a:r>
              <a:rPr sz="2400" b="1" dirty="0">
                <a:solidFill>
                  <a:srgbClr val="FF0066"/>
                </a:solidFill>
                <a:latin typeface="DFKai-SB" panose="03000509000000000000" charset="-120"/>
                <a:ea typeface="DFKai-SB" panose="03000509000000000000" charset="-120"/>
                <a:cs typeface="DFKai-SB" panose="03000509000000000000" charset="-120"/>
              </a:rPr>
              <a:t>打土豪，分田地</a:t>
            </a:r>
            <a:r>
              <a:rPr lang="en-US" altLang="zh-CN" sz="2400" b="1" dirty="0">
                <a:solidFill>
                  <a:srgbClr val="FF0066"/>
                </a:solidFill>
                <a:latin typeface="DFKai-SB" panose="03000509000000000000" charset="-120"/>
                <a:ea typeface="DFKai-SB" panose="03000509000000000000" charset="-120"/>
                <a:cs typeface="DFKai-SB" panose="03000509000000000000" charset="-120"/>
              </a:rPr>
              <a:t>”</a:t>
            </a:r>
            <a:r>
              <a:rPr lang="zh-CN" altLang="en-US" sz="2400" b="1" dirty="0">
                <a:latin typeface="DFKai-SB" panose="03000509000000000000" charset="-120"/>
                <a:ea typeface="DFKai-SB" panose="03000509000000000000" charset="-120"/>
                <a:cs typeface="DFKai-SB" panose="03000509000000000000" charset="-120"/>
              </a:rPr>
              <a:t>，</a:t>
            </a:r>
            <a:r>
              <a:rPr lang="zh-CN" altLang="en-US" sz="2400" b="1" dirty="0">
                <a:solidFill>
                  <a:srgbClr val="FF0000"/>
                </a:solidFill>
                <a:latin typeface="DFKai-SB" panose="03000509000000000000" charset="-120"/>
                <a:ea typeface="DFKai-SB" panose="03000509000000000000" charset="-120"/>
                <a:cs typeface="DFKai-SB" panose="03000509000000000000" charset="-120"/>
              </a:rPr>
              <a:t>消灭地主阶级，</a:t>
            </a:r>
            <a:r>
              <a:rPr lang="zh-CN" altLang="en-US" sz="2400" b="1" dirty="0">
                <a:latin typeface="DFKai-SB" panose="03000509000000000000" charset="-120"/>
                <a:ea typeface="DFKai-SB" panose="03000509000000000000" charset="-120"/>
                <a:cs typeface="DFKai-SB" panose="03000509000000000000" charset="-120"/>
              </a:rPr>
              <a:t>变封建半封建的土地所有制为农民的土地所有制。</a:t>
            </a:r>
            <a:endParaRPr lang="zh-CN" altLang="en-US" sz="2400" dirty="0">
              <a:solidFill>
                <a:srgbClr val="FF0066"/>
              </a:solidFill>
              <a:latin typeface="DFKai-SB" panose="03000509000000000000" charset="-120"/>
              <a:ea typeface="DFKai-SB" panose="03000509000000000000" charset="-120"/>
              <a:cs typeface="DFKai-SB" panose="03000509000000000000" charset="-120"/>
            </a:endParaRPr>
          </a:p>
          <a:p>
            <a:pPr indent="0">
              <a:lnSpc>
                <a:spcPct val="100000"/>
              </a:lnSpc>
            </a:pPr>
            <a:r>
              <a:rPr lang="zh-CN" altLang="en-US" sz="2400" b="1" dirty="0">
                <a:solidFill>
                  <a:srgbClr val="FF0066"/>
                </a:solidFill>
                <a:latin typeface="DFKai-SB" panose="03000509000000000000" charset="-120"/>
                <a:ea typeface="DFKai-SB" panose="03000509000000000000" charset="-120"/>
                <a:cs typeface="DFKai-SB" panose="03000509000000000000" charset="-120"/>
              </a:rPr>
              <a:t>抗日战争时期，</a:t>
            </a:r>
            <a:r>
              <a:rPr lang="zh-CN" altLang="en-US" sz="2400" b="1" dirty="0">
                <a:latin typeface="DFKai-SB" panose="03000509000000000000" charset="-120"/>
                <a:ea typeface="DFKai-SB" panose="03000509000000000000" charset="-120"/>
                <a:cs typeface="DFKai-SB" panose="03000509000000000000" charset="-120"/>
              </a:rPr>
              <a:t>中国共产党</a:t>
            </a:r>
            <a:r>
              <a:rPr lang="zh-CN" altLang="en-US" sz="2400" b="1" dirty="0">
                <a:solidFill>
                  <a:srgbClr val="FF0000"/>
                </a:solidFill>
                <a:latin typeface="DFKai-SB" panose="03000509000000000000" charset="-120"/>
                <a:ea typeface="DFKai-SB" panose="03000509000000000000" charset="-120"/>
                <a:cs typeface="DFKai-SB" panose="03000509000000000000" charset="-120"/>
              </a:rPr>
              <a:t>为了联合地主阶级共同抗日，</a:t>
            </a:r>
            <a:r>
              <a:rPr lang="zh-CN" altLang="en-US" sz="2400" b="1" dirty="0">
                <a:latin typeface="DFKai-SB" panose="03000509000000000000" charset="-120"/>
                <a:ea typeface="DFKai-SB" panose="03000509000000000000" charset="-120"/>
                <a:cs typeface="DFKai-SB" panose="03000509000000000000" charset="-120"/>
              </a:rPr>
              <a:t>在土地政策方面作了让步，将“耕者有其田”的政策改为</a:t>
            </a:r>
            <a:r>
              <a:rPr lang="zh-CN" altLang="en-US" sz="2400" b="1" dirty="0">
                <a:solidFill>
                  <a:srgbClr val="FF0000"/>
                </a:solidFill>
                <a:latin typeface="DFKai-SB" panose="03000509000000000000" charset="-120"/>
                <a:ea typeface="DFKai-SB" panose="03000509000000000000" charset="-120"/>
                <a:cs typeface="DFKai-SB" panose="03000509000000000000" charset="-120"/>
              </a:rPr>
              <a:t>地主减租减息政策，借以减轻农民所受的封建剥削</a:t>
            </a:r>
            <a:r>
              <a:rPr lang="zh-CN" altLang="en-US" sz="2400" b="1" dirty="0">
                <a:latin typeface="DFKai-SB" panose="03000509000000000000" charset="-120"/>
                <a:ea typeface="DFKai-SB" panose="03000509000000000000" charset="-120"/>
                <a:cs typeface="DFKai-SB" panose="03000509000000000000" charset="-120"/>
              </a:rPr>
              <a:t>，提高他们抗日和生产的积极性，同时实行</a:t>
            </a:r>
            <a:r>
              <a:rPr lang="zh-CN" altLang="en-US" sz="2400" b="1" dirty="0">
                <a:solidFill>
                  <a:srgbClr val="FF0000"/>
                </a:solidFill>
                <a:latin typeface="DFKai-SB" panose="03000509000000000000" charset="-120"/>
                <a:ea typeface="DFKai-SB" panose="03000509000000000000" charset="-120"/>
                <a:cs typeface="DFKai-SB" panose="03000509000000000000" charset="-120"/>
              </a:rPr>
              <a:t>农民交租交息，借以照顾地主的利益，团结对敌。</a:t>
            </a:r>
            <a:r>
              <a:rPr lang="zh-CN" altLang="en-US" sz="2400" dirty="0">
                <a:latin typeface="DFKai-SB" panose="03000509000000000000" charset="-120"/>
                <a:ea typeface="DFKai-SB" panose="03000509000000000000" charset="-120"/>
                <a:cs typeface="DFKai-SB" panose="03000509000000000000" charset="-120"/>
              </a:rPr>
              <a:t> </a:t>
            </a:r>
            <a:endParaRPr lang="zh-CN" altLang="en-US" sz="2400" b="1" dirty="0">
              <a:latin typeface="DFKai-SB" panose="03000509000000000000" charset="-120"/>
              <a:ea typeface="DFKai-SB" panose="03000509000000000000" charset="-120"/>
              <a:cs typeface="DFKai-SB" panose="03000509000000000000" charset="-120"/>
            </a:endParaRPr>
          </a:p>
          <a:p>
            <a:pPr indent="0">
              <a:lnSpc>
                <a:spcPct val="100000"/>
              </a:lnSpc>
            </a:pPr>
            <a:r>
              <a:rPr lang="zh-CN" altLang="en-US" sz="2400" b="1" dirty="0">
                <a:solidFill>
                  <a:srgbClr val="FF0066"/>
                </a:solidFill>
                <a:latin typeface="DFKai-SB" panose="03000509000000000000" charset="-120"/>
                <a:ea typeface="DFKai-SB" panose="03000509000000000000" charset="-120"/>
                <a:cs typeface="DFKai-SB" panose="03000509000000000000" charset="-120"/>
              </a:rPr>
              <a:t>解放战争战争开始以后，</a:t>
            </a:r>
            <a:r>
              <a:rPr lang="en-US" altLang="zh-CN" sz="2400" b="1" dirty="0">
                <a:latin typeface="DFKai-SB" panose="03000509000000000000" charset="-120"/>
                <a:ea typeface="DFKai-SB" panose="03000509000000000000" charset="-120"/>
                <a:cs typeface="DFKai-SB" panose="03000509000000000000" charset="-120"/>
              </a:rPr>
              <a:t>1947</a:t>
            </a:r>
            <a:r>
              <a:rPr lang="zh-CN" altLang="en-US" sz="2400" b="1" dirty="0">
                <a:latin typeface="DFKai-SB" panose="03000509000000000000" charset="-120"/>
                <a:ea typeface="DFKai-SB" panose="03000509000000000000" charset="-120"/>
                <a:cs typeface="DFKai-SB" panose="03000509000000000000" charset="-120"/>
              </a:rPr>
              <a:t>年</a:t>
            </a:r>
            <a:r>
              <a:rPr lang="en-US" altLang="zh-CN" sz="2400" b="1" dirty="0">
                <a:latin typeface="DFKai-SB" panose="03000509000000000000" charset="-120"/>
                <a:ea typeface="DFKai-SB" panose="03000509000000000000" charset="-120"/>
                <a:cs typeface="DFKai-SB" panose="03000509000000000000" charset="-120"/>
              </a:rPr>
              <a:t>7</a:t>
            </a:r>
            <a:r>
              <a:rPr lang="zh-CN" altLang="en-US" sz="2400" b="1" dirty="0">
                <a:latin typeface="DFKai-SB" panose="03000509000000000000" charset="-120"/>
                <a:ea typeface="DFKai-SB" panose="03000509000000000000" charset="-120"/>
                <a:cs typeface="DFKai-SB" panose="03000509000000000000" charset="-120"/>
              </a:rPr>
              <a:t>～</a:t>
            </a:r>
            <a:r>
              <a:rPr lang="en-US" altLang="zh-CN" sz="2400" b="1" dirty="0">
                <a:latin typeface="DFKai-SB" panose="03000509000000000000" charset="-120"/>
                <a:ea typeface="DFKai-SB" panose="03000509000000000000" charset="-120"/>
                <a:cs typeface="DFKai-SB" panose="03000509000000000000" charset="-120"/>
              </a:rPr>
              <a:t>9</a:t>
            </a:r>
            <a:r>
              <a:rPr lang="zh-CN" altLang="en-US" sz="2400" b="1" dirty="0">
                <a:latin typeface="DFKai-SB" panose="03000509000000000000" charset="-120"/>
                <a:ea typeface="DFKai-SB" panose="03000509000000000000" charset="-120"/>
                <a:cs typeface="DFKai-SB" panose="03000509000000000000" charset="-120"/>
              </a:rPr>
              <a:t>月，中共中央制定了</a:t>
            </a:r>
            <a:r>
              <a:rPr lang="en-US" altLang="zh-CN" sz="2400" b="1" dirty="0">
                <a:latin typeface="DFKai-SB" panose="03000509000000000000" charset="-120"/>
                <a:ea typeface="DFKai-SB" panose="03000509000000000000" charset="-120"/>
                <a:cs typeface="DFKai-SB" panose="03000509000000000000" charset="-120"/>
              </a:rPr>
              <a:t>《</a:t>
            </a:r>
            <a:r>
              <a:rPr lang="zh-CN" altLang="en-US" sz="2400" b="1" dirty="0">
                <a:latin typeface="DFKai-SB" panose="03000509000000000000" charset="-120"/>
                <a:ea typeface="DFKai-SB" panose="03000509000000000000" charset="-120"/>
                <a:cs typeface="DFKai-SB" panose="03000509000000000000" charset="-120"/>
              </a:rPr>
              <a:t>中国土地法大纲</a:t>
            </a:r>
            <a:r>
              <a:rPr lang="en-US" altLang="zh-CN" sz="2400" b="1" dirty="0">
                <a:latin typeface="DFKai-SB" panose="03000509000000000000" charset="-120"/>
                <a:ea typeface="DFKai-SB" panose="03000509000000000000" charset="-120"/>
                <a:cs typeface="DFKai-SB" panose="03000509000000000000" charset="-120"/>
              </a:rPr>
              <a:t>》</a:t>
            </a:r>
            <a:r>
              <a:rPr lang="zh-CN" altLang="en-US" sz="2400" b="1" dirty="0">
                <a:latin typeface="DFKai-SB" panose="03000509000000000000" charset="-120"/>
                <a:ea typeface="DFKai-SB" panose="03000509000000000000" charset="-120"/>
                <a:cs typeface="DFKai-SB" panose="03000509000000000000" charset="-120"/>
              </a:rPr>
              <a:t>，规定废除封建性及半封建性剥削的土地制度，实行“耕者有其田”的土地制度。</a:t>
            </a:r>
          </a:p>
          <a:p>
            <a:pPr indent="0">
              <a:lnSpc>
                <a:spcPct val="100000"/>
              </a:lnSpc>
            </a:pPr>
            <a:r>
              <a:rPr lang="zh-CN" altLang="en-US" sz="2400" b="1" dirty="0">
                <a:solidFill>
                  <a:srgbClr val="FF0066"/>
                </a:solidFill>
                <a:latin typeface="DFKai-SB" panose="03000509000000000000" charset="-120"/>
                <a:ea typeface="DFKai-SB" panose="03000509000000000000" charset="-120"/>
                <a:cs typeface="DFKai-SB" panose="03000509000000000000" charset="-120"/>
              </a:rPr>
              <a:t>中华人民共和国建立以后</a:t>
            </a:r>
            <a:r>
              <a:rPr lang="en-US" altLang="zh-CN" sz="2400" b="1" dirty="0">
                <a:solidFill>
                  <a:srgbClr val="FF0066"/>
                </a:solidFill>
                <a:latin typeface="DFKai-SB" panose="03000509000000000000" charset="-120"/>
                <a:ea typeface="DFKai-SB" panose="03000509000000000000" charset="-120"/>
                <a:cs typeface="DFKai-SB" panose="03000509000000000000" charset="-120"/>
              </a:rPr>
              <a:t>,</a:t>
            </a:r>
            <a:r>
              <a:rPr lang="en-US" altLang="zh-CN" sz="2400" b="1" dirty="0">
                <a:latin typeface="DFKai-SB" panose="03000509000000000000" charset="-120"/>
                <a:ea typeface="DFKai-SB" panose="03000509000000000000" charset="-120"/>
                <a:cs typeface="DFKai-SB" panose="03000509000000000000" charset="-120"/>
              </a:rPr>
              <a:t>1950</a:t>
            </a:r>
            <a:r>
              <a:rPr lang="zh-CN" altLang="en-US" sz="2400" b="1" dirty="0">
                <a:latin typeface="DFKai-SB" panose="03000509000000000000" charset="-120"/>
                <a:ea typeface="DFKai-SB" panose="03000509000000000000" charset="-120"/>
                <a:cs typeface="DFKai-SB" panose="03000509000000000000" charset="-120"/>
              </a:rPr>
              <a:t>年</a:t>
            </a:r>
            <a:r>
              <a:rPr lang="en-US" altLang="zh-CN" sz="2400" b="1" dirty="0">
                <a:latin typeface="DFKai-SB" panose="03000509000000000000" charset="-120"/>
                <a:ea typeface="DFKai-SB" panose="03000509000000000000" charset="-120"/>
                <a:cs typeface="DFKai-SB" panose="03000509000000000000" charset="-120"/>
              </a:rPr>
              <a:t>6</a:t>
            </a:r>
            <a:r>
              <a:rPr lang="zh-CN" altLang="en-US" sz="2400" b="1" dirty="0">
                <a:latin typeface="DFKai-SB" panose="03000509000000000000" charset="-120"/>
                <a:ea typeface="DFKai-SB" panose="03000509000000000000" charset="-120"/>
                <a:cs typeface="DFKai-SB" panose="03000509000000000000" charset="-120"/>
              </a:rPr>
              <a:t>月</a:t>
            </a:r>
            <a:r>
              <a:rPr lang="en-US" altLang="zh-CN" sz="2400" b="1" dirty="0">
                <a:latin typeface="DFKai-SB" panose="03000509000000000000" charset="-120"/>
                <a:ea typeface="DFKai-SB" panose="03000509000000000000" charset="-120"/>
                <a:cs typeface="DFKai-SB" panose="03000509000000000000" charset="-120"/>
              </a:rPr>
              <a:t>28</a:t>
            </a:r>
            <a:r>
              <a:rPr lang="zh-CN" altLang="en-US" sz="2400" b="1" dirty="0">
                <a:latin typeface="DFKai-SB" panose="03000509000000000000" charset="-120"/>
                <a:ea typeface="DFKai-SB" panose="03000509000000000000" charset="-120"/>
                <a:cs typeface="DFKai-SB" panose="03000509000000000000" charset="-120"/>
              </a:rPr>
              <a:t>日，</a:t>
            </a:r>
            <a:r>
              <a:rPr lang="en-US" altLang="zh-CN" sz="2400" b="1" dirty="0">
                <a:latin typeface="DFKai-SB" panose="03000509000000000000" charset="-120"/>
                <a:ea typeface="DFKai-SB" panose="03000509000000000000" charset="-120"/>
                <a:cs typeface="DFKai-SB" panose="03000509000000000000" charset="-120"/>
              </a:rPr>
              <a:t>《</a:t>
            </a:r>
            <a:r>
              <a:rPr lang="zh-CN" altLang="en-US" sz="2400" b="1" dirty="0">
                <a:latin typeface="DFKai-SB" panose="03000509000000000000" charset="-120"/>
                <a:ea typeface="DFKai-SB" panose="03000509000000000000" charset="-120"/>
                <a:cs typeface="DFKai-SB" panose="03000509000000000000" charset="-120"/>
              </a:rPr>
              <a:t>中华人民共和国土地改革法</a:t>
            </a:r>
            <a:r>
              <a:rPr lang="en-US" altLang="zh-CN" sz="2400" b="1" dirty="0">
                <a:latin typeface="DFKai-SB" panose="03000509000000000000" charset="-120"/>
                <a:ea typeface="DFKai-SB" panose="03000509000000000000" charset="-120"/>
                <a:cs typeface="DFKai-SB" panose="03000509000000000000" charset="-120"/>
              </a:rPr>
              <a:t>》</a:t>
            </a:r>
            <a:r>
              <a:rPr lang="zh-CN" altLang="en-US" sz="2400" b="1" dirty="0">
                <a:latin typeface="DFKai-SB" panose="03000509000000000000" charset="-120"/>
                <a:ea typeface="DFKai-SB" panose="03000509000000000000" charset="-120"/>
                <a:cs typeface="DFKai-SB" panose="03000509000000000000" charset="-120"/>
              </a:rPr>
              <a:t>规定，</a:t>
            </a:r>
            <a:r>
              <a:rPr lang="zh-CN" altLang="en-US" sz="2400" b="1" dirty="0">
                <a:solidFill>
                  <a:srgbClr val="FF0066"/>
                </a:solidFill>
                <a:latin typeface="DFKai-SB" panose="03000509000000000000" charset="-120"/>
                <a:ea typeface="DFKai-SB" panose="03000509000000000000" charset="-120"/>
                <a:cs typeface="DFKai-SB" panose="03000509000000000000" charset="-120"/>
              </a:rPr>
              <a:t>废除地主阶级封建剥削的土地所有制，实行农民的土地所有制；</a:t>
            </a:r>
            <a:r>
              <a:rPr lang="zh-CN" altLang="en-US" sz="2400" b="1" dirty="0">
                <a:latin typeface="DFKai-SB" panose="03000509000000000000" charset="-120"/>
                <a:ea typeface="DFKai-SB" panose="03000509000000000000" charset="-120"/>
                <a:cs typeface="DFKai-SB" panose="03000509000000000000" charset="-120"/>
              </a:rPr>
              <a:t>到</a:t>
            </a:r>
            <a:r>
              <a:rPr lang="en-US" altLang="zh-CN" sz="2400" b="1" dirty="0">
                <a:latin typeface="DFKai-SB" panose="03000509000000000000" charset="-120"/>
                <a:ea typeface="DFKai-SB" panose="03000509000000000000" charset="-120"/>
                <a:cs typeface="DFKai-SB" panose="03000509000000000000" charset="-120"/>
              </a:rPr>
              <a:t>1952</a:t>
            </a:r>
            <a:r>
              <a:rPr lang="zh-CN" altLang="en-US" sz="2400" b="1" dirty="0">
                <a:latin typeface="DFKai-SB" panose="03000509000000000000" charset="-120"/>
                <a:ea typeface="DFKai-SB" panose="03000509000000000000" charset="-120"/>
                <a:cs typeface="DFKai-SB" panose="03000509000000000000" charset="-120"/>
              </a:rPr>
              <a:t>年底，除了西藏和其他一些少数民族地区及尚未解放的台湾省以外，广大新解放区的土地改革都宣告完成。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8" name="组合 7"/>
          <p:cNvGrpSpPr/>
          <p:nvPr userDrawn="1">
            <p:custDataLst>
              <p:tags r:id="rId2"/>
            </p:custDataLst>
          </p:nvPr>
        </p:nvGrpSpPr>
        <p:grpSpPr>
          <a:xfrm>
            <a:off x="1899" y="233363"/>
            <a:ext cx="12028736" cy="6623185"/>
            <a:chOff x="1899" y="233363"/>
            <a:chExt cx="12028736" cy="6623185"/>
          </a:xfrm>
        </p:grpSpPr>
        <p:pic>
          <p:nvPicPr>
            <p:cNvPr id="9" name="图片 8"/>
            <p:cNvPicPr>
              <a:picLocks noChangeAspect="1"/>
            </p:cNvPicPr>
            <p:nvPr userDrawn="1">
              <p:custDataLst>
                <p:tags r:id="rId41"/>
              </p:custDataLst>
            </p:nvPr>
          </p:nvPicPr>
          <p:blipFill rotWithShape="1">
            <a:blip r:embed="rId44"/>
            <a:srcRect/>
            <a:stretch>
              <a:fillRect/>
            </a:stretch>
          </p:blipFill>
          <p:spPr>
            <a:xfrm>
              <a:off x="1899" y="5780791"/>
              <a:ext cx="1765355" cy="1075757"/>
            </a:xfrm>
            <a:prstGeom prst="rect">
              <a:avLst/>
            </a:prstGeom>
          </p:spPr>
        </p:pic>
        <p:pic>
          <p:nvPicPr>
            <p:cNvPr id="10" name="图片 9"/>
            <p:cNvPicPr>
              <a:picLocks noChangeAspect="1"/>
            </p:cNvPicPr>
            <p:nvPr userDrawn="1">
              <p:custDataLst>
                <p:tags r:id="rId42"/>
              </p:custDataLst>
            </p:nvPr>
          </p:nvPicPr>
          <p:blipFill>
            <a:blip r:embed="rId45">
              <a:extLst>
                <a:ext uri="{28A0092B-C50C-407E-A947-70E740481C1C}">
                  <a14:useLocalDpi xmlns:a14="http://schemas.microsoft.com/office/drawing/2010/main" val="0"/>
                </a:ext>
              </a:extLst>
            </a:blip>
            <a:stretch>
              <a:fillRect/>
            </a:stretch>
          </p:blipFill>
          <p:spPr>
            <a:xfrm>
              <a:off x="11161341" y="233363"/>
              <a:ext cx="869294" cy="645179"/>
            </a:xfrm>
            <a:prstGeom prst="rect">
              <a:avLst/>
            </a:prstGeom>
          </p:spPr>
        </p:pic>
      </p:grpSp>
      <p:sp>
        <p:nvSpPr>
          <p:cNvPr id="37" name="PA_ImportSvg_636801368016674013"/>
          <p:cNvSpPr/>
          <p:nvPr>
            <p:custDataLst>
              <p:tags r:id="rId3"/>
            </p:custDataLst>
          </p:nvPr>
        </p:nvSpPr>
        <p:spPr>
          <a:xfrm>
            <a:off x="3978910" y="3147060"/>
            <a:ext cx="78740" cy="788670"/>
          </a:xfrm>
          <a:custGeom>
            <a:avLst/>
            <a:gdLst/>
            <a:ahLst/>
            <a:cxnLst/>
            <a:rect l="l" t="t" r="r" b="b"/>
            <a:pathLst>
              <a:path w="105411" h="1055370">
                <a:moveTo>
                  <a:pt x="1" y="0"/>
                </a:moveTo>
                <a:lnTo>
                  <a:pt x="105411" y="105410"/>
                </a:lnTo>
                <a:moveTo>
                  <a:pt x="1" y="1055370"/>
                </a:moveTo>
                <a:lnTo>
                  <a:pt x="105411" y="949960"/>
                </a:lnTo>
                <a:moveTo>
                  <a:pt x="1" y="843280"/>
                </a:moveTo>
                <a:lnTo>
                  <a:pt x="105411" y="948690"/>
                </a:lnTo>
                <a:moveTo>
                  <a:pt x="1" y="843280"/>
                </a:moveTo>
                <a:lnTo>
                  <a:pt x="105411" y="737870"/>
                </a:lnTo>
                <a:moveTo>
                  <a:pt x="1" y="632460"/>
                </a:moveTo>
                <a:lnTo>
                  <a:pt x="105411" y="737870"/>
                </a:lnTo>
                <a:moveTo>
                  <a:pt x="1" y="632460"/>
                </a:moveTo>
                <a:lnTo>
                  <a:pt x="105411" y="527050"/>
                </a:lnTo>
                <a:moveTo>
                  <a:pt x="1" y="421640"/>
                </a:moveTo>
                <a:lnTo>
                  <a:pt x="105411" y="527050"/>
                </a:lnTo>
                <a:moveTo>
                  <a:pt x="1" y="421640"/>
                </a:moveTo>
                <a:lnTo>
                  <a:pt x="105411" y="316230"/>
                </a:lnTo>
                <a:moveTo>
                  <a:pt x="1" y="210820"/>
                </a:moveTo>
                <a:lnTo>
                  <a:pt x="105411" y="316230"/>
                </a:lnTo>
                <a:moveTo>
                  <a:pt x="1" y="210820"/>
                </a:moveTo>
                <a:lnTo>
                  <a:pt x="105411" y="105410"/>
                </a:lnTo>
              </a:path>
            </a:pathLst>
          </a:custGeom>
          <a:solidFill>
            <a:srgbClr val="D9D9D9"/>
          </a:solidFill>
          <a:ln w="69146" cap="flat" cmpd="sng" algn="ctr">
            <a:solidFill>
              <a:srgbClr val="7F7F7F">
                <a:alpha val="19000"/>
              </a:srgbClr>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zh-CN" altLang="en-US">
              <a:solidFill>
                <a:srgbClr val="FFFFFF"/>
              </a:solidFill>
              <a:latin typeface="隶书" panose="02010509060101010101" charset="-122"/>
              <a:ea typeface="隶书" panose="02010509060101010101" charset="-122"/>
              <a:sym typeface="Arial" panose="020B0604020202020204" pitchFamily="34" charset="0"/>
            </a:endParaRPr>
          </a:p>
        </p:txBody>
      </p:sp>
      <p:sp>
        <p:nvSpPr>
          <p:cNvPr id="38" name="任意多边形: 形状 37"/>
          <p:cNvSpPr/>
          <p:nvPr>
            <p:custDataLst>
              <p:tags r:id="rId4"/>
            </p:custDataLst>
          </p:nvPr>
        </p:nvSpPr>
        <p:spPr>
          <a:xfrm>
            <a:off x="9290050" y="4959985"/>
            <a:ext cx="367030" cy="366395"/>
          </a:xfrm>
          <a:custGeom>
            <a:avLst/>
            <a:gdLst/>
            <a:ahLst/>
            <a:cxnLst/>
            <a:rect l="0" t="0" r="0" b="0"/>
            <a:pathLst>
              <a:path w="491491" h="490220">
                <a:moveTo>
                  <a:pt x="245110" y="490219"/>
                </a:moveTo>
                <a:cubicBezTo>
                  <a:pt x="109220" y="490219"/>
                  <a:pt x="0" y="379729"/>
                  <a:pt x="0" y="245109"/>
                </a:cubicBezTo>
                <a:cubicBezTo>
                  <a:pt x="0" y="109219"/>
                  <a:pt x="110490" y="0"/>
                  <a:pt x="245110" y="0"/>
                </a:cubicBezTo>
                <a:cubicBezTo>
                  <a:pt x="381000" y="0"/>
                  <a:pt x="490220" y="110490"/>
                  <a:pt x="490220" y="245109"/>
                </a:cubicBezTo>
                <a:cubicBezTo>
                  <a:pt x="491490" y="379729"/>
                  <a:pt x="381000" y="490219"/>
                  <a:pt x="245110" y="490219"/>
                </a:cubicBezTo>
                <a:close/>
              </a:path>
            </a:pathLst>
          </a:custGeom>
          <a:solidFill>
            <a:srgbClr val="D9D9D9"/>
          </a:solidFill>
          <a:ln w="69146" cap="flat" cmpd="sng" algn="ctr">
            <a:solidFill>
              <a:srgbClr val="7F7F7F">
                <a:alpha val="19000"/>
              </a:srgbClr>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cxnSp>
        <p:nvCxnSpPr>
          <p:cNvPr id="47" name="直接连接符 46"/>
          <p:cNvCxnSpPr/>
          <p:nvPr>
            <p:custDataLst>
              <p:tags r:id="rId5"/>
            </p:custDataLst>
          </p:nvPr>
        </p:nvCxnSpPr>
        <p:spPr>
          <a:xfrm flipV="1">
            <a:off x="5684520" y="6395720"/>
            <a:ext cx="0" cy="55245"/>
          </a:xfrm>
          <a:prstGeom prst="line">
            <a:avLst/>
          </a:prstGeom>
          <a:solidFill>
            <a:srgbClr val="D9D9D9"/>
          </a:solidFill>
          <a:ln w="69146">
            <a:solidFill>
              <a:srgbClr val="7F7F7F">
                <a:alpha val="19000"/>
              </a:srgb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custDataLst>
              <p:tags r:id="rId6"/>
            </p:custDataLst>
          </p:nvPr>
        </p:nvCxnSpPr>
        <p:spPr>
          <a:xfrm>
            <a:off x="5590540" y="6358255"/>
            <a:ext cx="55245" cy="0"/>
          </a:xfrm>
          <a:prstGeom prst="line">
            <a:avLst/>
          </a:prstGeom>
          <a:solidFill>
            <a:srgbClr val="D9D9D9"/>
          </a:solidFill>
          <a:ln w="69146">
            <a:solidFill>
              <a:srgbClr val="7F7F7F">
                <a:alpha val="19000"/>
              </a:srgb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custDataLst>
              <p:tags r:id="rId7"/>
            </p:custDataLst>
          </p:nvPr>
        </p:nvCxnSpPr>
        <p:spPr>
          <a:xfrm flipV="1">
            <a:off x="5684520" y="6264275"/>
            <a:ext cx="0" cy="55245"/>
          </a:xfrm>
          <a:prstGeom prst="line">
            <a:avLst/>
          </a:prstGeom>
          <a:solidFill>
            <a:srgbClr val="D9D9D9"/>
          </a:solidFill>
          <a:ln w="69146">
            <a:solidFill>
              <a:srgbClr val="7F7F7F">
                <a:alpha val="19000"/>
              </a:srgb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custDataLst>
              <p:tags r:id="rId8"/>
            </p:custDataLst>
          </p:nvPr>
        </p:nvCxnSpPr>
        <p:spPr>
          <a:xfrm>
            <a:off x="5722620" y="6358255"/>
            <a:ext cx="55880" cy="0"/>
          </a:xfrm>
          <a:prstGeom prst="line">
            <a:avLst/>
          </a:prstGeom>
          <a:solidFill>
            <a:srgbClr val="D9D9D9"/>
          </a:solidFill>
          <a:ln w="69146">
            <a:solidFill>
              <a:srgbClr val="7F7F7F">
                <a:alpha val="19000"/>
              </a:srgbClr>
            </a:solidFill>
          </a:ln>
        </p:spPr>
        <p:style>
          <a:lnRef idx="1">
            <a:schemeClr val="accent1"/>
          </a:lnRef>
          <a:fillRef idx="0">
            <a:schemeClr val="accent1"/>
          </a:fillRef>
          <a:effectRef idx="0">
            <a:schemeClr val="accent1"/>
          </a:effectRef>
          <a:fontRef idx="minor">
            <a:schemeClr val="tx1"/>
          </a:fontRef>
        </p:style>
      </p:cxnSp>
      <p:sp>
        <p:nvSpPr>
          <p:cNvPr id="40" name="椭圆 39"/>
          <p:cNvSpPr/>
          <p:nvPr>
            <p:custDataLst>
              <p:tags r:id="rId9"/>
            </p:custDataLst>
          </p:nvPr>
        </p:nvSpPr>
        <p:spPr>
          <a:xfrm>
            <a:off x="3921125" y="1591310"/>
            <a:ext cx="220345" cy="220345"/>
          </a:xfrm>
          <a:prstGeom prst="ellipse">
            <a:avLst/>
          </a:prstGeom>
          <a:solidFill>
            <a:srgbClr val="D9D9D9"/>
          </a:solidFill>
          <a:ln w="69146" cap="flat" cmpd="sng" algn="ctr">
            <a:solidFill>
              <a:srgbClr val="7F7F7F">
                <a:alpha val="19000"/>
              </a:srgbClr>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cxnSp>
        <p:nvCxnSpPr>
          <p:cNvPr id="43" name="直接连接符 42"/>
          <p:cNvCxnSpPr/>
          <p:nvPr>
            <p:custDataLst>
              <p:tags r:id="rId10"/>
            </p:custDataLst>
          </p:nvPr>
        </p:nvCxnSpPr>
        <p:spPr>
          <a:xfrm flipV="1">
            <a:off x="7650480" y="1053465"/>
            <a:ext cx="0" cy="55880"/>
          </a:xfrm>
          <a:prstGeom prst="line">
            <a:avLst/>
          </a:prstGeom>
          <a:solidFill>
            <a:srgbClr val="D9D9D9"/>
          </a:solidFill>
          <a:ln w="69146">
            <a:solidFill>
              <a:srgbClr val="7F7F7F">
                <a:alpha val="19000"/>
              </a:srgb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custDataLst>
              <p:tags r:id="rId11"/>
            </p:custDataLst>
          </p:nvPr>
        </p:nvCxnSpPr>
        <p:spPr>
          <a:xfrm>
            <a:off x="7556500" y="1015365"/>
            <a:ext cx="55245" cy="0"/>
          </a:xfrm>
          <a:prstGeom prst="line">
            <a:avLst/>
          </a:prstGeom>
          <a:solidFill>
            <a:srgbClr val="D9D9D9"/>
          </a:solidFill>
          <a:ln w="69146">
            <a:solidFill>
              <a:srgbClr val="7F7F7F">
                <a:alpha val="19000"/>
              </a:srgb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custDataLst>
              <p:tags r:id="rId12"/>
            </p:custDataLst>
          </p:nvPr>
        </p:nvCxnSpPr>
        <p:spPr>
          <a:xfrm flipV="1">
            <a:off x="7650480" y="921385"/>
            <a:ext cx="0" cy="55245"/>
          </a:xfrm>
          <a:prstGeom prst="line">
            <a:avLst/>
          </a:prstGeom>
          <a:solidFill>
            <a:srgbClr val="D9D9D9"/>
          </a:solidFill>
          <a:ln w="69146">
            <a:solidFill>
              <a:srgbClr val="7F7F7F">
                <a:alpha val="19000"/>
              </a:srgb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custDataLst>
              <p:tags r:id="rId13"/>
            </p:custDataLst>
          </p:nvPr>
        </p:nvCxnSpPr>
        <p:spPr>
          <a:xfrm>
            <a:off x="7688580" y="1015365"/>
            <a:ext cx="55880" cy="0"/>
          </a:xfrm>
          <a:prstGeom prst="line">
            <a:avLst/>
          </a:prstGeom>
          <a:solidFill>
            <a:srgbClr val="D9D9D9"/>
          </a:solidFill>
          <a:ln w="69146">
            <a:solidFill>
              <a:srgbClr val="7F7F7F">
                <a:alpha val="19000"/>
              </a:srgbClr>
            </a:solidFill>
          </a:ln>
        </p:spPr>
        <p:style>
          <a:lnRef idx="1">
            <a:schemeClr val="accent1"/>
          </a:lnRef>
          <a:fillRef idx="0">
            <a:schemeClr val="accent1"/>
          </a:fillRef>
          <a:effectRef idx="0">
            <a:schemeClr val="accent1"/>
          </a:effectRef>
          <a:fontRef idx="minor">
            <a:schemeClr val="tx1"/>
          </a:fontRef>
        </p:style>
      </p:cxnSp>
      <p:sp>
        <p:nvSpPr>
          <p:cNvPr id="42" name="任意多边形: 形状 41"/>
          <p:cNvSpPr/>
          <p:nvPr>
            <p:custDataLst>
              <p:tags r:id="rId14"/>
            </p:custDataLst>
          </p:nvPr>
        </p:nvSpPr>
        <p:spPr>
          <a:xfrm>
            <a:off x="9157335" y="2018030"/>
            <a:ext cx="207010" cy="207010"/>
          </a:xfrm>
          <a:custGeom>
            <a:avLst/>
            <a:gdLst/>
            <a:ahLst/>
            <a:cxnLst/>
            <a:rect l="0" t="0" r="0" b="0"/>
            <a:pathLst>
              <a:path w="276862" h="276861">
                <a:moveTo>
                  <a:pt x="138431" y="276860"/>
                </a:moveTo>
                <a:cubicBezTo>
                  <a:pt x="62231" y="276860"/>
                  <a:pt x="0" y="214630"/>
                  <a:pt x="0" y="138430"/>
                </a:cubicBezTo>
                <a:cubicBezTo>
                  <a:pt x="0" y="62230"/>
                  <a:pt x="62231" y="0"/>
                  <a:pt x="138431" y="0"/>
                </a:cubicBezTo>
                <a:cubicBezTo>
                  <a:pt x="214631" y="0"/>
                  <a:pt x="276861" y="62230"/>
                  <a:pt x="276861" y="138430"/>
                </a:cubicBezTo>
                <a:cubicBezTo>
                  <a:pt x="276861" y="214630"/>
                  <a:pt x="215901" y="276860"/>
                  <a:pt x="138431" y="276860"/>
                </a:cubicBezTo>
                <a:close/>
              </a:path>
            </a:pathLst>
          </a:custGeom>
          <a:solidFill>
            <a:srgbClr val="D9D9D9"/>
          </a:solidFill>
          <a:ln w="69146" cap="flat" cmpd="sng" algn="ctr">
            <a:solidFill>
              <a:srgbClr val="7F7F7F">
                <a:alpha val="19000"/>
              </a:srgbClr>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pic>
        <p:nvPicPr>
          <p:cNvPr id="5" name="图片 4"/>
          <p:cNvPicPr>
            <a:picLocks noChangeAspect="1"/>
          </p:cNvPicPr>
          <p:nvPr>
            <p:custDataLst>
              <p:tags r:id="rId15"/>
            </p:custDataLst>
          </p:nvPr>
        </p:nvPicPr>
        <p:blipFill rotWithShape="1">
          <a:blip r:embed="rId46"/>
          <a:srcRect t="94" b="94"/>
          <a:stretch>
            <a:fillRect/>
          </a:stretch>
        </p:blipFill>
        <p:spPr>
          <a:xfrm>
            <a:off x="-8181" y="0"/>
            <a:ext cx="5140639" cy="6858000"/>
          </a:xfrm>
          <a:prstGeom prst="rect">
            <a:avLst/>
          </a:prstGeom>
        </p:spPr>
      </p:pic>
      <p:sp>
        <p:nvSpPr>
          <p:cNvPr id="74" name="任意多边形: 形状 73"/>
          <p:cNvSpPr/>
          <p:nvPr>
            <p:custDataLst>
              <p:tags r:id="rId16"/>
            </p:custDataLst>
          </p:nvPr>
        </p:nvSpPr>
        <p:spPr>
          <a:xfrm>
            <a:off x="8500530" y="949"/>
            <a:ext cx="3690523" cy="4319522"/>
          </a:xfrm>
          <a:custGeom>
            <a:avLst/>
            <a:gdLst/>
            <a:ahLst/>
            <a:cxnLst/>
            <a:rect l="0" t="0" r="0" b="0"/>
            <a:pathLst>
              <a:path w="4940303" h="5782311">
                <a:moveTo>
                  <a:pt x="297180" y="0"/>
                </a:moveTo>
                <a:cubicBezTo>
                  <a:pt x="297180" y="0"/>
                  <a:pt x="0" y="1187450"/>
                  <a:pt x="1776730" y="1607820"/>
                </a:cubicBezTo>
                <a:cubicBezTo>
                  <a:pt x="3554730" y="2028190"/>
                  <a:pt x="2067561" y="3521710"/>
                  <a:pt x="2531111" y="4443730"/>
                </a:cubicBezTo>
                <a:cubicBezTo>
                  <a:pt x="2975611" y="5327650"/>
                  <a:pt x="3542030" y="5610860"/>
                  <a:pt x="4777741" y="5782310"/>
                </a:cubicBezTo>
                <a:lnTo>
                  <a:pt x="4940302" y="5782310"/>
                </a:lnTo>
                <a:lnTo>
                  <a:pt x="4940302" y="0"/>
                </a:lnTo>
                <a:close/>
              </a:path>
            </a:pathLst>
          </a:custGeom>
          <a:solidFill>
            <a:srgbClr val="BFBFBF">
              <a:alpha val="6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75" name="任意多边形: 形状 74"/>
          <p:cNvSpPr/>
          <p:nvPr>
            <p:custDataLst>
              <p:tags r:id="rId17"/>
            </p:custDataLst>
          </p:nvPr>
        </p:nvSpPr>
        <p:spPr>
          <a:xfrm>
            <a:off x="9664609" y="949"/>
            <a:ext cx="2527391" cy="4319522"/>
          </a:xfrm>
          <a:custGeom>
            <a:avLst/>
            <a:gdLst/>
            <a:ahLst/>
            <a:cxnLst/>
            <a:rect l="0" t="0" r="0" b="0"/>
            <a:pathLst>
              <a:path w="3383282" h="5782311">
                <a:moveTo>
                  <a:pt x="203200" y="0"/>
                </a:moveTo>
                <a:cubicBezTo>
                  <a:pt x="203200" y="0"/>
                  <a:pt x="0" y="1187450"/>
                  <a:pt x="1216661" y="1607820"/>
                </a:cubicBezTo>
                <a:cubicBezTo>
                  <a:pt x="2433322" y="2028190"/>
                  <a:pt x="1416050" y="3521710"/>
                  <a:pt x="1733550" y="4443730"/>
                </a:cubicBezTo>
                <a:cubicBezTo>
                  <a:pt x="2038350" y="5327650"/>
                  <a:pt x="2425700" y="5610860"/>
                  <a:pt x="3271520" y="5782310"/>
                </a:cubicBezTo>
                <a:lnTo>
                  <a:pt x="3383281" y="5782310"/>
                </a:lnTo>
                <a:lnTo>
                  <a:pt x="3383281" y="0"/>
                </a:lnTo>
                <a:close/>
              </a:path>
            </a:pathLst>
          </a:custGeom>
          <a:solidFill>
            <a:srgbClr val="7F7F7F">
              <a:alpha val="3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dirty="0">
              <a:solidFill>
                <a:srgbClr val="FFFFFF"/>
              </a:solidFill>
              <a:latin typeface="隶书" panose="02010509060101010101" charset="-122"/>
              <a:ea typeface="隶书" panose="02010509060101010101" charset="-122"/>
              <a:sym typeface="Arial" panose="020B0604020202020204" pitchFamily="34" charset="0"/>
            </a:endParaRPr>
          </a:p>
        </p:txBody>
      </p:sp>
      <p:sp>
        <p:nvSpPr>
          <p:cNvPr id="53" name="任意多边形: 形状 52"/>
          <p:cNvSpPr/>
          <p:nvPr>
            <p:custDataLst>
              <p:tags r:id="rId18"/>
            </p:custDataLst>
          </p:nvPr>
        </p:nvSpPr>
        <p:spPr>
          <a:xfrm>
            <a:off x="11436985" y="365125"/>
            <a:ext cx="30480" cy="30480"/>
          </a:xfrm>
          <a:custGeom>
            <a:avLst/>
            <a:gdLst/>
            <a:ahLst/>
            <a:cxnLst/>
            <a:rect l="0" t="0" r="0" b="0"/>
            <a:pathLst>
              <a:path w="91441" h="91441">
                <a:moveTo>
                  <a:pt x="0" y="45720"/>
                </a:moveTo>
                <a:cubicBezTo>
                  <a:pt x="0" y="20320"/>
                  <a:pt x="20320" y="0"/>
                  <a:pt x="45720" y="0"/>
                </a:cubicBezTo>
                <a:cubicBezTo>
                  <a:pt x="71120" y="0"/>
                  <a:pt x="91440" y="20320"/>
                  <a:pt x="91440" y="45720"/>
                </a:cubicBezTo>
                <a:cubicBezTo>
                  <a:pt x="91440" y="71120"/>
                  <a:pt x="71120" y="91440"/>
                  <a:pt x="45720" y="91440"/>
                </a:cubicBezTo>
                <a:cubicBezTo>
                  <a:pt x="20320" y="91440"/>
                  <a:pt x="0" y="71120"/>
                  <a:pt x="0" y="45720"/>
                </a:cubicBezTo>
                <a:close/>
              </a:path>
            </a:pathLst>
          </a:custGeom>
          <a:solidFill>
            <a:srgbClr val="FFFFFF"/>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54" name="任意多边形: 形状 53"/>
          <p:cNvSpPr/>
          <p:nvPr>
            <p:custDataLst>
              <p:tags r:id="rId19"/>
            </p:custDataLst>
          </p:nvPr>
        </p:nvSpPr>
        <p:spPr>
          <a:xfrm>
            <a:off x="11514455" y="441960"/>
            <a:ext cx="30480" cy="30480"/>
          </a:xfrm>
          <a:custGeom>
            <a:avLst/>
            <a:gdLst/>
            <a:ahLst/>
            <a:cxnLst/>
            <a:rect l="0" t="0" r="0" b="0"/>
            <a:pathLst>
              <a:path w="91441" h="91441">
                <a:moveTo>
                  <a:pt x="0" y="45720"/>
                </a:moveTo>
                <a:cubicBezTo>
                  <a:pt x="0" y="20320"/>
                  <a:pt x="20320" y="0"/>
                  <a:pt x="45720" y="0"/>
                </a:cubicBezTo>
                <a:cubicBezTo>
                  <a:pt x="71120" y="0"/>
                  <a:pt x="91440" y="20320"/>
                  <a:pt x="91440" y="45720"/>
                </a:cubicBezTo>
                <a:cubicBezTo>
                  <a:pt x="91440" y="71120"/>
                  <a:pt x="71120" y="91440"/>
                  <a:pt x="45720" y="91440"/>
                </a:cubicBezTo>
                <a:cubicBezTo>
                  <a:pt x="20320" y="91440"/>
                  <a:pt x="0" y="71120"/>
                  <a:pt x="0" y="45720"/>
                </a:cubicBezTo>
                <a:close/>
              </a:path>
            </a:pathLst>
          </a:custGeom>
          <a:solidFill>
            <a:srgbClr val="FFFFFF"/>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55" name="任意多边形: 形状 54"/>
          <p:cNvSpPr/>
          <p:nvPr>
            <p:custDataLst>
              <p:tags r:id="rId20"/>
            </p:custDataLst>
          </p:nvPr>
        </p:nvSpPr>
        <p:spPr>
          <a:xfrm>
            <a:off x="11514455" y="365125"/>
            <a:ext cx="30480" cy="30480"/>
          </a:xfrm>
          <a:custGeom>
            <a:avLst/>
            <a:gdLst/>
            <a:ahLst/>
            <a:cxnLst/>
            <a:rect l="0" t="0" r="0" b="0"/>
            <a:pathLst>
              <a:path w="91441" h="91441">
                <a:moveTo>
                  <a:pt x="0" y="45720"/>
                </a:moveTo>
                <a:cubicBezTo>
                  <a:pt x="0" y="20320"/>
                  <a:pt x="20320" y="0"/>
                  <a:pt x="45720" y="0"/>
                </a:cubicBezTo>
                <a:cubicBezTo>
                  <a:pt x="71120" y="0"/>
                  <a:pt x="91440" y="20320"/>
                  <a:pt x="91440" y="45720"/>
                </a:cubicBezTo>
                <a:cubicBezTo>
                  <a:pt x="91440" y="71120"/>
                  <a:pt x="71120" y="91440"/>
                  <a:pt x="45720" y="91440"/>
                </a:cubicBezTo>
                <a:cubicBezTo>
                  <a:pt x="20320" y="91440"/>
                  <a:pt x="0" y="71120"/>
                  <a:pt x="0" y="45720"/>
                </a:cubicBezTo>
                <a:close/>
              </a:path>
            </a:pathLst>
          </a:custGeom>
          <a:solidFill>
            <a:srgbClr val="FFFFFF"/>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56" name="任意多边形: 形状 55"/>
          <p:cNvSpPr/>
          <p:nvPr>
            <p:custDataLst>
              <p:tags r:id="rId21"/>
            </p:custDataLst>
          </p:nvPr>
        </p:nvSpPr>
        <p:spPr>
          <a:xfrm>
            <a:off x="11592560" y="518160"/>
            <a:ext cx="30480" cy="30480"/>
          </a:xfrm>
          <a:custGeom>
            <a:avLst/>
            <a:gdLst/>
            <a:ahLst/>
            <a:cxnLst/>
            <a:rect l="0" t="0" r="0" b="0"/>
            <a:pathLst>
              <a:path w="91441" h="91441">
                <a:moveTo>
                  <a:pt x="0" y="45720"/>
                </a:moveTo>
                <a:cubicBezTo>
                  <a:pt x="0" y="20320"/>
                  <a:pt x="20320" y="0"/>
                  <a:pt x="45720" y="0"/>
                </a:cubicBezTo>
                <a:cubicBezTo>
                  <a:pt x="71120" y="0"/>
                  <a:pt x="91440" y="20320"/>
                  <a:pt x="91440" y="45720"/>
                </a:cubicBezTo>
                <a:cubicBezTo>
                  <a:pt x="91440" y="71120"/>
                  <a:pt x="71120" y="91440"/>
                  <a:pt x="45720" y="91440"/>
                </a:cubicBezTo>
                <a:cubicBezTo>
                  <a:pt x="21590" y="91440"/>
                  <a:pt x="0" y="71120"/>
                  <a:pt x="0" y="45720"/>
                </a:cubicBezTo>
                <a:close/>
              </a:path>
            </a:pathLst>
          </a:custGeom>
          <a:solidFill>
            <a:srgbClr val="FFFFFF"/>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57" name="任意多边形: 形状 56"/>
          <p:cNvSpPr/>
          <p:nvPr>
            <p:custDataLst>
              <p:tags r:id="rId22"/>
            </p:custDataLst>
          </p:nvPr>
        </p:nvSpPr>
        <p:spPr>
          <a:xfrm>
            <a:off x="11592560" y="441960"/>
            <a:ext cx="30480" cy="30480"/>
          </a:xfrm>
          <a:custGeom>
            <a:avLst/>
            <a:gdLst/>
            <a:ahLst/>
            <a:cxnLst/>
            <a:rect l="0" t="0" r="0" b="0"/>
            <a:pathLst>
              <a:path w="91441" h="91441">
                <a:moveTo>
                  <a:pt x="0" y="45720"/>
                </a:moveTo>
                <a:cubicBezTo>
                  <a:pt x="0" y="20320"/>
                  <a:pt x="20320" y="0"/>
                  <a:pt x="45720" y="0"/>
                </a:cubicBezTo>
                <a:cubicBezTo>
                  <a:pt x="71120" y="0"/>
                  <a:pt x="91440" y="20320"/>
                  <a:pt x="91440" y="45720"/>
                </a:cubicBezTo>
                <a:cubicBezTo>
                  <a:pt x="91440" y="71120"/>
                  <a:pt x="71120" y="91440"/>
                  <a:pt x="45720" y="91440"/>
                </a:cubicBezTo>
                <a:cubicBezTo>
                  <a:pt x="21590" y="91440"/>
                  <a:pt x="0" y="71120"/>
                  <a:pt x="0" y="45720"/>
                </a:cubicBezTo>
                <a:close/>
              </a:path>
            </a:pathLst>
          </a:custGeom>
          <a:solidFill>
            <a:srgbClr val="FFFFFF"/>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58" name="任意多边形: 形状 57"/>
          <p:cNvSpPr/>
          <p:nvPr>
            <p:custDataLst>
              <p:tags r:id="rId23"/>
            </p:custDataLst>
          </p:nvPr>
        </p:nvSpPr>
        <p:spPr>
          <a:xfrm>
            <a:off x="11592560" y="365125"/>
            <a:ext cx="30480" cy="30480"/>
          </a:xfrm>
          <a:custGeom>
            <a:avLst/>
            <a:gdLst/>
            <a:ahLst/>
            <a:cxnLst/>
            <a:rect l="0" t="0" r="0" b="0"/>
            <a:pathLst>
              <a:path w="91441" h="91441">
                <a:moveTo>
                  <a:pt x="0" y="45720"/>
                </a:moveTo>
                <a:cubicBezTo>
                  <a:pt x="0" y="20320"/>
                  <a:pt x="20320" y="0"/>
                  <a:pt x="45720" y="0"/>
                </a:cubicBezTo>
                <a:cubicBezTo>
                  <a:pt x="71120" y="0"/>
                  <a:pt x="91440" y="20320"/>
                  <a:pt x="91440" y="45720"/>
                </a:cubicBezTo>
                <a:cubicBezTo>
                  <a:pt x="91440" y="71120"/>
                  <a:pt x="71120" y="91440"/>
                  <a:pt x="45720" y="91440"/>
                </a:cubicBezTo>
                <a:cubicBezTo>
                  <a:pt x="21590" y="91440"/>
                  <a:pt x="0" y="71120"/>
                  <a:pt x="0" y="45720"/>
                </a:cubicBezTo>
                <a:close/>
              </a:path>
            </a:pathLst>
          </a:custGeom>
          <a:solidFill>
            <a:srgbClr val="FFFFFF"/>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59" name="任意多边形: 形状 58"/>
          <p:cNvSpPr/>
          <p:nvPr>
            <p:custDataLst>
              <p:tags r:id="rId24"/>
            </p:custDataLst>
          </p:nvPr>
        </p:nvSpPr>
        <p:spPr>
          <a:xfrm>
            <a:off x="11670665" y="594995"/>
            <a:ext cx="30480" cy="30480"/>
          </a:xfrm>
          <a:custGeom>
            <a:avLst/>
            <a:gdLst/>
            <a:ahLst/>
            <a:cxnLst/>
            <a:rect l="0" t="0" r="0" b="0"/>
            <a:pathLst>
              <a:path w="91440" h="91441">
                <a:moveTo>
                  <a:pt x="0" y="45720"/>
                </a:moveTo>
                <a:cubicBezTo>
                  <a:pt x="0" y="20320"/>
                  <a:pt x="20320" y="0"/>
                  <a:pt x="45720" y="0"/>
                </a:cubicBezTo>
                <a:cubicBezTo>
                  <a:pt x="71120" y="0"/>
                  <a:pt x="91439" y="20320"/>
                  <a:pt x="91439" y="45720"/>
                </a:cubicBezTo>
                <a:cubicBezTo>
                  <a:pt x="91439" y="71120"/>
                  <a:pt x="71120" y="91440"/>
                  <a:pt x="45720" y="91440"/>
                </a:cubicBezTo>
                <a:cubicBezTo>
                  <a:pt x="20320" y="91440"/>
                  <a:pt x="0" y="71120"/>
                  <a:pt x="0" y="45720"/>
                </a:cubicBezTo>
                <a:close/>
              </a:path>
            </a:pathLst>
          </a:custGeom>
          <a:solidFill>
            <a:srgbClr val="FFFFFF"/>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60" name="任意多边形: 形状 59"/>
          <p:cNvSpPr/>
          <p:nvPr>
            <p:custDataLst>
              <p:tags r:id="rId25"/>
            </p:custDataLst>
          </p:nvPr>
        </p:nvSpPr>
        <p:spPr>
          <a:xfrm>
            <a:off x="11670665" y="518160"/>
            <a:ext cx="30480" cy="30480"/>
          </a:xfrm>
          <a:custGeom>
            <a:avLst/>
            <a:gdLst/>
            <a:ahLst/>
            <a:cxnLst/>
            <a:rect l="0" t="0" r="0" b="0"/>
            <a:pathLst>
              <a:path w="91440" h="91441">
                <a:moveTo>
                  <a:pt x="0" y="45720"/>
                </a:moveTo>
                <a:cubicBezTo>
                  <a:pt x="0" y="20320"/>
                  <a:pt x="20320" y="0"/>
                  <a:pt x="45720" y="0"/>
                </a:cubicBezTo>
                <a:cubicBezTo>
                  <a:pt x="71120" y="0"/>
                  <a:pt x="91439" y="20320"/>
                  <a:pt x="91439" y="45720"/>
                </a:cubicBezTo>
                <a:cubicBezTo>
                  <a:pt x="91439" y="71120"/>
                  <a:pt x="71120" y="91440"/>
                  <a:pt x="45720" y="91440"/>
                </a:cubicBezTo>
                <a:cubicBezTo>
                  <a:pt x="20320" y="91440"/>
                  <a:pt x="0" y="71120"/>
                  <a:pt x="0" y="45720"/>
                </a:cubicBezTo>
                <a:close/>
              </a:path>
            </a:pathLst>
          </a:custGeom>
          <a:solidFill>
            <a:srgbClr val="FFFFFF"/>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61" name="任意多边形: 形状 60"/>
          <p:cNvSpPr/>
          <p:nvPr>
            <p:custDataLst>
              <p:tags r:id="rId26"/>
            </p:custDataLst>
          </p:nvPr>
        </p:nvSpPr>
        <p:spPr>
          <a:xfrm>
            <a:off x="11670665" y="441960"/>
            <a:ext cx="30480" cy="30480"/>
          </a:xfrm>
          <a:custGeom>
            <a:avLst/>
            <a:gdLst/>
            <a:ahLst/>
            <a:cxnLst/>
            <a:rect l="0" t="0" r="0" b="0"/>
            <a:pathLst>
              <a:path w="91440" h="91441">
                <a:moveTo>
                  <a:pt x="0" y="45720"/>
                </a:moveTo>
                <a:cubicBezTo>
                  <a:pt x="0" y="20320"/>
                  <a:pt x="20320" y="0"/>
                  <a:pt x="45720" y="0"/>
                </a:cubicBezTo>
                <a:cubicBezTo>
                  <a:pt x="71120" y="0"/>
                  <a:pt x="91439" y="20320"/>
                  <a:pt x="91439" y="45720"/>
                </a:cubicBezTo>
                <a:cubicBezTo>
                  <a:pt x="91439" y="71120"/>
                  <a:pt x="71120" y="91440"/>
                  <a:pt x="45720" y="91440"/>
                </a:cubicBezTo>
                <a:cubicBezTo>
                  <a:pt x="20320" y="91440"/>
                  <a:pt x="0" y="71120"/>
                  <a:pt x="0" y="45720"/>
                </a:cubicBezTo>
                <a:close/>
              </a:path>
            </a:pathLst>
          </a:custGeom>
          <a:solidFill>
            <a:srgbClr val="FFFFFF"/>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62" name="任意多边形: 形状 61"/>
          <p:cNvSpPr/>
          <p:nvPr>
            <p:custDataLst>
              <p:tags r:id="rId27"/>
            </p:custDataLst>
          </p:nvPr>
        </p:nvSpPr>
        <p:spPr>
          <a:xfrm>
            <a:off x="11670665" y="365125"/>
            <a:ext cx="30480" cy="30480"/>
          </a:xfrm>
          <a:custGeom>
            <a:avLst/>
            <a:gdLst/>
            <a:ahLst/>
            <a:cxnLst/>
            <a:rect l="0" t="0" r="0" b="0"/>
            <a:pathLst>
              <a:path w="91440" h="91441">
                <a:moveTo>
                  <a:pt x="0" y="45720"/>
                </a:moveTo>
                <a:cubicBezTo>
                  <a:pt x="0" y="20320"/>
                  <a:pt x="20320" y="0"/>
                  <a:pt x="45720" y="0"/>
                </a:cubicBezTo>
                <a:cubicBezTo>
                  <a:pt x="71120" y="0"/>
                  <a:pt x="91439" y="20320"/>
                  <a:pt x="91439" y="45720"/>
                </a:cubicBezTo>
                <a:cubicBezTo>
                  <a:pt x="91439" y="71120"/>
                  <a:pt x="71120" y="91440"/>
                  <a:pt x="45720" y="91440"/>
                </a:cubicBezTo>
                <a:cubicBezTo>
                  <a:pt x="20320" y="91440"/>
                  <a:pt x="0" y="71120"/>
                  <a:pt x="0" y="45720"/>
                </a:cubicBezTo>
                <a:close/>
              </a:path>
            </a:pathLst>
          </a:custGeom>
          <a:solidFill>
            <a:srgbClr val="FFFFFF"/>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63" name="任意多边形: 形状 62"/>
          <p:cNvSpPr/>
          <p:nvPr>
            <p:custDataLst>
              <p:tags r:id="rId28"/>
            </p:custDataLst>
          </p:nvPr>
        </p:nvSpPr>
        <p:spPr>
          <a:xfrm>
            <a:off x="11748770" y="671830"/>
            <a:ext cx="30480" cy="30480"/>
          </a:xfrm>
          <a:custGeom>
            <a:avLst/>
            <a:gdLst/>
            <a:ahLst/>
            <a:cxnLst/>
            <a:rect l="0" t="0" r="0" b="0"/>
            <a:pathLst>
              <a:path w="91440" h="91441">
                <a:moveTo>
                  <a:pt x="0" y="45720"/>
                </a:moveTo>
                <a:cubicBezTo>
                  <a:pt x="0" y="20320"/>
                  <a:pt x="20320" y="0"/>
                  <a:pt x="45720" y="0"/>
                </a:cubicBezTo>
                <a:cubicBezTo>
                  <a:pt x="71120" y="0"/>
                  <a:pt x="91439" y="20320"/>
                  <a:pt x="91439" y="45720"/>
                </a:cubicBezTo>
                <a:cubicBezTo>
                  <a:pt x="91439" y="71120"/>
                  <a:pt x="71120" y="91440"/>
                  <a:pt x="45720" y="91440"/>
                </a:cubicBezTo>
                <a:cubicBezTo>
                  <a:pt x="20320" y="91440"/>
                  <a:pt x="0" y="71120"/>
                  <a:pt x="0" y="45720"/>
                </a:cubicBezTo>
                <a:close/>
              </a:path>
            </a:pathLst>
          </a:custGeom>
          <a:solidFill>
            <a:srgbClr val="FFFFFF"/>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64" name="任意多边形: 形状 63"/>
          <p:cNvSpPr/>
          <p:nvPr>
            <p:custDataLst>
              <p:tags r:id="rId29"/>
            </p:custDataLst>
          </p:nvPr>
        </p:nvSpPr>
        <p:spPr>
          <a:xfrm>
            <a:off x="11748770" y="594995"/>
            <a:ext cx="30480" cy="30480"/>
          </a:xfrm>
          <a:custGeom>
            <a:avLst/>
            <a:gdLst/>
            <a:ahLst/>
            <a:cxnLst/>
            <a:rect l="0" t="0" r="0" b="0"/>
            <a:pathLst>
              <a:path w="91440" h="91441">
                <a:moveTo>
                  <a:pt x="0" y="45720"/>
                </a:moveTo>
                <a:cubicBezTo>
                  <a:pt x="0" y="20320"/>
                  <a:pt x="20320" y="0"/>
                  <a:pt x="45720" y="0"/>
                </a:cubicBezTo>
                <a:cubicBezTo>
                  <a:pt x="71120" y="0"/>
                  <a:pt x="91439" y="20320"/>
                  <a:pt x="91439" y="45720"/>
                </a:cubicBezTo>
                <a:cubicBezTo>
                  <a:pt x="91439" y="71120"/>
                  <a:pt x="71120" y="91440"/>
                  <a:pt x="45720" y="91440"/>
                </a:cubicBezTo>
                <a:cubicBezTo>
                  <a:pt x="20320" y="91440"/>
                  <a:pt x="0" y="71120"/>
                  <a:pt x="0" y="45720"/>
                </a:cubicBezTo>
                <a:close/>
              </a:path>
            </a:pathLst>
          </a:custGeom>
          <a:solidFill>
            <a:srgbClr val="FFFFFF"/>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65" name="任意多边形: 形状 64"/>
          <p:cNvSpPr/>
          <p:nvPr>
            <p:custDataLst>
              <p:tags r:id="rId30"/>
            </p:custDataLst>
          </p:nvPr>
        </p:nvSpPr>
        <p:spPr>
          <a:xfrm>
            <a:off x="11748770" y="518160"/>
            <a:ext cx="30480" cy="30480"/>
          </a:xfrm>
          <a:custGeom>
            <a:avLst/>
            <a:gdLst/>
            <a:ahLst/>
            <a:cxnLst/>
            <a:rect l="0" t="0" r="0" b="0"/>
            <a:pathLst>
              <a:path w="91440" h="91441">
                <a:moveTo>
                  <a:pt x="0" y="45720"/>
                </a:moveTo>
                <a:cubicBezTo>
                  <a:pt x="0" y="20320"/>
                  <a:pt x="20320" y="0"/>
                  <a:pt x="45720" y="0"/>
                </a:cubicBezTo>
                <a:cubicBezTo>
                  <a:pt x="71120" y="0"/>
                  <a:pt x="91439" y="20320"/>
                  <a:pt x="91439" y="45720"/>
                </a:cubicBezTo>
                <a:cubicBezTo>
                  <a:pt x="91439" y="71120"/>
                  <a:pt x="71120" y="91440"/>
                  <a:pt x="45720" y="91440"/>
                </a:cubicBezTo>
                <a:cubicBezTo>
                  <a:pt x="20320" y="91440"/>
                  <a:pt x="0" y="71120"/>
                  <a:pt x="0" y="45720"/>
                </a:cubicBezTo>
                <a:close/>
              </a:path>
            </a:pathLst>
          </a:custGeom>
          <a:solidFill>
            <a:srgbClr val="FFFFFF"/>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66" name="任意多边形: 形状 65"/>
          <p:cNvSpPr/>
          <p:nvPr>
            <p:custDataLst>
              <p:tags r:id="rId31"/>
            </p:custDataLst>
          </p:nvPr>
        </p:nvSpPr>
        <p:spPr>
          <a:xfrm>
            <a:off x="11748770" y="441960"/>
            <a:ext cx="30480" cy="30480"/>
          </a:xfrm>
          <a:custGeom>
            <a:avLst/>
            <a:gdLst/>
            <a:ahLst/>
            <a:cxnLst/>
            <a:rect l="0" t="0" r="0" b="0"/>
            <a:pathLst>
              <a:path w="91440" h="91441">
                <a:moveTo>
                  <a:pt x="0" y="45720"/>
                </a:moveTo>
                <a:cubicBezTo>
                  <a:pt x="0" y="20320"/>
                  <a:pt x="20320" y="0"/>
                  <a:pt x="45720" y="0"/>
                </a:cubicBezTo>
                <a:cubicBezTo>
                  <a:pt x="71120" y="0"/>
                  <a:pt x="91439" y="20320"/>
                  <a:pt x="91439" y="45720"/>
                </a:cubicBezTo>
                <a:cubicBezTo>
                  <a:pt x="91439" y="71120"/>
                  <a:pt x="71120" y="91440"/>
                  <a:pt x="45720" y="91440"/>
                </a:cubicBezTo>
                <a:cubicBezTo>
                  <a:pt x="20320" y="91440"/>
                  <a:pt x="0" y="71120"/>
                  <a:pt x="0" y="45720"/>
                </a:cubicBezTo>
                <a:close/>
              </a:path>
            </a:pathLst>
          </a:custGeom>
          <a:solidFill>
            <a:srgbClr val="FFFFFF"/>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67" name="任意多边形: 形状 66"/>
          <p:cNvSpPr/>
          <p:nvPr>
            <p:custDataLst>
              <p:tags r:id="rId32"/>
            </p:custDataLst>
          </p:nvPr>
        </p:nvSpPr>
        <p:spPr>
          <a:xfrm>
            <a:off x="11748770" y="365125"/>
            <a:ext cx="30480" cy="30480"/>
          </a:xfrm>
          <a:custGeom>
            <a:avLst/>
            <a:gdLst/>
            <a:ahLst/>
            <a:cxnLst/>
            <a:rect l="0" t="0" r="0" b="0"/>
            <a:pathLst>
              <a:path w="91440" h="91441">
                <a:moveTo>
                  <a:pt x="0" y="45720"/>
                </a:moveTo>
                <a:cubicBezTo>
                  <a:pt x="0" y="20320"/>
                  <a:pt x="20320" y="0"/>
                  <a:pt x="45720" y="0"/>
                </a:cubicBezTo>
                <a:cubicBezTo>
                  <a:pt x="71120" y="0"/>
                  <a:pt x="91439" y="20320"/>
                  <a:pt x="91439" y="45720"/>
                </a:cubicBezTo>
                <a:cubicBezTo>
                  <a:pt x="91439" y="71120"/>
                  <a:pt x="71120" y="91440"/>
                  <a:pt x="45720" y="91440"/>
                </a:cubicBezTo>
                <a:cubicBezTo>
                  <a:pt x="20320" y="91440"/>
                  <a:pt x="0" y="71120"/>
                  <a:pt x="0" y="45720"/>
                </a:cubicBezTo>
                <a:close/>
              </a:path>
            </a:pathLst>
          </a:custGeom>
          <a:solidFill>
            <a:srgbClr val="FFFFFF"/>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68" name="任意多边形: 形状 67"/>
          <p:cNvSpPr/>
          <p:nvPr>
            <p:custDataLst>
              <p:tags r:id="rId33"/>
            </p:custDataLst>
          </p:nvPr>
        </p:nvSpPr>
        <p:spPr>
          <a:xfrm>
            <a:off x="11826875" y="748030"/>
            <a:ext cx="30480" cy="30480"/>
          </a:xfrm>
          <a:custGeom>
            <a:avLst/>
            <a:gdLst/>
            <a:ahLst/>
            <a:cxnLst/>
            <a:rect l="0" t="0" r="0" b="0"/>
            <a:pathLst>
              <a:path w="91440" h="91441">
                <a:moveTo>
                  <a:pt x="0" y="45720"/>
                </a:moveTo>
                <a:cubicBezTo>
                  <a:pt x="0" y="20320"/>
                  <a:pt x="20319" y="0"/>
                  <a:pt x="45719" y="0"/>
                </a:cubicBezTo>
                <a:cubicBezTo>
                  <a:pt x="71119" y="0"/>
                  <a:pt x="91439" y="20320"/>
                  <a:pt x="91439" y="45720"/>
                </a:cubicBezTo>
                <a:cubicBezTo>
                  <a:pt x="91439" y="71120"/>
                  <a:pt x="71119" y="91440"/>
                  <a:pt x="45719" y="91440"/>
                </a:cubicBezTo>
                <a:cubicBezTo>
                  <a:pt x="20319" y="91440"/>
                  <a:pt x="0" y="71120"/>
                  <a:pt x="0" y="45720"/>
                </a:cubicBezTo>
                <a:close/>
              </a:path>
            </a:pathLst>
          </a:custGeom>
          <a:solidFill>
            <a:srgbClr val="FFFFFF"/>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69" name="任意多边形: 形状 68"/>
          <p:cNvSpPr/>
          <p:nvPr>
            <p:custDataLst>
              <p:tags r:id="rId34"/>
            </p:custDataLst>
          </p:nvPr>
        </p:nvSpPr>
        <p:spPr>
          <a:xfrm>
            <a:off x="11826875" y="671830"/>
            <a:ext cx="30480" cy="30480"/>
          </a:xfrm>
          <a:custGeom>
            <a:avLst/>
            <a:gdLst/>
            <a:ahLst/>
            <a:cxnLst/>
            <a:rect l="0" t="0" r="0" b="0"/>
            <a:pathLst>
              <a:path w="91440" h="91441">
                <a:moveTo>
                  <a:pt x="0" y="45720"/>
                </a:moveTo>
                <a:cubicBezTo>
                  <a:pt x="0" y="20320"/>
                  <a:pt x="20319" y="0"/>
                  <a:pt x="45719" y="0"/>
                </a:cubicBezTo>
                <a:cubicBezTo>
                  <a:pt x="71119" y="0"/>
                  <a:pt x="91439" y="20320"/>
                  <a:pt x="91439" y="45720"/>
                </a:cubicBezTo>
                <a:cubicBezTo>
                  <a:pt x="91439" y="71120"/>
                  <a:pt x="71119" y="91440"/>
                  <a:pt x="45719" y="91440"/>
                </a:cubicBezTo>
                <a:cubicBezTo>
                  <a:pt x="20319" y="91440"/>
                  <a:pt x="0" y="71120"/>
                  <a:pt x="0" y="45720"/>
                </a:cubicBezTo>
                <a:close/>
              </a:path>
            </a:pathLst>
          </a:custGeom>
          <a:solidFill>
            <a:srgbClr val="FFFFFF"/>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70" name="任意多边形: 形状 69"/>
          <p:cNvSpPr/>
          <p:nvPr>
            <p:custDataLst>
              <p:tags r:id="rId35"/>
            </p:custDataLst>
          </p:nvPr>
        </p:nvSpPr>
        <p:spPr>
          <a:xfrm>
            <a:off x="11826875" y="594995"/>
            <a:ext cx="30480" cy="30480"/>
          </a:xfrm>
          <a:custGeom>
            <a:avLst/>
            <a:gdLst/>
            <a:ahLst/>
            <a:cxnLst/>
            <a:rect l="0" t="0" r="0" b="0"/>
            <a:pathLst>
              <a:path w="91440" h="91441">
                <a:moveTo>
                  <a:pt x="0" y="45720"/>
                </a:moveTo>
                <a:cubicBezTo>
                  <a:pt x="0" y="20320"/>
                  <a:pt x="20319" y="0"/>
                  <a:pt x="45719" y="0"/>
                </a:cubicBezTo>
                <a:cubicBezTo>
                  <a:pt x="71119" y="0"/>
                  <a:pt x="91439" y="20320"/>
                  <a:pt x="91439" y="45720"/>
                </a:cubicBezTo>
                <a:cubicBezTo>
                  <a:pt x="91439" y="71120"/>
                  <a:pt x="71119" y="91440"/>
                  <a:pt x="45719" y="91440"/>
                </a:cubicBezTo>
                <a:cubicBezTo>
                  <a:pt x="20319" y="91440"/>
                  <a:pt x="0" y="71120"/>
                  <a:pt x="0" y="45720"/>
                </a:cubicBezTo>
                <a:close/>
              </a:path>
            </a:pathLst>
          </a:custGeom>
          <a:solidFill>
            <a:srgbClr val="FFFFFF"/>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71" name="任意多边形: 形状 70"/>
          <p:cNvSpPr/>
          <p:nvPr>
            <p:custDataLst>
              <p:tags r:id="rId36"/>
            </p:custDataLst>
          </p:nvPr>
        </p:nvSpPr>
        <p:spPr>
          <a:xfrm>
            <a:off x="11826875" y="518160"/>
            <a:ext cx="30480" cy="30480"/>
          </a:xfrm>
          <a:custGeom>
            <a:avLst/>
            <a:gdLst/>
            <a:ahLst/>
            <a:cxnLst/>
            <a:rect l="0" t="0" r="0" b="0"/>
            <a:pathLst>
              <a:path w="91440" h="91441">
                <a:moveTo>
                  <a:pt x="0" y="45720"/>
                </a:moveTo>
                <a:cubicBezTo>
                  <a:pt x="0" y="20320"/>
                  <a:pt x="20319" y="0"/>
                  <a:pt x="45719" y="0"/>
                </a:cubicBezTo>
                <a:cubicBezTo>
                  <a:pt x="71119" y="0"/>
                  <a:pt x="91439" y="20320"/>
                  <a:pt x="91439" y="45720"/>
                </a:cubicBezTo>
                <a:cubicBezTo>
                  <a:pt x="91439" y="71120"/>
                  <a:pt x="71119" y="91440"/>
                  <a:pt x="45719" y="91440"/>
                </a:cubicBezTo>
                <a:cubicBezTo>
                  <a:pt x="20319" y="91440"/>
                  <a:pt x="0" y="71120"/>
                  <a:pt x="0" y="45720"/>
                </a:cubicBezTo>
                <a:close/>
              </a:path>
            </a:pathLst>
          </a:custGeom>
          <a:solidFill>
            <a:srgbClr val="FFFFFF"/>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72" name="任意多边形: 形状 71"/>
          <p:cNvSpPr/>
          <p:nvPr>
            <p:custDataLst>
              <p:tags r:id="rId37"/>
            </p:custDataLst>
          </p:nvPr>
        </p:nvSpPr>
        <p:spPr>
          <a:xfrm>
            <a:off x="11826875" y="441960"/>
            <a:ext cx="30480" cy="30480"/>
          </a:xfrm>
          <a:custGeom>
            <a:avLst/>
            <a:gdLst/>
            <a:ahLst/>
            <a:cxnLst/>
            <a:rect l="0" t="0" r="0" b="0"/>
            <a:pathLst>
              <a:path w="91440" h="91441">
                <a:moveTo>
                  <a:pt x="0" y="45720"/>
                </a:moveTo>
                <a:cubicBezTo>
                  <a:pt x="0" y="20320"/>
                  <a:pt x="20319" y="0"/>
                  <a:pt x="45719" y="0"/>
                </a:cubicBezTo>
                <a:cubicBezTo>
                  <a:pt x="71119" y="0"/>
                  <a:pt x="91439" y="20320"/>
                  <a:pt x="91439" y="45720"/>
                </a:cubicBezTo>
                <a:cubicBezTo>
                  <a:pt x="91439" y="71120"/>
                  <a:pt x="71119" y="91440"/>
                  <a:pt x="45719" y="91440"/>
                </a:cubicBezTo>
                <a:cubicBezTo>
                  <a:pt x="20319" y="91440"/>
                  <a:pt x="0" y="71120"/>
                  <a:pt x="0" y="45720"/>
                </a:cubicBezTo>
                <a:close/>
              </a:path>
            </a:pathLst>
          </a:custGeom>
          <a:solidFill>
            <a:srgbClr val="FFFFFF"/>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73" name="任意多边形: 形状 72"/>
          <p:cNvSpPr/>
          <p:nvPr>
            <p:custDataLst>
              <p:tags r:id="rId38"/>
            </p:custDataLst>
          </p:nvPr>
        </p:nvSpPr>
        <p:spPr>
          <a:xfrm>
            <a:off x="11826875" y="365125"/>
            <a:ext cx="30480" cy="30480"/>
          </a:xfrm>
          <a:custGeom>
            <a:avLst/>
            <a:gdLst/>
            <a:ahLst/>
            <a:cxnLst/>
            <a:rect l="0" t="0" r="0" b="0"/>
            <a:pathLst>
              <a:path w="91440" h="91441">
                <a:moveTo>
                  <a:pt x="0" y="45720"/>
                </a:moveTo>
                <a:cubicBezTo>
                  <a:pt x="0" y="20320"/>
                  <a:pt x="20319" y="0"/>
                  <a:pt x="45719" y="0"/>
                </a:cubicBezTo>
                <a:cubicBezTo>
                  <a:pt x="71119" y="0"/>
                  <a:pt x="91439" y="20320"/>
                  <a:pt x="91439" y="45720"/>
                </a:cubicBezTo>
                <a:cubicBezTo>
                  <a:pt x="91439" y="71120"/>
                  <a:pt x="71119" y="91440"/>
                  <a:pt x="45719" y="91440"/>
                </a:cubicBezTo>
                <a:cubicBezTo>
                  <a:pt x="20319" y="91440"/>
                  <a:pt x="0" y="71120"/>
                  <a:pt x="0" y="45720"/>
                </a:cubicBezTo>
                <a:close/>
              </a:path>
            </a:pathLst>
          </a:custGeom>
          <a:solidFill>
            <a:srgbClr val="FFFFFF"/>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800">
              <a:solidFill>
                <a:srgbClr val="FFFFFF"/>
              </a:solidFill>
              <a:latin typeface="隶书" panose="02010509060101010101" charset="-122"/>
              <a:ea typeface="隶书" panose="02010509060101010101" charset="-122"/>
              <a:sym typeface="Arial" panose="020B0604020202020204" pitchFamily="34" charset="0"/>
            </a:endParaRPr>
          </a:p>
        </p:txBody>
      </p:sp>
      <p:sp>
        <p:nvSpPr>
          <p:cNvPr id="6" name="文本框 5"/>
          <p:cNvSpPr txBox="1"/>
          <p:nvPr>
            <p:custDataLst>
              <p:tags r:id="rId39"/>
            </p:custDataLst>
          </p:nvPr>
        </p:nvSpPr>
        <p:spPr>
          <a:xfrm>
            <a:off x="5920776" y="346692"/>
            <a:ext cx="5516042" cy="707053"/>
          </a:xfrm>
          <a:prstGeom prst="rect">
            <a:avLst/>
          </a:prstGeom>
          <a:noFill/>
        </p:spPr>
        <p:txBody>
          <a:bodyPr vert="horz" lIns="91440" tIns="45720" rIns="91440" bIns="45720" rtlCol="0" anchor="ctr" anchorCtr="0">
            <a:normAutofit/>
          </a:bodyPr>
          <a:lstStyle>
            <a:defPPr>
              <a:defRPr lang="zh-CN"/>
            </a:defPPr>
            <a:lvl1pPr marR="0" fontAlgn="auto">
              <a:lnSpc>
                <a:spcPct val="100000"/>
              </a:lnSpc>
              <a:spcBef>
                <a:spcPct val="0"/>
              </a:spcBef>
              <a:buNone/>
              <a:defRPr kumimoji="0" sz="3200" b="1" i="0" u="none" strike="noStrike" cap="none" spc="600" normalizeH="0" baseline="0">
                <a:solidFill>
                  <a:schemeClr val="bg1"/>
                </a:solidFill>
                <a:uFillTx/>
                <a:latin typeface="+mj-ea"/>
                <a:ea typeface="+mj-ea"/>
                <a:cs typeface="+mj-cs"/>
              </a:defRPr>
            </a:lvl1pPr>
          </a:lstStyle>
          <a:p>
            <a:pPr marL="0" indent="0" algn="l">
              <a:lnSpc>
                <a:spcPct val="120000"/>
              </a:lnSpc>
              <a:spcBef>
                <a:spcPts val="0"/>
              </a:spcBef>
              <a:spcAft>
                <a:spcPts val="0"/>
              </a:spcAft>
              <a:buSzPct val="100000"/>
              <a:buNone/>
            </a:pPr>
            <a:r>
              <a:rPr lang="zh-CN" altLang="en-US" sz="3200" spc="300">
                <a:solidFill>
                  <a:srgbClr val="404040"/>
                </a:solidFill>
                <a:latin typeface="隶书" panose="02010509060101010101" charset="-122"/>
                <a:ea typeface="隶书" panose="02010509060101010101" charset="-122"/>
              </a:rPr>
              <a:t>新民主主义革命的胜利</a:t>
            </a:r>
          </a:p>
        </p:txBody>
      </p:sp>
      <p:sp>
        <p:nvSpPr>
          <p:cNvPr id="7" name="文本框 6"/>
          <p:cNvSpPr txBox="1"/>
          <p:nvPr>
            <p:custDataLst>
              <p:tags r:id="rId40"/>
            </p:custDataLst>
          </p:nvPr>
        </p:nvSpPr>
        <p:spPr>
          <a:xfrm>
            <a:off x="5722620" y="1140460"/>
            <a:ext cx="6308090" cy="4658995"/>
          </a:xfrm>
          <a:prstGeom prst="rect">
            <a:avLst/>
          </a:prstGeom>
          <a:noFill/>
        </p:spPr>
        <p:txBody>
          <a:bodyPr vert="horz" lIns="91440" tIns="45720" rIns="91440" bIns="45720" rtlCol="0">
            <a:noAutofit/>
          </a:bodyPr>
          <a:lstStyle>
            <a:defPPr>
              <a:defRPr lang="zh-CN"/>
            </a:defPPr>
            <a:lvl1pPr marR="0" lvl="0" indent="0" fontAlgn="auto">
              <a:lnSpc>
                <a:spcPct val="150000"/>
              </a:lnSpc>
              <a:spcBef>
                <a:spcPts val="0"/>
              </a:spcBef>
              <a:spcAft>
                <a:spcPts val="800"/>
              </a:spcAft>
              <a:buFont typeface="Arial" panose="020B0604020202020204" pitchFamily="34" charset="0"/>
              <a:buNone/>
              <a:defRPr kumimoji="0" sz="1200" b="0" i="0" u="none" strike="noStrike" cap="none" spc="50" normalizeH="0" baseline="0">
                <a:solidFill>
                  <a:schemeClr val="bg1"/>
                </a:solidFill>
                <a:uFillTx/>
                <a:latin typeface="微软雅黑 Light" panose="020B0502040204020203" pitchFamily="34" charset="-122"/>
                <a:ea typeface="微软雅黑 Light" panose="020B0502040204020203" pitchFamily="34" charset="-122"/>
              </a:defRPr>
            </a:lvl1pPr>
            <a:lvl2pPr marL="685800" marR="0" lvl="1" indent="-228600" fontAlgn="auto">
              <a:lnSpc>
                <a:spcPct val="130000"/>
              </a:lnSpc>
              <a:spcBef>
                <a:spcPts val="0"/>
              </a:spcBef>
              <a:spcAft>
                <a:spcPts val="1000"/>
              </a:spcAft>
              <a:buFont typeface="Arial" panose="020B0604020202020204" pitchFamily="34" charset="0"/>
              <a:buChar char="•"/>
              <a:tabLst>
                <a:tab pos="1609725" algn="l"/>
              </a:tabLst>
              <a:defRPr kumimoji="0" sz="1600" b="0" i="0" u="none" strike="noStrike" cap="none" spc="150" normalizeH="0" baseline="0">
                <a:solidFill>
                  <a:schemeClr val="tx1">
                    <a:lumMod val="75000"/>
                    <a:lumOff val="25000"/>
                  </a:schemeClr>
                </a:solidFill>
                <a:uFillTx/>
              </a:defRPr>
            </a:lvl2pPr>
            <a:lvl3pPr marL="1143000" marR="0" lvl="2" indent="-228600" fontAlgn="auto">
              <a:lnSpc>
                <a:spcPct val="130000"/>
              </a:lnSpc>
              <a:spcBef>
                <a:spcPts val="0"/>
              </a:spcBef>
              <a:spcAft>
                <a:spcPts val="1000"/>
              </a:spcAft>
              <a:buFont typeface="Arial" panose="020B0604020202020204" pitchFamily="34" charset="0"/>
              <a:buChar char="•"/>
              <a:defRPr kumimoji="0" sz="1600" b="0" i="0" u="none" strike="noStrike" cap="none" spc="150" normalizeH="0" baseline="0">
                <a:solidFill>
                  <a:schemeClr val="tx1">
                    <a:lumMod val="75000"/>
                    <a:lumOff val="25000"/>
                  </a:schemeClr>
                </a:solidFill>
                <a:uFillTx/>
              </a:defRPr>
            </a:lvl3pPr>
            <a:lvl4pPr marL="1600200" marR="0" lvl="3" indent="-228600" fontAlgn="auto">
              <a:lnSpc>
                <a:spcPct val="130000"/>
              </a:lnSpc>
              <a:spcBef>
                <a:spcPts val="0"/>
              </a:spcBef>
              <a:spcAft>
                <a:spcPts val="1000"/>
              </a:spcAft>
              <a:buFont typeface="Arial" panose="020B0604020202020204" pitchFamily="34" charset="0"/>
              <a:buChar char="•"/>
              <a:defRPr kumimoji="0" sz="1600" b="0" i="0" u="none" strike="noStrike" cap="none" spc="150" normalizeH="0" baseline="0">
                <a:solidFill>
                  <a:schemeClr val="tx1">
                    <a:lumMod val="75000"/>
                    <a:lumOff val="25000"/>
                  </a:schemeClr>
                </a:solidFill>
                <a:uFillTx/>
              </a:defRPr>
            </a:lvl4pPr>
            <a:lvl5pPr marL="2057400" marR="0" lvl="4" indent="-228600" fontAlgn="auto">
              <a:lnSpc>
                <a:spcPct val="130000"/>
              </a:lnSpc>
              <a:spcBef>
                <a:spcPts val="0"/>
              </a:spcBef>
              <a:spcAft>
                <a:spcPts val="1000"/>
              </a:spcAft>
              <a:buFont typeface="Arial" panose="020B0604020202020204" pitchFamily="34" charset="0"/>
              <a:buChar char="•"/>
              <a:defRPr kumimoji="0" sz="1600" b="0" i="0" u="none" strike="noStrike" cap="none" spc="150" normalizeH="0" baseline="0">
                <a:solidFill>
                  <a:schemeClr val="tx1">
                    <a:lumMod val="75000"/>
                    <a:lumOff val="25000"/>
                  </a:schemeClr>
                </a:solidFill>
                <a:uFillTx/>
              </a:defRP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342900" lvl="0" indent="-342900" algn="l">
              <a:lnSpc>
                <a:spcPct val="100000"/>
              </a:lnSpc>
              <a:spcBef>
                <a:spcPts val="0"/>
              </a:spcBef>
              <a:spcAft>
                <a:spcPts val="0"/>
              </a:spcAft>
              <a:buSzPct val="100000"/>
              <a:buFont typeface="Wingdings" panose="05000000000000000000" charset="0"/>
              <a:buChar char="Ø"/>
            </a:pPr>
            <a:r>
              <a:rPr lang="zh-CN" altLang="en-US" sz="2400" b="1" spc="150">
                <a:solidFill>
                  <a:schemeClr val="tx1"/>
                </a:solidFill>
                <a:latin typeface="隶书" panose="02010509060101010101" charset="-122"/>
                <a:ea typeface="隶书" panose="02010509060101010101" charset="-122"/>
                <a:cs typeface="隶书" panose="02010509060101010101" charset="-122"/>
              </a:rPr>
              <a:t>从战略进攻到战略决战</a:t>
            </a:r>
          </a:p>
          <a:p>
            <a:pPr marL="863600" lvl="1" indent="-342900" algn="l" fontAlgn="ctr">
              <a:lnSpc>
                <a:spcPct val="100000"/>
              </a:lnSpc>
              <a:spcBef>
                <a:spcPts val="0"/>
              </a:spcBef>
              <a:spcAft>
                <a:spcPts val="0"/>
              </a:spcAft>
              <a:buSzPct val="100000"/>
              <a:buFont typeface="+mj-lt"/>
              <a:buAutoNum type="arabicPeriod"/>
            </a:pPr>
            <a:r>
              <a:rPr lang="zh-CN" altLang="en-US" sz="2400" b="1" spc="150">
                <a:solidFill>
                  <a:schemeClr val="tx1"/>
                </a:solidFill>
                <a:latin typeface="隶书" panose="02010509060101010101" charset="-122"/>
                <a:ea typeface="隶书" panose="02010509060101010101" charset="-122"/>
                <a:cs typeface="隶书" panose="02010509060101010101" charset="-122"/>
              </a:rPr>
              <a:t>战略进攻</a:t>
            </a:r>
            <a:endParaRPr lang="zh-CN" altLang="en-US" sz="2400" spc="150">
              <a:solidFill>
                <a:schemeClr val="tx1"/>
              </a:solidFill>
              <a:latin typeface="隶书" panose="02010509060101010101" charset="-122"/>
              <a:ea typeface="隶书" panose="02010509060101010101" charset="-122"/>
              <a:cs typeface="隶书" panose="02010509060101010101" charset="-122"/>
            </a:endParaRPr>
          </a:p>
          <a:p>
            <a:pPr marL="749300" lvl="2" algn="l" fontAlgn="ctr">
              <a:lnSpc>
                <a:spcPct val="100000"/>
              </a:lnSpc>
              <a:spcBef>
                <a:spcPts val="0"/>
              </a:spcBef>
              <a:spcAft>
                <a:spcPts val="0"/>
              </a:spcAft>
              <a:buSzPct val="100000"/>
              <a:buFont typeface="+mj-ea"/>
              <a:buNone/>
            </a:pPr>
            <a:r>
              <a:rPr lang="zh-CN" altLang="en-US" sz="2400" b="1" spc="150">
                <a:solidFill>
                  <a:schemeClr val="tx1"/>
                </a:solidFill>
                <a:latin typeface="隶书" panose="02010509060101010101" charset="-122"/>
                <a:ea typeface="隶书" panose="02010509060101010101" charset="-122"/>
                <a:cs typeface="隶书" panose="02010509060101010101" charset="-122"/>
              </a:rPr>
              <a:t>时间</a:t>
            </a:r>
            <a:r>
              <a:rPr lang="zh-CN" altLang="en-US" sz="2400" spc="150">
                <a:solidFill>
                  <a:schemeClr val="tx1"/>
                </a:solidFill>
                <a:latin typeface="隶书" panose="02010509060101010101" charset="-122"/>
                <a:ea typeface="隶书" panose="02010509060101010101" charset="-122"/>
                <a:cs typeface="隶书" panose="02010509060101010101" charset="-122"/>
              </a:rPr>
              <a:t>：1947年6月</a:t>
            </a:r>
          </a:p>
          <a:p>
            <a:pPr marL="749300" lvl="2" algn="l" fontAlgn="ctr">
              <a:lnSpc>
                <a:spcPct val="100000"/>
              </a:lnSpc>
              <a:spcBef>
                <a:spcPts val="0"/>
              </a:spcBef>
              <a:spcAft>
                <a:spcPts val="0"/>
              </a:spcAft>
              <a:buSzPct val="100000"/>
              <a:buFont typeface="+mj-ea"/>
              <a:buNone/>
            </a:pPr>
            <a:r>
              <a:rPr sz="2400" b="1" spc="150">
                <a:solidFill>
                  <a:schemeClr val="tx1"/>
                </a:solidFill>
                <a:latin typeface="隶书" panose="02010509060101010101" charset="-122"/>
                <a:ea typeface="隶书" panose="02010509060101010101" charset="-122"/>
                <a:cs typeface="隶书" panose="02010509060101010101" charset="-122"/>
              </a:rPr>
              <a:t>表现</a:t>
            </a:r>
            <a:r>
              <a:rPr sz="2400" spc="150">
                <a:solidFill>
                  <a:schemeClr val="tx1"/>
                </a:solidFill>
                <a:latin typeface="隶书" panose="02010509060101010101" charset="-122"/>
                <a:ea typeface="隶书" panose="02010509060101010101" charset="-122"/>
                <a:cs typeface="隶书" panose="02010509060101010101" charset="-122"/>
              </a:rPr>
              <a:t>：刘伯承、邓小平率领晋冀鲁豫解放军主力12万人，一举突破黄河天险，千里跃进大别山，直接威胁到国民党统治的中心南京、武汉，揭开战略</a:t>
            </a:r>
            <a:r>
              <a:rPr lang="zh-CN" sz="2400" spc="150">
                <a:solidFill>
                  <a:schemeClr val="tx1"/>
                </a:solidFill>
                <a:latin typeface="隶书" panose="02010509060101010101" charset="-122"/>
                <a:ea typeface="隶书" panose="02010509060101010101" charset="-122"/>
                <a:cs typeface="隶书" panose="02010509060101010101" charset="-122"/>
              </a:rPr>
              <a:t>反</a:t>
            </a:r>
            <a:r>
              <a:rPr sz="2400" spc="150">
                <a:solidFill>
                  <a:schemeClr val="tx1"/>
                </a:solidFill>
                <a:latin typeface="隶书" panose="02010509060101010101" charset="-122"/>
                <a:ea typeface="隶书" panose="02010509060101010101" charset="-122"/>
                <a:cs typeface="隶书" panose="02010509060101010101" charset="-122"/>
              </a:rPr>
              <a:t>攻的序幕。</a:t>
            </a:r>
          </a:p>
          <a:p>
            <a:pPr marL="749300" lvl="1" algn="l" fontAlgn="ctr">
              <a:lnSpc>
                <a:spcPct val="100000"/>
              </a:lnSpc>
              <a:spcBef>
                <a:spcPts val="0"/>
              </a:spcBef>
              <a:spcAft>
                <a:spcPts val="0"/>
              </a:spcAft>
              <a:buSzPct val="100000"/>
              <a:buFont typeface="+mj-lt"/>
              <a:buAutoNum type="arabicPeriod"/>
            </a:pPr>
            <a:r>
              <a:rPr sz="2400" b="1" spc="150">
                <a:solidFill>
                  <a:schemeClr val="tx1"/>
                </a:solidFill>
                <a:latin typeface="隶书" panose="02010509060101010101" charset="-122"/>
                <a:ea typeface="隶书" panose="02010509060101010101" charset="-122"/>
                <a:cs typeface="隶书" panose="02010509060101010101" charset="-122"/>
              </a:rPr>
              <a:t>战略决战</a:t>
            </a:r>
          </a:p>
          <a:p>
            <a:pPr marL="749300" lvl="2" algn="l" fontAlgn="ctr">
              <a:lnSpc>
                <a:spcPct val="100000"/>
              </a:lnSpc>
              <a:spcBef>
                <a:spcPts val="0"/>
              </a:spcBef>
              <a:spcAft>
                <a:spcPts val="0"/>
              </a:spcAft>
              <a:buSzPct val="100000"/>
              <a:buFont typeface="+mj-ea"/>
              <a:buNone/>
            </a:pPr>
            <a:r>
              <a:rPr sz="2400" b="1" spc="150">
                <a:solidFill>
                  <a:schemeClr val="tx1"/>
                </a:solidFill>
                <a:latin typeface="隶书" panose="02010509060101010101" charset="-122"/>
                <a:ea typeface="隶书" panose="02010509060101010101" charset="-122"/>
                <a:cs typeface="隶书" panose="02010509060101010101" charset="-122"/>
              </a:rPr>
              <a:t>表现</a:t>
            </a:r>
            <a:r>
              <a:rPr sz="2400" spc="150">
                <a:solidFill>
                  <a:schemeClr val="tx1"/>
                </a:solidFill>
                <a:latin typeface="隶书" panose="02010509060101010101" charset="-122"/>
                <a:ea typeface="隶书" panose="02010509060101010101" charset="-122"/>
                <a:cs typeface="隶书" panose="02010509060101010101" charset="-122"/>
              </a:rPr>
              <a:t>：辽沈、淮海、平津</a:t>
            </a:r>
          </a:p>
          <a:p>
            <a:pPr marL="749300" lvl="2" algn="l" fontAlgn="ctr">
              <a:lnSpc>
                <a:spcPct val="100000"/>
              </a:lnSpc>
              <a:spcBef>
                <a:spcPts val="0"/>
              </a:spcBef>
              <a:spcAft>
                <a:spcPts val="0"/>
              </a:spcAft>
              <a:buSzPct val="100000"/>
              <a:buFont typeface="+mj-ea"/>
              <a:buNone/>
            </a:pPr>
            <a:r>
              <a:rPr sz="2400" b="1" spc="150">
                <a:solidFill>
                  <a:schemeClr val="tx1"/>
                </a:solidFill>
                <a:latin typeface="隶书" panose="02010509060101010101" charset="-122"/>
                <a:ea typeface="隶书" panose="02010509060101010101" charset="-122"/>
                <a:cs typeface="隶书" panose="02010509060101010101" charset="-122"/>
              </a:rPr>
              <a:t>影响</a:t>
            </a:r>
            <a:r>
              <a:rPr sz="2400" spc="150">
                <a:solidFill>
                  <a:schemeClr val="tx1"/>
                </a:solidFill>
                <a:latin typeface="隶书" panose="02010509060101010101" charset="-122"/>
                <a:ea typeface="隶书" panose="02010509060101010101" charset="-122"/>
                <a:cs typeface="隶书" panose="02010509060101010101" charset="-122"/>
              </a:rPr>
              <a:t>：辽沈、淮海、平津三大战役，是国共两党的战略决战，共歼灭国民党军队154万余人，基本摧毁了国民党的主要军事力量，为中国革命在全国的胜利奠定了基础。</a:t>
            </a:r>
          </a:p>
        </p:txBody>
      </p:sp>
    </p:spTree>
    <p:custDataLst>
      <p:tags r:id="rId1"/>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图片 1"/>
          <p:cNvPicPr>
            <a:picLocks noChangeAspect="1"/>
          </p:cNvPicPr>
          <p:nvPr/>
        </p:nvPicPr>
        <p:blipFill>
          <a:blip r:embed="rId2"/>
          <a:stretch>
            <a:fillRect/>
          </a:stretch>
        </p:blipFill>
        <p:spPr>
          <a:xfrm>
            <a:off x="2561590" y="504825"/>
            <a:ext cx="7306310" cy="4805045"/>
          </a:xfrm>
          <a:prstGeom prst="rect">
            <a:avLst/>
          </a:prstGeom>
          <a:noFill/>
          <a:ln w="9525">
            <a:noFill/>
          </a:ln>
        </p:spPr>
      </p:pic>
      <p:sp>
        <p:nvSpPr>
          <p:cNvPr id="6146" name="文本框 2"/>
          <p:cNvSpPr txBox="1"/>
          <p:nvPr/>
        </p:nvSpPr>
        <p:spPr>
          <a:xfrm>
            <a:off x="2100898" y="5510530"/>
            <a:ext cx="8562975" cy="953135"/>
          </a:xfrm>
          <a:prstGeom prst="rect">
            <a:avLst/>
          </a:prstGeom>
          <a:noFill/>
          <a:ln w="9525">
            <a:noFill/>
          </a:ln>
        </p:spPr>
        <p:txBody>
          <a:bodyPr wrap="square" anchor="t">
            <a:spAutoFit/>
          </a:bodyPr>
          <a:lstStyle/>
          <a:p>
            <a:r>
              <a:rPr lang="en-US" altLang="zh-CN" sz="2800" b="1">
                <a:latin typeface="Arial" panose="020B0604020202020204" pitchFamily="34" charset="0"/>
                <a:ea typeface="宋体" panose="02010600030101010101" pitchFamily="2" charset="-122"/>
              </a:rPr>
              <a:t>“</a:t>
            </a:r>
            <a:r>
              <a:rPr lang="zh-CN" altLang="en-US" sz="2800" b="1">
                <a:latin typeface="Arial" panose="020B0604020202020204" pitchFamily="34" charset="0"/>
                <a:ea typeface="宋体" panose="02010600030101010101" pitchFamily="2" charset="-122"/>
              </a:rPr>
              <a:t>东可威胁</a:t>
            </a:r>
            <a:r>
              <a:rPr lang="zh-CN" altLang="en-US" sz="2800" b="1" u="sng">
                <a:latin typeface="Arial" panose="020B0604020202020204" pitchFamily="34" charset="0"/>
                <a:ea typeface="宋体" panose="02010600030101010101" pitchFamily="2" charset="-122"/>
              </a:rPr>
              <a:t>京畿</a:t>
            </a:r>
            <a:r>
              <a:rPr lang="zh-CN" altLang="en-US" sz="2800" b="1">
                <a:latin typeface="Arial" panose="020B0604020202020204" pitchFamily="34" charset="0"/>
                <a:ea typeface="宋体" panose="02010600030101010101" pitchFamily="2" charset="-122"/>
              </a:rPr>
              <a:t>，西可威胁</a:t>
            </a:r>
            <a:r>
              <a:rPr lang="zh-CN" altLang="en-US" sz="2800" b="1" u="sng">
                <a:latin typeface="Arial" panose="020B0604020202020204" pitchFamily="34" charset="0"/>
                <a:ea typeface="宋体" panose="02010600030101010101" pitchFamily="2" charset="-122"/>
              </a:rPr>
              <a:t>武汉</a:t>
            </a:r>
            <a:r>
              <a:rPr lang="zh-CN" altLang="en-US" sz="2800" b="1">
                <a:latin typeface="Arial" panose="020B0604020202020204" pitchFamily="34" charset="0"/>
                <a:ea typeface="宋体" panose="02010600030101010101" pitchFamily="2" charset="-122"/>
              </a:rPr>
              <a:t>，南可阻碍长江运输，在战略上对于国民政府来说，是一个很大的顾虑</a:t>
            </a:r>
            <a:r>
              <a:rPr lang="en-US" altLang="zh-CN" sz="2800" b="1">
                <a:latin typeface="Arial" panose="020B0604020202020204" pitchFamily="34" charset="0"/>
                <a:ea typeface="宋体" panose="02010600030101010101" pitchFamily="2" charset="-122"/>
              </a:rPr>
              <a: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0" y="0"/>
            <a:ext cx="4072128" cy="6858000"/>
          </a:xfrm>
          <a:prstGeom prst="rect">
            <a:avLst/>
          </a:prstGeom>
          <a:solidFill>
            <a:srgbClr val="63010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sz="1800" baseline="0" dirty="0">
              <a:solidFill>
                <a:srgbClr val="FFFFFF"/>
              </a:solidFill>
              <a:latin typeface="隶书" panose="02010509060101010101" charset="-122"/>
              <a:ea typeface="隶书" panose="02010509060101010101" charset="-122"/>
              <a:sym typeface="+mn-ea"/>
            </a:endParaRPr>
          </a:p>
        </p:txBody>
      </p:sp>
      <p:pic>
        <p:nvPicPr>
          <p:cNvPr id="12" name="图片 11"/>
          <p:cNvPicPr>
            <a:picLocks noChangeAspect="1"/>
          </p:cNvPicPr>
          <p:nvPr userDrawn="1">
            <p:custDataLst>
              <p:tags r:id="rId3"/>
            </p:custDataLst>
          </p:nvPr>
        </p:nvPicPr>
        <p:blipFill rotWithShape="1">
          <a:blip r:embed="rId10"/>
          <a:srcRect/>
          <a:stretch>
            <a:fillRect/>
          </a:stretch>
        </p:blipFill>
        <p:spPr>
          <a:xfrm>
            <a:off x="1899" y="5780791"/>
            <a:ext cx="1765355" cy="1075757"/>
          </a:xfrm>
          <a:prstGeom prst="rect">
            <a:avLst/>
          </a:prstGeom>
        </p:spPr>
      </p:pic>
      <p:sp>
        <p:nvSpPr>
          <p:cNvPr id="5" name="矩形: 圆角 4"/>
          <p:cNvSpPr/>
          <p:nvPr>
            <p:custDataLst>
              <p:tags r:id="rId4"/>
            </p:custDataLst>
          </p:nvPr>
        </p:nvSpPr>
        <p:spPr>
          <a:xfrm>
            <a:off x="130810" y="259715"/>
            <a:ext cx="907415" cy="313055"/>
          </a:xfrm>
          <a:prstGeom prst="roundRect">
            <a:avLst>
              <a:gd name="adj" fmla="val 50000"/>
            </a:avLst>
          </a:prstGeom>
          <a:solidFill>
            <a:srgbClr val="D1112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45000" lnSpcReduction="20000"/>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隶书" panose="02010509060101010101" charset="-122"/>
              <a:ea typeface="隶书" panose="02010509060101010101" charset="-122"/>
              <a:cs typeface="+mn-cs"/>
            </a:endParaRPr>
          </a:p>
        </p:txBody>
      </p:sp>
      <p:sp>
        <p:nvSpPr>
          <p:cNvPr id="10" name="文本框 9"/>
          <p:cNvSpPr txBox="1"/>
          <p:nvPr>
            <p:custDataLst>
              <p:tags r:id="rId5"/>
            </p:custDataLst>
          </p:nvPr>
        </p:nvSpPr>
        <p:spPr>
          <a:xfrm>
            <a:off x="778440" y="572635"/>
            <a:ext cx="2692800" cy="1376841"/>
          </a:xfrm>
          <a:prstGeom prst="rect">
            <a:avLst/>
          </a:prstGeom>
          <a:noFill/>
        </p:spPr>
        <p:txBody>
          <a:bodyPr wrap="square" lIns="46800" rIns="46800" rtlCol="0" anchor="t" anchorCtr="0">
            <a:normAutofit/>
          </a:bodyPr>
          <a:lstStyle/>
          <a:p>
            <a:pPr marL="0" marR="0" lvl="0" indent="0" algn="l" defTabSz="914400" rtl="0" eaLnBrk="1" fontAlgn="auto" latinLnBrk="0" hangingPunct="1">
              <a:lnSpc>
                <a:spcPct val="110000"/>
              </a:lnSpc>
              <a:spcBef>
                <a:spcPts val="0"/>
              </a:spcBef>
              <a:spcAft>
                <a:spcPts val="0"/>
              </a:spcAft>
              <a:buSzPct val="100000"/>
              <a:buFontTx/>
              <a:buNone/>
              <a:defRPr/>
            </a:pPr>
            <a:r>
              <a:rPr kumimoji="0" lang="en-US" sz="3500" b="1" i="0" kern="1200" cap="none" spc="100" normalizeH="0" noProof="0">
                <a:ln>
                  <a:noFill/>
                </a:ln>
                <a:solidFill>
                  <a:srgbClr val="FFFFFF"/>
                </a:solidFill>
                <a:effectLst/>
                <a:latin typeface="隶书" panose="02010509060101010101" charset="-122"/>
                <a:ea typeface="隶书" panose="02010509060101010101" charset="-122"/>
                <a:cs typeface="隶书" panose="02010509060101010101" charset="-122"/>
              </a:rPr>
              <a:t>辽沈战役</a:t>
            </a:r>
          </a:p>
        </p:txBody>
      </p:sp>
      <p:sp>
        <p:nvSpPr>
          <p:cNvPr id="11" name="文本框 10"/>
          <p:cNvSpPr txBox="1"/>
          <p:nvPr>
            <p:custDataLst>
              <p:tags r:id="rId6"/>
            </p:custDataLst>
          </p:nvPr>
        </p:nvSpPr>
        <p:spPr>
          <a:xfrm>
            <a:off x="130810" y="1348105"/>
            <a:ext cx="3660775" cy="4161790"/>
          </a:xfrm>
          <a:prstGeom prst="rect">
            <a:avLst/>
          </a:prstGeom>
          <a:noFill/>
        </p:spPr>
        <p:txBody>
          <a:bodyPr wrap="square" rtlCol="0"/>
          <a:lstStyle/>
          <a:p>
            <a:pPr marL="400050" marR="0" lvl="0" indent="-400050" algn="l" defTabSz="914400" rtl="0" eaLnBrk="1" fontAlgn="ctr" latinLnBrk="0" hangingPunct="1">
              <a:lnSpc>
                <a:spcPct val="130000"/>
              </a:lnSpc>
              <a:spcBef>
                <a:spcPts val="1000"/>
              </a:spcBef>
              <a:spcAft>
                <a:spcPts val="0"/>
              </a:spcAft>
              <a:buSzPct val="100000"/>
              <a:buFont typeface="Wingdings" panose="05000000000000000000" charset="0"/>
              <a:buChar char="l"/>
              <a:defRPr/>
            </a:pPr>
            <a:r>
              <a:rPr kumimoji="0" lang="en-US" sz="2400" b="0" i="0" kern="1200" cap="none" spc="0" normalizeH="0" noProof="0">
                <a:ln>
                  <a:noFill/>
                </a:ln>
                <a:solidFill>
                  <a:srgbClr val="F2F2F2"/>
                </a:solidFill>
                <a:effectLst/>
                <a:latin typeface="隶书" panose="02010509060101010101" charset="-122"/>
                <a:ea typeface="隶书" panose="02010509060101010101" charset="-122"/>
                <a:cs typeface="隶书" panose="02010509060101010101" charset="-122"/>
              </a:rPr>
              <a:t>1948年秋，人民解放战争进入夺取全国胜利的决定性阶段。东北野战军发动声势浩大的辽沈战役。</a:t>
            </a:r>
          </a:p>
          <a:p>
            <a:pPr marL="400050" marR="0" lvl="0" indent="-400050" algn="l" defTabSz="914400" rtl="0" eaLnBrk="1" fontAlgn="ctr" latinLnBrk="0" hangingPunct="1">
              <a:lnSpc>
                <a:spcPct val="130000"/>
              </a:lnSpc>
              <a:spcBef>
                <a:spcPts val="1000"/>
              </a:spcBef>
              <a:spcAft>
                <a:spcPts val="0"/>
              </a:spcAft>
              <a:buSzPct val="100000"/>
              <a:buFont typeface="Wingdings" panose="05000000000000000000" charset="0"/>
              <a:buChar char="l"/>
              <a:defRPr/>
            </a:pPr>
            <a:r>
              <a:rPr kumimoji="0" lang="en-US" sz="2400" b="0" i="0" kern="1200" cap="none" spc="0" normalizeH="0" noProof="0">
                <a:ln>
                  <a:noFill/>
                </a:ln>
                <a:solidFill>
                  <a:srgbClr val="F2F2F2"/>
                </a:solidFill>
                <a:effectLst/>
                <a:latin typeface="隶书" panose="02010509060101010101" charset="-122"/>
                <a:ea typeface="隶书" panose="02010509060101010101" charset="-122"/>
                <a:cs typeface="隶书" panose="02010509060101010101" charset="-122"/>
              </a:rPr>
              <a:t>辽沈战役，东北全境解放。人民解放军从此在数量上取得对国民党军队的优势。</a:t>
            </a:r>
          </a:p>
        </p:txBody>
      </p:sp>
      <p:sp>
        <p:nvSpPr>
          <p:cNvPr id="14" name="矩形 13"/>
          <p:cNvSpPr/>
          <p:nvPr>
            <p:custDataLst>
              <p:tags r:id="rId7"/>
            </p:custDataLst>
          </p:nvPr>
        </p:nvSpPr>
        <p:spPr>
          <a:xfrm>
            <a:off x="4672801" y="762588"/>
            <a:ext cx="6755999" cy="5332826"/>
          </a:xfrm>
          <a:prstGeom prst="rect">
            <a:avLst/>
          </a:prstGeom>
          <a:solidFill>
            <a:srgbClr val="FFF3E7"/>
          </a:solidFill>
          <a:ln>
            <a:noFill/>
          </a:ln>
          <a:effectLst>
            <a:outerShdw blurRad="127000" dist="38100" dir="540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600" b="1" i="0" u="none" strike="noStrike" kern="1200" cap="none" spc="0" normalizeH="0" baseline="0" noProof="0">
              <a:ln>
                <a:noFill/>
              </a:ln>
              <a:solidFill>
                <a:prstClr val="white"/>
              </a:solidFill>
              <a:effectLst/>
              <a:uLnTx/>
              <a:uFillTx/>
              <a:latin typeface="隶书" panose="02010509060101010101" charset="-122"/>
              <a:ea typeface="隶书" panose="02010509060101010101" charset="-122"/>
              <a:cs typeface="+mn-cs"/>
            </a:endParaRPr>
          </a:p>
        </p:txBody>
      </p:sp>
      <p:pic>
        <p:nvPicPr>
          <p:cNvPr id="15" name="图片 14" descr="C:\Users\kingsoft\Pictures\风景\dawn-daylight-desktop-wallpaper-1367170.jpgdawn-daylight-desktop-wallpaper-1367170"/>
          <p:cNvPicPr>
            <a:picLocks noChangeAspect="1"/>
          </p:cNvPicPr>
          <p:nvPr>
            <p:custDataLst>
              <p:tags r:id="rId8"/>
            </p:custDataLst>
          </p:nvPr>
        </p:nvPicPr>
        <p:blipFill rotWithShape="1">
          <a:blip r:embed="rId11"/>
          <a:srcRect l="1710" r="1710"/>
          <a:stretch>
            <a:fillRect/>
          </a:stretch>
        </p:blipFill>
        <p:spPr>
          <a:xfrm>
            <a:off x="4824001" y="920446"/>
            <a:ext cx="6468508" cy="5023768"/>
          </a:xfrm>
          <a:prstGeom prst="rect">
            <a:avLst/>
          </a:prstGeom>
        </p:spPr>
      </p:pic>
    </p:spTree>
    <p:custDataLst>
      <p:tags r:id="rId1"/>
    </p:custData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0" y="0"/>
            <a:ext cx="4072128" cy="6858000"/>
          </a:xfrm>
          <a:prstGeom prst="rect">
            <a:avLst/>
          </a:prstGeom>
          <a:solidFill>
            <a:srgbClr val="63010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sz="1800" baseline="0" dirty="0">
              <a:solidFill>
                <a:srgbClr val="FFFFFF"/>
              </a:solidFill>
              <a:latin typeface="隶书" panose="02010509060101010101" charset="-122"/>
              <a:ea typeface="隶书" panose="02010509060101010101" charset="-122"/>
              <a:sym typeface="+mn-ea"/>
            </a:endParaRPr>
          </a:p>
        </p:txBody>
      </p:sp>
      <p:pic>
        <p:nvPicPr>
          <p:cNvPr id="12" name="图片 11"/>
          <p:cNvPicPr>
            <a:picLocks noChangeAspect="1"/>
          </p:cNvPicPr>
          <p:nvPr userDrawn="1">
            <p:custDataLst>
              <p:tags r:id="rId3"/>
            </p:custDataLst>
          </p:nvPr>
        </p:nvPicPr>
        <p:blipFill rotWithShape="1">
          <a:blip r:embed="rId10"/>
          <a:srcRect/>
          <a:stretch>
            <a:fillRect/>
          </a:stretch>
        </p:blipFill>
        <p:spPr>
          <a:xfrm>
            <a:off x="1899" y="5780791"/>
            <a:ext cx="1765355" cy="1075757"/>
          </a:xfrm>
          <a:prstGeom prst="rect">
            <a:avLst/>
          </a:prstGeom>
        </p:spPr>
      </p:pic>
      <p:sp>
        <p:nvSpPr>
          <p:cNvPr id="5" name="矩形: 圆角 4"/>
          <p:cNvSpPr/>
          <p:nvPr>
            <p:custDataLst>
              <p:tags r:id="rId4"/>
            </p:custDataLst>
          </p:nvPr>
        </p:nvSpPr>
        <p:spPr>
          <a:xfrm>
            <a:off x="130810" y="259715"/>
            <a:ext cx="907415" cy="313055"/>
          </a:xfrm>
          <a:prstGeom prst="roundRect">
            <a:avLst>
              <a:gd name="adj" fmla="val 50000"/>
            </a:avLst>
          </a:prstGeom>
          <a:solidFill>
            <a:srgbClr val="D1112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45000" lnSpcReduction="20000"/>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隶书" panose="02010509060101010101" charset="-122"/>
              <a:ea typeface="隶书" panose="02010509060101010101" charset="-122"/>
              <a:cs typeface="+mn-cs"/>
            </a:endParaRPr>
          </a:p>
        </p:txBody>
      </p:sp>
      <p:sp>
        <p:nvSpPr>
          <p:cNvPr id="10" name="文本框 9"/>
          <p:cNvSpPr txBox="1"/>
          <p:nvPr>
            <p:custDataLst>
              <p:tags r:id="rId5"/>
            </p:custDataLst>
          </p:nvPr>
        </p:nvSpPr>
        <p:spPr>
          <a:xfrm>
            <a:off x="778440" y="572635"/>
            <a:ext cx="2692800" cy="1376841"/>
          </a:xfrm>
          <a:prstGeom prst="rect">
            <a:avLst/>
          </a:prstGeom>
          <a:noFill/>
        </p:spPr>
        <p:txBody>
          <a:bodyPr wrap="square" lIns="46800" rIns="46800" rtlCol="0" anchor="t" anchorCtr="0">
            <a:normAutofit/>
          </a:bodyPr>
          <a:lstStyle/>
          <a:p>
            <a:pPr marL="0" marR="0" lvl="0" indent="0" algn="l" defTabSz="914400" rtl="0" eaLnBrk="1" fontAlgn="auto" latinLnBrk="0" hangingPunct="1">
              <a:lnSpc>
                <a:spcPct val="110000"/>
              </a:lnSpc>
              <a:spcBef>
                <a:spcPts val="0"/>
              </a:spcBef>
              <a:spcAft>
                <a:spcPts val="0"/>
              </a:spcAft>
              <a:buSzPct val="100000"/>
              <a:buFontTx/>
              <a:buNone/>
              <a:defRPr/>
            </a:pPr>
            <a:r>
              <a:rPr kumimoji="0" lang="en-US" sz="3500" b="1" i="0" kern="1200" cap="none" spc="100" normalizeH="0" noProof="0">
                <a:ln>
                  <a:noFill/>
                </a:ln>
                <a:solidFill>
                  <a:srgbClr val="FFFFFF"/>
                </a:solidFill>
                <a:effectLst/>
                <a:latin typeface="隶书" panose="02010509060101010101" charset="-122"/>
                <a:ea typeface="隶书" panose="02010509060101010101" charset="-122"/>
                <a:cs typeface="隶书" panose="02010509060101010101" charset="-122"/>
              </a:rPr>
              <a:t>淮海战役</a:t>
            </a:r>
          </a:p>
        </p:txBody>
      </p:sp>
      <p:sp>
        <p:nvSpPr>
          <p:cNvPr id="11" name="文本框 10"/>
          <p:cNvSpPr txBox="1"/>
          <p:nvPr>
            <p:custDataLst>
              <p:tags r:id="rId6"/>
            </p:custDataLst>
          </p:nvPr>
        </p:nvSpPr>
        <p:spPr>
          <a:xfrm>
            <a:off x="130810" y="1348105"/>
            <a:ext cx="3660775" cy="4161790"/>
          </a:xfrm>
          <a:prstGeom prst="rect">
            <a:avLst/>
          </a:prstGeom>
          <a:noFill/>
        </p:spPr>
        <p:txBody>
          <a:bodyPr wrap="square" rtlCol="0"/>
          <a:lstStyle/>
          <a:p>
            <a:pPr marL="400050" marR="0" lvl="0" indent="-400050" algn="l" defTabSz="914400" rtl="0" eaLnBrk="1" fontAlgn="ctr" latinLnBrk="0" hangingPunct="1">
              <a:lnSpc>
                <a:spcPct val="130000"/>
              </a:lnSpc>
              <a:spcBef>
                <a:spcPts val="1000"/>
              </a:spcBef>
              <a:spcAft>
                <a:spcPts val="0"/>
              </a:spcAft>
              <a:buSzPct val="100000"/>
              <a:buFont typeface="Wingdings" panose="05000000000000000000" charset="0"/>
              <a:buChar char="l"/>
              <a:defRPr/>
            </a:pPr>
            <a:r>
              <a:rPr kumimoji="0" lang="en-US" sz="2400" b="0" i="0" kern="1200" cap="none" spc="0" normalizeH="0" noProof="0">
                <a:ln>
                  <a:noFill/>
                </a:ln>
                <a:solidFill>
                  <a:srgbClr val="F2F2F2"/>
                </a:solidFill>
                <a:effectLst/>
                <a:latin typeface="隶书" panose="02010509060101010101" charset="-122"/>
                <a:ea typeface="隶书" panose="02010509060101010101" charset="-122"/>
                <a:cs typeface="隶书" panose="02010509060101010101" charset="-122"/>
              </a:rPr>
              <a:t>华东野战军和中原野战军发起规模空前的淮海战役。淮海战役中，南线国民党军队的精锐主力已被消灭，长江中下游以北广大地区获得解放。</a:t>
            </a:r>
            <a:r>
              <a:rPr kumimoji="0" lang="zh-CN" altLang="en-US" sz="2400" b="0" i="0" kern="1200" cap="none" spc="0" normalizeH="0" noProof="0">
                <a:ln>
                  <a:noFill/>
                </a:ln>
                <a:solidFill>
                  <a:srgbClr val="F2F2F2"/>
                </a:solidFill>
                <a:effectLst/>
                <a:latin typeface="隶书" panose="02010509060101010101" charset="-122"/>
                <a:ea typeface="隶书" panose="02010509060101010101" charset="-122"/>
                <a:cs typeface="隶书" panose="02010509060101010101" charset="-122"/>
              </a:rPr>
              <a:t>被称为</a:t>
            </a:r>
            <a:r>
              <a:rPr kumimoji="0" lang="en-US" altLang="zh-CN" sz="2400" b="0" i="0" kern="1200" cap="none" spc="0" normalizeH="0" noProof="0">
                <a:ln>
                  <a:noFill/>
                </a:ln>
                <a:solidFill>
                  <a:srgbClr val="F2F2F2"/>
                </a:solidFill>
                <a:effectLst/>
                <a:latin typeface="隶书" panose="02010509060101010101" charset="-122"/>
                <a:ea typeface="隶书" panose="02010509060101010101" charset="-122"/>
                <a:cs typeface="隶书" panose="02010509060101010101" charset="-122"/>
              </a:rPr>
              <a:t>“</a:t>
            </a:r>
            <a:r>
              <a:rPr kumimoji="0" lang="zh-CN" altLang="en-US" sz="2400" b="0" i="0" kern="1200" cap="none" spc="0" normalizeH="0" noProof="0">
                <a:ln>
                  <a:noFill/>
                </a:ln>
                <a:solidFill>
                  <a:srgbClr val="F2F2F2"/>
                </a:solidFill>
                <a:effectLst/>
                <a:latin typeface="隶书" panose="02010509060101010101" charset="-122"/>
                <a:ea typeface="隶书" panose="02010509060101010101" charset="-122"/>
                <a:cs typeface="隶书" panose="02010509060101010101" charset="-122"/>
              </a:rPr>
              <a:t>小推车推出来的战役</a:t>
            </a:r>
            <a:r>
              <a:rPr kumimoji="0" lang="en-US" altLang="zh-CN" sz="2400" b="0" i="0" kern="1200" cap="none" spc="0" normalizeH="0" noProof="0">
                <a:ln>
                  <a:noFill/>
                </a:ln>
                <a:solidFill>
                  <a:srgbClr val="F2F2F2"/>
                </a:solidFill>
                <a:effectLst/>
                <a:latin typeface="隶书" panose="02010509060101010101" charset="-122"/>
                <a:ea typeface="隶书" panose="02010509060101010101" charset="-122"/>
                <a:cs typeface="隶书" panose="02010509060101010101" charset="-122"/>
              </a:rPr>
              <a:t>”</a:t>
            </a:r>
            <a:r>
              <a:rPr kumimoji="0" lang="zh-CN" altLang="en-US" sz="2400" b="0" i="0" kern="1200" cap="none" spc="0" normalizeH="0" noProof="0">
                <a:ln>
                  <a:noFill/>
                </a:ln>
                <a:solidFill>
                  <a:srgbClr val="F2F2F2"/>
                </a:solidFill>
                <a:effectLst/>
                <a:latin typeface="隶书" panose="02010509060101010101" charset="-122"/>
                <a:ea typeface="隶书" panose="02010509060101010101" charset="-122"/>
                <a:cs typeface="隶书" panose="02010509060101010101" charset="-122"/>
              </a:rPr>
              <a:t>。</a:t>
            </a:r>
          </a:p>
        </p:txBody>
      </p:sp>
      <p:sp>
        <p:nvSpPr>
          <p:cNvPr id="14" name="矩形 13"/>
          <p:cNvSpPr/>
          <p:nvPr>
            <p:custDataLst>
              <p:tags r:id="rId7"/>
            </p:custDataLst>
          </p:nvPr>
        </p:nvSpPr>
        <p:spPr>
          <a:xfrm>
            <a:off x="4672801" y="762588"/>
            <a:ext cx="6755999" cy="5332826"/>
          </a:xfrm>
          <a:prstGeom prst="rect">
            <a:avLst/>
          </a:prstGeom>
          <a:solidFill>
            <a:srgbClr val="FFF3E7"/>
          </a:solidFill>
          <a:ln>
            <a:noFill/>
          </a:ln>
          <a:effectLst>
            <a:outerShdw blurRad="127000" dist="38100" dir="540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600" b="1" i="0" u="none" strike="noStrike" kern="1200" cap="none" spc="0" normalizeH="0" baseline="0" noProof="0">
              <a:ln>
                <a:noFill/>
              </a:ln>
              <a:solidFill>
                <a:prstClr val="white"/>
              </a:solidFill>
              <a:effectLst/>
              <a:uLnTx/>
              <a:uFillTx/>
              <a:latin typeface="隶书" panose="02010509060101010101" charset="-122"/>
              <a:ea typeface="隶书" panose="02010509060101010101" charset="-122"/>
              <a:cs typeface="+mn-cs"/>
            </a:endParaRPr>
          </a:p>
        </p:txBody>
      </p:sp>
      <p:pic>
        <p:nvPicPr>
          <p:cNvPr id="2" name="图片 1"/>
          <p:cNvPicPr>
            <a:picLocks noChangeAspect="1"/>
          </p:cNvPicPr>
          <p:nvPr>
            <p:custDataLst>
              <p:tags r:id="rId8"/>
            </p:custDataLst>
          </p:nvPr>
        </p:nvPicPr>
        <p:blipFill>
          <a:blip r:embed="rId11"/>
          <a:stretch>
            <a:fillRect/>
          </a:stretch>
        </p:blipFill>
        <p:spPr>
          <a:xfrm>
            <a:off x="4762500" y="835025"/>
            <a:ext cx="6545580" cy="5152390"/>
          </a:xfrm>
          <a:prstGeom prst="rect">
            <a:avLst/>
          </a:prstGeom>
        </p:spPr>
      </p:pic>
    </p:spTree>
    <p:custDataLst>
      <p:tags r:id="rId1"/>
    </p:custData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0" y="0"/>
            <a:ext cx="4072128" cy="6858000"/>
          </a:xfrm>
          <a:prstGeom prst="rect">
            <a:avLst/>
          </a:prstGeom>
          <a:solidFill>
            <a:srgbClr val="63010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sz="1800" baseline="0" dirty="0">
              <a:solidFill>
                <a:srgbClr val="FFFFFF"/>
              </a:solidFill>
              <a:latin typeface="隶书" panose="02010509060101010101" charset="-122"/>
              <a:ea typeface="隶书" panose="02010509060101010101" charset="-122"/>
              <a:sym typeface="+mn-ea"/>
            </a:endParaRPr>
          </a:p>
        </p:txBody>
      </p:sp>
      <p:pic>
        <p:nvPicPr>
          <p:cNvPr id="12" name="图片 11"/>
          <p:cNvPicPr>
            <a:picLocks noChangeAspect="1"/>
          </p:cNvPicPr>
          <p:nvPr userDrawn="1">
            <p:custDataLst>
              <p:tags r:id="rId3"/>
            </p:custDataLst>
          </p:nvPr>
        </p:nvPicPr>
        <p:blipFill rotWithShape="1">
          <a:blip r:embed="rId9"/>
          <a:srcRect/>
          <a:stretch>
            <a:fillRect/>
          </a:stretch>
        </p:blipFill>
        <p:spPr>
          <a:xfrm>
            <a:off x="1899" y="5780791"/>
            <a:ext cx="1765355" cy="1075757"/>
          </a:xfrm>
          <a:prstGeom prst="rect">
            <a:avLst/>
          </a:prstGeom>
        </p:spPr>
      </p:pic>
      <p:sp>
        <p:nvSpPr>
          <p:cNvPr id="5" name="矩形: 圆角 4"/>
          <p:cNvSpPr/>
          <p:nvPr>
            <p:custDataLst>
              <p:tags r:id="rId4"/>
            </p:custDataLst>
          </p:nvPr>
        </p:nvSpPr>
        <p:spPr>
          <a:xfrm>
            <a:off x="130810" y="259715"/>
            <a:ext cx="907415" cy="313055"/>
          </a:xfrm>
          <a:prstGeom prst="roundRect">
            <a:avLst>
              <a:gd name="adj" fmla="val 50000"/>
            </a:avLst>
          </a:prstGeom>
          <a:solidFill>
            <a:srgbClr val="D1112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45000" lnSpcReduction="20000"/>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隶书" panose="02010509060101010101" charset="-122"/>
              <a:ea typeface="隶书" panose="02010509060101010101" charset="-122"/>
              <a:cs typeface="+mn-cs"/>
            </a:endParaRPr>
          </a:p>
        </p:txBody>
      </p:sp>
      <p:sp>
        <p:nvSpPr>
          <p:cNvPr id="10" name="文本框 9"/>
          <p:cNvSpPr txBox="1"/>
          <p:nvPr>
            <p:custDataLst>
              <p:tags r:id="rId5"/>
            </p:custDataLst>
          </p:nvPr>
        </p:nvSpPr>
        <p:spPr>
          <a:xfrm>
            <a:off x="778440" y="572635"/>
            <a:ext cx="2692800" cy="1376841"/>
          </a:xfrm>
          <a:prstGeom prst="rect">
            <a:avLst/>
          </a:prstGeom>
          <a:noFill/>
        </p:spPr>
        <p:txBody>
          <a:bodyPr wrap="square" lIns="46800" rIns="46800" rtlCol="0" anchor="t" anchorCtr="0">
            <a:normAutofit/>
          </a:bodyPr>
          <a:lstStyle/>
          <a:p>
            <a:pPr marL="0" marR="0" lvl="0" indent="0" algn="l" defTabSz="914400" rtl="0" eaLnBrk="1" fontAlgn="auto" latinLnBrk="0" hangingPunct="1">
              <a:lnSpc>
                <a:spcPct val="110000"/>
              </a:lnSpc>
              <a:spcBef>
                <a:spcPts val="0"/>
              </a:spcBef>
              <a:spcAft>
                <a:spcPts val="0"/>
              </a:spcAft>
              <a:buSzPct val="100000"/>
              <a:buFontTx/>
              <a:buNone/>
              <a:defRPr/>
            </a:pPr>
            <a:r>
              <a:rPr kumimoji="0" lang="zh-CN" altLang="en-US" sz="3500" b="1" i="0" kern="1200" cap="none" spc="100" normalizeH="0" noProof="0">
                <a:ln>
                  <a:noFill/>
                </a:ln>
                <a:solidFill>
                  <a:srgbClr val="FFFFFF"/>
                </a:solidFill>
                <a:effectLst/>
                <a:latin typeface="隶书" panose="02010509060101010101" charset="-122"/>
                <a:ea typeface="隶书" panose="02010509060101010101" charset="-122"/>
                <a:cs typeface="隶书" panose="02010509060101010101" charset="-122"/>
              </a:rPr>
              <a:t>平津</a:t>
            </a:r>
            <a:r>
              <a:rPr kumimoji="0" lang="en-US" sz="3500" b="1" i="0" kern="1200" cap="none" spc="100" normalizeH="0" noProof="0">
                <a:ln>
                  <a:noFill/>
                </a:ln>
                <a:solidFill>
                  <a:srgbClr val="FFFFFF"/>
                </a:solidFill>
                <a:effectLst/>
                <a:latin typeface="隶书" panose="02010509060101010101" charset="-122"/>
                <a:ea typeface="隶书" panose="02010509060101010101" charset="-122"/>
                <a:cs typeface="隶书" panose="02010509060101010101" charset="-122"/>
              </a:rPr>
              <a:t>战役</a:t>
            </a:r>
          </a:p>
        </p:txBody>
      </p:sp>
      <p:sp>
        <p:nvSpPr>
          <p:cNvPr id="11" name="文本框 10"/>
          <p:cNvSpPr txBox="1"/>
          <p:nvPr>
            <p:custDataLst>
              <p:tags r:id="rId6"/>
            </p:custDataLst>
          </p:nvPr>
        </p:nvSpPr>
        <p:spPr>
          <a:xfrm>
            <a:off x="130810" y="1348105"/>
            <a:ext cx="3660775" cy="4161790"/>
          </a:xfrm>
          <a:prstGeom prst="rect">
            <a:avLst/>
          </a:prstGeom>
          <a:noFill/>
        </p:spPr>
        <p:txBody>
          <a:bodyPr wrap="square" rtlCol="0"/>
          <a:lstStyle/>
          <a:p>
            <a:pPr marL="400050" marR="0" lvl="0" indent="-400050" algn="l" defTabSz="914400" rtl="0" eaLnBrk="1" fontAlgn="ctr" latinLnBrk="0" hangingPunct="1">
              <a:lnSpc>
                <a:spcPct val="130000"/>
              </a:lnSpc>
              <a:spcBef>
                <a:spcPts val="1000"/>
              </a:spcBef>
              <a:spcAft>
                <a:spcPts val="0"/>
              </a:spcAft>
              <a:buSzPct val="100000"/>
              <a:buFont typeface="Wingdings" panose="05000000000000000000" charset="0"/>
              <a:buChar char="l"/>
              <a:defRPr/>
            </a:pPr>
            <a:r>
              <a:rPr kumimoji="0" lang="en-US" sz="2400" b="0" i="0" kern="1200" cap="none" spc="0" normalizeH="0" noProof="0">
                <a:ln>
                  <a:noFill/>
                </a:ln>
                <a:solidFill>
                  <a:srgbClr val="F2F2F2"/>
                </a:solidFill>
                <a:effectLst/>
                <a:latin typeface="隶书" panose="02010509060101010101" charset="-122"/>
                <a:ea typeface="隶书" panose="02010509060101010101" charset="-122"/>
                <a:cs typeface="隶书" panose="02010509060101010101" charset="-122"/>
              </a:rPr>
              <a:t>东北野战军和华北军区第二、三兵团联合发动平津战役。平津战役，基本解放华北全境。</a:t>
            </a:r>
          </a:p>
        </p:txBody>
      </p:sp>
      <p:sp>
        <p:nvSpPr>
          <p:cNvPr id="14" name="矩形 13"/>
          <p:cNvSpPr/>
          <p:nvPr>
            <p:custDataLst>
              <p:tags r:id="rId7"/>
            </p:custDataLst>
          </p:nvPr>
        </p:nvSpPr>
        <p:spPr>
          <a:xfrm>
            <a:off x="4672801" y="762588"/>
            <a:ext cx="6755999" cy="5332826"/>
          </a:xfrm>
          <a:prstGeom prst="rect">
            <a:avLst/>
          </a:prstGeom>
          <a:solidFill>
            <a:srgbClr val="FFF3E7"/>
          </a:solidFill>
          <a:ln>
            <a:noFill/>
          </a:ln>
          <a:effectLst>
            <a:outerShdw blurRad="127000" dist="38100" dir="540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600" b="1" i="0" u="none" strike="noStrike" kern="1200" cap="none" spc="0" normalizeH="0" baseline="0" noProof="0">
              <a:ln>
                <a:noFill/>
              </a:ln>
              <a:solidFill>
                <a:prstClr val="white"/>
              </a:solidFill>
              <a:effectLst/>
              <a:uLnTx/>
              <a:uFillTx/>
              <a:latin typeface="隶书" panose="02010509060101010101" charset="-122"/>
              <a:ea typeface="隶书" panose="02010509060101010101" charset="-122"/>
              <a:cs typeface="+mn-cs"/>
            </a:endParaRPr>
          </a:p>
        </p:txBody>
      </p:sp>
      <p:pic>
        <p:nvPicPr>
          <p:cNvPr id="3" name="图片 2"/>
          <p:cNvPicPr>
            <a:picLocks noChangeAspect="1"/>
          </p:cNvPicPr>
          <p:nvPr/>
        </p:nvPicPr>
        <p:blipFill>
          <a:blip r:embed="rId10"/>
          <a:stretch>
            <a:fillRect/>
          </a:stretch>
        </p:blipFill>
        <p:spPr>
          <a:xfrm>
            <a:off x="4802505" y="909955"/>
            <a:ext cx="6483985" cy="5038090"/>
          </a:xfrm>
          <a:prstGeom prst="rect">
            <a:avLst/>
          </a:prstGeom>
        </p:spPr>
      </p:pic>
    </p:spTree>
    <p:custDataLst>
      <p:tags r:id="rId1"/>
    </p:custData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8" name="组合 7"/>
          <p:cNvGrpSpPr/>
          <p:nvPr userDrawn="1">
            <p:custDataLst>
              <p:tags r:id="rId2"/>
            </p:custDataLst>
          </p:nvPr>
        </p:nvGrpSpPr>
        <p:grpSpPr>
          <a:xfrm>
            <a:off x="1899" y="233363"/>
            <a:ext cx="12028736" cy="6623185"/>
            <a:chOff x="1899" y="233363"/>
            <a:chExt cx="12028736" cy="6623185"/>
          </a:xfrm>
        </p:grpSpPr>
        <p:pic>
          <p:nvPicPr>
            <p:cNvPr id="2" name="图片 1"/>
            <p:cNvPicPr>
              <a:picLocks noChangeAspect="1"/>
            </p:cNvPicPr>
            <p:nvPr userDrawn="1">
              <p:custDataLst>
                <p:tags r:id="rId18"/>
              </p:custDataLst>
            </p:nvPr>
          </p:nvPicPr>
          <p:blipFill rotWithShape="1">
            <a:blip r:embed="rId21"/>
            <a:srcRect/>
            <a:stretch>
              <a:fillRect/>
            </a:stretch>
          </p:blipFill>
          <p:spPr>
            <a:xfrm>
              <a:off x="1899" y="5780791"/>
              <a:ext cx="1765355" cy="1075757"/>
            </a:xfrm>
            <a:prstGeom prst="rect">
              <a:avLst/>
            </a:prstGeom>
          </p:spPr>
        </p:pic>
        <p:pic>
          <p:nvPicPr>
            <p:cNvPr id="7" name="图片 6"/>
            <p:cNvPicPr>
              <a:picLocks noChangeAspect="1"/>
            </p:cNvPicPr>
            <p:nvPr userDrawn="1">
              <p:custDataLst>
                <p:tags r:id="rId19"/>
              </p:custDataLst>
            </p:nvPr>
          </p:nvPicPr>
          <p:blipFill>
            <a:blip r:embed="rId22">
              <a:extLst>
                <a:ext uri="{28A0092B-C50C-407E-A947-70E740481C1C}">
                  <a14:useLocalDpi xmlns:a14="http://schemas.microsoft.com/office/drawing/2010/main" val="0"/>
                </a:ext>
              </a:extLst>
            </a:blip>
            <a:stretch>
              <a:fillRect/>
            </a:stretch>
          </p:blipFill>
          <p:spPr>
            <a:xfrm>
              <a:off x="11161341" y="233363"/>
              <a:ext cx="869294" cy="645179"/>
            </a:xfrm>
            <a:prstGeom prst="rect">
              <a:avLst/>
            </a:prstGeom>
          </p:spPr>
        </p:pic>
      </p:grpSp>
      <p:sp>
        <p:nvSpPr>
          <p:cNvPr id="621" name="任意多边形: 形状 144"/>
          <p:cNvSpPr/>
          <p:nvPr>
            <p:custDataLst>
              <p:tags r:id="rId3"/>
            </p:custDataLst>
          </p:nvPr>
        </p:nvSpPr>
        <p:spPr>
          <a:xfrm flipH="1">
            <a:off x="9672320" y="762000"/>
            <a:ext cx="2525395" cy="1212850"/>
          </a:xfrm>
          <a:custGeom>
            <a:avLst/>
            <a:gdLst/>
            <a:ahLst/>
            <a:cxnLst/>
            <a:rect l="0" t="0" r="0" b="0"/>
            <a:pathLst>
              <a:path w="6191251" h="2971801">
                <a:moveTo>
                  <a:pt x="0" y="0"/>
                </a:moveTo>
                <a:lnTo>
                  <a:pt x="0" y="2971800"/>
                </a:lnTo>
                <a:lnTo>
                  <a:pt x="3813810" y="2971800"/>
                </a:lnTo>
                <a:lnTo>
                  <a:pt x="6191250" y="0"/>
                </a:lnTo>
              </a:path>
            </a:pathLst>
          </a:custGeom>
          <a:solidFill>
            <a:srgbClr val="BFBFBF">
              <a:alpha val="40000"/>
            </a:srgbClr>
          </a:solidFill>
          <a:ln w="6350" cap="flat" cmpd="sng" algn="ctr">
            <a:noFill/>
            <a:prstDash val="solid"/>
            <a:miter lim="800000"/>
          </a:ln>
          <a:effectLst/>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隶书" panose="02010509060101010101" charset="-122"/>
              <a:ea typeface="隶书" panose="02010509060101010101" charset="-122"/>
              <a:cs typeface="+mn-cs"/>
            </a:endParaRPr>
          </a:p>
        </p:txBody>
      </p:sp>
      <p:sp>
        <p:nvSpPr>
          <p:cNvPr id="622" name="任意多边形: 形状 145"/>
          <p:cNvSpPr/>
          <p:nvPr>
            <p:custDataLst>
              <p:tags r:id="rId4"/>
            </p:custDataLst>
          </p:nvPr>
        </p:nvSpPr>
        <p:spPr>
          <a:xfrm flipH="1">
            <a:off x="9961880" y="0"/>
            <a:ext cx="2242820" cy="2781935"/>
          </a:xfrm>
          <a:custGeom>
            <a:avLst/>
            <a:gdLst>
              <a:gd name="connsiteX0" fmla="*/ 4699000 w 5502910"/>
              <a:gd name="connsiteY0" fmla="*/ 441960 h 6822440"/>
              <a:gd name="connsiteX1" fmla="*/ 4516120 w 5502910"/>
              <a:gd name="connsiteY1" fmla="*/ 441960 h 6822440"/>
              <a:gd name="connsiteX2" fmla="*/ 4872990 w 5502910"/>
              <a:gd name="connsiteY2" fmla="*/ 0 h 6822440"/>
              <a:gd name="connsiteX3" fmla="*/ 4690110 w 5502910"/>
              <a:gd name="connsiteY3" fmla="*/ 0 h 6822440"/>
              <a:gd name="connsiteX4" fmla="*/ 4334510 w 5502910"/>
              <a:gd name="connsiteY4" fmla="*/ 441960 h 6822440"/>
              <a:gd name="connsiteX5" fmla="*/ 4152900 w 5502910"/>
              <a:gd name="connsiteY5" fmla="*/ 441960 h 6822440"/>
              <a:gd name="connsiteX6" fmla="*/ 4508500 w 5502910"/>
              <a:gd name="connsiteY6" fmla="*/ 0 h 6822440"/>
              <a:gd name="connsiteX7" fmla="*/ 4326890 w 5502910"/>
              <a:gd name="connsiteY7" fmla="*/ 0 h 6822440"/>
              <a:gd name="connsiteX8" fmla="*/ 3970020 w 5502910"/>
              <a:gd name="connsiteY8" fmla="*/ 441960 h 6822440"/>
              <a:gd name="connsiteX9" fmla="*/ 3788410 w 5502910"/>
              <a:gd name="connsiteY9" fmla="*/ 441960 h 6822440"/>
              <a:gd name="connsiteX10" fmla="*/ 4144010 w 5502910"/>
              <a:gd name="connsiteY10" fmla="*/ 0 h 6822440"/>
              <a:gd name="connsiteX11" fmla="*/ 3962400 w 5502910"/>
              <a:gd name="connsiteY11" fmla="*/ 0 h 6822440"/>
              <a:gd name="connsiteX12" fmla="*/ 3605530 w 5502910"/>
              <a:gd name="connsiteY12" fmla="*/ 441960 h 6822440"/>
              <a:gd name="connsiteX13" fmla="*/ 3423920 w 5502910"/>
              <a:gd name="connsiteY13" fmla="*/ 441960 h 6822440"/>
              <a:gd name="connsiteX14" fmla="*/ 3779520 w 5502910"/>
              <a:gd name="connsiteY14" fmla="*/ 0 h 6822440"/>
              <a:gd name="connsiteX15" fmla="*/ 3597910 w 5502910"/>
              <a:gd name="connsiteY15" fmla="*/ 0 h 6822440"/>
              <a:gd name="connsiteX16" fmla="*/ 3241040 w 5502910"/>
              <a:gd name="connsiteY16" fmla="*/ 441960 h 6822440"/>
              <a:gd name="connsiteX17" fmla="*/ 3081020 w 5502910"/>
              <a:gd name="connsiteY17" fmla="*/ 441960 h 6822440"/>
              <a:gd name="connsiteX18" fmla="*/ 3437890 w 5502910"/>
              <a:gd name="connsiteY18" fmla="*/ 0 h 6822440"/>
              <a:gd name="connsiteX19" fmla="*/ 0 w 5502910"/>
              <a:gd name="connsiteY19" fmla="*/ 0 h 6822440"/>
              <a:gd name="connsiteX20" fmla="*/ 0 w 5502910"/>
              <a:gd name="connsiteY20" fmla="*/ 6822440 h 6822440"/>
              <a:gd name="connsiteX21" fmla="*/ 5502910 w 5502910"/>
              <a:gd name="connsiteY21" fmla="*/ 0 h 6822440"/>
              <a:gd name="connsiteX22" fmla="*/ 5054600 w 5502910"/>
              <a:gd name="connsiteY22" fmla="*/ 0 h 6822440"/>
              <a:gd name="connsiteX23" fmla="*/ 4699000 w 5502910"/>
              <a:gd name="connsiteY23" fmla="*/ 441960 h 6822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502910" h="6822440">
                <a:moveTo>
                  <a:pt x="4699000" y="441960"/>
                </a:moveTo>
                <a:lnTo>
                  <a:pt x="4516120" y="441960"/>
                </a:lnTo>
                <a:lnTo>
                  <a:pt x="4872990" y="0"/>
                </a:lnTo>
                <a:lnTo>
                  <a:pt x="4690110" y="0"/>
                </a:lnTo>
                <a:lnTo>
                  <a:pt x="4334510" y="441960"/>
                </a:lnTo>
                <a:lnTo>
                  <a:pt x="4152900" y="441960"/>
                </a:lnTo>
                <a:lnTo>
                  <a:pt x="4508500" y="0"/>
                </a:lnTo>
                <a:lnTo>
                  <a:pt x="4326890" y="0"/>
                </a:lnTo>
                <a:lnTo>
                  <a:pt x="3970020" y="441960"/>
                </a:lnTo>
                <a:lnTo>
                  <a:pt x="3788410" y="441960"/>
                </a:lnTo>
                <a:lnTo>
                  <a:pt x="4144010" y="0"/>
                </a:lnTo>
                <a:lnTo>
                  <a:pt x="3962400" y="0"/>
                </a:lnTo>
                <a:lnTo>
                  <a:pt x="3605530" y="441960"/>
                </a:lnTo>
                <a:lnTo>
                  <a:pt x="3423920" y="441960"/>
                </a:lnTo>
                <a:lnTo>
                  <a:pt x="3779520" y="0"/>
                </a:lnTo>
                <a:lnTo>
                  <a:pt x="3597910" y="0"/>
                </a:lnTo>
                <a:lnTo>
                  <a:pt x="3241040" y="441960"/>
                </a:lnTo>
                <a:lnTo>
                  <a:pt x="3081020" y="441960"/>
                </a:lnTo>
                <a:lnTo>
                  <a:pt x="3437890" y="0"/>
                </a:lnTo>
                <a:lnTo>
                  <a:pt x="0" y="0"/>
                </a:lnTo>
                <a:lnTo>
                  <a:pt x="0" y="6822440"/>
                </a:lnTo>
                <a:lnTo>
                  <a:pt x="5502910" y="0"/>
                </a:lnTo>
                <a:lnTo>
                  <a:pt x="5054600" y="0"/>
                </a:lnTo>
                <a:lnTo>
                  <a:pt x="4699000" y="441960"/>
                </a:lnTo>
              </a:path>
            </a:pathLst>
          </a:custGeom>
          <a:solidFill>
            <a:srgbClr val="F2F2F2"/>
          </a:solidFill>
          <a:ln w="6350" cap="flat" cmpd="sng" algn="ctr">
            <a:noFill/>
            <a:prstDash val="solid"/>
            <a:miter lim="800000"/>
          </a:ln>
          <a:effectLst/>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隶书" panose="02010509060101010101" charset="-122"/>
              <a:ea typeface="隶书" panose="02010509060101010101" charset="-122"/>
              <a:cs typeface="+mn-cs"/>
            </a:endParaRPr>
          </a:p>
        </p:txBody>
      </p:sp>
      <p:cxnSp>
        <p:nvCxnSpPr>
          <p:cNvPr id="624" name="直接连接符 623"/>
          <p:cNvCxnSpPr/>
          <p:nvPr>
            <p:custDataLst>
              <p:tags r:id="rId5"/>
            </p:custDataLst>
          </p:nvPr>
        </p:nvCxnSpPr>
        <p:spPr>
          <a:xfrm>
            <a:off x="311785" y="2720340"/>
            <a:ext cx="0" cy="1798320"/>
          </a:xfrm>
          <a:prstGeom prst="line">
            <a:avLst/>
          </a:prstGeom>
          <a:ln>
            <a:solidFill>
              <a:srgbClr val="BFBFBF"/>
            </a:solidFill>
          </a:ln>
        </p:spPr>
        <p:style>
          <a:lnRef idx="1">
            <a:schemeClr val="accent1"/>
          </a:lnRef>
          <a:fillRef idx="0">
            <a:schemeClr val="accent1"/>
          </a:fillRef>
          <a:effectRef idx="0">
            <a:schemeClr val="accent1"/>
          </a:effectRef>
          <a:fontRef idx="minor">
            <a:schemeClr val="tx1"/>
          </a:fontRef>
        </p:style>
      </p:cxnSp>
      <p:cxnSp>
        <p:nvCxnSpPr>
          <p:cNvPr id="633" name="直接连接符 632"/>
          <p:cNvCxnSpPr/>
          <p:nvPr>
            <p:custDataLst>
              <p:tags r:id="rId6"/>
            </p:custDataLst>
          </p:nvPr>
        </p:nvCxnSpPr>
        <p:spPr>
          <a:xfrm flipV="1">
            <a:off x="311785" y="5278120"/>
            <a:ext cx="0" cy="57150"/>
          </a:xfrm>
          <a:prstGeom prst="line">
            <a:avLst/>
          </a:prstGeom>
          <a:ln>
            <a:solidFill>
              <a:srgbClr val="BFBFBF"/>
            </a:solidFill>
          </a:ln>
        </p:spPr>
        <p:style>
          <a:lnRef idx="1">
            <a:schemeClr val="accent1"/>
          </a:lnRef>
          <a:fillRef idx="0">
            <a:schemeClr val="accent1"/>
          </a:fillRef>
          <a:effectRef idx="0">
            <a:schemeClr val="accent1"/>
          </a:effectRef>
          <a:fontRef idx="minor">
            <a:schemeClr val="tx1"/>
          </a:fontRef>
        </p:style>
      </p:cxnSp>
      <p:cxnSp>
        <p:nvCxnSpPr>
          <p:cNvPr id="634" name="直接连接符 633"/>
          <p:cNvCxnSpPr/>
          <p:nvPr>
            <p:custDataLst>
              <p:tags r:id="rId7"/>
            </p:custDataLst>
          </p:nvPr>
        </p:nvCxnSpPr>
        <p:spPr>
          <a:xfrm rot="16200000" flipV="1">
            <a:off x="311785" y="5278120"/>
            <a:ext cx="0" cy="57150"/>
          </a:xfrm>
          <a:prstGeom prst="line">
            <a:avLst/>
          </a:prstGeom>
          <a:ln>
            <a:solidFill>
              <a:srgbClr val="BFBFBF"/>
            </a:solidFill>
          </a:ln>
        </p:spPr>
        <p:style>
          <a:lnRef idx="1">
            <a:schemeClr val="accent1"/>
          </a:lnRef>
          <a:fillRef idx="0">
            <a:schemeClr val="accent1"/>
          </a:fillRef>
          <a:effectRef idx="0">
            <a:schemeClr val="accent1"/>
          </a:effectRef>
          <a:fontRef idx="minor">
            <a:schemeClr val="tx1"/>
          </a:fontRef>
        </p:style>
      </p:cxnSp>
      <p:cxnSp>
        <p:nvCxnSpPr>
          <p:cNvPr id="631" name="直接连接符 630"/>
          <p:cNvCxnSpPr/>
          <p:nvPr>
            <p:custDataLst>
              <p:tags r:id="rId8"/>
            </p:custDataLst>
          </p:nvPr>
        </p:nvCxnSpPr>
        <p:spPr>
          <a:xfrm flipV="1">
            <a:off x="311785" y="5071110"/>
            <a:ext cx="0" cy="57150"/>
          </a:xfrm>
          <a:prstGeom prst="line">
            <a:avLst/>
          </a:prstGeom>
          <a:ln>
            <a:solidFill>
              <a:srgbClr val="BFBFBF"/>
            </a:solidFill>
          </a:ln>
        </p:spPr>
        <p:style>
          <a:lnRef idx="1">
            <a:schemeClr val="accent1"/>
          </a:lnRef>
          <a:fillRef idx="0">
            <a:schemeClr val="accent1"/>
          </a:fillRef>
          <a:effectRef idx="0">
            <a:schemeClr val="accent1"/>
          </a:effectRef>
          <a:fontRef idx="minor">
            <a:schemeClr val="tx1"/>
          </a:fontRef>
        </p:style>
      </p:cxnSp>
      <p:cxnSp>
        <p:nvCxnSpPr>
          <p:cNvPr id="632" name="直接连接符 631"/>
          <p:cNvCxnSpPr/>
          <p:nvPr>
            <p:custDataLst>
              <p:tags r:id="rId9"/>
            </p:custDataLst>
          </p:nvPr>
        </p:nvCxnSpPr>
        <p:spPr>
          <a:xfrm rot="16200000" flipV="1">
            <a:off x="311785" y="5071110"/>
            <a:ext cx="0" cy="57150"/>
          </a:xfrm>
          <a:prstGeom prst="line">
            <a:avLst/>
          </a:prstGeom>
          <a:ln>
            <a:solidFill>
              <a:srgbClr val="BFBFBF"/>
            </a:solidFill>
          </a:ln>
        </p:spPr>
        <p:style>
          <a:lnRef idx="1">
            <a:schemeClr val="accent1"/>
          </a:lnRef>
          <a:fillRef idx="0">
            <a:schemeClr val="accent1"/>
          </a:fillRef>
          <a:effectRef idx="0">
            <a:schemeClr val="accent1"/>
          </a:effectRef>
          <a:fontRef idx="minor">
            <a:schemeClr val="tx1"/>
          </a:fontRef>
        </p:style>
      </p:cxnSp>
      <p:cxnSp>
        <p:nvCxnSpPr>
          <p:cNvPr id="629" name="直接连接符 628"/>
          <p:cNvCxnSpPr/>
          <p:nvPr>
            <p:custDataLst>
              <p:tags r:id="rId10"/>
            </p:custDataLst>
          </p:nvPr>
        </p:nvCxnSpPr>
        <p:spPr>
          <a:xfrm flipV="1">
            <a:off x="311785" y="4860290"/>
            <a:ext cx="0" cy="57150"/>
          </a:xfrm>
          <a:prstGeom prst="line">
            <a:avLst/>
          </a:prstGeom>
          <a:ln>
            <a:solidFill>
              <a:srgbClr val="BFBFBF"/>
            </a:solidFill>
          </a:ln>
        </p:spPr>
        <p:style>
          <a:lnRef idx="1">
            <a:schemeClr val="accent1"/>
          </a:lnRef>
          <a:fillRef idx="0">
            <a:schemeClr val="accent1"/>
          </a:fillRef>
          <a:effectRef idx="0">
            <a:schemeClr val="accent1"/>
          </a:effectRef>
          <a:fontRef idx="minor">
            <a:schemeClr val="tx1"/>
          </a:fontRef>
        </p:style>
      </p:cxnSp>
      <p:cxnSp>
        <p:nvCxnSpPr>
          <p:cNvPr id="630" name="直接连接符 629"/>
          <p:cNvCxnSpPr/>
          <p:nvPr>
            <p:custDataLst>
              <p:tags r:id="rId11"/>
            </p:custDataLst>
          </p:nvPr>
        </p:nvCxnSpPr>
        <p:spPr>
          <a:xfrm rot="16200000" flipV="1">
            <a:off x="311785" y="4860290"/>
            <a:ext cx="0" cy="57150"/>
          </a:xfrm>
          <a:prstGeom prst="line">
            <a:avLst/>
          </a:prstGeom>
          <a:ln>
            <a:solidFill>
              <a:srgbClr val="BFBFBF"/>
            </a:solidFill>
          </a:ln>
        </p:spPr>
        <p:style>
          <a:lnRef idx="1">
            <a:schemeClr val="accent1"/>
          </a:lnRef>
          <a:fillRef idx="0">
            <a:schemeClr val="accent1"/>
          </a:fillRef>
          <a:effectRef idx="0">
            <a:schemeClr val="accent1"/>
          </a:effectRef>
          <a:fontRef idx="minor">
            <a:schemeClr val="tx1"/>
          </a:fontRef>
        </p:style>
      </p:cxnSp>
      <p:sp>
        <p:nvSpPr>
          <p:cNvPr id="253" name="矩形: 圆角 1128"/>
          <p:cNvSpPr/>
          <p:nvPr>
            <p:custDataLst>
              <p:tags r:id="rId12"/>
            </p:custDataLst>
          </p:nvPr>
        </p:nvSpPr>
        <p:spPr>
          <a:xfrm>
            <a:off x="639024" y="1591609"/>
            <a:ext cx="10922355" cy="4872249"/>
          </a:xfrm>
          <a:prstGeom prst="roundRect">
            <a:avLst>
              <a:gd name="adj" fmla="val 4386"/>
            </a:avLst>
          </a:prstGeom>
          <a:solidFill>
            <a:srgbClr val="FFFFFF"/>
          </a:solidFill>
          <a:ln w="12700">
            <a:solidFill>
              <a:srgbClr val="404040"/>
            </a:solidFill>
          </a:ln>
          <a:effectLst>
            <a:outerShdw blurRad="50800" dist="76200" dir="5400000" algn="t" rotWithShape="0">
              <a:srgbClr val="000000">
                <a:alpha val="1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隶书" panose="02010509060101010101" charset="-122"/>
              <a:ea typeface="隶书" panose="02010509060101010101" charset="-122"/>
              <a:cs typeface="+mn-cs"/>
            </a:endParaRPr>
          </a:p>
        </p:txBody>
      </p:sp>
      <p:sp>
        <p:nvSpPr>
          <p:cNvPr id="515" name="同心圆 262"/>
          <p:cNvSpPr/>
          <p:nvPr>
            <p:custDataLst>
              <p:tags r:id="rId13"/>
            </p:custDataLst>
          </p:nvPr>
        </p:nvSpPr>
        <p:spPr>
          <a:xfrm>
            <a:off x="11109640" y="6016909"/>
            <a:ext cx="300711" cy="300711"/>
          </a:xfrm>
          <a:prstGeom prst="donut">
            <a:avLst/>
          </a:prstGeom>
          <a:solidFill>
            <a:srgbClr val="D11125"/>
          </a:solidFill>
          <a:ln w="25400">
            <a:solidFill>
              <a:srgbClr val="D9D9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800" b="0" i="0" u="none" strike="noStrike" kern="1200" cap="none" spc="0" normalizeH="0" baseline="0" noProof="0">
              <a:ln>
                <a:noFill/>
              </a:ln>
              <a:solidFill>
                <a:srgbClr val="000000"/>
              </a:solidFill>
              <a:effectLst/>
              <a:uLnTx/>
              <a:uFillTx/>
              <a:latin typeface="隶书" panose="02010509060101010101" charset="-122"/>
              <a:ea typeface="隶书" panose="02010509060101010101" charset="-122"/>
              <a:cs typeface="+mn-cs"/>
            </a:endParaRPr>
          </a:p>
        </p:txBody>
      </p:sp>
      <p:sp>
        <p:nvSpPr>
          <p:cNvPr id="15" name="同心圆 262"/>
          <p:cNvSpPr/>
          <p:nvPr>
            <p:custDataLst>
              <p:tags r:id="rId14"/>
            </p:custDataLst>
          </p:nvPr>
        </p:nvSpPr>
        <p:spPr>
          <a:xfrm>
            <a:off x="799780" y="1752884"/>
            <a:ext cx="300711" cy="300711"/>
          </a:xfrm>
          <a:prstGeom prst="donut">
            <a:avLst/>
          </a:prstGeom>
          <a:solidFill>
            <a:srgbClr val="D11125"/>
          </a:solidFill>
          <a:ln w="25400">
            <a:solidFill>
              <a:srgbClr val="D9D9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800" b="0" i="0" u="none" strike="noStrike" kern="1200" cap="none" spc="0" normalizeH="0" baseline="0" noProof="0">
              <a:ln>
                <a:noFill/>
              </a:ln>
              <a:solidFill>
                <a:srgbClr val="000000"/>
              </a:solidFill>
              <a:effectLst/>
              <a:uLnTx/>
              <a:uFillTx/>
              <a:latin typeface="隶书" panose="02010509060101010101" charset="-122"/>
              <a:ea typeface="隶书" panose="02010509060101010101" charset="-122"/>
              <a:cs typeface="+mn-cs"/>
            </a:endParaRPr>
          </a:p>
        </p:txBody>
      </p:sp>
      <p:sp>
        <p:nvSpPr>
          <p:cNvPr id="11" name="文本框 10"/>
          <p:cNvSpPr txBox="1"/>
          <p:nvPr>
            <p:custDataLst>
              <p:tags r:id="rId15"/>
            </p:custDataLst>
          </p:nvPr>
        </p:nvSpPr>
        <p:spPr>
          <a:xfrm>
            <a:off x="538163" y="493231"/>
            <a:ext cx="10744286" cy="568325"/>
          </a:xfrm>
          <a:prstGeom prst="rect">
            <a:avLst/>
          </a:prstGeom>
          <a:noFill/>
        </p:spPr>
        <p:txBody>
          <a:bodyPr wrap="square" lIns="101600" tIns="38100" rIns="76200" bIns="38100" rtlCol="0" anchor="t" anchorCtr="0">
            <a:noAutofit/>
          </a:bodyPr>
          <a:lstStyle>
            <a:defPPr>
              <a:defRPr lang="zh-CN"/>
            </a:defPPr>
            <a:lvl1pPr>
              <a:defRPr sz="2400" spc="200">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SzPct val="100000"/>
              <a:buFontTx/>
              <a:buNone/>
              <a:defRPr/>
            </a:pPr>
            <a:r>
              <a:rPr kumimoji="0" lang="zh-CN" altLang="en-US" sz="3200" b="1" i="0" kern="1200" cap="none" spc="300" normalizeH="0" noProof="0">
                <a:ln>
                  <a:noFill/>
                </a:ln>
                <a:solidFill>
                  <a:srgbClr val="404040"/>
                </a:solidFill>
                <a:effectLst/>
                <a:latin typeface="隶书" panose="02010509060101010101" charset="-122"/>
                <a:ea typeface="隶书" panose="02010509060101010101" charset="-122"/>
                <a:cs typeface="+mn-cs"/>
              </a:rPr>
              <a:t>新民主主义革命的胜利</a:t>
            </a:r>
          </a:p>
        </p:txBody>
      </p:sp>
      <p:sp>
        <p:nvSpPr>
          <p:cNvPr id="513" name="斜纹 512"/>
          <p:cNvSpPr/>
          <p:nvPr>
            <p:custDataLst>
              <p:tags r:id="rId16"/>
            </p:custDataLst>
          </p:nvPr>
        </p:nvSpPr>
        <p:spPr>
          <a:xfrm rot="8100000">
            <a:off x="-244064" y="543543"/>
            <a:ext cx="488126" cy="488126"/>
          </a:xfrm>
          <a:prstGeom prst="diagStripe">
            <a:avLst/>
          </a:prstGeom>
          <a:solidFill>
            <a:srgbClr val="F696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800" b="0" i="0" u="none" strike="noStrike" kern="1200" cap="none" spc="0" normalizeH="0" baseline="0" noProof="0">
              <a:ln>
                <a:noFill/>
              </a:ln>
              <a:solidFill>
                <a:srgbClr val="000000"/>
              </a:solidFill>
              <a:effectLst/>
              <a:uLnTx/>
              <a:uFillTx/>
              <a:latin typeface="隶书" panose="02010509060101010101" charset="-122"/>
              <a:ea typeface="隶书" panose="02010509060101010101" charset="-122"/>
              <a:cs typeface="+mn-cs"/>
            </a:endParaRPr>
          </a:p>
        </p:txBody>
      </p:sp>
      <p:sp>
        <p:nvSpPr>
          <p:cNvPr id="4" name="文本框 3"/>
          <p:cNvSpPr txBox="1"/>
          <p:nvPr>
            <p:custDataLst>
              <p:tags r:id="rId17"/>
            </p:custDataLst>
          </p:nvPr>
        </p:nvSpPr>
        <p:spPr>
          <a:xfrm>
            <a:off x="800100" y="2228850"/>
            <a:ext cx="10610215" cy="3237865"/>
          </a:xfrm>
          <a:prstGeom prst="rect">
            <a:avLst/>
          </a:prstGeom>
          <a:noFill/>
        </p:spPr>
        <p:txBody>
          <a:bodyPr wrap="square" lIns="101600" tIns="0" rIns="76200" bIns="0" rtlCol="0">
            <a:noAutofit/>
          </a:bodyPr>
          <a:lstStyle>
            <a:defPPr>
              <a:defRPr lang="zh-CN"/>
            </a:defPPr>
            <a:lvl1pPr fontAlgn="auto">
              <a:lnSpc>
                <a:spcPct val="130000"/>
              </a:lnSpc>
              <a:spcAft>
                <a:spcPts val="1000"/>
              </a:spcAft>
              <a:defRPr sz="1600" spc="150"/>
            </a:lvl1pPr>
          </a:lstStyle>
          <a:p>
            <a:pPr marL="57150" marR="0" lvl="0" indent="-342900" algn="l" defTabSz="914400" rtl="0" eaLnBrk="1" fontAlgn="ctr" latinLnBrk="0" hangingPunct="1">
              <a:lnSpc>
                <a:spcPct val="130000"/>
              </a:lnSpc>
              <a:spcBef>
                <a:spcPts val="1000"/>
              </a:spcBef>
              <a:spcAft>
                <a:spcPts val="0"/>
              </a:spcAft>
              <a:buSzPct val="100000"/>
              <a:buFont typeface="Wingdings" panose="05000000000000000000" charset="0"/>
              <a:buChar char="Ø"/>
              <a:defRPr/>
            </a:pPr>
            <a:r>
              <a:rPr kumimoji="0" lang="zh-CN" sz="2400" b="0" i="0" kern="1200" cap="none" spc="200" normalizeH="0" noProof="0">
                <a:ln>
                  <a:noFill/>
                </a:ln>
                <a:solidFill>
                  <a:srgbClr val="404040"/>
                </a:solidFill>
                <a:effectLst/>
                <a:latin typeface="隶书" panose="02010509060101010101" charset="-122"/>
                <a:ea typeface="隶书" panose="02010509060101010101" charset="-122"/>
                <a:cs typeface="隶书" panose="02010509060101010101" charset="-122"/>
              </a:rPr>
              <a:t>中共七届二中全会</a:t>
            </a:r>
          </a:p>
          <a:p>
            <a:pPr marL="57150" marR="0" lvl="0" indent="-342900" algn="l" defTabSz="914400" rtl="0" eaLnBrk="1" fontAlgn="ctr" latinLnBrk="0" hangingPunct="1">
              <a:lnSpc>
                <a:spcPct val="130000"/>
              </a:lnSpc>
              <a:spcBef>
                <a:spcPts val="1000"/>
              </a:spcBef>
              <a:spcAft>
                <a:spcPts val="0"/>
              </a:spcAft>
              <a:buSzPct val="100000"/>
              <a:buFont typeface="Wingdings" panose="05000000000000000000" charset="0"/>
              <a:buNone/>
              <a:defRPr/>
            </a:pPr>
            <a:r>
              <a:rPr kumimoji="0" lang="zh-CN" sz="2400" b="0" i="0" kern="1200" cap="none" spc="200" normalizeH="0" noProof="0">
                <a:ln>
                  <a:noFill/>
                </a:ln>
                <a:solidFill>
                  <a:srgbClr val="404040"/>
                </a:solidFill>
                <a:effectLst/>
                <a:latin typeface="隶书" panose="02010509060101010101" charset="-122"/>
                <a:ea typeface="隶书" panose="02010509060101010101" charset="-122"/>
                <a:cs typeface="隶书" panose="02010509060101010101" charset="-122"/>
              </a:rPr>
              <a:t>召开：1949年春，河北西柏坡</a:t>
            </a:r>
          </a:p>
          <a:p>
            <a:pPr marL="0" marR="0" lvl="0" indent="-285750" algn="l" defTabSz="914400" rtl="0" eaLnBrk="1" fontAlgn="ctr" latinLnBrk="0" hangingPunct="1">
              <a:lnSpc>
                <a:spcPct val="130000"/>
              </a:lnSpc>
              <a:spcBef>
                <a:spcPts val="1000"/>
              </a:spcBef>
              <a:spcAft>
                <a:spcPts val="0"/>
              </a:spcAft>
              <a:buSzPct val="100000"/>
              <a:buFont typeface="Wingdings" panose="05000000000000000000" charset="0"/>
              <a:buNone/>
              <a:defRPr/>
            </a:pPr>
            <a:r>
              <a:rPr kumimoji="0" lang="zh-CN" sz="2400" b="0" i="0" kern="1200" cap="none" spc="200" normalizeH="0" noProof="0">
                <a:ln>
                  <a:noFill/>
                </a:ln>
                <a:solidFill>
                  <a:srgbClr val="404040"/>
                </a:solidFill>
                <a:effectLst/>
                <a:latin typeface="隶书" panose="02010509060101010101" charset="-122"/>
                <a:ea typeface="隶书" panose="02010509060101010101" charset="-122"/>
                <a:cs typeface="隶书" panose="02010509060101010101" charset="-122"/>
              </a:rPr>
              <a:t>内容：①毛泽东在会上提出了促进革命取得全国胜利的基本方针</a:t>
            </a:r>
          </a:p>
          <a:p>
            <a:pPr marL="0" marR="0" lvl="0" indent="-285750" algn="l" defTabSz="914400" rtl="0" eaLnBrk="1" fontAlgn="ctr" latinLnBrk="0" hangingPunct="1">
              <a:lnSpc>
                <a:spcPct val="130000"/>
              </a:lnSpc>
              <a:spcBef>
                <a:spcPts val="1000"/>
              </a:spcBef>
              <a:spcAft>
                <a:spcPts val="0"/>
              </a:spcAft>
              <a:buSzPct val="100000"/>
              <a:buFont typeface="Wingdings" panose="05000000000000000000" charset="0"/>
              <a:buNone/>
              <a:defRPr/>
            </a:pPr>
            <a:r>
              <a:rPr kumimoji="0" lang="zh-CN" sz="2400" b="0" i="0" kern="1200" cap="none" spc="200" normalizeH="0" noProof="0">
                <a:ln>
                  <a:noFill/>
                </a:ln>
                <a:solidFill>
                  <a:srgbClr val="404040"/>
                </a:solidFill>
                <a:effectLst/>
                <a:latin typeface="隶书" panose="02010509060101010101" charset="-122"/>
                <a:ea typeface="隶书" panose="02010509060101010101" charset="-122"/>
                <a:cs typeface="隶书" panose="02010509060101010101" charset="-122"/>
              </a:rPr>
              <a:t>     ②指出党的工作重心必须由乡村转移到城市，提出了革命胜利后党在各方面的基本政策。</a:t>
            </a:r>
          </a:p>
          <a:p>
            <a:pPr marL="0" marR="0" lvl="0" indent="-285750" algn="l" defTabSz="914400" rtl="0" eaLnBrk="1" fontAlgn="ctr" latinLnBrk="0" hangingPunct="1">
              <a:lnSpc>
                <a:spcPct val="130000"/>
              </a:lnSpc>
              <a:spcBef>
                <a:spcPts val="1000"/>
              </a:spcBef>
              <a:spcAft>
                <a:spcPts val="0"/>
              </a:spcAft>
              <a:buSzPct val="100000"/>
              <a:buFont typeface="Wingdings" panose="05000000000000000000" charset="0"/>
              <a:buNone/>
              <a:defRPr/>
            </a:pPr>
            <a:r>
              <a:rPr kumimoji="0" lang="zh-CN" sz="2400" b="0" i="0" kern="1200" cap="none" spc="200" normalizeH="0" noProof="0">
                <a:ln>
                  <a:noFill/>
                </a:ln>
                <a:solidFill>
                  <a:srgbClr val="404040"/>
                </a:solidFill>
                <a:effectLst/>
                <a:latin typeface="隶书" panose="02010509060101010101" charset="-122"/>
                <a:ea typeface="隶书" panose="02010509060101010101" charset="-122"/>
                <a:cs typeface="隶书" panose="02010509060101010101" charset="-122"/>
              </a:rPr>
              <a:t>     ③提出了“两个务必”，提醒中国共产党的工作作风和生活作风</a:t>
            </a:r>
          </a:p>
        </p:txBody>
      </p:sp>
    </p:spTree>
    <p:custDataLst>
      <p:tags r:id="rId1"/>
    </p:custData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8" name="组合 7"/>
          <p:cNvGrpSpPr/>
          <p:nvPr userDrawn="1">
            <p:custDataLst>
              <p:tags r:id="rId2"/>
            </p:custDataLst>
          </p:nvPr>
        </p:nvGrpSpPr>
        <p:grpSpPr>
          <a:xfrm>
            <a:off x="1899" y="233363"/>
            <a:ext cx="12028736" cy="6623185"/>
            <a:chOff x="1899" y="233363"/>
            <a:chExt cx="12028736" cy="6623185"/>
          </a:xfrm>
        </p:grpSpPr>
        <p:pic>
          <p:nvPicPr>
            <p:cNvPr id="2" name="图片 1"/>
            <p:cNvPicPr>
              <a:picLocks noChangeAspect="1"/>
            </p:cNvPicPr>
            <p:nvPr userDrawn="1">
              <p:custDataLst>
                <p:tags r:id="rId18"/>
              </p:custDataLst>
            </p:nvPr>
          </p:nvPicPr>
          <p:blipFill rotWithShape="1">
            <a:blip r:embed="rId21"/>
            <a:srcRect/>
            <a:stretch>
              <a:fillRect/>
            </a:stretch>
          </p:blipFill>
          <p:spPr>
            <a:xfrm>
              <a:off x="1899" y="5780791"/>
              <a:ext cx="1765355" cy="1075757"/>
            </a:xfrm>
            <a:prstGeom prst="rect">
              <a:avLst/>
            </a:prstGeom>
          </p:spPr>
        </p:pic>
        <p:pic>
          <p:nvPicPr>
            <p:cNvPr id="7" name="图片 6"/>
            <p:cNvPicPr>
              <a:picLocks noChangeAspect="1"/>
            </p:cNvPicPr>
            <p:nvPr userDrawn="1">
              <p:custDataLst>
                <p:tags r:id="rId19"/>
              </p:custDataLst>
            </p:nvPr>
          </p:nvPicPr>
          <p:blipFill>
            <a:blip r:embed="rId22">
              <a:extLst>
                <a:ext uri="{28A0092B-C50C-407E-A947-70E740481C1C}">
                  <a14:useLocalDpi xmlns:a14="http://schemas.microsoft.com/office/drawing/2010/main" val="0"/>
                </a:ext>
              </a:extLst>
            </a:blip>
            <a:stretch>
              <a:fillRect/>
            </a:stretch>
          </p:blipFill>
          <p:spPr>
            <a:xfrm>
              <a:off x="11161341" y="233363"/>
              <a:ext cx="869294" cy="645179"/>
            </a:xfrm>
            <a:prstGeom prst="rect">
              <a:avLst/>
            </a:prstGeom>
          </p:spPr>
        </p:pic>
      </p:grpSp>
      <p:sp>
        <p:nvSpPr>
          <p:cNvPr id="621" name="任意多边形: 形状 144"/>
          <p:cNvSpPr/>
          <p:nvPr>
            <p:custDataLst>
              <p:tags r:id="rId3"/>
            </p:custDataLst>
          </p:nvPr>
        </p:nvSpPr>
        <p:spPr>
          <a:xfrm flipH="1">
            <a:off x="9672320" y="762000"/>
            <a:ext cx="2525395" cy="1212850"/>
          </a:xfrm>
          <a:custGeom>
            <a:avLst/>
            <a:gdLst/>
            <a:ahLst/>
            <a:cxnLst/>
            <a:rect l="0" t="0" r="0" b="0"/>
            <a:pathLst>
              <a:path w="6191251" h="2971801">
                <a:moveTo>
                  <a:pt x="0" y="0"/>
                </a:moveTo>
                <a:lnTo>
                  <a:pt x="0" y="2971800"/>
                </a:lnTo>
                <a:lnTo>
                  <a:pt x="3813810" y="2971800"/>
                </a:lnTo>
                <a:lnTo>
                  <a:pt x="6191250" y="0"/>
                </a:lnTo>
              </a:path>
            </a:pathLst>
          </a:custGeom>
          <a:solidFill>
            <a:srgbClr val="BFBFBF">
              <a:alpha val="40000"/>
            </a:srgbClr>
          </a:solidFill>
          <a:ln w="6350" cap="flat" cmpd="sng" algn="ctr">
            <a:noFill/>
            <a:prstDash val="solid"/>
            <a:miter lim="800000"/>
          </a:ln>
          <a:effectLst/>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隶书" panose="02010509060101010101" charset="-122"/>
              <a:ea typeface="隶书" panose="02010509060101010101" charset="-122"/>
              <a:cs typeface="+mn-cs"/>
            </a:endParaRPr>
          </a:p>
        </p:txBody>
      </p:sp>
      <p:sp>
        <p:nvSpPr>
          <p:cNvPr id="622" name="任意多边形: 形状 145"/>
          <p:cNvSpPr/>
          <p:nvPr>
            <p:custDataLst>
              <p:tags r:id="rId4"/>
            </p:custDataLst>
          </p:nvPr>
        </p:nvSpPr>
        <p:spPr>
          <a:xfrm flipH="1">
            <a:off x="9961880" y="0"/>
            <a:ext cx="2242820" cy="2781935"/>
          </a:xfrm>
          <a:custGeom>
            <a:avLst/>
            <a:gdLst>
              <a:gd name="connsiteX0" fmla="*/ 4699000 w 5502910"/>
              <a:gd name="connsiteY0" fmla="*/ 441960 h 6822440"/>
              <a:gd name="connsiteX1" fmla="*/ 4516120 w 5502910"/>
              <a:gd name="connsiteY1" fmla="*/ 441960 h 6822440"/>
              <a:gd name="connsiteX2" fmla="*/ 4872990 w 5502910"/>
              <a:gd name="connsiteY2" fmla="*/ 0 h 6822440"/>
              <a:gd name="connsiteX3" fmla="*/ 4690110 w 5502910"/>
              <a:gd name="connsiteY3" fmla="*/ 0 h 6822440"/>
              <a:gd name="connsiteX4" fmla="*/ 4334510 w 5502910"/>
              <a:gd name="connsiteY4" fmla="*/ 441960 h 6822440"/>
              <a:gd name="connsiteX5" fmla="*/ 4152900 w 5502910"/>
              <a:gd name="connsiteY5" fmla="*/ 441960 h 6822440"/>
              <a:gd name="connsiteX6" fmla="*/ 4508500 w 5502910"/>
              <a:gd name="connsiteY6" fmla="*/ 0 h 6822440"/>
              <a:gd name="connsiteX7" fmla="*/ 4326890 w 5502910"/>
              <a:gd name="connsiteY7" fmla="*/ 0 h 6822440"/>
              <a:gd name="connsiteX8" fmla="*/ 3970020 w 5502910"/>
              <a:gd name="connsiteY8" fmla="*/ 441960 h 6822440"/>
              <a:gd name="connsiteX9" fmla="*/ 3788410 w 5502910"/>
              <a:gd name="connsiteY9" fmla="*/ 441960 h 6822440"/>
              <a:gd name="connsiteX10" fmla="*/ 4144010 w 5502910"/>
              <a:gd name="connsiteY10" fmla="*/ 0 h 6822440"/>
              <a:gd name="connsiteX11" fmla="*/ 3962400 w 5502910"/>
              <a:gd name="connsiteY11" fmla="*/ 0 h 6822440"/>
              <a:gd name="connsiteX12" fmla="*/ 3605530 w 5502910"/>
              <a:gd name="connsiteY12" fmla="*/ 441960 h 6822440"/>
              <a:gd name="connsiteX13" fmla="*/ 3423920 w 5502910"/>
              <a:gd name="connsiteY13" fmla="*/ 441960 h 6822440"/>
              <a:gd name="connsiteX14" fmla="*/ 3779520 w 5502910"/>
              <a:gd name="connsiteY14" fmla="*/ 0 h 6822440"/>
              <a:gd name="connsiteX15" fmla="*/ 3597910 w 5502910"/>
              <a:gd name="connsiteY15" fmla="*/ 0 h 6822440"/>
              <a:gd name="connsiteX16" fmla="*/ 3241040 w 5502910"/>
              <a:gd name="connsiteY16" fmla="*/ 441960 h 6822440"/>
              <a:gd name="connsiteX17" fmla="*/ 3081020 w 5502910"/>
              <a:gd name="connsiteY17" fmla="*/ 441960 h 6822440"/>
              <a:gd name="connsiteX18" fmla="*/ 3437890 w 5502910"/>
              <a:gd name="connsiteY18" fmla="*/ 0 h 6822440"/>
              <a:gd name="connsiteX19" fmla="*/ 0 w 5502910"/>
              <a:gd name="connsiteY19" fmla="*/ 0 h 6822440"/>
              <a:gd name="connsiteX20" fmla="*/ 0 w 5502910"/>
              <a:gd name="connsiteY20" fmla="*/ 6822440 h 6822440"/>
              <a:gd name="connsiteX21" fmla="*/ 5502910 w 5502910"/>
              <a:gd name="connsiteY21" fmla="*/ 0 h 6822440"/>
              <a:gd name="connsiteX22" fmla="*/ 5054600 w 5502910"/>
              <a:gd name="connsiteY22" fmla="*/ 0 h 6822440"/>
              <a:gd name="connsiteX23" fmla="*/ 4699000 w 5502910"/>
              <a:gd name="connsiteY23" fmla="*/ 441960 h 6822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502910" h="6822440">
                <a:moveTo>
                  <a:pt x="4699000" y="441960"/>
                </a:moveTo>
                <a:lnTo>
                  <a:pt x="4516120" y="441960"/>
                </a:lnTo>
                <a:lnTo>
                  <a:pt x="4872990" y="0"/>
                </a:lnTo>
                <a:lnTo>
                  <a:pt x="4690110" y="0"/>
                </a:lnTo>
                <a:lnTo>
                  <a:pt x="4334510" y="441960"/>
                </a:lnTo>
                <a:lnTo>
                  <a:pt x="4152900" y="441960"/>
                </a:lnTo>
                <a:lnTo>
                  <a:pt x="4508500" y="0"/>
                </a:lnTo>
                <a:lnTo>
                  <a:pt x="4326890" y="0"/>
                </a:lnTo>
                <a:lnTo>
                  <a:pt x="3970020" y="441960"/>
                </a:lnTo>
                <a:lnTo>
                  <a:pt x="3788410" y="441960"/>
                </a:lnTo>
                <a:lnTo>
                  <a:pt x="4144010" y="0"/>
                </a:lnTo>
                <a:lnTo>
                  <a:pt x="3962400" y="0"/>
                </a:lnTo>
                <a:lnTo>
                  <a:pt x="3605530" y="441960"/>
                </a:lnTo>
                <a:lnTo>
                  <a:pt x="3423920" y="441960"/>
                </a:lnTo>
                <a:lnTo>
                  <a:pt x="3779520" y="0"/>
                </a:lnTo>
                <a:lnTo>
                  <a:pt x="3597910" y="0"/>
                </a:lnTo>
                <a:lnTo>
                  <a:pt x="3241040" y="441960"/>
                </a:lnTo>
                <a:lnTo>
                  <a:pt x="3081020" y="441960"/>
                </a:lnTo>
                <a:lnTo>
                  <a:pt x="3437890" y="0"/>
                </a:lnTo>
                <a:lnTo>
                  <a:pt x="0" y="0"/>
                </a:lnTo>
                <a:lnTo>
                  <a:pt x="0" y="6822440"/>
                </a:lnTo>
                <a:lnTo>
                  <a:pt x="5502910" y="0"/>
                </a:lnTo>
                <a:lnTo>
                  <a:pt x="5054600" y="0"/>
                </a:lnTo>
                <a:lnTo>
                  <a:pt x="4699000" y="441960"/>
                </a:lnTo>
              </a:path>
            </a:pathLst>
          </a:custGeom>
          <a:solidFill>
            <a:srgbClr val="F2F2F2"/>
          </a:solidFill>
          <a:ln w="6350" cap="flat" cmpd="sng" algn="ctr">
            <a:noFill/>
            <a:prstDash val="solid"/>
            <a:miter lim="800000"/>
          </a:ln>
          <a:effectLst/>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隶书" panose="02010509060101010101" charset="-122"/>
              <a:ea typeface="隶书" panose="02010509060101010101" charset="-122"/>
              <a:cs typeface="+mn-cs"/>
            </a:endParaRPr>
          </a:p>
        </p:txBody>
      </p:sp>
      <p:cxnSp>
        <p:nvCxnSpPr>
          <p:cNvPr id="624" name="直接连接符 623"/>
          <p:cNvCxnSpPr/>
          <p:nvPr>
            <p:custDataLst>
              <p:tags r:id="rId5"/>
            </p:custDataLst>
          </p:nvPr>
        </p:nvCxnSpPr>
        <p:spPr>
          <a:xfrm>
            <a:off x="311785" y="2720340"/>
            <a:ext cx="0" cy="1798320"/>
          </a:xfrm>
          <a:prstGeom prst="line">
            <a:avLst/>
          </a:prstGeom>
          <a:ln>
            <a:solidFill>
              <a:srgbClr val="BFBFBF"/>
            </a:solidFill>
          </a:ln>
        </p:spPr>
        <p:style>
          <a:lnRef idx="1">
            <a:schemeClr val="accent1"/>
          </a:lnRef>
          <a:fillRef idx="0">
            <a:schemeClr val="accent1"/>
          </a:fillRef>
          <a:effectRef idx="0">
            <a:schemeClr val="accent1"/>
          </a:effectRef>
          <a:fontRef idx="minor">
            <a:schemeClr val="tx1"/>
          </a:fontRef>
        </p:style>
      </p:cxnSp>
      <p:cxnSp>
        <p:nvCxnSpPr>
          <p:cNvPr id="633" name="直接连接符 632"/>
          <p:cNvCxnSpPr/>
          <p:nvPr>
            <p:custDataLst>
              <p:tags r:id="rId6"/>
            </p:custDataLst>
          </p:nvPr>
        </p:nvCxnSpPr>
        <p:spPr>
          <a:xfrm flipV="1">
            <a:off x="311785" y="5278120"/>
            <a:ext cx="0" cy="57150"/>
          </a:xfrm>
          <a:prstGeom prst="line">
            <a:avLst/>
          </a:prstGeom>
          <a:ln>
            <a:solidFill>
              <a:srgbClr val="BFBFBF"/>
            </a:solidFill>
          </a:ln>
        </p:spPr>
        <p:style>
          <a:lnRef idx="1">
            <a:schemeClr val="accent1"/>
          </a:lnRef>
          <a:fillRef idx="0">
            <a:schemeClr val="accent1"/>
          </a:fillRef>
          <a:effectRef idx="0">
            <a:schemeClr val="accent1"/>
          </a:effectRef>
          <a:fontRef idx="minor">
            <a:schemeClr val="tx1"/>
          </a:fontRef>
        </p:style>
      </p:cxnSp>
      <p:cxnSp>
        <p:nvCxnSpPr>
          <p:cNvPr id="634" name="直接连接符 633"/>
          <p:cNvCxnSpPr/>
          <p:nvPr>
            <p:custDataLst>
              <p:tags r:id="rId7"/>
            </p:custDataLst>
          </p:nvPr>
        </p:nvCxnSpPr>
        <p:spPr>
          <a:xfrm rot="16200000" flipV="1">
            <a:off x="311785" y="5278120"/>
            <a:ext cx="0" cy="57150"/>
          </a:xfrm>
          <a:prstGeom prst="line">
            <a:avLst/>
          </a:prstGeom>
          <a:ln>
            <a:solidFill>
              <a:srgbClr val="BFBFBF"/>
            </a:solidFill>
          </a:ln>
        </p:spPr>
        <p:style>
          <a:lnRef idx="1">
            <a:schemeClr val="accent1"/>
          </a:lnRef>
          <a:fillRef idx="0">
            <a:schemeClr val="accent1"/>
          </a:fillRef>
          <a:effectRef idx="0">
            <a:schemeClr val="accent1"/>
          </a:effectRef>
          <a:fontRef idx="minor">
            <a:schemeClr val="tx1"/>
          </a:fontRef>
        </p:style>
      </p:cxnSp>
      <p:cxnSp>
        <p:nvCxnSpPr>
          <p:cNvPr id="631" name="直接连接符 630"/>
          <p:cNvCxnSpPr/>
          <p:nvPr>
            <p:custDataLst>
              <p:tags r:id="rId8"/>
            </p:custDataLst>
          </p:nvPr>
        </p:nvCxnSpPr>
        <p:spPr>
          <a:xfrm flipV="1">
            <a:off x="311785" y="5071110"/>
            <a:ext cx="0" cy="57150"/>
          </a:xfrm>
          <a:prstGeom prst="line">
            <a:avLst/>
          </a:prstGeom>
          <a:ln>
            <a:solidFill>
              <a:srgbClr val="BFBFBF"/>
            </a:solidFill>
          </a:ln>
        </p:spPr>
        <p:style>
          <a:lnRef idx="1">
            <a:schemeClr val="accent1"/>
          </a:lnRef>
          <a:fillRef idx="0">
            <a:schemeClr val="accent1"/>
          </a:fillRef>
          <a:effectRef idx="0">
            <a:schemeClr val="accent1"/>
          </a:effectRef>
          <a:fontRef idx="minor">
            <a:schemeClr val="tx1"/>
          </a:fontRef>
        </p:style>
      </p:cxnSp>
      <p:cxnSp>
        <p:nvCxnSpPr>
          <p:cNvPr id="632" name="直接连接符 631"/>
          <p:cNvCxnSpPr/>
          <p:nvPr>
            <p:custDataLst>
              <p:tags r:id="rId9"/>
            </p:custDataLst>
          </p:nvPr>
        </p:nvCxnSpPr>
        <p:spPr>
          <a:xfrm rot="16200000" flipV="1">
            <a:off x="311785" y="5071110"/>
            <a:ext cx="0" cy="57150"/>
          </a:xfrm>
          <a:prstGeom prst="line">
            <a:avLst/>
          </a:prstGeom>
          <a:ln>
            <a:solidFill>
              <a:srgbClr val="BFBFBF"/>
            </a:solidFill>
          </a:ln>
        </p:spPr>
        <p:style>
          <a:lnRef idx="1">
            <a:schemeClr val="accent1"/>
          </a:lnRef>
          <a:fillRef idx="0">
            <a:schemeClr val="accent1"/>
          </a:fillRef>
          <a:effectRef idx="0">
            <a:schemeClr val="accent1"/>
          </a:effectRef>
          <a:fontRef idx="minor">
            <a:schemeClr val="tx1"/>
          </a:fontRef>
        </p:style>
      </p:cxnSp>
      <p:cxnSp>
        <p:nvCxnSpPr>
          <p:cNvPr id="629" name="直接连接符 628"/>
          <p:cNvCxnSpPr/>
          <p:nvPr>
            <p:custDataLst>
              <p:tags r:id="rId10"/>
            </p:custDataLst>
          </p:nvPr>
        </p:nvCxnSpPr>
        <p:spPr>
          <a:xfrm flipV="1">
            <a:off x="311785" y="4860290"/>
            <a:ext cx="0" cy="57150"/>
          </a:xfrm>
          <a:prstGeom prst="line">
            <a:avLst/>
          </a:prstGeom>
          <a:ln>
            <a:solidFill>
              <a:srgbClr val="BFBFBF"/>
            </a:solidFill>
          </a:ln>
        </p:spPr>
        <p:style>
          <a:lnRef idx="1">
            <a:schemeClr val="accent1"/>
          </a:lnRef>
          <a:fillRef idx="0">
            <a:schemeClr val="accent1"/>
          </a:fillRef>
          <a:effectRef idx="0">
            <a:schemeClr val="accent1"/>
          </a:effectRef>
          <a:fontRef idx="minor">
            <a:schemeClr val="tx1"/>
          </a:fontRef>
        </p:style>
      </p:cxnSp>
      <p:cxnSp>
        <p:nvCxnSpPr>
          <p:cNvPr id="630" name="直接连接符 629"/>
          <p:cNvCxnSpPr/>
          <p:nvPr>
            <p:custDataLst>
              <p:tags r:id="rId11"/>
            </p:custDataLst>
          </p:nvPr>
        </p:nvCxnSpPr>
        <p:spPr>
          <a:xfrm rot="16200000" flipV="1">
            <a:off x="311785" y="4860290"/>
            <a:ext cx="0" cy="57150"/>
          </a:xfrm>
          <a:prstGeom prst="line">
            <a:avLst/>
          </a:prstGeom>
          <a:ln>
            <a:solidFill>
              <a:srgbClr val="BFBFBF"/>
            </a:solidFill>
          </a:ln>
        </p:spPr>
        <p:style>
          <a:lnRef idx="1">
            <a:schemeClr val="accent1"/>
          </a:lnRef>
          <a:fillRef idx="0">
            <a:schemeClr val="accent1"/>
          </a:fillRef>
          <a:effectRef idx="0">
            <a:schemeClr val="accent1"/>
          </a:effectRef>
          <a:fontRef idx="minor">
            <a:schemeClr val="tx1"/>
          </a:fontRef>
        </p:style>
      </p:cxnSp>
      <p:sp>
        <p:nvSpPr>
          <p:cNvPr id="253" name="矩形: 圆角 1128"/>
          <p:cNvSpPr/>
          <p:nvPr>
            <p:custDataLst>
              <p:tags r:id="rId12"/>
            </p:custDataLst>
          </p:nvPr>
        </p:nvSpPr>
        <p:spPr>
          <a:xfrm>
            <a:off x="639024" y="1591609"/>
            <a:ext cx="10922355" cy="4872249"/>
          </a:xfrm>
          <a:prstGeom prst="roundRect">
            <a:avLst>
              <a:gd name="adj" fmla="val 4386"/>
            </a:avLst>
          </a:prstGeom>
          <a:solidFill>
            <a:srgbClr val="FFFFFF"/>
          </a:solidFill>
          <a:ln w="12700">
            <a:solidFill>
              <a:srgbClr val="404040"/>
            </a:solidFill>
          </a:ln>
          <a:effectLst>
            <a:outerShdw blurRad="50800" dist="76200" dir="5400000" algn="t" rotWithShape="0">
              <a:srgbClr val="000000">
                <a:alpha val="1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隶书" panose="02010509060101010101" charset="-122"/>
              <a:ea typeface="隶书" panose="02010509060101010101" charset="-122"/>
              <a:cs typeface="+mn-cs"/>
            </a:endParaRPr>
          </a:p>
        </p:txBody>
      </p:sp>
      <p:sp>
        <p:nvSpPr>
          <p:cNvPr id="515" name="同心圆 262"/>
          <p:cNvSpPr/>
          <p:nvPr>
            <p:custDataLst>
              <p:tags r:id="rId13"/>
            </p:custDataLst>
          </p:nvPr>
        </p:nvSpPr>
        <p:spPr>
          <a:xfrm>
            <a:off x="11109640" y="6016909"/>
            <a:ext cx="300711" cy="300711"/>
          </a:xfrm>
          <a:prstGeom prst="donut">
            <a:avLst/>
          </a:prstGeom>
          <a:solidFill>
            <a:srgbClr val="D11125"/>
          </a:solidFill>
          <a:ln w="25400">
            <a:solidFill>
              <a:srgbClr val="D9D9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800" b="0" i="0" u="none" strike="noStrike" kern="1200" cap="none" spc="0" normalizeH="0" baseline="0" noProof="0">
              <a:ln>
                <a:noFill/>
              </a:ln>
              <a:solidFill>
                <a:srgbClr val="000000"/>
              </a:solidFill>
              <a:effectLst/>
              <a:uLnTx/>
              <a:uFillTx/>
              <a:latin typeface="隶书" panose="02010509060101010101" charset="-122"/>
              <a:ea typeface="隶书" panose="02010509060101010101" charset="-122"/>
              <a:cs typeface="+mn-cs"/>
            </a:endParaRPr>
          </a:p>
        </p:txBody>
      </p:sp>
      <p:sp>
        <p:nvSpPr>
          <p:cNvPr id="15" name="同心圆 262"/>
          <p:cNvSpPr/>
          <p:nvPr>
            <p:custDataLst>
              <p:tags r:id="rId14"/>
            </p:custDataLst>
          </p:nvPr>
        </p:nvSpPr>
        <p:spPr>
          <a:xfrm>
            <a:off x="799780" y="1752884"/>
            <a:ext cx="300711" cy="300711"/>
          </a:xfrm>
          <a:prstGeom prst="donut">
            <a:avLst/>
          </a:prstGeom>
          <a:solidFill>
            <a:srgbClr val="D11125"/>
          </a:solidFill>
          <a:ln w="25400">
            <a:solidFill>
              <a:srgbClr val="D9D9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800" b="0" i="0" u="none" strike="noStrike" kern="1200" cap="none" spc="0" normalizeH="0" baseline="0" noProof="0">
              <a:ln>
                <a:noFill/>
              </a:ln>
              <a:solidFill>
                <a:srgbClr val="000000"/>
              </a:solidFill>
              <a:effectLst/>
              <a:uLnTx/>
              <a:uFillTx/>
              <a:latin typeface="隶书" panose="02010509060101010101" charset="-122"/>
              <a:ea typeface="隶书" panose="02010509060101010101" charset="-122"/>
              <a:cs typeface="+mn-cs"/>
            </a:endParaRPr>
          </a:p>
        </p:txBody>
      </p:sp>
      <p:sp>
        <p:nvSpPr>
          <p:cNvPr id="11" name="文本框 10"/>
          <p:cNvSpPr txBox="1"/>
          <p:nvPr>
            <p:custDataLst>
              <p:tags r:id="rId15"/>
            </p:custDataLst>
          </p:nvPr>
        </p:nvSpPr>
        <p:spPr>
          <a:xfrm>
            <a:off x="538163" y="493231"/>
            <a:ext cx="10744286" cy="568325"/>
          </a:xfrm>
          <a:prstGeom prst="rect">
            <a:avLst/>
          </a:prstGeom>
          <a:noFill/>
        </p:spPr>
        <p:txBody>
          <a:bodyPr wrap="square" lIns="101600" tIns="38100" rIns="76200" bIns="38100" rtlCol="0" anchor="t" anchorCtr="0">
            <a:noAutofit/>
          </a:bodyPr>
          <a:lstStyle>
            <a:defPPr>
              <a:defRPr lang="zh-CN"/>
            </a:defPPr>
            <a:lvl1pPr>
              <a:defRPr sz="2400" spc="200">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SzPct val="100000"/>
              <a:buFontTx/>
              <a:buNone/>
              <a:defRPr/>
            </a:pPr>
            <a:r>
              <a:rPr kumimoji="0" lang="zh-CN" altLang="en-US" sz="3200" b="1" i="0" kern="1200" cap="none" spc="300" normalizeH="0" noProof="0">
                <a:ln>
                  <a:noFill/>
                </a:ln>
                <a:solidFill>
                  <a:srgbClr val="404040"/>
                </a:solidFill>
                <a:effectLst/>
                <a:latin typeface="隶书" panose="02010509060101010101" charset="-122"/>
                <a:ea typeface="隶书" panose="02010509060101010101" charset="-122"/>
                <a:cs typeface="+mn-cs"/>
              </a:rPr>
              <a:t>新民主主义革命的胜利</a:t>
            </a:r>
          </a:p>
        </p:txBody>
      </p:sp>
      <p:sp>
        <p:nvSpPr>
          <p:cNvPr id="513" name="斜纹 512"/>
          <p:cNvSpPr/>
          <p:nvPr>
            <p:custDataLst>
              <p:tags r:id="rId16"/>
            </p:custDataLst>
          </p:nvPr>
        </p:nvSpPr>
        <p:spPr>
          <a:xfrm rot="8100000">
            <a:off x="-244064" y="543543"/>
            <a:ext cx="488126" cy="488126"/>
          </a:xfrm>
          <a:prstGeom prst="diagStripe">
            <a:avLst/>
          </a:prstGeom>
          <a:solidFill>
            <a:srgbClr val="F696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800" b="0" i="0" u="none" strike="noStrike" kern="1200" cap="none" spc="0" normalizeH="0" baseline="0" noProof="0">
              <a:ln>
                <a:noFill/>
              </a:ln>
              <a:solidFill>
                <a:srgbClr val="000000"/>
              </a:solidFill>
              <a:effectLst/>
              <a:uLnTx/>
              <a:uFillTx/>
              <a:latin typeface="隶书" panose="02010509060101010101" charset="-122"/>
              <a:ea typeface="隶书" panose="02010509060101010101" charset="-122"/>
              <a:cs typeface="+mn-cs"/>
            </a:endParaRPr>
          </a:p>
        </p:txBody>
      </p:sp>
      <p:sp>
        <p:nvSpPr>
          <p:cNvPr id="4" name="文本框 3"/>
          <p:cNvSpPr txBox="1"/>
          <p:nvPr>
            <p:custDataLst>
              <p:tags r:id="rId17"/>
            </p:custDataLst>
          </p:nvPr>
        </p:nvSpPr>
        <p:spPr>
          <a:xfrm>
            <a:off x="800100" y="2228850"/>
            <a:ext cx="10610215" cy="4028440"/>
          </a:xfrm>
          <a:prstGeom prst="rect">
            <a:avLst/>
          </a:prstGeom>
          <a:noFill/>
        </p:spPr>
        <p:txBody>
          <a:bodyPr wrap="square" lIns="101600" tIns="0" rIns="76200" bIns="0" rtlCol="0">
            <a:noAutofit/>
          </a:bodyPr>
          <a:lstStyle>
            <a:defPPr>
              <a:defRPr lang="zh-CN"/>
            </a:defPPr>
            <a:lvl1pPr fontAlgn="auto">
              <a:lnSpc>
                <a:spcPct val="130000"/>
              </a:lnSpc>
              <a:spcAft>
                <a:spcPts val="1000"/>
              </a:spcAft>
              <a:defRPr sz="1600" spc="150"/>
            </a:lvl1pPr>
          </a:lstStyle>
          <a:p>
            <a:pPr marL="57150" marR="0" lvl="0" indent="-342900" algn="l" defTabSz="914400" rtl="0" eaLnBrk="1" fontAlgn="ctr" latinLnBrk="0" hangingPunct="1">
              <a:lnSpc>
                <a:spcPct val="130000"/>
              </a:lnSpc>
              <a:spcBef>
                <a:spcPts val="1000"/>
              </a:spcBef>
              <a:spcAft>
                <a:spcPts val="0"/>
              </a:spcAft>
              <a:buSzPct val="100000"/>
              <a:buFont typeface="Wingdings" panose="05000000000000000000" charset="0"/>
              <a:buChar char="Ø"/>
              <a:defRPr/>
            </a:pPr>
            <a:r>
              <a:rPr kumimoji="0" lang="zh-CN" sz="2400" b="0" i="0" kern="1200" cap="none" spc="200" normalizeH="0" noProof="0">
                <a:ln>
                  <a:noFill/>
                </a:ln>
                <a:solidFill>
                  <a:srgbClr val="404040"/>
                </a:solidFill>
                <a:effectLst/>
                <a:latin typeface="隶书" panose="02010509060101010101" charset="-122"/>
                <a:ea typeface="隶书" panose="02010509060101010101" charset="-122"/>
                <a:cs typeface="隶书" panose="02010509060101010101" charset="-122"/>
              </a:rPr>
              <a:t>北平和平谈判</a:t>
            </a:r>
          </a:p>
          <a:p>
            <a:pPr marL="0" marR="0" lvl="0" indent="-285750" algn="l" defTabSz="914400" rtl="0" eaLnBrk="1" fontAlgn="ctr" latinLnBrk="0" hangingPunct="1">
              <a:lnSpc>
                <a:spcPct val="130000"/>
              </a:lnSpc>
              <a:spcBef>
                <a:spcPts val="1000"/>
              </a:spcBef>
              <a:spcAft>
                <a:spcPts val="0"/>
              </a:spcAft>
              <a:buSzPct val="100000"/>
              <a:buFont typeface="Wingdings" panose="05000000000000000000" charset="0"/>
              <a:buNone/>
              <a:defRPr/>
            </a:pPr>
            <a:r>
              <a:rPr kumimoji="0" lang="zh-CN" sz="2400" b="0" i="0" kern="1200" cap="none" spc="200" normalizeH="0" noProof="0">
                <a:ln>
                  <a:noFill/>
                </a:ln>
                <a:solidFill>
                  <a:srgbClr val="404040"/>
                </a:solidFill>
                <a:effectLst/>
                <a:latin typeface="隶书" panose="02010509060101010101" charset="-122"/>
                <a:ea typeface="隶书" panose="02010509060101010101" charset="-122"/>
                <a:cs typeface="隶书" panose="02010509060101010101" charset="-122"/>
              </a:rPr>
              <a:t>背景：①经过三大战役，国民党在长江以北的力量已全线崩溃。</a:t>
            </a:r>
          </a:p>
          <a:p>
            <a:pPr marL="0" marR="0" lvl="0" indent="-285750" algn="l" defTabSz="914400" rtl="0" eaLnBrk="1" fontAlgn="ctr" latinLnBrk="0" hangingPunct="1">
              <a:lnSpc>
                <a:spcPct val="130000"/>
              </a:lnSpc>
              <a:spcBef>
                <a:spcPts val="1000"/>
              </a:spcBef>
              <a:spcAft>
                <a:spcPts val="0"/>
              </a:spcAft>
              <a:buSzPct val="100000"/>
              <a:buFont typeface="Wingdings" panose="05000000000000000000" charset="0"/>
              <a:buNone/>
              <a:defRPr/>
            </a:pPr>
            <a:r>
              <a:rPr kumimoji="0" lang="zh-CN" sz="2400" b="0" i="0" kern="1200" cap="none" spc="200" normalizeH="0" noProof="0">
                <a:ln>
                  <a:noFill/>
                </a:ln>
                <a:solidFill>
                  <a:srgbClr val="404040"/>
                </a:solidFill>
                <a:effectLst/>
                <a:latin typeface="隶书" panose="02010509060101010101" charset="-122"/>
                <a:ea typeface="隶书" panose="02010509060101010101" charset="-122"/>
                <a:cs typeface="隶书" panose="02010509060101010101" charset="-122"/>
              </a:rPr>
              <a:t>     ②1949年1月，蒋介石宣告引退，由李宗仁代理总统职务。</a:t>
            </a:r>
          </a:p>
          <a:p>
            <a:pPr marL="0" marR="0" lvl="0" indent="-285750" algn="l" defTabSz="914400" rtl="0" eaLnBrk="1" fontAlgn="ctr" latinLnBrk="0" hangingPunct="1">
              <a:lnSpc>
                <a:spcPct val="130000"/>
              </a:lnSpc>
              <a:spcBef>
                <a:spcPts val="1000"/>
              </a:spcBef>
              <a:spcAft>
                <a:spcPts val="0"/>
              </a:spcAft>
              <a:buSzPct val="100000"/>
              <a:buFont typeface="Wingdings" panose="05000000000000000000" charset="0"/>
              <a:buNone/>
              <a:defRPr/>
            </a:pPr>
            <a:r>
              <a:rPr kumimoji="0" lang="zh-CN" sz="2400" b="0" i="0" kern="1200" cap="none" spc="200" normalizeH="0" noProof="0">
                <a:ln>
                  <a:noFill/>
                </a:ln>
                <a:solidFill>
                  <a:srgbClr val="404040"/>
                </a:solidFill>
                <a:effectLst/>
                <a:latin typeface="隶书" panose="02010509060101010101" charset="-122"/>
                <a:ea typeface="隶书" panose="02010509060101010101" charset="-122"/>
                <a:cs typeface="隶书" panose="02010509060101010101" charset="-122"/>
              </a:rPr>
              <a:t>谈判：1949年4月，以周恩来为首席代表的中共代表团和以张治中为首席代表的国民政府代表团，在北平举行和平谈判。</a:t>
            </a:r>
          </a:p>
          <a:p>
            <a:pPr marL="0" marR="0" lvl="0" indent="-285750" algn="l" defTabSz="914400" rtl="0" eaLnBrk="1" fontAlgn="ctr" latinLnBrk="0" hangingPunct="1">
              <a:lnSpc>
                <a:spcPct val="130000"/>
              </a:lnSpc>
              <a:spcBef>
                <a:spcPts val="1000"/>
              </a:spcBef>
              <a:spcAft>
                <a:spcPts val="0"/>
              </a:spcAft>
              <a:buSzPct val="100000"/>
              <a:buFont typeface="Wingdings" panose="05000000000000000000" charset="0"/>
              <a:buNone/>
              <a:defRPr/>
            </a:pPr>
            <a:r>
              <a:rPr kumimoji="0" lang="zh-CN" sz="2400" b="0" i="0" kern="1200" cap="none" spc="200" normalizeH="0" noProof="0">
                <a:ln>
                  <a:noFill/>
                </a:ln>
                <a:solidFill>
                  <a:srgbClr val="404040"/>
                </a:solidFill>
                <a:effectLst/>
                <a:latin typeface="隶书" panose="02010509060101010101" charset="-122"/>
                <a:ea typeface="隶书" panose="02010509060101010101" charset="-122"/>
                <a:cs typeface="隶书" panose="02010509060101010101" charset="-122"/>
              </a:rPr>
              <a:t>结果：但国民党最终拒绝在双方代表达成的《国内和平协定》上签字，谈判破裂。</a:t>
            </a:r>
          </a:p>
          <a:p>
            <a:pPr marL="0" marR="0" lvl="0" indent="-285750" algn="l" defTabSz="914400" rtl="0" eaLnBrk="1" fontAlgn="ctr" latinLnBrk="0" hangingPunct="1">
              <a:lnSpc>
                <a:spcPct val="130000"/>
              </a:lnSpc>
              <a:spcBef>
                <a:spcPts val="1000"/>
              </a:spcBef>
              <a:spcAft>
                <a:spcPts val="0"/>
              </a:spcAft>
              <a:buSzPct val="100000"/>
              <a:buFont typeface="Wingdings" panose="05000000000000000000" charset="0"/>
              <a:buNone/>
              <a:defRPr/>
            </a:pPr>
            <a:endParaRPr kumimoji="0" lang="zh-CN" sz="2400" b="0" i="0" kern="1200" cap="none" spc="200" normalizeH="0" noProof="0">
              <a:ln>
                <a:noFill/>
              </a:ln>
              <a:solidFill>
                <a:srgbClr val="404040"/>
              </a:solidFill>
              <a:effectLst/>
              <a:latin typeface="隶书" panose="02010509060101010101" charset="-122"/>
              <a:ea typeface="隶书" panose="02010509060101010101" charset="-122"/>
              <a:cs typeface="隶书" panose="02010509060101010101" charset="-122"/>
            </a:endParaRPr>
          </a:p>
        </p:txBody>
      </p:sp>
    </p:spTree>
    <p:custDataLst>
      <p:tags r:id="rId1"/>
    </p:custData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0" y="0"/>
            <a:ext cx="4072128" cy="6858000"/>
          </a:xfrm>
          <a:prstGeom prst="rect">
            <a:avLst/>
          </a:prstGeom>
          <a:solidFill>
            <a:srgbClr val="63010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sz="1800" baseline="0" dirty="0">
              <a:solidFill>
                <a:srgbClr val="FFFFFF"/>
              </a:solidFill>
              <a:latin typeface="隶书" panose="02010509060101010101" charset="-122"/>
              <a:ea typeface="隶书" panose="02010509060101010101" charset="-122"/>
              <a:sym typeface="+mn-ea"/>
            </a:endParaRPr>
          </a:p>
        </p:txBody>
      </p:sp>
      <p:pic>
        <p:nvPicPr>
          <p:cNvPr id="12" name="图片 11"/>
          <p:cNvPicPr>
            <a:picLocks noChangeAspect="1"/>
          </p:cNvPicPr>
          <p:nvPr userDrawn="1">
            <p:custDataLst>
              <p:tags r:id="rId3"/>
            </p:custDataLst>
          </p:nvPr>
        </p:nvPicPr>
        <p:blipFill rotWithShape="1">
          <a:blip r:embed="rId8"/>
          <a:srcRect/>
          <a:stretch>
            <a:fillRect/>
          </a:stretch>
        </p:blipFill>
        <p:spPr>
          <a:xfrm>
            <a:off x="1899" y="5780791"/>
            <a:ext cx="1765355" cy="1075757"/>
          </a:xfrm>
          <a:prstGeom prst="rect">
            <a:avLst/>
          </a:prstGeom>
        </p:spPr>
      </p:pic>
      <p:sp>
        <p:nvSpPr>
          <p:cNvPr id="10" name="文本框 9"/>
          <p:cNvSpPr txBox="1"/>
          <p:nvPr>
            <p:custDataLst>
              <p:tags r:id="rId4"/>
            </p:custDataLst>
          </p:nvPr>
        </p:nvSpPr>
        <p:spPr>
          <a:xfrm>
            <a:off x="624770" y="121150"/>
            <a:ext cx="2692800" cy="1376841"/>
          </a:xfrm>
          <a:prstGeom prst="rect">
            <a:avLst/>
          </a:prstGeom>
          <a:noFill/>
        </p:spPr>
        <p:txBody>
          <a:bodyPr wrap="square" lIns="46800" rIns="46800" rtlCol="0" anchor="t" anchorCtr="0">
            <a:normAutofit/>
          </a:bodyPr>
          <a:lstStyle/>
          <a:p>
            <a:pPr marL="0" marR="0" lvl="0" indent="0" algn="ctr" defTabSz="914400" rtl="0" eaLnBrk="1" fontAlgn="auto" latinLnBrk="0" hangingPunct="1">
              <a:lnSpc>
                <a:spcPct val="110000"/>
              </a:lnSpc>
              <a:spcBef>
                <a:spcPts val="0"/>
              </a:spcBef>
              <a:spcAft>
                <a:spcPts val="0"/>
              </a:spcAft>
              <a:buSzPct val="100000"/>
              <a:buFontTx/>
              <a:buNone/>
              <a:defRPr/>
            </a:pPr>
            <a:r>
              <a:rPr kumimoji="0" lang="zh-CN" altLang="en-US" sz="3500" b="1" i="0" kern="1200" cap="none" spc="100" normalizeH="0" noProof="0">
                <a:ln>
                  <a:noFill/>
                </a:ln>
                <a:solidFill>
                  <a:srgbClr val="FFFFFF"/>
                </a:solidFill>
                <a:effectLst/>
                <a:latin typeface="隶书" panose="02010509060101010101" charset="-122"/>
                <a:ea typeface="隶书" panose="02010509060101010101" charset="-122"/>
                <a:cs typeface="隶书" panose="02010509060101010101" charset="-122"/>
              </a:rPr>
              <a:t>渡江</a:t>
            </a:r>
            <a:r>
              <a:rPr kumimoji="0" lang="en-US" sz="3500" b="1" i="0" kern="1200" cap="none" spc="100" normalizeH="0" noProof="0">
                <a:ln>
                  <a:noFill/>
                </a:ln>
                <a:solidFill>
                  <a:srgbClr val="FFFFFF"/>
                </a:solidFill>
                <a:effectLst/>
                <a:latin typeface="隶书" panose="02010509060101010101" charset="-122"/>
                <a:ea typeface="隶书" panose="02010509060101010101" charset="-122"/>
                <a:cs typeface="隶书" panose="02010509060101010101" charset="-122"/>
              </a:rPr>
              <a:t>战役</a:t>
            </a:r>
          </a:p>
        </p:txBody>
      </p:sp>
      <p:sp>
        <p:nvSpPr>
          <p:cNvPr id="11" name="文本框 10"/>
          <p:cNvSpPr txBox="1"/>
          <p:nvPr>
            <p:custDataLst>
              <p:tags r:id="rId5"/>
            </p:custDataLst>
          </p:nvPr>
        </p:nvSpPr>
        <p:spPr>
          <a:xfrm>
            <a:off x="140970" y="690880"/>
            <a:ext cx="3660775" cy="4161790"/>
          </a:xfrm>
          <a:prstGeom prst="rect">
            <a:avLst/>
          </a:prstGeom>
          <a:noFill/>
        </p:spPr>
        <p:txBody>
          <a:bodyPr wrap="square" rtlCol="0"/>
          <a:lstStyle/>
          <a:p>
            <a:pPr marL="400050" marR="0" lvl="0" indent="-400050" algn="l" defTabSz="914400" rtl="0" eaLnBrk="1" fontAlgn="ctr" latinLnBrk="0" hangingPunct="1">
              <a:lnSpc>
                <a:spcPct val="130000"/>
              </a:lnSpc>
              <a:spcBef>
                <a:spcPts val="1000"/>
              </a:spcBef>
              <a:spcAft>
                <a:spcPts val="0"/>
              </a:spcAft>
              <a:buSzPct val="100000"/>
              <a:buFont typeface="Wingdings" panose="05000000000000000000" charset="0"/>
              <a:buChar char="l"/>
              <a:defRPr/>
            </a:pPr>
            <a:r>
              <a:rPr kumimoji="0" lang="zh-CN" altLang="en-US" sz="2400" b="0" i="0" kern="1200" cap="none" spc="0" normalizeH="0" noProof="0">
                <a:ln>
                  <a:noFill/>
                </a:ln>
                <a:solidFill>
                  <a:srgbClr val="F2F2F2"/>
                </a:solidFill>
                <a:effectLst/>
                <a:latin typeface="隶书" panose="02010509060101010101" charset="-122"/>
                <a:ea typeface="隶书" panose="02010509060101010101" charset="-122"/>
                <a:cs typeface="隶书" panose="02010509060101010101" charset="-122"/>
              </a:rPr>
              <a:t>经过：</a:t>
            </a:r>
            <a:r>
              <a:rPr kumimoji="0" lang="en-US" altLang="zh-CN" sz="2400" b="0" i="0" kern="1200" cap="none" spc="0" normalizeH="0" noProof="0">
                <a:ln>
                  <a:noFill/>
                </a:ln>
                <a:solidFill>
                  <a:srgbClr val="F2F2F2"/>
                </a:solidFill>
                <a:effectLst/>
                <a:latin typeface="隶书" panose="02010509060101010101" charset="-122"/>
                <a:ea typeface="隶书" panose="02010509060101010101" charset="-122"/>
                <a:cs typeface="隶书" panose="02010509060101010101" charset="-122"/>
              </a:rPr>
              <a:t>1949</a:t>
            </a:r>
            <a:r>
              <a:rPr kumimoji="0" lang="zh-CN" altLang="en-US" sz="2400" b="0" i="0" kern="1200" cap="none" spc="0" normalizeH="0" noProof="0">
                <a:ln>
                  <a:noFill/>
                </a:ln>
                <a:solidFill>
                  <a:srgbClr val="F2F2F2"/>
                </a:solidFill>
                <a:effectLst/>
                <a:latin typeface="隶书" panose="02010509060101010101" charset="-122"/>
                <a:ea typeface="隶书" panose="02010509060101010101" charset="-122"/>
                <a:cs typeface="隶书" panose="02010509060101010101" charset="-122"/>
              </a:rPr>
              <a:t>年</a:t>
            </a:r>
            <a:r>
              <a:rPr kumimoji="0" lang="en-US" altLang="zh-CN" sz="2400" b="0" i="0" kern="1200" cap="none" spc="0" normalizeH="0" noProof="0">
                <a:ln>
                  <a:noFill/>
                </a:ln>
                <a:solidFill>
                  <a:srgbClr val="F2F2F2"/>
                </a:solidFill>
                <a:effectLst/>
                <a:latin typeface="隶书" panose="02010509060101010101" charset="-122"/>
                <a:ea typeface="隶书" panose="02010509060101010101" charset="-122"/>
                <a:cs typeface="隶书" panose="02010509060101010101" charset="-122"/>
              </a:rPr>
              <a:t>4</a:t>
            </a:r>
            <a:r>
              <a:rPr kumimoji="0" lang="zh-CN" altLang="en-US" sz="2400" b="0" i="0" kern="1200" cap="none" spc="0" normalizeH="0" noProof="0">
                <a:ln>
                  <a:noFill/>
                </a:ln>
                <a:solidFill>
                  <a:srgbClr val="F2F2F2"/>
                </a:solidFill>
                <a:effectLst/>
                <a:latin typeface="隶书" panose="02010509060101010101" charset="-122"/>
                <a:ea typeface="隶书" panose="02010509060101010101" charset="-122"/>
                <a:cs typeface="隶书" panose="02010509060101010101" charset="-122"/>
              </a:rPr>
              <a:t>月</a:t>
            </a:r>
            <a:r>
              <a:rPr kumimoji="0" lang="en-US" altLang="zh-CN" sz="2400" b="0" i="0" kern="1200" cap="none" spc="0" normalizeH="0" noProof="0">
                <a:ln>
                  <a:noFill/>
                </a:ln>
                <a:solidFill>
                  <a:srgbClr val="F2F2F2"/>
                </a:solidFill>
                <a:effectLst/>
                <a:latin typeface="隶书" panose="02010509060101010101" charset="-122"/>
                <a:ea typeface="隶书" panose="02010509060101010101" charset="-122"/>
                <a:cs typeface="隶书" panose="02010509060101010101" charset="-122"/>
              </a:rPr>
              <a:t>21</a:t>
            </a:r>
            <a:r>
              <a:rPr kumimoji="0" lang="zh-CN" altLang="en-US" sz="2400" b="0" i="0" kern="1200" cap="none" spc="0" normalizeH="0" noProof="0">
                <a:ln>
                  <a:noFill/>
                </a:ln>
                <a:solidFill>
                  <a:srgbClr val="F2F2F2"/>
                </a:solidFill>
                <a:effectLst/>
                <a:latin typeface="隶书" panose="02010509060101010101" charset="-122"/>
                <a:ea typeface="隶书" panose="02010509060101010101" charset="-122"/>
                <a:cs typeface="隶书" panose="02010509060101010101" charset="-122"/>
              </a:rPr>
              <a:t>日，毛泽东、朱德发出向全国进军的命令，人民解放军百万雄师在西起湖口、东至江阴的战线上，分三路发起渡江战役，迅速突破长江防线。</a:t>
            </a:r>
          </a:p>
          <a:p>
            <a:pPr marL="400050" marR="0" lvl="0" indent="-400050" algn="l" defTabSz="914400" rtl="0" eaLnBrk="1" fontAlgn="ctr" latinLnBrk="0" hangingPunct="1">
              <a:lnSpc>
                <a:spcPct val="130000"/>
              </a:lnSpc>
              <a:spcBef>
                <a:spcPts val="1000"/>
              </a:spcBef>
              <a:spcAft>
                <a:spcPts val="0"/>
              </a:spcAft>
              <a:buSzPct val="100000"/>
              <a:buFont typeface="Wingdings" panose="05000000000000000000" charset="0"/>
              <a:buChar char="l"/>
              <a:defRPr/>
            </a:pPr>
            <a:r>
              <a:rPr kumimoji="0" lang="zh-CN" altLang="en-US" sz="2400" b="0" i="0" kern="1200" cap="none" spc="0" normalizeH="0" noProof="0">
                <a:ln>
                  <a:noFill/>
                </a:ln>
                <a:solidFill>
                  <a:srgbClr val="F2F2F2"/>
                </a:solidFill>
                <a:effectLst/>
                <a:latin typeface="隶书" panose="02010509060101010101" charset="-122"/>
                <a:ea typeface="隶书" panose="02010509060101010101" charset="-122"/>
                <a:cs typeface="隶书" panose="02010509060101010101" charset="-122"/>
              </a:rPr>
              <a:t>结果：</a:t>
            </a:r>
            <a:r>
              <a:rPr kumimoji="0" lang="en-US" altLang="zh-CN" sz="2400" b="0" i="0" kern="1200" cap="none" spc="0" normalizeH="0" noProof="0">
                <a:ln>
                  <a:noFill/>
                </a:ln>
                <a:solidFill>
                  <a:srgbClr val="F2F2F2"/>
                </a:solidFill>
                <a:effectLst/>
                <a:latin typeface="隶书" panose="02010509060101010101" charset="-122"/>
                <a:ea typeface="隶书" panose="02010509060101010101" charset="-122"/>
                <a:cs typeface="隶书" panose="02010509060101010101" charset="-122"/>
              </a:rPr>
              <a:t>4</a:t>
            </a:r>
            <a:r>
              <a:rPr kumimoji="0" lang="zh-CN" altLang="en-US" sz="2400" b="0" i="0" kern="1200" cap="none" spc="0" normalizeH="0" noProof="0">
                <a:ln>
                  <a:noFill/>
                </a:ln>
                <a:solidFill>
                  <a:srgbClr val="F2F2F2"/>
                </a:solidFill>
                <a:effectLst/>
                <a:latin typeface="隶书" panose="02010509060101010101" charset="-122"/>
                <a:ea typeface="隶书" panose="02010509060101010101" charset="-122"/>
                <a:cs typeface="隶书" panose="02010509060101010101" charset="-122"/>
              </a:rPr>
              <a:t>月</a:t>
            </a:r>
            <a:r>
              <a:rPr kumimoji="0" lang="en-US" altLang="zh-CN" sz="2400" b="0" i="0" kern="1200" cap="none" spc="0" normalizeH="0" noProof="0">
                <a:ln>
                  <a:noFill/>
                </a:ln>
                <a:solidFill>
                  <a:srgbClr val="F2F2F2"/>
                </a:solidFill>
                <a:effectLst/>
                <a:latin typeface="隶书" panose="02010509060101010101" charset="-122"/>
                <a:ea typeface="隶书" panose="02010509060101010101" charset="-122"/>
                <a:cs typeface="隶书" panose="02010509060101010101" charset="-122"/>
              </a:rPr>
              <a:t>23</a:t>
            </a:r>
            <a:r>
              <a:rPr kumimoji="0" lang="zh-CN" altLang="en-US" sz="2400" b="0" i="0" kern="1200" cap="none" spc="0" normalizeH="0" noProof="0">
                <a:ln>
                  <a:noFill/>
                </a:ln>
                <a:solidFill>
                  <a:srgbClr val="F2F2F2"/>
                </a:solidFill>
                <a:effectLst/>
                <a:latin typeface="隶书" panose="02010509060101010101" charset="-122"/>
                <a:ea typeface="隶书" panose="02010509060101010101" charset="-122"/>
                <a:cs typeface="隶书" panose="02010509060101010101" charset="-122"/>
              </a:rPr>
              <a:t>日，人民解放军占领国民党统治中心南京，国民党蒋介</a:t>
            </a:r>
            <a:r>
              <a:rPr kumimoji="0" lang="zh-CN" altLang="en-US" sz="2400" b="0" i="0" kern="1200" cap="none" spc="0" normalizeH="0" noProof="0">
                <a:ln>
                  <a:noFill/>
                </a:ln>
                <a:solidFill>
                  <a:schemeClr val="bg1"/>
                </a:solidFill>
                <a:effectLst/>
                <a:latin typeface="隶书" panose="02010509060101010101" charset="-122"/>
                <a:ea typeface="隶书" panose="02010509060101010101" charset="-122"/>
                <a:cs typeface="隶书" panose="02010509060101010101" charset="-122"/>
              </a:rPr>
              <a:t>石集团</a:t>
            </a:r>
            <a:r>
              <a:rPr kumimoji="0" lang="zh-CN" altLang="en-US" sz="2400" b="0" i="0" kern="1200" cap="none" spc="0" normalizeH="0" noProof="0">
                <a:ln>
                  <a:noFill/>
                </a:ln>
                <a:solidFill>
                  <a:srgbClr val="F2F2F2"/>
                </a:solidFill>
                <a:effectLst/>
                <a:latin typeface="隶书" panose="02010509060101010101" charset="-122"/>
                <a:ea typeface="隶书" panose="02010509060101010101" charset="-122"/>
                <a:cs typeface="隶书" panose="02010509060101010101" charset="-122"/>
              </a:rPr>
              <a:t>在大陆的统治覆灭，中华民国时期结束。</a:t>
            </a:r>
          </a:p>
        </p:txBody>
      </p:sp>
      <p:sp>
        <p:nvSpPr>
          <p:cNvPr id="14" name="矩形 13"/>
          <p:cNvSpPr/>
          <p:nvPr>
            <p:custDataLst>
              <p:tags r:id="rId6"/>
            </p:custDataLst>
          </p:nvPr>
        </p:nvSpPr>
        <p:spPr>
          <a:xfrm>
            <a:off x="4672801" y="762588"/>
            <a:ext cx="6755999" cy="5332826"/>
          </a:xfrm>
          <a:prstGeom prst="rect">
            <a:avLst/>
          </a:prstGeom>
          <a:solidFill>
            <a:srgbClr val="FFF3E7"/>
          </a:solidFill>
          <a:ln>
            <a:noFill/>
          </a:ln>
          <a:effectLst>
            <a:outerShdw blurRad="127000" dist="38100" dir="540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600" b="1" i="0" u="none" strike="noStrike" kern="1200" cap="none" spc="0" normalizeH="0" baseline="0" noProof="0">
              <a:ln>
                <a:noFill/>
              </a:ln>
              <a:solidFill>
                <a:prstClr val="white"/>
              </a:solidFill>
              <a:effectLst/>
              <a:uLnTx/>
              <a:uFillTx/>
              <a:latin typeface="隶书" panose="02010509060101010101" charset="-122"/>
              <a:ea typeface="隶书" panose="02010509060101010101" charset="-122"/>
              <a:cs typeface="+mn-cs"/>
            </a:endParaRPr>
          </a:p>
        </p:txBody>
      </p:sp>
      <p:pic>
        <p:nvPicPr>
          <p:cNvPr id="2" name="图片 1">
            <a:hlinkClick r:id="rId9" action="ppaction://hlinkfile"/>
          </p:cNvPr>
          <p:cNvPicPr>
            <a:picLocks noChangeAspect="1"/>
          </p:cNvPicPr>
          <p:nvPr/>
        </p:nvPicPr>
        <p:blipFill>
          <a:blip r:embed="rId10"/>
          <a:stretch>
            <a:fillRect/>
          </a:stretch>
        </p:blipFill>
        <p:spPr>
          <a:xfrm>
            <a:off x="4836160" y="892810"/>
            <a:ext cx="6442075" cy="5040630"/>
          </a:xfrm>
          <a:prstGeom prst="rect">
            <a:avLst/>
          </a:prstGeom>
          <a:noFill/>
          <a:ln w="9525">
            <a:noFill/>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69925" y="431800"/>
            <a:ext cx="6729095" cy="647700"/>
          </a:xfrm>
        </p:spPr>
        <p:txBody>
          <a:bodyPr/>
          <a:lstStyle/>
          <a:p>
            <a:r>
              <a:rPr>
                <a:sym typeface="+mn-ea"/>
              </a:rPr>
              <a:t>新民主主义革命的胜利</a:t>
            </a:r>
            <a:endParaRPr lang="zh-CN" altLang="en-US"/>
          </a:p>
        </p:txBody>
      </p:sp>
      <p:sp>
        <p:nvSpPr>
          <p:cNvPr id="3" name="内容占位符 2"/>
          <p:cNvSpPr>
            <a:spLocks noGrp="1"/>
          </p:cNvSpPr>
          <p:nvPr>
            <p:ph idx="1"/>
          </p:nvPr>
        </p:nvSpPr>
        <p:spPr/>
        <p:txBody>
          <a:bodyPr/>
          <a:lstStyle/>
          <a:p>
            <a:pPr>
              <a:buFont typeface="Wingdings" panose="05000000000000000000" charset="0"/>
              <a:buChar char="Ø"/>
            </a:pPr>
            <a:r>
              <a:rPr lang="zh-CN" altLang="en-US" sz="2400"/>
              <a:t>原因</a:t>
            </a:r>
          </a:p>
          <a:p>
            <a:pPr marL="0" indent="0">
              <a:buNone/>
            </a:pPr>
            <a:r>
              <a:rPr lang="zh-CN" altLang="en-US" sz="2400"/>
              <a:t>①</a:t>
            </a:r>
            <a:r>
              <a:rPr lang="zh-CN" altLang="en-US" sz="2400" b="1">
                <a:solidFill>
                  <a:srgbClr val="C00000"/>
                </a:solidFill>
              </a:rPr>
              <a:t>国民党</a:t>
            </a:r>
            <a:r>
              <a:rPr lang="zh-CN" altLang="en-US" sz="2400"/>
              <a:t>因其不能解决中国社会的根本矛盾，不能应对中国社会的发展要求，不能代表广大民众的切身利益，从而失去了民众的支持，丧失了在中国大陆的统治权。</a:t>
            </a:r>
          </a:p>
          <a:p>
            <a:pPr marL="0" indent="0">
              <a:buNone/>
            </a:pPr>
            <a:r>
              <a:rPr lang="zh-CN" altLang="en-US" sz="2400"/>
              <a:t>②</a:t>
            </a:r>
            <a:r>
              <a:rPr lang="zh-CN" altLang="en-US" sz="2400">
                <a:solidFill>
                  <a:srgbClr val="C00000"/>
                </a:solidFill>
              </a:rPr>
              <a:t>中国共产党</a:t>
            </a:r>
            <a:r>
              <a:rPr lang="zh-CN" altLang="en-US" sz="2400"/>
              <a:t>能够始终顺应时代发展的潮流，代表了中国最广大人民的根本利益，得到了广大民众的支持，故能领导人民取得中国革命的胜利。</a:t>
            </a:r>
          </a:p>
          <a:p>
            <a:pPr>
              <a:buFont typeface="Wingdings" panose="05000000000000000000" charset="0"/>
              <a:buChar char="Ø"/>
            </a:pPr>
            <a:r>
              <a:rPr lang="zh-CN" altLang="en-US" sz="2400"/>
              <a:t>意义</a:t>
            </a:r>
          </a:p>
          <a:p>
            <a:pPr marL="0" indent="0">
              <a:buFont typeface="Wingdings" panose="05000000000000000000" charset="0"/>
              <a:buNone/>
            </a:pPr>
            <a:r>
              <a:rPr lang="zh-CN" altLang="en-US" sz="2400"/>
              <a:t>①是马克思主义普遍原理与中国革命具体实践相结合的胜利，是毛泽东思想的胜利，从根本上改变了中国社会的发展方向。</a:t>
            </a:r>
          </a:p>
          <a:p>
            <a:pPr marL="0" indent="0">
              <a:buFont typeface="Wingdings" panose="05000000000000000000" charset="0"/>
              <a:buNone/>
            </a:pPr>
            <a:r>
              <a:rPr lang="zh-CN" altLang="en-US" sz="2400"/>
              <a:t>②是</a:t>
            </a:r>
            <a:r>
              <a:rPr lang="en-US" altLang="zh-CN" sz="2400"/>
              <a:t>20</a:t>
            </a:r>
            <a:r>
              <a:rPr sz="2400"/>
              <a:t>世纪人类历史上最具影响的伟大事件之一。</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custDataLst>
              <p:tags r:id="rId2"/>
            </p:custDataLst>
          </p:nvPr>
        </p:nvSpPr>
        <p:spPr>
          <a:xfrm>
            <a:off x="261938" y="219075"/>
            <a:ext cx="11037888" cy="441325"/>
          </a:xfrm>
        </p:spPr>
        <p:txBody>
          <a:bodyPr vert="horz" wrap="square" lIns="90000" tIns="46800" rIns="90000" bIns="46800" numCol="1" anchor="t" anchorCtr="0" compatLnSpc="1"/>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200" normalizeH="0" baseline="0" noProof="1">
                <a:ln>
                  <a:noFill/>
                </a:ln>
                <a:solidFill>
                  <a:schemeClr val="bg1"/>
                </a:solidFill>
                <a:effectLst/>
                <a:uLnTx/>
                <a:uFillTx/>
                <a:latin typeface="Arial" panose="020B0604020202020204" pitchFamily="34" charset="0"/>
                <a:ea typeface="隶书" panose="02010509060101010101" charset="-122"/>
                <a:cs typeface="+mj-cs"/>
              </a:rPr>
              <a:t>【家国情怀】台湾问题的由来</a:t>
            </a:r>
          </a:p>
        </p:txBody>
      </p:sp>
      <p:sp>
        <p:nvSpPr>
          <p:cNvPr id="53251" name="文本框 6"/>
          <p:cNvSpPr txBox="1"/>
          <p:nvPr/>
        </p:nvSpPr>
        <p:spPr>
          <a:xfrm>
            <a:off x="261938" y="1000125"/>
            <a:ext cx="6191250" cy="460375"/>
          </a:xfrm>
          <a:prstGeom prst="rect">
            <a:avLst/>
          </a:prstGeom>
          <a:noFill/>
          <a:ln w="9525">
            <a:noFill/>
          </a:ln>
        </p:spPr>
        <p:txBody>
          <a:bodyPr>
            <a:spAutoFit/>
          </a:bodyPr>
          <a:lstStyle/>
          <a:p>
            <a:r>
              <a:rPr lang="zh-CN" altLang="zh-CN" sz="2400" b="1" dirty="0">
                <a:latin typeface="黑体" panose="02010609060101010101" pitchFamily="49" charset="-122"/>
                <a:ea typeface="黑体" panose="02010609060101010101" pitchFamily="49" charset="-122"/>
              </a:rPr>
              <a:t>历史上台湾与祖国的三次分离</a:t>
            </a:r>
          </a:p>
        </p:txBody>
      </p:sp>
      <p:grpSp>
        <p:nvGrpSpPr>
          <p:cNvPr id="53252" name="组合 36"/>
          <p:cNvGrpSpPr/>
          <p:nvPr/>
        </p:nvGrpSpPr>
        <p:grpSpPr>
          <a:xfrm>
            <a:off x="-1587" y="1793875"/>
            <a:ext cx="7891462" cy="4600575"/>
            <a:chOff x="-388" y="2421"/>
            <a:chExt cx="10229" cy="5977"/>
          </a:xfrm>
        </p:grpSpPr>
        <p:sp>
          <p:nvSpPr>
            <p:cNvPr id="11" name="直接连接符 7"/>
            <p:cNvSpPr/>
            <p:nvPr>
              <p:custDataLst>
                <p:tags r:id="rId3"/>
              </p:custDataLst>
            </p:nvPr>
          </p:nvSpPr>
          <p:spPr>
            <a:xfrm>
              <a:off x="5275" y="2421"/>
              <a:ext cx="0" cy="5977"/>
            </a:xfrm>
            <a:prstGeom prst="line">
              <a:avLst/>
            </a:prstGeom>
            <a:solidFill>
              <a:srgbClr val="D62F4D"/>
            </a:solidFill>
            <a:ln w="6350" cap="flat" cmpd="sng">
              <a:solidFill>
                <a:srgbClr val="63686B"/>
              </a:solidFill>
              <a:prstDash val="solid"/>
              <a:miter/>
              <a:headEnd type="none" w="med" len="med"/>
              <a:tailEnd type="non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3755" b="0" i="0" u="none" strike="noStrike" kern="1200" cap="none" spc="0" normalizeH="0" baseline="0" noProof="1">
                <a:ln>
                  <a:noFill/>
                </a:ln>
                <a:solidFill>
                  <a:srgbClr val="63686B"/>
                </a:solidFill>
                <a:effectLst/>
                <a:uLnTx/>
                <a:uFillTx/>
                <a:latin typeface="Arial" panose="020B0604020202020204" pitchFamily="34" charset="0"/>
                <a:ea typeface="宋体" panose="02010600030101010101" pitchFamily="2" charset="-122"/>
                <a:cs typeface="+mn-cs"/>
              </a:endParaRPr>
            </a:p>
          </p:txBody>
        </p:sp>
        <p:grpSp>
          <p:nvGrpSpPr>
            <p:cNvPr id="53258" name="组合 11"/>
            <p:cNvGrpSpPr/>
            <p:nvPr/>
          </p:nvGrpSpPr>
          <p:grpSpPr>
            <a:xfrm>
              <a:off x="5142" y="3396"/>
              <a:ext cx="262" cy="4027"/>
              <a:chOff x="6016226" y="2442782"/>
              <a:chExt cx="166690" cy="2557258"/>
            </a:xfrm>
          </p:grpSpPr>
          <p:sp>
            <p:nvSpPr>
              <p:cNvPr id="53264" name="椭圆 2"/>
              <p:cNvSpPr/>
              <p:nvPr>
                <p:custDataLst>
                  <p:tags r:id="rId9"/>
                </p:custDataLst>
              </p:nvPr>
            </p:nvSpPr>
            <p:spPr>
              <a:xfrm>
                <a:off x="6016226" y="2442782"/>
                <a:ext cx="166690" cy="169036"/>
              </a:xfrm>
              <a:prstGeom prst="ellipse">
                <a:avLst/>
              </a:prstGeom>
              <a:solidFill>
                <a:srgbClr val="D62F4D"/>
              </a:solidFill>
              <a:ln w="9525">
                <a:noFill/>
              </a:ln>
            </p:spPr>
            <p:txBody>
              <a:bodyPr anchor="ctr"/>
              <a:lstStyle/>
              <a:p>
                <a:pPr algn="ctr"/>
                <a:endParaRPr lang="zh-CN" altLang="zh-CN" sz="1600" dirty="0">
                  <a:solidFill>
                    <a:srgbClr val="63686B"/>
                  </a:solidFill>
                  <a:latin typeface="Arial" panose="020B0604020202020204" pitchFamily="34" charset="0"/>
                </a:endParaRPr>
              </a:p>
            </p:txBody>
          </p:sp>
          <p:sp>
            <p:nvSpPr>
              <p:cNvPr id="53265" name="椭圆 8"/>
              <p:cNvSpPr/>
              <p:nvPr>
                <p:custDataLst>
                  <p:tags r:id="rId10"/>
                </p:custDataLst>
              </p:nvPr>
            </p:nvSpPr>
            <p:spPr>
              <a:xfrm>
                <a:off x="6016226" y="3637756"/>
                <a:ext cx="166690" cy="166690"/>
              </a:xfrm>
              <a:prstGeom prst="ellipse">
                <a:avLst/>
              </a:prstGeom>
              <a:solidFill>
                <a:srgbClr val="D62F4D"/>
              </a:solidFill>
              <a:ln w="9525">
                <a:noFill/>
              </a:ln>
            </p:spPr>
            <p:txBody>
              <a:bodyPr anchor="ctr"/>
              <a:lstStyle/>
              <a:p>
                <a:pPr algn="ctr"/>
                <a:endParaRPr lang="zh-CN" altLang="zh-CN" sz="1600" dirty="0">
                  <a:solidFill>
                    <a:srgbClr val="63686B"/>
                  </a:solidFill>
                  <a:latin typeface="Arial" panose="020B0604020202020204" pitchFamily="34" charset="0"/>
                </a:endParaRPr>
              </a:p>
            </p:txBody>
          </p:sp>
          <p:sp>
            <p:nvSpPr>
              <p:cNvPr id="53266" name="椭圆 9"/>
              <p:cNvSpPr/>
              <p:nvPr>
                <p:custDataLst>
                  <p:tags r:id="rId11"/>
                </p:custDataLst>
              </p:nvPr>
            </p:nvSpPr>
            <p:spPr>
              <a:xfrm>
                <a:off x="6016226" y="4834524"/>
                <a:ext cx="166690" cy="165516"/>
              </a:xfrm>
              <a:prstGeom prst="ellipse">
                <a:avLst/>
              </a:prstGeom>
              <a:solidFill>
                <a:srgbClr val="D62F4D"/>
              </a:solidFill>
              <a:ln w="9525">
                <a:noFill/>
              </a:ln>
            </p:spPr>
            <p:txBody>
              <a:bodyPr anchor="ctr"/>
              <a:lstStyle/>
              <a:p>
                <a:pPr algn="ctr"/>
                <a:endParaRPr lang="zh-CN" altLang="zh-CN" sz="1600" dirty="0">
                  <a:solidFill>
                    <a:srgbClr val="63686B"/>
                  </a:solidFill>
                  <a:latin typeface="Arial" panose="020B0604020202020204" pitchFamily="34" charset="0"/>
                </a:endParaRPr>
              </a:p>
            </p:txBody>
          </p:sp>
        </p:grpSp>
        <p:sp>
          <p:nvSpPr>
            <p:cNvPr id="53259" name="文本框 27"/>
            <p:cNvSpPr txBox="1"/>
            <p:nvPr>
              <p:custDataLst>
                <p:tags r:id="rId4"/>
              </p:custDataLst>
            </p:nvPr>
          </p:nvSpPr>
          <p:spPr>
            <a:xfrm>
              <a:off x="5537" y="3239"/>
              <a:ext cx="3860" cy="598"/>
            </a:xfrm>
            <a:prstGeom prst="rect">
              <a:avLst/>
            </a:prstGeom>
            <a:noFill/>
            <a:ln w="9525">
              <a:noFill/>
            </a:ln>
          </p:spPr>
          <p:txBody>
            <a:bodyPr>
              <a:spAutoFit/>
            </a:bodyPr>
            <a:lstStyle/>
            <a:p>
              <a:r>
                <a:rPr lang="zh-CN" altLang="en-US" sz="2400" dirty="0">
                  <a:solidFill>
                    <a:srgbClr val="000000"/>
                  </a:solidFill>
                  <a:latin typeface="黑体" panose="02010609060101010101" pitchFamily="49" charset="-122"/>
                  <a:ea typeface="黑体" panose="02010609060101010101" pitchFamily="49" charset="-122"/>
                  <a:sym typeface="Arial" panose="020B0604020202020204" pitchFamily="34" charset="0"/>
                </a:rPr>
                <a:t>1662年郑成功收复</a:t>
              </a:r>
            </a:p>
          </p:txBody>
        </p:sp>
        <p:sp>
          <p:nvSpPr>
            <p:cNvPr id="53260" name="文本框 28"/>
            <p:cNvSpPr txBox="1"/>
            <p:nvPr>
              <p:custDataLst>
                <p:tags r:id="rId5"/>
              </p:custDataLst>
            </p:nvPr>
          </p:nvSpPr>
          <p:spPr>
            <a:xfrm>
              <a:off x="5537" y="4901"/>
              <a:ext cx="4304" cy="1078"/>
            </a:xfrm>
            <a:prstGeom prst="rect">
              <a:avLst/>
            </a:prstGeom>
            <a:noFill/>
            <a:ln w="9525">
              <a:noFill/>
            </a:ln>
          </p:spPr>
          <p:txBody>
            <a:bodyPr>
              <a:spAutoFit/>
            </a:bodyPr>
            <a:lstStyle/>
            <a:p>
              <a:r>
                <a:rPr lang="zh-CN" altLang="en-US" sz="2400" dirty="0">
                  <a:solidFill>
                    <a:srgbClr val="000000"/>
                  </a:solidFill>
                  <a:latin typeface="黑体" panose="02010609060101010101" pitchFamily="49" charset="-122"/>
                  <a:ea typeface="黑体" panose="02010609060101010101" pitchFamily="49" charset="-122"/>
                  <a:sym typeface="Arial" panose="020B0604020202020204" pitchFamily="34" charset="0"/>
                </a:rPr>
                <a:t>1945年抗日战争胜利，台湾回归祖国怀抱</a:t>
              </a:r>
            </a:p>
          </p:txBody>
        </p:sp>
        <p:sp>
          <p:nvSpPr>
            <p:cNvPr id="53261" name="文本框 30"/>
            <p:cNvSpPr txBox="1"/>
            <p:nvPr>
              <p:custDataLst>
                <p:tags r:id="rId6"/>
              </p:custDataLst>
            </p:nvPr>
          </p:nvSpPr>
          <p:spPr>
            <a:xfrm>
              <a:off x="143" y="3239"/>
              <a:ext cx="4869" cy="598"/>
            </a:xfrm>
            <a:prstGeom prst="rect">
              <a:avLst/>
            </a:prstGeom>
            <a:noFill/>
            <a:ln w="9525">
              <a:noFill/>
            </a:ln>
          </p:spPr>
          <p:txBody>
            <a:bodyPr>
              <a:spAutoFit/>
            </a:bodyPr>
            <a:lstStyle/>
            <a:p>
              <a:pPr algn="r"/>
              <a:r>
                <a:rPr lang="zh-CN" altLang="en-US" sz="2400" dirty="0">
                  <a:solidFill>
                    <a:srgbClr val="000000"/>
                  </a:solidFill>
                  <a:latin typeface="黑体" panose="02010609060101010101" pitchFamily="49" charset="-122"/>
                  <a:ea typeface="黑体" panose="02010609060101010101" pitchFamily="49" charset="-122"/>
                  <a:sym typeface="Arial" panose="020B0604020202020204" pitchFamily="34" charset="0"/>
                </a:rPr>
                <a:t>明末被荷兰和西班牙侵占</a:t>
              </a:r>
            </a:p>
          </p:txBody>
        </p:sp>
        <p:sp>
          <p:nvSpPr>
            <p:cNvPr id="53262" name="文本框 31"/>
            <p:cNvSpPr txBox="1"/>
            <p:nvPr>
              <p:custDataLst>
                <p:tags r:id="rId7"/>
              </p:custDataLst>
            </p:nvPr>
          </p:nvSpPr>
          <p:spPr>
            <a:xfrm>
              <a:off x="969" y="4843"/>
              <a:ext cx="4043" cy="1078"/>
            </a:xfrm>
            <a:prstGeom prst="rect">
              <a:avLst/>
            </a:prstGeom>
            <a:noFill/>
            <a:ln w="9525">
              <a:noFill/>
            </a:ln>
          </p:spPr>
          <p:txBody>
            <a:bodyPr>
              <a:spAutoFit/>
            </a:bodyPr>
            <a:lstStyle/>
            <a:p>
              <a:pPr algn="r"/>
              <a:r>
                <a:rPr lang="zh-CN" altLang="en-US" sz="2400" dirty="0">
                  <a:solidFill>
                    <a:srgbClr val="000000"/>
                  </a:solidFill>
                  <a:latin typeface="黑体" panose="02010609060101010101" pitchFamily="49" charset="-122"/>
                  <a:ea typeface="黑体" panose="02010609060101010101" pitchFamily="49" charset="-122"/>
                  <a:sym typeface="Arial" panose="020B0604020202020204" pitchFamily="34" charset="0"/>
                </a:rPr>
                <a:t>1895年清政府以《马关条约》割让与日本</a:t>
              </a:r>
            </a:p>
          </p:txBody>
        </p:sp>
        <p:sp>
          <p:nvSpPr>
            <p:cNvPr id="53263" name="文本框 32"/>
            <p:cNvSpPr txBox="1"/>
            <p:nvPr>
              <p:custDataLst>
                <p:tags r:id="rId8"/>
              </p:custDataLst>
            </p:nvPr>
          </p:nvSpPr>
          <p:spPr>
            <a:xfrm>
              <a:off x="-388" y="7004"/>
              <a:ext cx="5413" cy="598"/>
            </a:xfrm>
            <a:prstGeom prst="rect">
              <a:avLst/>
            </a:prstGeom>
            <a:noFill/>
            <a:ln w="9525">
              <a:noFill/>
            </a:ln>
          </p:spPr>
          <p:txBody>
            <a:bodyPr>
              <a:spAutoFit/>
            </a:bodyPr>
            <a:lstStyle/>
            <a:p>
              <a:pPr algn="r"/>
              <a:r>
                <a:rPr lang="zh-CN" altLang="en-US" sz="2400" dirty="0">
                  <a:solidFill>
                    <a:srgbClr val="000000"/>
                  </a:solidFill>
                  <a:latin typeface="黑体" panose="02010609060101010101" pitchFamily="49" charset="-122"/>
                  <a:ea typeface="黑体" panose="02010609060101010101" pitchFamily="49" charset="-122"/>
                  <a:sym typeface="Arial" panose="020B0604020202020204" pitchFamily="34" charset="0"/>
                </a:rPr>
                <a:t>1949年国民党当局退据台湾</a:t>
              </a:r>
            </a:p>
          </p:txBody>
        </p:sp>
      </p:grpSp>
      <p:pic>
        <p:nvPicPr>
          <p:cNvPr id="53253" name="图片 34" descr="C:/Users/ADMINI~1/AppData/Local/Temp/kaimatting_20191018203000/output_20191018203010..pngoutput_20191018203010."/>
          <p:cNvPicPr>
            <a:picLocks noChangeAspect="1"/>
          </p:cNvPicPr>
          <p:nvPr/>
        </p:nvPicPr>
        <p:blipFill>
          <a:blip r:embed="rId14"/>
          <a:stretch>
            <a:fillRect/>
          </a:stretch>
        </p:blipFill>
        <p:spPr>
          <a:xfrm>
            <a:off x="7889875" y="1182688"/>
            <a:ext cx="3997325" cy="5551487"/>
          </a:xfrm>
          <a:prstGeom prst="rect">
            <a:avLst/>
          </a:prstGeom>
          <a:noFill/>
          <a:ln w="9525">
            <a:noFill/>
          </a:ln>
        </p:spPr>
      </p:pic>
      <p:pic>
        <p:nvPicPr>
          <p:cNvPr id="53254" name="图片 35"/>
          <p:cNvPicPr>
            <a:picLocks noChangeAspect="1"/>
          </p:cNvPicPr>
          <p:nvPr/>
        </p:nvPicPr>
        <p:blipFill>
          <a:blip r:embed="rId15"/>
          <a:stretch>
            <a:fillRect/>
          </a:stretch>
        </p:blipFill>
        <p:spPr>
          <a:xfrm>
            <a:off x="7456488" y="1182688"/>
            <a:ext cx="2833687" cy="601662"/>
          </a:xfrm>
          <a:prstGeom prst="rect">
            <a:avLst/>
          </a:prstGeom>
          <a:noFill/>
          <a:ln w="9525">
            <a:noFill/>
          </a:ln>
        </p:spPr>
      </p:pic>
      <p:sp>
        <p:nvSpPr>
          <p:cNvPr id="53255" name="文本框 18"/>
          <p:cNvSpPr txBox="1"/>
          <p:nvPr/>
        </p:nvSpPr>
        <p:spPr>
          <a:xfrm>
            <a:off x="7456488" y="6392863"/>
            <a:ext cx="3070225" cy="339725"/>
          </a:xfrm>
          <a:prstGeom prst="rect">
            <a:avLst/>
          </a:prstGeom>
          <a:noFill/>
          <a:ln w="9525">
            <a:noFill/>
          </a:ln>
        </p:spPr>
        <p:txBody>
          <a:bodyPr>
            <a:spAutoFit/>
          </a:bodyPr>
          <a:lstStyle/>
          <a:p>
            <a:pPr>
              <a:lnSpc>
                <a:spcPct val="90000"/>
              </a:lnSpc>
            </a:pPr>
            <a:r>
              <a:rPr lang="zh-CN" altLang="en-US" dirty="0">
                <a:latin typeface="宋体" panose="02010600030101010101" pitchFamily="2" charset="-122"/>
              </a:rPr>
              <a:t>◎</a:t>
            </a:r>
            <a:r>
              <a:rPr lang="zh-CN" altLang="zh-CN" dirty="0">
                <a:latin typeface="宋体" panose="02010600030101010101" pitchFamily="2" charset="-122"/>
              </a:rPr>
              <a:t>中国台湾地图</a:t>
            </a:r>
          </a:p>
        </p:txBody>
      </p:sp>
    </p:spTree>
    <p:custDataLst>
      <p:tags r:id="rId1"/>
    </p:custData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custDataLst>
              <p:tags r:id="rId2"/>
            </p:custDataLst>
          </p:nvPr>
        </p:nvSpPr>
        <p:spPr>
          <a:xfrm>
            <a:off x="261938" y="219075"/>
            <a:ext cx="11037888" cy="441325"/>
          </a:xfrm>
        </p:spPr>
        <p:txBody>
          <a:bodyPr vert="horz" wrap="square" lIns="90000" tIns="46800" rIns="90000" bIns="46800" numCol="1" anchor="t" anchorCtr="0" compatLnSpc="1"/>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200" normalizeH="0" baseline="0" noProof="1">
                <a:ln>
                  <a:noFill/>
                </a:ln>
                <a:solidFill>
                  <a:schemeClr val="bg1"/>
                </a:solidFill>
                <a:effectLst/>
                <a:uLnTx/>
                <a:uFillTx/>
                <a:latin typeface="Arial" panose="020B0604020202020204" pitchFamily="34" charset="0"/>
                <a:ea typeface="隶书" panose="02010509060101010101" charset="-122"/>
                <a:cs typeface="+mj-cs"/>
              </a:rPr>
              <a:t>课后总结</a:t>
            </a:r>
          </a:p>
        </p:txBody>
      </p:sp>
      <p:sp>
        <p:nvSpPr>
          <p:cNvPr id="52227" name="文本框 6"/>
          <p:cNvSpPr txBox="1"/>
          <p:nvPr/>
        </p:nvSpPr>
        <p:spPr>
          <a:xfrm>
            <a:off x="68263" y="2192338"/>
            <a:ext cx="608012" cy="2676525"/>
          </a:xfrm>
          <a:prstGeom prst="rect">
            <a:avLst/>
          </a:prstGeom>
          <a:noFill/>
          <a:ln w="9525">
            <a:noFill/>
          </a:ln>
        </p:spPr>
        <p:txBody>
          <a:bodyPr>
            <a:spAutoFit/>
          </a:bodyPr>
          <a:lstStyle/>
          <a:p>
            <a:r>
              <a:rPr lang="zh-CN" altLang="zh-CN" sz="2800" b="1" dirty="0">
                <a:latin typeface="黑体" panose="02010609060101010101" pitchFamily="49" charset="-122"/>
                <a:ea typeface="黑体" panose="02010609060101010101" pitchFamily="49" charset="-122"/>
              </a:rPr>
              <a:t>人民解放战争</a:t>
            </a:r>
          </a:p>
        </p:txBody>
      </p:sp>
      <p:sp>
        <p:nvSpPr>
          <p:cNvPr id="52228" name="文本框 1"/>
          <p:cNvSpPr txBox="1"/>
          <p:nvPr/>
        </p:nvSpPr>
        <p:spPr>
          <a:xfrm>
            <a:off x="960438" y="1530350"/>
            <a:ext cx="2925762" cy="422275"/>
          </a:xfrm>
          <a:prstGeom prst="rect">
            <a:avLst/>
          </a:prstGeom>
          <a:noFill/>
          <a:ln w="9525">
            <a:noFill/>
          </a:ln>
        </p:spPr>
        <p:txBody>
          <a:bodyPr wrap="none">
            <a:spAutoFit/>
          </a:bodyPr>
          <a:lstStyle/>
          <a:p>
            <a:pPr>
              <a:lnSpc>
                <a:spcPct val="90000"/>
              </a:lnSpc>
            </a:pPr>
            <a:r>
              <a:rPr lang="zh-CN" altLang="en-US" sz="2400" dirty="0">
                <a:solidFill>
                  <a:srgbClr val="262626"/>
                </a:solidFill>
                <a:latin typeface="黑体" panose="02010609060101010101" pitchFamily="49" charset="-122"/>
                <a:ea typeface="黑体" panose="02010609060101010101" pitchFamily="49" charset="-122"/>
              </a:rPr>
              <a:t>争取和平民主的斗争</a:t>
            </a:r>
          </a:p>
        </p:txBody>
      </p:sp>
      <p:sp>
        <p:nvSpPr>
          <p:cNvPr id="52229" name="文本框 2"/>
          <p:cNvSpPr txBox="1"/>
          <p:nvPr/>
        </p:nvSpPr>
        <p:spPr>
          <a:xfrm>
            <a:off x="960438" y="2468563"/>
            <a:ext cx="2316162" cy="423862"/>
          </a:xfrm>
          <a:prstGeom prst="rect">
            <a:avLst/>
          </a:prstGeom>
          <a:noFill/>
          <a:ln w="9525">
            <a:noFill/>
          </a:ln>
        </p:spPr>
        <p:txBody>
          <a:bodyPr wrap="none">
            <a:spAutoFit/>
          </a:bodyPr>
          <a:lstStyle/>
          <a:p>
            <a:pPr>
              <a:lnSpc>
                <a:spcPct val="90000"/>
              </a:lnSpc>
            </a:pPr>
            <a:r>
              <a:rPr lang="zh-CN" altLang="en-US" sz="2400" dirty="0">
                <a:solidFill>
                  <a:srgbClr val="262626"/>
                </a:solidFill>
                <a:latin typeface="黑体" panose="02010609060101010101" pitchFamily="49" charset="-122"/>
                <a:ea typeface="黑体" panose="02010609060101010101" pitchFamily="49" charset="-122"/>
              </a:rPr>
              <a:t>全面内战的爆发</a:t>
            </a:r>
          </a:p>
        </p:txBody>
      </p:sp>
      <p:sp>
        <p:nvSpPr>
          <p:cNvPr id="52230" name="文本框 3"/>
          <p:cNvSpPr txBox="1"/>
          <p:nvPr/>
        </p:nvSpPr>
        <p:spPr>
          <a:xfrm>
            <a:off x="960438" y="3354388"/>
            <a:ext cx="3230562" cy="460375"/>
          </a:xfrm>
          <a:prstGeom prst="rect">
            <a:avLst/>
          </a:prstGeom>
          <a:noFill/>
          <a:ln w="9525">
            <a:noFill/>
          </a:ln>
        </p:spPr>
        <p:txBody>
          <a:bodyPr wrap="none">
            <a:spAutoFit/>
          </a:bodyPr>
          <a:lstStyle/>
          <a:p>
            <a:r>
              <a:rPr lang="zh-CN" altLang="en-US" sz="2400" dirty="0">
                <a:solidFill>
                  <a:srgbClr val="262626"/>
                </a:solidFill>
                <a:latin typeface="黑体" panose="02010609060101010101" pitchFamily="49" charset="-122"/>
                <a:ea typeface="黑体" panose="02010609060101010101" pitchFamily="49" charset="-122"/>
              </a:rPr>
              <a:t>国民党政权的统治危机</a:t>
            </a:r>
          </a:p>
        </p:txBody>
      </p:sp>
      <p:sp>
        <p:nvSpPr>
          <p:cNvPr id="52231" name="文本框 5"/>
          <p:cNvSpPr txBox="1"/>
          <p:nvPr/>
        </p:nvSpPr>
        <p:spPr>
          <a:xfrm>
            <a:off x="960438" y="5068888"/>
            <a:ext cx="3230562" cy="460375"/>
          </a:xfrm>
          <a:prstGeom prst="rect">
            <a:avLst/>
          </a:prstGeom>
          <a:noFill/>
          <a:ln w="9525">
            <a:noFill/>
          </a:ln>
        </p:spPr>
        <p:txBody>
          <a:bodyPr wrap="none">
            <a:spAutoFit/>
          </a:bodyPr>
          <a:lstStyle/>
          <a:p>
            <a:r>
              <a:rPr lang="zh-CN" altLang="en-US" sz="2400" dirty="0">
                <a:solidFill>
                  <a:srgbClr val="262626"/>
                </a:solidFill>
                <a:latin typeface="黑体" panose="02010609060101010101" pitchFamily="49" charset="-122"/>
                <a:ea typeface="黑体" panose="02010609060101010101" pitchFamily="49" charset="-122"/>
              </a:rPr>
              <a:t>新民主主义革命的胜利</a:t>
            </a:r>
          </a:p>
        </p:txBody>
      </p:sp>
      <p:sp>
        <p:nvSpPr>
          <p:cNvPr id="52232" name="文本框 7"/>
          <p:cNvSpPr txBox="1"/>
          <p:nvPr/>
        </p:nvSpPr>
        <p:spPr>
          <a:xfrm>
            <a:off x="4111625" y="1290638"/>
            <a:ext cx="2620963" cy="903287"/>
          </a:xfrm>
          <a:prstGeom prst="rect">
            <a:avLst/>
          </a:prstGeom>
          <a:noFill/>
          <a:ln w="9525">
            <a:noFill/>
          </a:ln>
        </p:spPr>
        <p:txBody>
          <a:bodyPr wrap="none">
            <a:spAutoFit/>
          </a:bodyPr>
          <a:lstStyle/>
          <a:p>
            <a:pPr>
              <a:lnSpc>
                <a:spcPct val="110000"/>
              </a:lnSpc>
            </a:pPr>
            <a:r>
              <a:rPr lang="zh-CN" altLang="en-US" sz="2400" dirty="0">
                <a:solidFill>
                  <a:srgbClr val="262626"/>
                </a:solidFill>
                <a:latin typeface="黑体" panose="02010609060101010101" pitchFamily="49" charset="-122"/>
                <a:ea typeface="黑体" panose="02010609060101010101" pitchFamily="49" charset="-122"/>
                <a:sym typeface="隶书" panose="02010509060101010101" charset="-122"/>
              </a:rPr>
              <a:t>重庆谈判</a:t>
            </a:r>
          </a:p>
          <a:p>
            <a:pPr>
              <a:lnSpc>
                <a:spcPct val="110000"/>
              </a:lnSpc>
            </a:pPr>
            <a:r>
              <a:rPr lang="zh-CN" altLang="en-US" sz="2400" dirty="0">
                <a:solidFill>
                  <a:srgbClr val="262626"/>
                </a:solidFill>
                <a:latin typeface="黑体" panose="02010609060101010101" pitchFamily="49" charset="-122"/>
                <a:ea typeface="黑体" panose="02010609060101010101" pitchFamily="49" charset="-122"/>
              </a:rPr>
              <a:t>重庆政治协商会议</a:t>
            </a:r>
          </a:p>
        </p:txBody>
      </p:sp>
      <p:sp>
        <p:nvSpPr>
          <p:cNvPr id="52233" name="文本框 8"/>
          <p:cNvSpPr txBox="1"/>
          <p:nvPr/>
        </p:nvSpPr>
        <p:spPr>
          <a:xfrm>
            <a:off x="3516313" y="2228850"/>
            <a:ext cx="3230562" cy="903288"/>
          </a:xfrm>
          <a:prstGeom prst="rect">
            <a:avLst/>
          </a:prstGeom>
          <a:noFill/>
          <a:ln w="9525">
            <a:noFill/>
          </a:ln>
        </p:spPr>
        <p:txBody>
          <a:bodyPr wrap="none">
            <a:spAutoFit/>
          </a:bodyPr>
          <a:lstStyle/>
          <a:p>
            <a:pPr>
              <a:lnSpc>
                <a:spcPct val="110000"/>
              </a:lnSpc>
            </a:pPr>
            <a:r>
              <a:rPr lang="zh-CN" altLang="en-US" sz="2400" dirty="0">
                <a:solidFill>
                  <a:srgbClr val="262626"/>
                </a:solidFill>
                <a:latin typeface="黑体" panose="02010609060101010101" pitchFamily="49" charset="-122"/>
                <a:ea typeface="黑体" panose="02010609060101010101" pitchFamily="49" charset="-122"/>
                <a:sym typeface="隶书" panose="02010509060101010101" charset="-122"/>
              </a:rPr>
              <a:t>全面内战爆发</a:t>
            </a:r>
          </a:p>
          <a:p>
            <a:pPr>
              <a:lnSpc>
                <a:spcPct val="110000"/>
              </a:lnSpc>
            </a:pPr>
            <a:r>
              <a:rPr lang="zh-CN" altLang="en-US" sz="2400" dirty="0">
                <a:solidFill>
                  <a:srgbClr val="262626"/>
                </a:solidFill>
                <a:latin typeface="黑体" panose="02010609060101010101" pitchFamily="49" charset="-122"/>
                <a:ea typeface="黑体" panose="02010609060101010101" pitchFamily="49" charset="-122"/>
              </a:rPr>
              <a:t>从全面进攻到重点进攻</a:t>
            </a:r>
          </a:p>
        </p:txBody>
      </p:sp>
      <p:sp>
        <p:nvSpPr>
          <p:cNvPr id="52234" name="文本框 10"/>
          <p:cNvSpPr txBox="1"/>
          <p:nvPr/>
        </p:nvSpPr>
        <p:spPr>
          <a:xfrm>
            <a:off x="4359275" y="3132138"/>
            <a:ext cx="4449763" cy="903287"/>
          </a:xfrm>
          <a:prstGeom prst="rect">
            <a:avLst/>
          </a:prstGeom>
          <a:noFill/>
          <a:ln w="9525">
            <a:noFill/>
          </a:ln>
        </p:spPr>
        <p:txBody>
          <a:bodyPr wrap="none">
            <a:spAutoFit/>
          </a:bodyPr>
          <a:lstStyle/>
          <a:p>
            <a:pPr>
              <a:lnSpc>
                <a:spcPct val="110000"/>
              </a:lnSpc>
            </a:pPr>
            <a:r>
              <a:rPr lang="zh-CN" altLang="en-US" sz="2400" dirty="0">
                <a:solidFill>
                  <a:srgbClr val="262626"/>
                </a:solidFill>
                <a:latin typeface="黑体" panose="02010609060101010101" pitchFamily="49" charset="-122"/>
                <a:ea typeface="黑体" panose="02010609060101010101" pitchFamily="49" charset="-122"/>
                <a:sym typeface="隶书" panose="02010509060101010101" charset="-122"/>
              </a:rPr>
              <a:t>国统区经济陷入崩溃</a:t>
            </a:r>
          </a:p>
          <a:p>
            <a:pPr>
              <a:lnSpc>
                <a:spcPct val="110000"/>
              </a:lnSpc>
            </a:pPr>
            <a:r>
              <a:rPr lang="zh-CN" altLang="en-US" sz="2400" dirty="0">
                <a:solidFill>
                  <a:srgbClr val="262626"/>
                </a:solidFill>
                <a:latin typeface="黑体" panose="02010609060101010101" pitchFamily="49" charset="-122"/>
                <a:ea typeface="黑体" panose="02010609060101010101" pitchFamily="49" charset="-122"/>
              </a:rPr>
              <a:t>包办</a:t>
            </a:r>
            <a:r>
              <a:rPr lang="en-US" altLang="zh-CN" sz="2400" dirty="0">
                <a:solidFill>
                  <a:srgbClr val="262626"/>
                </a:solidFill>
                <a:latin typeface="黑体" panose="02010609060101010101" pitchFamily="49" charset="-122"/>
                <a:ea typeface="黑体" panose="02010609060101010101" pitchFamily="49" charset="-122"/>
              </a:rPr>
              <a:t>“</a:t>
            </a:r>
            <a:r>
              <a:rPr lang="zh-CN" altLang="en-US" sz="2400" dirty="0">
                <a:solidFill>
                  <a:srgbClr val="262626"/>
                </a:solidFill>
                <a:latin typeface="黑体" panose="02010609060101010101" pitchFamily="49" charset="-122"/>
                <a:ea typeface="黑体" panose="02010609060101010101" pitchFamily="49" charset="-122"/>
              </a:rPr>
              <a:t>国民大会</a:t>
            </a:r>
            <a:r>
              <a:rPr lang="en-US" altLang="zh-CN" sz="2400" dirty="0">
                <a:solidFill>
                  <a:srgbClr val="262626"/>
                </a:solidFill>
                <a:latin typeface="黑体" panose="02010609060101010101" pitchFamily="49" charset="-122"/>
                <a:ea typeface="黑体" panose="02010609060101010101" pitchFamily="49" charset="-122"/>
              </a:rPr>
              <a:t>”——</a:t>
            </a:r>
            <a:r>
              <a:rPr lang="zh-CN" altLang="en-US" sz="2400" dirty="0">
                <a:solidFill>
                  <a:srgbClr val="262626"/>
                </a:solidFill>
                <a:latin typeface="黑体" panose="02010609060101010101" pitchFamily="49" charset="-122"/>
                <a:ea typeface="黑体" panose="02010609060101010101" pitchFamily="49" charset="-122"/>
              </a:rPr>
              <a:t>制宪国大</a:t>
            </a:r>
          </a:p>
        </p:txBody>
      </p:sp>
      <p:sp>
        <p:nvSpPr>
          <p:cNvPr id="52235" name="文本框 11"/>
          <p:cNvSpPr txBox="1"/>
          <p:nvPr/>
        </p:nvSpPr>
        <p:spPr>
          <a:xfrm>
            <a:off x="4470400" y="4035425"/>
            <a:ext cx="7802563" cy="2527300"/>
          </a:xfrm>
          <a:prstGeom prst="rect">
            <a:avLst/>
          </a:prstGeom>
          <a:noFill/>
          <a:ln w="9525">
            <a:noFill/>
          </a:ln>
        </p:spPr>
        <p:txBody>
          <a:bodyPr wrap="none">
            <a:spAutoFit/>
          </a:bodyPr>
          <a:lstStyle/>
          <a:p>
            <a:pPr>
              <a:lnSpc>
                <a:spcPct val="110000"/>
              </a:lnSpc>
            </a:pPr>
            <a:r>
              <a:rPr lang="zh-CN" altLang="zh-CN" sz="2400" dirty="0">
                <a:solidFill>
                  <a:srgbClr val="262626"/>
                </a:solidFill>
                <a:latin typeface="黑体" panose="02010609060101010101" pitchFamily="49" charset="-122"/>
                <a:ea typeface="黑体" panose="02010609060101010101" pitchFamily="49" charset="-122"/>
                <a:sym typeface="隶书" panose="02010509060101010101" charset="-122"/>
              </a:rPr>
              <a:t>土地改革：《中国土地法大纲》</a:t>
            </a:r>
          </a:p>
          <a:p>
            <a:pPr>
              <a:lnSpc>
                <a:spcPct val="110000"/>
              </a:lnSpc>
            </a:pPr>
            <a:r>
              <a:rPr lang="zh-CN" altLang="zh-CN" sz="2400" dirty="0">
                <a:solidFill>
                  <a:srgbClr val="262626"/>
                </a:solidFill>
                <a:latin typeface="黑体" panose="02010609060101010101" pitchFamily="49" charset="-122"/>
                <a:ea typeface="黑体" panose="02010609060101010101" pitchFamily="49" charset="-122"/>
              </a:rPr>
              <a:t>战略进攻</a:t>
            </a:r>
            <a:r>
              <a:rPr lang="en-US" altLang="zh-CN" sz="2400" dirty="0">
                <a:solidFill>
                  <a:srgbClr val="262626"/>
                </a:solidFill>
                <a:latin typeface="黑体" panose="02010609060101010101" pitchFamily="49" charset="-122"/>
                <a:ea typeface="黑体" panose="02010609060101010101" pitchFamily="49" charset="-122"/>
              </a:rPr>
              <a:t>——</a:t>
            </a:r>
            <a:r>
              <a:rPr lang="zh-CN" altLang="en-US" sz="2400" dirty="0">
                <a:solidFill>
                  <a:srgbClr val="262626"/>
                </a:solidFill>
                <a:latin typeface="黑体" panose="02010609060101010101" pitchFamily="49" charset="-122"/>
                <a:ea typeface="黑体" panose="02010609060101010101" pitchFamily="49" charset="-122"/>
              </a:rPr>
              <a:t>千里跃进大别山</a:t>
            </a:r>
          </a:p>
          <a:p>
            <a:pPr>
              <a:lnSpc>
                <a:spcPct val="110000"/>
              </a:lnSpc>
            </a:pPr>
            <a:r>
              <a:rPr lang="zh-CN" altLang="en-US" sz="2400" dirty="0">
                <a:solidFill>
                  <a:srgbClr val="262626"/>
                </a:solidFill>
                <a:latin typeface="黑体" panose="02010609060101010101" pitchFamily="49" charset="-122"/>
                <a:ea typeface="黑体" panose="02010609060101010101" pitchFamily="49" charset="-122"/>
              </a:rPr>
              <a:t>战略决战</a:t>
            </a:r>
            <a:r>
              <a:rPr lang="en-US" altLang="zh-CN" sz="2400" dirty="0">
                <a:solidFill>
                  <a:srgbClr val="262626"/>
                </a:solidFill>
                <a:latin typeface="黑体" panose="02010609060101010101" pitchFamily="49" charset="-122"/>
                <a:ea typeface="黑体" panose="02010609060101010101" pitchFamily="49" charset="-122"/>
              </a:rPr>
              <a:t>——</a:t>
            </a:r>
            <a:r>
              <a:rPr lang="zh-CN" altLang="en-US" sz="2400" dirty="0">
                <a:solidFill>
                  <a:srgbClr val="262626"/>
                </a:solidFill>
                <a:latin typeface="黑体" panose="02010609060101010101" pitchFamily="49" charset="-122"/>
                <a:ea typeface="黑体" panose="02010609060101010101" pitchFamily="49" charset="-122"/>
              </a:rPr>
              <a:t>三大战役：辽沈战役、淮海战役、平津战役</a:t>
            </a:r>
          </a:p>
          <a:p>
            <a:pPr>
              <a:lnSpc>
                <a:spcPct val="110000"/>
              </a:lnSpc>
            </a:pPr>
            <a:r>
              <a:rPr lang="zh-CN" altLang="en-US" sz="2400" dirty="0">
                <a:solidFill>
                  <a:srgbClr val="262626"/>
                </a:solidFill>
                <a:latin typeface="黑体" panose="02010609060101010101" pitchFamily="49" charset="-122"/>
                <a:ea typeface="黑体" panose="02010609060101010101" pitchFamily="49" charset="-122"/>
              </a:rPr>
              <a:t>中共七届二中全会：召开、内容</a:t>
            </a:r>
          </a:p>
          <a:p>
            <a:pPr>
              <a:lnSpc>
                <a:spcPct val="110000"/>
              </a:lnSpc>
            </a:pPr>
            <a:r>
              <a:rPr lang="zh-CN" altLang="en-US" sz="2400" dirty="0">
                <a:solidFill>
                  <a:srgbClr val="262626"/>
                </a:solidFill>
                <a:latin typeface="黑体" panose="02010609060101010101" pitchFamily="49" charset="-122"/>
                <a:ea typeface="黑体" panose="02010609060101010101" pitchFamily="49" charset="-122"/>
              </a:rPr>
              <a:t>国民党政权的覆灭</a:t>
            </a:r>
          </a:p>
          <a:p>
            <a:pPr>
              <a:lnSpc>
                <a:spcPct val="110000"/>
              </a:lnSpc>
            </a:pPr>
            <a:r>
              <a:rPr lang="zh-CN" altLang="en-US" sz="2400" dirty="0">
                <a:solidFill>
                  <a:srgbClr val="262626"/>
                </a:solidFill>
                <a:latin typeface="黑体" panose="02010609060101010101" pitchFamily="49" charset="-122"/>
                <a:ea typeface="黑体" panose="02010609060101010101" pitchFamily="49" charset="-122"/>
              </a:rPr>
              <a:t>新民主主义革命的胜利：原因、意义</a:t>
            </a:r>
          </a:p>
        </p:txBody>
      </p:sp>
      <p:sp>
        <p:nvSpPr>
          <p:cNvPr id="13" name="左大括号 12"/>
          <p:cNvSpPr/>
          <p:nvPr/>
        </p:nvSpPr>
        <p:spPr>
          <a:xfrm>
            <a:off x="3944938" y="1436688"/>
            <a:ext cx="166688" cy="611188"/>
          </a:xfrm>
          <a:prstGeom prst="leftBrace">
            <a:avLst>
              <a:gd name="adj1" fmla="val 62737"/>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mn-ea"/>
              <a:cs typeface="+mn-cs"/>
            </a:endParaRPr>
          </a:p>
        </p:txBody>
      </p:sp>
      <p:sp>
        <p:nvSpPr>
          <p:cNvPr id="14" name="左大括号 13"/>
          <p:cNvSpPr/>
          <p:nvPr/>
        </p:nvSpPr>
        <p:spPr>
          <a:xfrm>
            <a:off x="3349625" y="2374900"/>
            <a:ext cx="166688" cy="611188"/>
          </a:xfrm>
          <a:prstGeom prst="leftBrace">
            <a:avLst>
              <a:gd name="adj1" fmla="val 62737"/>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mn-ea"/>
              <a:cs typeface="+mn-cs"/>
            </a:endParaRPr>
          </a:p>
        </p:txBody>
      </p:sp>
      <p:sp>
        <p:nvSpPr>
          <p:cNvPr id="15" name="左大括号 14"/>
          <p:cNvSpPr/>
          <p:nvPr/>
        </p:nvSpPr>
        <p:spPr>
          <a:xfrm>
            <a:off x="4191000" y="3278188"/>
            <a:ext cx="168275" cy="611188"/>
          </a:xfrm>
          <a:prstGeom prst="leftBrace">
            <a:avLst>
              <a:gd name="adj1" fmla="val 62737"/>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mn-ea"/>
              <a:cs typeface="+mn-cs"/>
            </a:endParaRPr>
          </a:p>
        </p:txBody>
      </p:sp>
      <p:sp>
        <p:nvSpPr>
          <p:cNvPr id="16" name="左大括号 15"/>
          <p:cNvSpPr/>
          <p:nvPr/>
        </p:nvSpPr>
        <p:spPr>
          <a:xfrm>
            <a:off x="4303713" y="4259263"/>
            <a:ext cx="166688" cy="2078038"/>
          </a:xfrm>
          <a:prstGeom prst="leftBrace">
            <a:avLst>
              <a:gd name="adj1" fmla="val 62737"/>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mn-ea"/>
              <a:cs typeface="+mn-cs"/>
            </a:endParaRPr>
          </a:p>
        </p:txBody>
      </p:sp>
      <p:sp>
        <p:nvSpPr>
          <p:cNvPr id="17" name="左大括号 16"/>
          <p:cNvSpPr/>
          <p:nvPr/>
        </p:nvSpPr>
        <p:spPr>
          <a:xfrm>
            <a:off x="747713" y="1763713"/>
            <a:ext cx="212725" cy="3525838"/>
          </a:xfrm>
          <a:prstGeom prst="leftBrace">
            <a:avLst>
              <a:gd name="adj1" fmla="val 62737"/>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mn-ea"/>
              <a:cs typeface="+mn-cs"/>
            </a:endParaRPr>
          </a:p>
        </p:txBody>
      </p:sp>
    </p:spTree>
    <p:custDataLst>
      <p:tags r:id="rId1"/>
    </p:custData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矩形 6"/>
          <p:cNvSpPr/>
          <p:nvPr/>
        </p:nvSpPr>
        <p:spPr>
          <a:xfrm>
            <a:off x="0" y="908050"/>
            <a:ext cx="10991850" cy="4524375"/>
          </a:xfrm>
          <a:prstGeom prst="rect">
            <a:avLst/>
          </a:prstGeom>
          <a:noFill/>
          <a:ln w="9525">
            <a:noFill/>
          </a:ln>
        </p:spPr>
        <p:txBody>
          <a:bodyPr>
            <a:spAutoFit/>
          </a:bodyPr>
          <a:lstStyle/>
          <a:p>
            <a:r>
              <a:rPr lang="zh-CN" altLang="en-US" sz="2400" b="1" dirty="0">
                <a:latin typeface="Arial" panose="020B0604020202020204" pitchFamily="34" charset="0"/>
              </a:rPr>
              <a:t>下面是毛泽东撰写的人民英雄纪念碑碑文：“三年来，在人民解放战争中和人民革命中牺牲的人民英雄永垂不朽！</a:t>
            </a:r>
          </a:p>
          <a:p>
            <a:r>
              <a:rPr lang="zh-CN" altLang="en-US" sz="2400" b="1" dirty="0">
                <a:latin typeface="Arial" panose="020B0604020202020204" pitchFamily="34" charset="0"/>
              </a:rPr>
              <a:t>三十年来，在人民解放战争中和人民革命中牺牲的人民英雄永垂不朽！</a:t>
            </a:r>
          </a:p>
          <a:p>
            <a:r>
              <a:rPr lang="zh-CN" altLang="en-US" sz="2400" b="1" dirty="0">
                <a:latin typeface="Arial" panose="020B0604020202020204" pitchFamily="34" charset="0"/>
              </a:rPr>
              <a:t>由此上溯到一千八百四十年，从那时起，为反对内外敌人，争取民族独立和人民自由幸福，在历次斗争中牺牲的人民英雄们永垂不朽！”</a:t>
            </a:r>
          </a:p>
          <a:p>
            <a:r>
              <a:rPr lang="en-US" altLang="zh-CN" sz="2400" b="1" dirty="0">
                <a:latin typeface="Arial" panose="020B0604020202020204" pitchFamily="34" charset="0"/>
              </a:rPr>
              <a:t>——</a:t>
            </a:r>
            <a:r>
              <a:rPr lang="zh-CN" altLang="en-US" sz="2400" b="1" dirty="0">
                <a:latin typeface="Arial" panose="020B0604020202020204" pitchFamily="34" charset="0"/>
              </a:rPr>
              <a:t>毛泽东</a:t>
            </a:r>
          </a:p>
          <a:p>
            <a:r>
              <a:rPr lang="zh-CN" altLang="en-US" sz="2400" b="1" dirty="0">
                <a:latin typeface="Arial" panose="020B0604020202020204" pitchFamily="34" charset="0"/>
              </a:rPr>
              <a:t>请完成：</a:t>
            </a:r>
          </a:p>
          <a:p>
            <a:r>
              <a:rPr lang="en-US" altLang="zh-CN" sz="2400" b="1" dirty="0">
                <a:solidFill>
                  <a:srgbClr val="FF0000"/>
                </a:solidFill>
                <a:latin typeface="Arial" panose="020B0604020202020204" pitchFamily="34" charset="0"/>
              </a:rPr>
              <a:t>(1)“</a:t>
            </a:r>
            <a:r>
              <a:rPr lang="zh-CN" altLang="en-US" sz="2400" b="1" dirty="0">
                <a:solidFill>
                  <a:srgbClr val="FF0000"/>
                </a:solidFill>
                <a:latin typeface="Arial" panose="020B0604020202020204" pitchFamily="34" charset="0"/>
              </a:rPr>
              <a:t>三年来”从哪一年开始？这一年发生了什么重大事件？这一事件标志着什么？此间人民革命的最大成果是什么？</a:t>
            </a:r>
          </a:p>
          <a:p>
            <a:r>
              <a:rPr lang="en-US" altLang="zh-CN" sz="2400" b="1" dirty="0">
                <a:solidFill>
                  <a:srgbClr val="FF0000"/>
                </a:solidFill>
                <a:latin typeface="Arial" panose="020B0604020202020204" pitchFamily="34" charset="0"/>
              </a:rPr>
              <a:t>(2)“</a:t>
            </a:r>
            <a:r>
              <a:rPr lang="zh-CN" altLang="en-US" sz="2400" b="1" dirty="0">
                <a:solidFill>
                  <a:srgbClr val="FF0000"/>
                </a:solidFill>
                <a:latin typeface="Arial" panose="020B0604020202020204" pitchFamily="34" charset="0"/>
              </a:rPr>
              <a:t>三十年来”以什么事件为起点？这一事件标志着什么？</a:t>
            </a:r>
          </a:p>
          <a:p>
            <a:r>
              <a:rPr lang="en-US" altLang="zh-CN" sz="2400" b="1" dirty="0">
                <a:solidFill>
                  <a:srgbClr val="FF0000"/>
                </a:solidFill>
                <a:latin typeface="Arial" panose="020B0604020202020204" pitchFamily="34" charset="0"/>
              </a:rPr>
              <a:t>(3)“</a:t>
            </a:r>
            <a:r>
              <a:rPr lang="zh-CN" altLang="en-US" sz="2400" b="1" dirty="0">
                <a:solidFill>
                  <a:srgbClr val="FF0000"/>
                </a:solidFill>
                <a:latin typeface="Arial" panose="020B0604020202020204" pitchFamily="34" charset="0"/>
              </a:rPr>
              <a:t>一千八百四十年”发生了什么重大事件？此后为争取独立，中国人民开展了哪些反帝斗争（三件）？</a:t>
            </a:r>
          </a:p>
        </p:txBody>
      </p:sp>
      <p:sp>
        <p:nvSpPr>
          <p:cNvPr id="2" name="文本框 1"/>
          <p:cNvSpPr txBox="1"/>
          <p:nvPr/>
        </p:nvSpPr>
        <p:spPr>
          <a:xfrm>
            <a:off x="444500" y="96520"/>
            <a:ext cx="2842895" cy="768350"/>
          </a:xfrm>
          <a:prstGeom prst="rect">
            <a:avLst/>
          </a:prstGeom>
          <a:noFill/>
        </p:spPr>
        <p:txBody>
          <a:bodyPr wrap="square" rtlCol="0">
            <a:spAutoFit/>
          </a:bodyPr>
          <a:lstStyle/>
          <a:p>
            <a:r>
              <a:rPr lang="zh-CN" altLang="en-US" sz="4400">
                <a:solidFill>
                  <a:schemeClr val="bg1"/>
                </a:solidFill>
                <a:latin typeface="华文隶书" panose="02010800040101010101" charset="-122"/>
                <a:ea typeface="华文隶书" panose="02010800040101010101" charset="-122"/>
              </a:rPr>
              <a:t>合作探究</a:t>
            </a:r>
          </a:p>
        </p:txBody>
      </p:sp>
      <p:sp>
        <p:nvSpPr>
          <p:cNvPr id="3" name="文本框 2"/>
          <p:cNvSpPr txBox="1"/>
          <p:nvPr/>
        </p:nvSpPr>
        <p:spPr>
          <a:xfrm>
            <a:off x="845185" y="5366385"/>
            <a:ext cx="10500995" cy="1198880"/>
          </a:xfrm>
          <a:prstGeom prst="rect">
            <a:avLst/>
          </a:prstGeom>
          <a:solidFill>
            <a:schemeClr val="accent6"/>
          </a:solidFill>
        </p:spPr>
        <p:txBody>
          <a:bodyPr wrap="square" rtlCol="0">
            <a:spAutoFit/>
          </a:bodyPr>
          <a:lstStyle/>
          <a:p>
            <a:r>
              <a:rPr lang="zh-CN" altLang="en-US"/>
              <a:t>（</a:t>
            </a:r>
            <a:r>
              <a:rPr lang="en-US" altLang="zh-CN"/>
              <a:t>1</a:t>
            </a:r>
            <a:r>
              <a:rPr lang="zh-CN" altLang="en-US"/>
              <a:t>）</a:t>
            </a:r>
            <a:r>
              <a:rPr lang="en-US" altLang="zh-CN"/>
              <a:t>1946</a:t>
            </a:r>
            <a:r>
              <a:rPr lang="zh-CN" altLang="en-US"/>
              <a:t>年。国民党军队大举进攻解放区全面内战爆发。解放战争开始。中国共产党打败蒋介石建立了新中国。</a:t>
            </a:r>
          </a:p>
          <a:p>
            <a:r>
              <a:rPr lang="zh-CN" altLang="en-US"/>
              <a:t>（</a:t>
            </a:r>
            <a:r>
              <a:rPr lang="en-US" altLang="zh-CN"/>
              <a:t>2</a:t>
            </a:r>
            <a:r>
              <a:rPr lang="zh-CN" altLang="en-US"/>
              <a:t>）以五四运动为起点。标志着中国新民主主义革命的开端。</a:t>
            </a:r>
          </a:p>
          <a:p>
            <a:r>
              <a:rPr lang="zh-CN" altLang="en-US"/>
              <a:t>（</a:t>
            </a:r>
            <a:r>
              <a:rPr lang="en-US" altLang="zh-CN"/>
              <a:t>3</a:t>
            </a:r>
            <a:r>
              <a:rPr lang="zh-CN" altLang="en-US"/>
              <a:t>）鸦片战争；义和团运动、辛亥革命、五四运动、抗日战争。</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矩形 6"/>
          <p:cNvSpPr/>
          <p:nvPr/>
        </p:nvSpPr>
        <p:spPr>
          <a:xfrm>
            <a:off x="306070" y="1200468"/>
            <a:ext cx="9936163" cy="2308225"/>
          </a:xfrm>
          <a:prstGeom prst="rect">
            <a:avLst/>
          </a:prstGeom>
          <a:noFill/>
          <a:ln w="9525">
            <a:noFill/>
          </a:ln>
          <a:extLst>
            <a:ext uri="{909E8E84-426E-40DD-AFC4-6F175D3DCCD1}">
              <a14:hiddenFill xmlns:a14="http://schemas.microsoft.com/office/drawing/2010/main">
                <a:solidFill>
                  <a:schemeClr val="bg1"/>
                </a:solidFill>
              </a14:hiddenFill>
            </a:ext>
          </a:extLst>
        </p:spPr>
        <p:txBody>
          <a:bodyPr>
            <a:spAutoFit/>
          </a:bodyPr>
          <a:lstStyle/>
          <a:p>
            <a:r>
              <a:rPr lang="zh-CN" altLang="en-US" sz="2400" b="1" dirty="0">
                <a:latin typeface="Arial" panose="020B0604020202020204" pitchFamily="34" charset="0"/>
              </a:rPr>
              <a:t>著名史学家金冲及先生著有</a:t>
            </a:r>
            <a:r>
              <a:rPr lang="en-US" altLang="zh-CN" sz="2400" b="1" dirty="0">
                <a:latin typeface="Arial" panose="020B0604020202020204" pitchFamily="34" charset="0"/>
              </a:rPr>
              <a:t>《</a:t>
            </a:r>
            <a:r>
              <a:rPr lang="zh-CN" altLang="en-US" sz="2400" b="1" dirty="0">
                <a:latin typeface="Arial" panose="020B0604020202020204" pitchFamily="34" charset="0"/>
              </a:rPr>
              <a:t>转折年代</a:t>
            </a:r>
            <a:r>
              <a:rPr lang="en-US" altLang="zh-CN" sz="2400" b="1" dirty="0">
                <a:latin typeface="Arial" panose="020B0604020202020204" pitchFamily="34" charset="0"/>
              </a:rPr>
              <a:t>——</a:t>
            </a:r>
            <a:r>
              <a:rPr lang="zh-CN" altLang="en-US" sz="2400" b="1" dirty="0">
                <a:latin typeface="Arial" panose="020B0604020202020204" pitchFamily="34" charset="0"/>
              </a:rPr>
              <a:t>中国</a:t>
            </a:r>
            <a:r>
              <a:rPr lang="en-US" altLang="zh-CN" sz="2400" b="1" dirty="0">
                <a:latin typeface="Arial" panose="020B0604020202020204" pitchFamily="34" charset="0"/>
              </a:rPr>
              <a:t>·1947》</a:t>
            </a:r>
            <a:r>
              <a:rPr lang="zh-CN" altLang="en-US" sz="2400" b="1" dirty="0">
                <a:latin typeface="Arial" panose="020B0604020202020204" pitchFamily="34" charset="0"/>
              </a:rPr>
              <a:t>一书。下列史实可以作为此“转折”的主要依据是（  ）。</a:t>
            </a:r>
          </a:p>
          <a:p>
            <a:r>
              <a:rPr lang="en-US" altLang="zh-CN" sz="2400" b="1" dirty="0">
                <a:latin typeface="Arial" panose="020B0604020202020204" pitchFamily="34" charset="0"/>
              </a:rPr>
              <a:t>A: </a:t>
            </a:r>
            <a:r>
              <a:rPr lang="zh-CN" altLang="en-US" sz="2400" b="1" dirty="0">
                <a:latin typeface="Arial" panose="020B0604020202020204" pitchFamily="34" charset="0"/>
              </a:rPr>
              <a:t>中华民族实现抗日战争的完全胜利</a:t>
            </a:r>
          </a:p>
          <a:p>
            <a:r>
              <a:rPr lang="en-US" altLang="zh-CN" sz="2400" b="1" dirty="0">
                <a:latin typeface="Arial" panose="020B0604020202020204" pitchFamily="34" charset="0"/>
              </a:rPr>
              <a:t>B: </a:t>
            </a:r>
            <a:r>
              <a:rPr lang="zh-CN" altLang="en-US" sz="2400" b="1" dirty="0">
                <a:latin typeface="Arial" panose="020B0604020202020204" pitchFamily="34" charset="0"/>
              </a:rPr>
              <a:t>国共重庆谈判达成和平建国的共识</a:t>
            </a:r>
          </a:p>
          <a:p>
            <a:r>
              <a:rPr lang="en-US" altLang="zh-CN" sz="2400" b="1" dirty="0">
                <a:latin typeface="Arial" panose="020B0604020202020204" pitchFamily="34" charset="0"/>
              </a:rPr>
              <a:t>C: </a:t>
            </a:r>
            <a:r>
              <a:rPr lang="zh-CN" altLang="en-US" sz="2400" b="1" dirty="0">
                <a:latin typeface="Arial" panose="020B0604020202020204" pitchFamily="34" charset="0"/>
              </a:rPr>
              <a:t>人民解放战争进入了战略反攻阶段</a:t>
            </a:r>
          </a:p>
          <a:p>
            <a:r>
              <a:rPr lang="en-US" altLang="zh-CN" sz="2400" b="1" dirty="0">
                <a:latin typeface="Arial" panose="020B0604020202020204" pitchFamily="34" charset="0"/>
              </a:rPr>
              <a:t>D: </a:t>
            </a:r>
            <a:r>
              <a:rPr lang="zh-CN" altLang="en-US" sz="2400" b="1" dirty="0">
                <a:latin typeface="Arial" panose="020B0604020202020204" pitchFamily="34" charset="0"/>
              </a:rPr>
              <a:t>人民解放战争完成了三大战略决战</a:t>
            </a:r>
          </a:p>
        </p:txBody>
      </p:sp>
      <p:sp>
        <p:nvSpPr>
          <p:cNvPr id="49155" name="矩形 7"/>
          <p:cNvSpPr/>
          <p:nvPr/>
        </p:nvSpPr>
        <p:spPr>
          <a:xfrm>
            <a:off x="203835" y="3596640"/>
            <a:ext cx="11784013" cy="2676525"/>
          </a:xfrm>
          <a:prstGeom prst="rect">
            <a:avLst/>
          </a:prstGeom>
          <a:noFill/>
          <a:ln w="9525">
            <a:noFill/>
          </a:ln>
        </p:spPr>
        <p:txBody>
          <a:bodyPr>
            <a:spAutoFit/>
          </a:bodyPr>
          <a:lstStyle/>
          <a:p>
            <a:r>
              <a:rPr lang="zh-CN" altLang="en-US" sz="2400" b="1" dirty="0">
                <a:latin typeface="Arial" panose="020B0604020202020204" pitchFamily="34" charset="0"/>
              </a:rPr>
              <a:t>在井冈山农村革命根据地</a:t>
            </a:r>
            <a:r>
              <a:rPr lang="en-US" altLang="zh-CN" sz="2400" b="1" dirty="0">
                <a:latin typeface="Arial" panose="020B0604020202020204" pitchFamily="34" charset="0"/>
              </a:rPr>
              <a:t>,</a:t>
            </a:r>
            <a:r>
              <a:rPr lang="zh-CN" altLang="en-US" sz="2400" b="1" dirty="0">
                <a:latin typeface="Arial" panose="020B0604020202020204" pitchFamily="34" charset="0"/>
              </a:rPr>
              <a:t>毛泽东发动群众打土豪、分田地、废除封建剥削。在解放战争时期的解放区</a:t>
            </a:r>
            <a:r>
              <a:rPr lang="en-US" altLang="zh-CN" sz="2400" b="1" dirty="0">
                <a:latin typeface="Arial" panose="020B0604020202020204" pitchFamily="34" charset="0"/>
              </a:rPr>
              <a:t>,1947</a:t>
            </a:r>
            <a:r>
              <a:rPr lang="zh-CN" altLang="en-US" sz="2400" b="1" dirty="0">
                <a:latin typeface="Arial" panose="020B0604020202020204" pitchFamily="34" charset="0"/>
              </a:rPr>
              <a:t>年中国共产党颁布</a:t>
            </a:r>
            <a:r>
              <a:rPr lang="en-US" altLang="zh-CN" sz="2400" b="1" dirty="0">
                <a:latin typeface="Arial" panose="020B0604020202020204" pitchFamily="34" charset="0"/>
              </a:rPr>
              <a:t>《</a:t>
            </a:r>
            <a:r>
              <a:rPr lang="zh-CN" altLang="en-US" sz="2400" b="1" dirty="0">
                <a:latin typeface="Arial" panose="020B0604020202020204" pitchFamily="34" charset="0"/>
              </a:rPr>
              <a:t>中国土地法大纲</a:t>
            </a:r>
            <a:r>
              <a:rPr lang="en-US" altLang="zh-CN" sz="2400" b="1" dirty="0">
                <a:latin typeface="Arial" panose="020B0604020202020204" pitchFamily="34" charset="0"/>
              </a:rPr>
              <a:t>》,</a:t>
            </a:r>
            <a:r>
              <a:rPr lang="zh-CN" altLang="en-US" sz="2400" b="1" dirty="0">
                <a:latin typeface="Arial" panose="020B0604020202020204" pitchFamily="34" charset="0"/>
              </a:rPr>
              <a:t>没收地主土地</a:t>
            </a:r>
            <a:r>
              <a:rPr lang="en-US" altLang="zh-CN" sz="2400" b="1" dirty="0">
                <a:latin typeface="Arial" panose="020B0604020202020204" pitchFamily="34" charset="0"/>
              </a:rPr>
              <a:t>,</a:t>
            </a:r>
            <a:r>
              <a:rPr lang="zh-CN" altLang="en-US" sz="2400" b="1" dirty="0">
                <a:latin typeface="Arial" panose="020B0604020202020204" pitchFamily="34" charset="0"/>
              </a:rPr>
              <a:t>废除封建剥削的土地制度。这两次土地改革</a:t>
            </a:r>
          </a:p>
          <a:p>
            <a:pPr fontAlgn="ctr"/>
            <a:r>
              <a:rPr lang="en-US" altLang="zh-CN" sz="2400" b="1" dirty="0">
                <a:latin typeface="Arial" panose="020B0604020202020204" pitchFamily="34" charset="0"/>
              </a:rPr>
              <a:t>A.</a:t>
            </a:r>
            <a:r>
              <a:rPr lang="zh-CN" altLang="en-US" sz="2400" b="1" dirty="0">
                <a:latin typeface="Arial" panose="020B0604020202020204" pitchFamily="34" charset="0"/>
              </a:rPr>
              <a:t>为争取全民族抗战的胜利奠定物质基础</a:t>
            </a:r>
          </a:p>
          <a:p>
            <a:pPr fontAlgn="ctr"/>
            <a:r>
              <a:rPr lang="en-US" altLang="zh-CN" sz="2400" b="1" dirty="0">
                <a:latin typeface="Arial" panose="020B0604020202020204" pitchFamily="34" charset="0"/>
              </a:rPr>
              <a:t>B.</a:t>
            </a:r>
            <a:r>
              <a:rPr lang="zh-CN" altLang="en-US" sz="2400" b="1" dirty="0">
                <a:latin typeface="Arial" panose="020B0604020202020204" pitchFamily="34" charset="0"/>
              </a:rPr>
              <a:t>调动了农民生产的积极性</a:t>
            </a:r>
          </a:p>
          <a:p>
            <a:pPr fontAlgn="ctr"/>
            <a:r>
              <a:rPr lang="en-US" altLang="zh-CN" sz="2400" b="1" dirty="0">
                <a:latin typeface="Arial" panose="020B0604020202020204" pitchFamily="34" charset="0"/>
              </a:rPr>
              <a:t>C.</a:t>
            </a:r>
            <a:r>
              <a:rPr lang="zh-CN" altLang="en-US" sz="2400" b="1" dirty="0">
                <a:latin typeface="Arial" panose="020B0604020202020204" pitchFamily="34" charset="0"/>
              </a:rPr>
              <a:t>废除了中国延续数千年的封建土地所有制</a:t>
            </a:r>
          </a:p>
          <a:p>
            <a:pPr fontAlgn="ctr"/>
            <a:r>
              <a:rPr lang="en-US" altLang="zh-CN" sz="2400" b="1" dirty="0">
                <a:latin typeface="Arial" panose="020B0604020202020204" pitchFamily="34" charset="0"/>
              </a:rPr>
              <a:t>D.</a:t>
            </a:r>
            <a:r>
              <a:rPr lang="zh-CN" altLang="en-US" sz="2400" b="1" dirty="0">
                <a:latin typeface="Arial" panose="020B0604020202020204" pitchFamily="34" charset="0"/>
              </a:rPr>
              <a:t>建立了社会主义土地制度</a:t>
            </a:r>
          </a:p>
        </p:txBody>
      </p:sp>
      <p:sp>
        <p:nvSpPr>
          <p:cNvPr id="4" name="TextBox 3"/>
          <p:cNvSpPr txBox="1"/>
          <p:nvPr/>
        </p:nvSpPr>
        <p:spPr>
          <a:xfrm>
            <a:off x="6657975" y="1846263"/>
            <a:ext cx="739775" cy="1016000"/>
          </a:xfrm>
          <a:prstGeom prst="rect">
            <a:avLst/>
          </a:prstGeom>
          <a:noFill/>
          <a:ln w="9525">
            <a:noFill/>
          </a:ln>
        </p:spPr>
        <p:txBody>
          <a:bodyPr wrap="none">
            <a:spAutoFit/>
            <a:scene3d>
              <a:camera prst="orthographicFront"/>
              <a:lightRig rig="threePt" dir="t"/>
            </a:scene3d>
          </a:bodyPr>
          <a:lstStyle/>
          <a:p>
            <a:r>
              <a:rPr lang="en-US" altLang="zh-CN" sz="6000" dirty="0">
                <a:ln/>
                <a:solidFill>
                  <a:schemeClr val="accent1"/>
                </a:solidFill>
                <a:effectLst>
                  <a:outerShdw blurRad="38100" dist="25400" dir="5400000" algn="ctr" rotWithShape="0">
                    <a:srgbClr val="6E747A">
                      <a:alpha val="43000"/>
                    </a:srgbClr>
                  </a:outerShdw>
                </a:effectLst>
                <a:latin typeface="Arial" panose="020B0604020202020204" pitchFamily="34" charset="0"/>
              </a:rPr>
              <a:t>C</a:t>
            </a:r>
          </a:p>
        </p:txBody>
      </p:sp>
      <p:sp>
        <p:nvSpPr>
          <p:cNvPr id="5" name="TextBox 4"/>
          <p:cNvSpPr txBox="1"/>
          <p:nvPr/>
        </p:nvSpPr>
        <p:spPr>
          <a:xfrm>
            <a:off x="7751763" y="4508500"/>
            <a:ext cx="698500" cy="1016000"/>
          </a:xfrm>
          <a:prstGeom prst="rect">
            <a:avLst/>
          </a:prstGeom>
          <a:noFill/>
          <a:ln w="9525">
            <a:noFill/>
          </a:ln>
        </p:spPr>
        <p:txBody>
          <a:bodyPr wrap="none">
            <a:spAutoFit/>
            <a:scene3d>
              <a:camera prst="orthographicFront"/>
              <a:lightRig rig="threePt" dir="t"/>
            </a:scene3d>
          </a:bodyPr>
          <a:lstStyle/>
          <a:p>
            <a:r>
              <a:rPr lang="en-US" altLang="zh-CN" sz="6000" dirty="0">
                <a:ln/>
                <a:solidFill>
                  <a:schemeClr val="accent1"/>
                </a:solidFill>
                <a:effectLst>
                  <a:outerShdw blurRad="38100" dist="25400" dir="5400000" algn="ctr" rotWithShape="0">
                    <a:srgbClr val="6E747A">
                      <a:alpha val="43000"/>
                    </a:srgbClr>
                  </a:outerShdw>
                </a:effectLst>
                <a:latin typeface="Arial" panose="020B0604020202020204" pitchFamily="34" charset="0"/>
              </a:rPr>
              <a:t>B</a:t>
            </a:r>
          </a:p>
        </p:txBody>
      </p:sp>
      <p:sp>
        <p:nvSpPr>
          <p:cNvPr id="2" name="文本框 1"/>
          <p:cNvSpPr txBox="1"/>
          <p:nvPr/>
        </p:nvSpPr>
        <p:spPr>
          <a:xfrm>
            <a:off x="345440" y="125730"/>
            <a:ext cx="3014345" cy="768350"/>
          </a:xfrm>
          <a:prstGeom prst="rect">
            <a:avLst/>
          </a:prstGeom>
          <a:noFill/>
        </p:spPr>
        <p:txBody>
          <a:bodyPr wrap="square" rtlCol="0">
            <a:spAutoFit/>
          </a:bodyPr>
          <a:lstStyle/>
          <a:p>
            <a:r>
              <a:rPr lang="zh-CN" altLang="en-US" sz="4400">
                <a:solidFill>
                  <a:schemeClr val="bg1"/>
                </a:solidFill>
                <a:latin typeface="华文隶书" panose="02010800040101010101" charset="-122"/>
                <a:ea typeface="华文隶书" panose="02010800040101010101" charset="-122"/>
              </a:rPr>
              <a:t>巩固训练</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linds(horizontal)">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矩形 6"/>
          <p:cNvSpPr/>
          <p:nvPr/>
        </p:nvSpPr>
        <p:spPr>
          <a:xfrm>
            <a:off x="192088" y="981075"/>
            <a:ext cx="11591925" cy="2678113"/>
          </a:xfrm>
          <a:prstGeom prst="rect">
            <a:avLst/>
          </a:prstGeom>
          <a:noFill/>
          <a:ln w="9525">
            <a:noFill/>
          </a:ln>
        </p:spPr>
        <p:txBody>
          <a:bodyPr>
            <a:spAutoFit/>
          </a:bodyPr>
          <a:lstStyle/>
          <a:p>
            <a:r>
              <a:rPr lang="zh-CN" altLang="en-US" sz="2400" b="1" dirty="0">
                <a:latin typeface="Arial" panose="020B0604020202020204" pitchFamily="34" charset="0"/>
              </a:rPr>
              <a:t>毛泽东在一次会议上说：“古代有封建的土地所有制，现在被我们废除了，或者即将被废除</a:t>
            </a:r>
            <a:r>
              <a:rPr lang="en-US" altLang="zh-CN" sz="2400" b="1" dirty="0">
                <a:latin typeface="Arial" panose="020B0604020202020204" pitchFamily="34" charset="0"/>
              </a:rPr>
              <a:t>……</a:t>
            </a:r>
            <a:r>
              <a:rPr lang="zh-CN" altLang="en-US" sz="2400" b="1" dirty="0">
                <a:latin typeface="Arial" panose="020B0604020202020204" pitchFamily="34" charset="0"/>
              </a:rPr>
              <a:t>在今后一个相当长的时期内，我们的农业和手工业，就其基本形态说来，还将是分散的和个体的，即是说，同古代近似的。”这次会议是</a:t>
            </a:r>
            <a:endParaRPr lang="en-US" altLang="zh-CN" sz="2400" b="1" dirty="0">
              <a:latin typeface="Arial" panose="020B0604020202020204" pitchFamily="34" charset="0"/>
            </a:endParaRPr>
          </a:p>
          <a:p>
            <a:r>
              <a:rPr lang="en-US" altLang="zh-CN" sz="2400" b="1" dirty="0">
                <a:latin typeface="Arial" panose="020B0604020202020204" pitchFamily="34" charset="0"/>
              </a:rPr>
              <a:t>A</a:t>
            </a:r>
            <a:r>
              <a:rPr lang="zh-CN" altLang="en-US" sz="2400" b="1" dirty="0">
                <a:latin typeface="Arial" panose="020B0604020202020204" pitchFamily="34" charset="0"/>
              </a:rPr>
              <a:t>．中共七大</a:t>
            </a:r>
          </a:p>
          <a:p>
            <a:r>
              <a:rPr lang="en-US" altLang="zh-CN" sz="2400" b="1" dirty="0">
                <a:latin typeface="Arial" panose="020B0604020202020204" pitchFamily="34" charset="0"/>
              </a:rPr>
              <a:t>B</a:t>
            </a:r>
            <a:r>
              <a:rPr lang="zh-CN" altLang="en-US" sz="2400" b="1" dirty="0">
                <a:latin typeface="Arial" panose="020B0604020202020204" pitchFamily="34" charset="0"/>
              </a:rPr>
              <a:t>．中共七届二中全会</a:t>
            </a:r>
          </a:p>
          <a:p>
            <a:r>
              <a:rPr lang="en-US" altLang="zh-CN" sz="2400" b="1" dirty="0">
                <a:latin typeface="Arial" panose="020B0604020202020204" pitchFamily="34" charset="0"/>
              </a:rPr>
              <a:t>C</a:t>
            </a:r>
            <a:r>
              <a:rPr lang="zh-CN" altLang="en-US" sz="2400" b="1" dirty="0">
                <a:latin typeface="Arial" panose="020B0604020202020204" pitchFamily="34" charset="0"/>
              </a:rPr>
              <a:t>．第一届全国人民代表大会</a:t>
            </a:r>
          </a:p>
          <a:p>
            <a:r>
              <a:rPr lang="en-US" altLang="zh-CN" sz="2400" b="1" dirty="0">
                <a:latin typeface="Arial" panose="020B0604020202020204" pitchFamily="34" charset="0"/>
              </a:rPr>
              <a:t>D</a:t>
            </a:r>
            <a:r>
              <a:rPr lang="zh-CN" altLang="en-US" sz="2400" b="1" dirty="0">
                <a:latin typeface="Arial" panose="020B0604020202020204" pitchFamily="34" charset="0"/>
              </a:rPr>
              <a:t>．中共八大</a:t>
            </a:r>
          </a:p>
        </p:txBody>
      </p:sp>
      <p:sp>
        <p:nvSpPr>
          <p:cNvPr id="50179" name="Rectangle 1"/>
          <p:cNvSpPr/>
          <p:nvPr/>
        </p:nvSpPr>
        <p:spPr>
          <a:xfrm>
            <a:off x="192088" y="3933825"/>
            <a:ext cx="7127875" cy="2584450"/>
          </a:xfrm>
          <a:prstGeom prst="rect">
            <a:avLst/>
          </a:prstGeom>
          <a:solidFill>
            <a:srgbClr val="000000">
              <a:alpha val="0"/>
            </a:srgbClr>
          </a:solidFill>
          <a:ln w="9525">
            <a:noFill/>
          </a:ln>
        </p:spPr>
        <p:txBody>
          <a:bodyPr lIns="0" tIns="0" rIns="0" bIns="0" anchor="ctr">
            <a:spAutoFit/>
          </a:bodyPr>
          <a:lstStyle/>
          <a:p>
            <a:r>
              <a:rPr lang="zh-CN" altLang="en-US" sz="2400" b="1" dirty="0">
                <a:solidFill>
                  <a:srgbClr val="000000"/>
                </a:solidFill>
                <a:latin typeface="宋体" panose="02010600030101010101" pitchFamily="2" charset="-122"/>
                <a:cs typeface="Arial" panose="020B0604020202020204" pitchFamily="34" charset="0"/>
              </a:rPr>
              <a:t>下图是解放战争时期国共两党兵力对比图。由此可知，人民军队兵力总数占据优势始于（</a:t>
            </a:r>
            <a:r>
              <a:rPr lang="zh-CN" altLang="en-US" sz="2400" b="1" dirty="0">
                <a:solidFill>
                  <a:srgbClr val="333333"/>
                </a:solidFill>
                <a:latin typeface="Arial" panose="020B0604020202020204" pitchFamily="34" charset="0"/>
                <a:cs typeface="Arial" panose="020B0604020202020204" pitchFamily="34" charset="0"/>
              </a:rPr>
              <a:t>    </a:t>
            </a:r>
            <a:r>
              <a:rPr lang="zh-CN" altLang="en-US" sz="2400" b="1" dirty="0">
                <a:solidFill>
                  <a:srgbClr val="000000"/>
                </a:solidFill>
                <a:latin typeface="宋体" panose="02010600030101010101" pitchFamily="2" charset="-122"/>
                <a:cs typeface="Arial" panose="020B0604020202020204" pitchFamily="34" charset="0"/>
              </a:rPr>
              <a:t>）</a:t>
            </a:r>
            <a:endParaRPr lang="zh-CN" altLang="en-US" sz="2400" b="1" dirty="0">
              <a:latin typeface="Arial" panose="020B0604020202020204" pitchFamily="34" charset="0"/>
            </a:endParaRPr>
          </a:p>
          <a:p>
            <a:pPr eaLnBrk="0" hangingPunct="0"/>
            <a:r>
              <a:rPr lang="zh-CN" altLang="en-US" sz="2400" b="1" dirty="0">
                <a:solidFill>
                  <a:srgbClr val="000000"/>
                </a:solidFill>
                <a:latin typeface="宋体" panose="02010600030101010101" pitchFamily="2" charset="-122"/>
                <a:cs typeface="Arial" panose="020B0604020202020204" pitchFamily="34" charset="0"/>
              </a:rPr>
              <a:t>  </a:t>
            </a:r>
            <a:r>
              <a:rPr lang="zh-CN" altLang="en-US" sz="2400" b="1" dirty="0">
                <a:solidFill>
                  <a:srgbClr val="000000"/>
                </a:solidFill>
                <a:latin typeface="Arial" panose="020B0604020202020204" pitchFamily="34" charset="0"/>
                <a:cs typeface="Arial" panose="020B0604020202020204" pitchFamily="34" charset="0"/>
              </a:rPr>
              <a:t>                                         </a:t>
            </a:r>
            <a:endParaRPr lang="zh-CN" altLang="en-US" sz="2400" b="1" dirty="0">
              <a:latin typeface="Arial" panose="020B0604020202020204" pitchFamily="34" charset="0"/>
            </a:endParaRPr>
          </a:p>
          <a:p>
            <a:pPr eaLnBrk="0" hangingPunct="0"/>
            <a:r>
              <a:rPr lang="en-US" altLang="zh-CN" sz="2400" b="1" dirty="0">
                <a:solidFill>
                  <a:srgbClr val="000000"/>
                </a:solidFill>
                <a:latin typeface="宋体" panose="02010600030101010101" pitchFamily="2" charset="-122"/>
                <a:cs typeface="Arial" panose="020B0604020202020204" pitchFamily="34" charset="0"/>
              </a:rPr>
              <a:t>A</a:t>
            </a:r>
            <a:r>
              <a:rPr lang="zh-CN" altLang="en-US" sz="2400" b="1" dirty="0">
                <a:solidFill>
                  <a:srgbClr val="000000"/>
                </a:solidFill>
                <a:latin typeface="宋体" panose="02010600030101010101" pitchFamily="2" charset="-122"/>
                <a:cs typeface="Arial" panose="020B0604020202020204" pitchFamily="34" charset="0"/>
              </a:rPr>
              <a:t>． 全面内战爆发时</a:t>
            </a:r>
            <a:endParaRPr lang="zh-CN" altLang="en-US" sz="2400" b="1" dirty="0">
              <a:latin typeface="Arial" panose="020B0604020202020204" pitchFamily="34" charset="0"/>
            </a:endParaRPr>
          </a:p>
          <a:p>
            <a:pPr eaLnBrk="0" hangingPunct="0"/>
            <a:r>
              <a:rPr lang="en-US" altLang="zh-CN" sz="2400" b="1" dirty="0">
                <a:solidFill>
                  <a:srgbClr val="000000"/>
                </a:solidFill>
                <a:latin typeface="宋体" panose="02010600030101010101" pitchFamily="2" charset="-122"/>
                <a:cs typeface="Arial" panose="020B0604020202020204" pitchFamily="34" charset="0"/>
              </a:rPr>
              <a:t>B</a:t>
            </a:r>
            <a:r>
              <a:rPr lang="zh-CN" altLang="en-US" sz="2400" b="1" dirty="0">
                <a:solidFill>
                  <a:srgbClr val="000000"/>
                </a:solidFill>
                <a:latin typeface="宋体" panose="02010600030101010101" pitchFamily="2" charset="-122"/>
                <a:cs typeface="Arial" panose="020B0604020202020204" pitchFamily="34" charset="0"/>
              </a:rPr>
              <a:t>． 战略反攻开始前</a:t>
            </a:r>
            <a:endParaRPr lang="zh-CN" altLang="en-US" sz="2400" b="1" dirty="0">
              <a:latin typeface="Arial" panose="020B0604020202020204" pitchFamily="34" charset="0"/>
            </a:endParaRPr>
          </a:p>
          <a:p>
            <a:pPr eaLnBrk="0" hangingPunct="0"/>
            <a:r>
              <a:rPr lang="en-US" altLang="zh-CN" sz="2400" b="1" dirty="0">
                <a:solidFill>
                  <a:srgbClr val="000000"/>
                </a:solidFill>
                <a:latin typeface="宋体" panose="02010600030101010101" pitchFamily="2" charset="-122"/>
                <a:cs typeface="Arial" panose="020B0604020202020204" pitchFamily="34" charset="0"/>
              </a:rPr>
              <a:t>C</a:t>
            </a:r>
            <a:r>
              <a:rPr lang="zh-CN" altLang="en-US" sz="2400" b="1" dirty="0">
                <a:solidFill>
                  <a:srgbClr val="000000"/>
                </a:solidFill>
                <a:latin typeface="宋体" panose="02010600030101010101" pitchFamily="2" charset="-122"/>
                <a:cs typeface="Arial" panose="020B0604020202020204" pitchFamily="34" charset="0"/>
              </a:rPr>
              <a:t>． 三大战役进行中</a:t>
            </a:r>
            <a:endParaRPr lang="zh-CN" altLang="en-US" sz="2400" b="1" dirty="0">
              <a:latin typeface="Arial" panose="020B0604020202020204" pitchFamily="34" charset="0"/>
            </a:endParaRPr>
          </a:p>
          <a:p>
            <a:pPr eaLnBrk="0" hangingPunct="0"/>
            <a:r>
              <a:rPr lang="en-US" altLang="zh-CN" sz="2400" b="1" dirty="0">
                <a:solidFill>
                  <a:srgbClr val="000000"/>
                </a:solidFill>
                <a:latin typeface="宋体" panose="02010600030101010101" pitchFamily="2" charset="-122"/>
                <a:cs typeface="Arial" panose="020B0604020202020204" pitchFamily="34" charset="0"/>
              </a:rPr>
              <a:t>D</a:t>
            </a:r>
            <a:r>
              <a:rPr lang="zh-CN" altLang="en-US" sz="2400" b="1" dirty="0">
                <a:solidFill>
                  <a:srgbClr val="000000"/>
                </a:solidFill>
                <a:latin typeface="宋体" panose="02010600030101010101" pitchFamily="2" charset="-122"/>
                <a:cs typeface="Arial" panose="020B0604020202020204" pitchFamily="34" charset="0"/>
              </a:rPr>
              <a:t>． 渡江战役结束后</a:t>
            </a:r>
            <a:endParaRPr lang="zh-CN" altLang="en-US" sz="2400" b="1" dirty="0">
              <a:solidFill>
                <a:srgbClr val="000000"/>
              </a:solidFill>
              <a:latin typeface="宋体" panose="02010600030101010101" pitchFamily="2" charset="-122"/>
              <a:ea typeface="Arial" panose="020B0604020202020204" pitchFamily="34" charset="0"/>
            </a:endParaRPr>
          </a:p>
        </p:txBody>
      </p:sp>
      <p:pic>
        <p:nvPicPr>
          <p:cNvPr id="50180" name="Picture 2" descr="https://solar.fbcontent.cn/api/apolo-images/16a56da0393aeb1.gif"/>
          <p:cNvPicPr>
            <a:picLocks noChangeAspect="1"/>
          </p:cNvPicPr>
          <p:nvPr/>
        </p:nvPicPr>
        <p:blipFill>
          <a:blip r:embed="rId2"/>
          <a:stretch>
            <a:fillRect/>
          </a:stretch>
        </p:blipFill>
        <p:spPr>
          <a:xfrm>
            <a:off x="7535863" y="3284538"/>
            <a:ext cx="4248150" cy="3246437"/>
          </a:xfrm>
          <a:prstGeom prst="rect">
            <a:avLst/>
          </a:prstGeom>
          <a:noFill/>
          <a:ln w="9525">
            <a:noFill/>
          </a:ln>
        </p:spPr>
      </p:pic>
      <p:sp>
        <p:nvSpPr>
          <p:cNvPr id="5" name="TextBox 4"/>
          <p:cNvSpPr txBox="1"/>
          <p:nvPr/>
        </p:nvSpPr>
        <p:spPr>
          <a:xfrm>
            <a:off x="9551988" y="1916113"/>
            <a:ext cx="698500" cy="1016000"/>
          </a:xfrm>
          <a:prstGeom prst="rect">
            <a:avLst/>
          </a:prstGeom>
          <a:noFill/>
          <a:ln w="9525">
            <a:noFill/>
          </a:ln>
        </p:spPr>
        <p:txBody>
          <a:bodyPr wrap="none">
            <a:spAutoFit/>
            <a:scene3d>
              <a:camera prst="orthographicFront"/>
              <a:lightRig rig="threePt" dir="t"/>
            </a:scene3d>
          </a:bodyPr>
          <a:lstStyle/>
          <a:p>
            <a:r>
              <a:rPr lang="en-US" altLang="zh-CN" sz="6000" dirty="0">
                <a:ln/>
                <a:solidFill>
                  <a:schemeClr val="accent1"/>
                </a:solidFill>
                <a:effectLst>
                  <a:outerShdw blurRad="38100" dist="25400" dir="5400000" algn="ctr" rotWithShape="0">
                    <a:srgbClr val="6E747A">
                      <a:alpha val="43000"/>
                    </a:srgbClr>
                  </a:outerShdw>
                </a:effectLst>
                <a:latin typeface="Arial" panose="020B0604020202020204" pitchFamily="34" charset="0"/>
              </a:rPr>
              <a:t>B</a:t>
            </a:r>
          </a:p>
        </p:txBody>
      </p:sp>
      <p:sp>
        <p:nvSpPr>
          <p:cNvPr id="6" name="TextBox 5"/>
          <p:cNvSpPr txBox="1"/>
          <p:nvPr/>
        </p:nvSpPr>
        <p:spPr>
          <a:xfrm>
            <a:off x="6096000" y="5013325"/>
            <a:ext cx="741363" cy="1016000"/>
          </a:xfrm>
          <a:prstGeom prst="rect">
            <a:avLst/>
          </a:prstGeom>
          <a:noFill/>
          <a:ln w="9525">
            <a:noFill/>
          </a:ln>
        </p:spPr>
        <p:txBody>
          <a:bodyPr wrap="none">
            <a:spAutoFit/>
            <a:scene3d>
              <a:camera prst="orthographicFront"/>
              <a:lightRig rig="threePt" dir="t"/>
            </a:scene3d>
          </a:bodyPr>
          <a:lstStyle/>
          <a:p>
            <a:r>
              <a:rPr lang="en-US" altLang="zh-CN" sz="6000" dirty="0">
                <a:ln/>
                <a:solidFill>
                  <a:schemeClr val="accent1"/>
                </a:solidFill>
                <a:effectLst>
                  <a:outerShdw blurRad="38100" dist="25400" dir="5400000" algn="ctr" rotWithShape="0">
                    <a:srgbClr val="6E747A">
                      <a:alpha val="43000"/>
                    </a:srgbClr>
                  </a:outerShdw>
                </a:effectLst>
                <a:latin typeface="Arial" panose="020B0604020202020204" pitchFamily="34" charset="0"/>
              </a:rPr>
              <a:t>C</a:t>
            </a:r>
          </a:p>
        </p:txBody>
      </p:sp>
      <p:sp>
        <p:nvSpPr>
          <p:cNvPr id="2" name="文本框 1"/>
          <p:cNvSpPr txBox="1"/>
          <p:nvPr/>
        </p:nvSpPr>
        <p:spPr>
          <a:xfrm>
            <a:off x="345440" y="125730"/>
            <a:ext cx="3014345" cy="768350"/>
          </a:xfrm>
          <a:prstGeom prst="rect">
            <a:avLst/>
          </a:prstGeom>
          <a:noFill/>
        </p:spPr>
        <p:txBody>
          <a:bodyPr wrap="square" rtlCol="0">
            <a:spAutoFit/>
          </a:bodyPr>
          <a:lstStyle/>
          <a:p>
            <a:r>
              <a:rPr lang="zh-CN" altLang="en-US" sz="4400">
                <a:solidFill>
                  <a:schemeClr val="bg1"/>
                </a:solidFill>
                <a:latin typeface="华文隶书" panose="02010800040101010101" charset="-122"/>
                <a:ea typeface="华文隶书" panose="02010800040101010101" charset="-122"/>
              </a:rPr>
              <a:t>巩固训练</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91571"/>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91571"/>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UNIT_SHOW_EDIT_AREA_INDICATION" val="0"/>
  <p:tag name="KSO_WM_TEMPLATE_THUMBS_INDEX" val="1、6、7、8、10、13、15"/>
  <p:tag name="KSO_WM_TEMPLATE_SUBCATEGORY" val="0"/>
  <p:tag name="KSO_WM_TEMPLATE_MASTER_TYPE" val="1"/>
  <p:tag name="KSO_WM_TEMPLATE_COLOR_TYPE" val="1"/>
  <p:tag name="KSO_WM_TEMPLATE_MASTER_THUMB_INDEX" val="18"/>
  <p:tag name="KSO_WM_TAG_VERSION" val="1.0"/>
  <p:tag name="KSO_WM_BEAUTIFY_FLAG" val="#wm#"/>
  <p:tag name="KSO_WM_TEMPLATE_CATEGORY" val="custom"/>
  <p:tag name="KSO_WM_TEMPLATE_INDEX" val="20191571"/>
</p:tagLst>
</file>

<file path=ppt/tags/tag7.xml><?xml version="1.0" encoding="utf-8"?>
<p:tagLst xmlns:a="http://schemas.openxmlformats.org/drawingml/2006/main" xmlns:r="http://schemas.openxmlformats.org/officeDocument/2006/relationships" xmlns:p="http://schemas.openxmlformats.org/presentationml/2006/main">
  <p:tag name="KSO_WM_UNIT_LARGE_SHAPE" val="1"/>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TYPE" val="y"/>
  <p:tag name="KSO_WM_UNIT_INDEX" val="1"/>
  <p:tag name="KSO_WM_UNIT_ID" val="_1*y*1"/>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2*i*1"/>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2*i*2"/>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4*i*1"/>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4*i*2"/>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5*i*1"/>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5*i*2"/>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6*i*1"/>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6*i*2"/>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8*i*1"/>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8*i*2"/>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9*i*1"/>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9*i*2"/>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0*i*1"/>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0*i*2"/>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Lst>
</file>

<file path=ppt/tags/tag63.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3*i*1"/>
  <p:tag name="KSO_WM_UNIT_BK_DARK_LIGHT" val="2"/>
  <p:tag name="KSO_WM_UNIT_LAYERLEVEL" val="1"/>
  <p:tag name="KSO_WM_TAG_VERSION" val="1.0"/>
  <p:tag name="KSO_WM_BEAUTIFY_FLAG" val="#wm#"/>
</p:tagLst>
</file>

<file path=ppt/tags/tag64.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65.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66.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67.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Lst>
</file>

<file path=ppt/tags/tag68.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Lst>
</file>

<file path=ppt/tags/tag69.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BK_DARK_LIGHT" val="1"/>
  <p:tag name="KSO_WM_UNIT_LAYERLEVEL" val="1"/>
  <p:tag name="KSO_WM_TAG_VERSION" val="1.0"/>
  <p:tag name="KSO_WM_BEAUTIFY_FLAG" val="#wm#"/>
</p:tagLst>
</file>

<file path=ppt/tags/tag70.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Lst>
</file>

<file path=ppt/tags/tag71.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72.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73.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74.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5*i*1"/>
  <p:tag name="KSO_WM_UNIT_BK_DARK_LIGHT" val="1"/>
  <p:tag name="KSO_WM_UNIT_LAYERLEVEL" val="1"/>
  <p:tag name="KSO_WM_TAG_VERSION" val="1.0"/>
  <p:tag name="KSO_WM_BEAUTIFY_FLAG" val="#wm#"/>
</p:tagLst>
</file>

<file path=ppt/tags/tag75.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5*i*2"/>
  <p:tag name="KSO_WM_UNIT_LAYERLEVEL" val="1"/>
  <p:tag name="KSO_WM_TAG_VERSION" val="1.0"/>
  <p:tag name="KSO_WM_BEAUTIFY_FLAG" val="#wm#"/>
</p:tagLst>
</file>

<file path=ppt/tags/tag76.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77.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78.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79.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6*i*1"/>
  <p:tag name="KSO_WM_UNIT_BK_DARK_LIGHT" val="1"/>
  <p:tag name="KSO_WM_UNIT_LAYERLEVEL" val="1"/>
  <p:tag name="KSO_WM_TAG_VERSION" val="1.0"/>
  <p:tag name="KSO_WM_BEAUTIFY_FLAG" val="#wm#"/>
</p:tagLst>
</file>

<file path=ppt/tags/tag80.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Lst>
</file>

<file path=ppt/tags/tag81.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82.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83.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84.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7*i*1"/>
  <p:tag name="KSO_WM_UNIT_BK_DARK_LIGHT" val="1"/>
  <p:tag name="KSO_WM_UNIT_LAYERLEVEL" val="1"/>
  <p:tag name="KSO_WM_TAG_VERSION" val="1.0"/>
  <p:tag name="KSO_WM_BEAUTIFY_FLAG" val="#wm#"/>
</p:tagLst>
</file>

<file path=ppt/tags/tag85.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86.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87.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88.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8*i*1"/>
  <p:tag name="KSO_WM_UNIT_BK_DARK_LIGHT" val="2"/>
  <p:tag name="KSO_WM_UNIT_LAYERLEVEL" val="1"/>
  <p:tag name="KSO_WM_TAG_VERSION" val="1.0"/>
  <p:tag name="KSO_WM_BEAUTIFY_FLAG" val="#wm#"/>
</p:tagLst>
</file>

<file path=ppt/tags/tag89.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90.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91.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92.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TYPE" val="i"/>
  <p:tag name="KSO_WM_UNIT_INDEX" val="2"/>
  <p:tag name="KSO_WM_UNIT_ID" val="_18*i*2"/>
  <p:tag name="KSO_WM_UNIT_LAYERLEVEL" val="1"/>
  <p:tag name="KSO_WM_TAG_VERSION" val="1.0"/>
  <p:tag name="KSO_WM_BEAUTIFY_FLAG" val="#wm#"/>
</p:tagLst>
</file>

<file path=ppt/tags/tag93.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TYPE" val="i"/>
  <p:tag name="KSO_WM_UNIT_INDEX" val="3"/>
  <p:tag name="KSO_WM_UNIT_ID" val="_18*i*3"/>
  <p:tag name="KSO_WM_UNIT_LAYERLEVEL" val="1"/>
  <p:tag name="KSO_WM_TAG_VERSION" val="1.0"/>
  <p:tag name="KSO_WM_BEAUTIFY_FLAG" val="#wm#"/>
</p:tagLst>
</file>

<file path=ppt/tags/tag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91571"/>
</p:tagLst>
</file>

<file path=ppt/tags/tag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91571"/>
</p:tagLst>
</file>

<file path=ppt/tags/tag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9.xml><?xml version="1.0" encoding="utf-8"?>
<p:tagLst xmlns:a="http://schemas.openxmlformats.org/drawingml/2006/main" xmlns:r="http://schemas.openxmlformats.org/officeDocument/2006/relationships" xmlns:p="http://schemas.openxmlformats.org/presentationml/2006/main">
  <p:tag name="KSO_WM_UNIT_SHOW_EDIT_AREA_INDICATION" val="0"/>
  <p:tag name="KSO_WM_TEMPLATE_THUMBS_INDEX" val="1、6、7、8、10、13、15"/>
  <p:tag name="KSO_WM_TEMPLATE_SUBCATEGORY" val="0"/>
  <p:tag name="KSO_WM_TEMPLATE_MASTER_TYPE" val="1"/>
  <p:tag name="KSO_WM_TEMPLATE_COLOR_TYPE" val="1"/>
  <p:tag name="KSO_WM_TEMPLATE_MASTER_THUMB_INDEX" val="18"/>
  <p:tag name="KSO_WM_TAG_VERSION" val="1.0"/>
  <p:tag name="KSO_WM_BEAUTIFY_FLAG" val="#wm#"/>
  <p:tag name="KSO_WM_TEMPLATE_CATEGORY" val="custom"/>
  <p:tag name="KSO_WM_TEMPLATE_INDEX" val="20191571"/>
</p:tagLst>
</file>

<file path=ppt/tags/tag100.xml><?xml version="1.0" encoding="utf-8"?>
<p:tagLst xmlns:a="http://schemas.openxmlformats.org/drawingml/2006/main" xmlns:r="http://schemas.openxmlformats.org/officeDocument/2006/relationships" xmlns:p="http://schemas.openxmlformats.org/presentationml/2006/main">
  <p:tag name="KSO_WM_UNIT_LARGE_SHAPE" val="1"/>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1.xml><?xml version="1.0" encoding="utf-8"?>
<p:tagLst xmlns:a="http://schemas.openxmlformats.org/drawingml/2006/main" xmlns:r="http://schemas.openxmlformats.org/officeDocument/2006/relationships"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TYPE" val="y"/>
  <p:tag name="KSO_WM_UNIT_INDEX" val="1"/>
  <p:tag name="KSO_WM_UNIT_ID" val="_1*y*1"/>
  <p:tag name="KSO_WM_UNIT_LAYERLEVEL" val="1"/>
  <p:tag name="KSO_WM_TAG_VERSION" val="1.0"/>
  <p:tag name="KSO_WM_BEAUTIFY_FLAG" val="#wm#"/>
</p:tagLst>
</file>

<file path=ppt/tags/tag102.xml><?xml version="1.0" encoding="utf-8"?>
<p:tagLst xmlns:a="http://schemas.openxmlformats.org/drawingml/2006/main" xmlns:r="http://schemas.openxmlformats.org/officeDocument/2006/relationships"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3.xml><?xml version="1.0" encoding="utf-8"?>
<p:tagLst xmlns:a="http://schemas.openxmlformats.org/drawingml/2006/main" xmlns:r="http://schemas.openxmlformats.org/officeDocument/2006/relationships"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4.xml><?xml version="1.0" encoding="utf-8"?>
<p:tagLst xmlns:a="http://schemas.openxmlformats.org/drawingml/2006/main" xmlns:r="http://schemas.openxmlformats.org/officeDocument/2006/relationships"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2*i*1"/>
  <p:tag name="KSO_WM_UNIT_LAYERLEVEL" val="1"/>
  <p:tag name="KSO_WM_TAG_VERSION" val="1.0"/>
  <p:tag name="KSO_WM_BEAUTIFY_FLAG" val="#wm#"/>
</p:tagLst>
</file>

<file path=ppt/tags/tag1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2*i*2"/>
  <p:tag name="KSO_WM_UNIT_LAYERLEVEL" val="1"/>
  <p:tag name="KSO_WM_TAG_VERSION" val="1.0"/>
  <p:tag name="KSO_WM_BEAUTIFY_FLAG" val="#wm#"/>
</p:tagLst>
</file>

<file path=ppt/tags/tag1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4*i*1"/>
  <p:tag name="KSO_WM_UNIT_LAYERLEVEL" val="1"/>
  <p:tag name="KSO_WM_TAG_VERSION" val="1.0"/>
  <p:tag name="KSO_WM_BEAUTIFY_FLAG" val="#wm#"/>
</p:tagLst>
</file>

<file path=ppt/tags/tag1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4*i*2"/>
  <p:tag name="KSO_WM_UNIT_LAYERLEVEL" val="1"/>
  <p:tag name="KSO_WM_TAG_VERSION" val="1.0"/>
  <p:tag name="KSO_WM_BEAUTIFY_FLAG" val="#wm#"/>
</p:tagLst>
</file>

<file path=ppt/tags/tag1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5*i*1"/>
  <p:tag name="KSO_WM_UNIT_LAYERLEVEL" val="1"/>
  <p:tag name="KSO_WM_TAG_VERSION" val="1.0"/>
  <p:tag name="KSO_WM_BEAUTIFY_FLAG" val="#wm#"/>
</p:tagLst>
</file>

<file path=ppt/tags/tag1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5*i*2"/>
  <p:tag name="KSO_WM_UNIT_LAYERLEVEL" val="1"/>
  <p:tag name="KSO_WM_TAG_VERSION" val="1.0"/>
  <p:tag name="KSO_WM_BEAUTIFY_FLAG" val="#wm#"/>
</p:tagLst>
</file>

<file path=ppt/tags/tag1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6*i*1"/>
  <p:tag name="KSO_WM_UNIT_LAYERLEVEL" val="1"/>
  <p:tag name="KSO_WM_TAG_VERSION" val="1.0"/>
  <p:tag name="KSO_WM_BEAUTIFY_FLAG" val="#wm#"/>
</p:tagLst>
</file>

<file path=ppt/tags/tag1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6*i*2"/>
  <p:tag name="KSO_WM_UNIT_LAYERLEVEL" val="1"/>
  <p:tag name="KSO_WM_TAG_VERSION" val="1.0"/>
  <p:tag name="KSO_WM_BEAUTIFY_FLAG" val="#wm#"/>
</p:tagLst>
</file>

<file path=ppt/tags/tag1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8*i*1"/>
  <p:tag name="KSO_WM_UNIT_LAYERLEVEL" val="1"/>
  <p:tag name="KSO_WM_TAG_VERSION" val="1.0"/>
  <p:tag name="KSO_WM_BEAUTIFY_FLAG" val="#wm#"/>
</p:tagLst>
</file>

<file path=ppt/tags/tag1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8*i*2"/>
  <p:tag name="KSO_WM_UNIT_LAYERLEVEL" val="1"/>
  <p:tag name="KSO_WM_TAG_VERSION" val="1.0"/>
  <p:tag name="KSO_WM_BEAUTIFY_FLAG" val="#wm#"/>
</p:tagLst>
</file>

<file path=ppt/tags/tag1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9*i*1"/>
  <p:tag name="KSO_WM_UNIT_LAYERLEVEL" val="1"/>
  <p:tag name="KSO_WM_TAG_VERSION" val="1.0"/>
  <p:tag name="KSO_WM_BEAUTIFY_FLAG" val="#wm#"/>
</p:tagLst>
</file>

<file path=ppt/tags/tag1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9*i*2"/>
  <p:tag name="KSO_WM_UNIT_LAYERLEVEL" val="1"/>
  <p:tag name="KSO_WM_TAG_VERSION" val="1.0"/>
  <p:tag name="KSO_WM_BEAUTIFY_FLAG" val="#wm#"/>
</p:tagLst>
</file>

<file path=ppt/tags/tag1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0*i*1"/>
  <p:tag name="KSO_WM_UNIT_LAYERLEVEL" val="1"/>
  <p:tag name="KSO_WM_TAG_VERSION" val="1.0"/>
  <p:tag name="KSO_WM_BEAUTIFY_FLAG" val="#wm#"/>
</p:tagLst>
</file>

<file path=ppt/tags/tag1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0*i*2"/>
  <p:tag name="KSO_WM_UNIT_LAYERLEVEL" val="1"/>
  <p:tag name="KSO_WM_TAG_VERSION" val="1.0"/>
  <p:tag name="KSO_WM_BEAUTIFY_FLAG" val="#wm#"/>
</p:tagLst>
</file>

<file path=ppt/tags/tag1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51.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52.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53.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54.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Lst>
</file>

<file path=ppt/tags/tag155.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Lst>
</file>

<file path=ppt/tags/tag156.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3*i*1"/>
  <p:tag name="KSO_WM_UNIT_BK_DARK_LIGHT" val="2"/>
  <p:tag name="KSO_WM_UNIT_LAYERLEVEL" val="1"/>
  <p:tag name="KSO_WM_TAG_VERSION" val="1.0"/>
  <p:tag name="KSO_WM_BEAUTIFY_FLAG" val="#wm#"/>
</p:tagLst>
</file>

<file path=ppt/tags/tag157.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58.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59.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60.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Lst>
</file>

<file path=ppt/tags/tag161.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Lst>
</file>

<file path=ppt/tags/tag162.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BK_DARK_LIGHT" val="1"/>
  <p:tag name="KSO_WM_UNIT_LAYERLEVEL" val="1"/>
  <p:tag name="KSO_WM_TAG_VERSION" val="1.0"/>
  <p:tag name="KSO_WM_BEAUTIFY_FLAG" val="#wm#"/>
</p:tagLst>
</file>

<file path=ppt/tags/tag163.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Lst>
</file>

<file path=ppt/tags/tag164.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65.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66.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67.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5*i*1"/>
  <p:tag name="KSO_WM_UNIT_BK_DARK_LIGHT" val="1"/>
  <p:tag name="KSO_WM_UNIT_LAYERLEVEL" val="1"/>
  <p:tag name="KSO_WM_TAG_VERSION" val="1.0"/>
  <p:tag name="KSO_WM_BEAUTIFY_FLAG" val="#wm#"/>
</p:tagLst>
</file>

<file path=ppt/tags/tag168.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5*i*2"/>
  <p:tag name="KSO_WM_UNIT_LAYERLEVEL" val="1"/>
  <p:tag name="KSO_WM_TAG_VERSION" val="1.0"/>
  <p:tag name="KSO_WM_BEAUTIFY_FLAG" val="#wm#"/>
</p:tagLst>
</file>

<file path=ppt/tags/tag169.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70.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71.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72.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6*i*1"/>
  <p:tag name="KSO_WM_UNIT_BK_DARK_LIGHT" val="1"/>
  <p:tag name="KSO_WM_UNIT_LAYERLEVEL" val="1"/>
  <p:tag name="KSO_WM_TAG_VERSION" val="1.0"/>
  <p:tag name="KSO_WM_BEAUTIFY_FLAG" val="#wm#"/>
</p:tagLst>
</file>

<file path=ppt/tags/tag173.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Lst>
</file>

<file path=ppt/tags/tag174.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75.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76.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77.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7*i*1"/>
  <p:tag name="KSO_WM_UNIT_BK_DARK_LIGHT" val="1"/>
  <p:tag name="KSO_WM_UNIT_LAYERLEVEL" val="1"/>
  <p:tag name="KSO_WM_TAG_VERSION" val="1.0"/>
  <p:tag name="KSO_WM_BEAUTIFY_FLAG" val="#wm#"/>
</p:tagLst>
</file>

<file path=ppt/tags/tag178.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79.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80.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81.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8*i*1"/>
  <p:tag name="KSO_WM_UNIT_BK_DARK_LIGHT" val="2"/>
  <p:tag name="KSO_WM_UNIT_LAYERLEVEL" val="1"/>
  <p:tag name="KSO_WM_TAG_VERSION" val="1.0"/>
  <p:tag name="KSO_WM_BEAUTIFY_FLAG" val="#wm#"/>
</p:tagLst>
</file>

<file path=ppt/tags/tag182.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83.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84.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85.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TYPE" val="i"/>
  <p:tag name="KSO_WM_UNIT_INDEX" val="2"/>
  <p:tag name="KSO_WM_UNIT_ID" val="_18*i*2"/>
  <p:tag name="KSO_WM_UNIT_LAYERLEVEL" val="1"/>
  <p:tag name="KSO_WM_TAG_VERSION" val="1.0"/>
  <p:tag name="KSO_WM_BEAUTIFY_FLAG" val="#wm#"/>
</p:tagLst>
</file>

<file path=ppt/tags/tag186.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TYPE" val="i"/>
  <p:tag name="KSO_WM_UNIT_INDEX" val="3"/>
  <p:tag name="KSO_WM_UNIT_ID" val="_18*i*3"/>
  <p:tag name="KSO_WM_UNIT_LAYERLEVEL" val="1"/>
  <p:tag name="KSO_WM_TAG_VERSION" val="1.0"/>
  <p:tag name="KSO_WM_BEAUTIFY_FLAG" val="#wm#"/>
</p:tagLst>
</file>

<file path=ppt/tags/tag1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91571"/>
</p:tagLst>
</file>

<file path=ppt/tags/tag1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91571"/>
</p:tagLst>
</file>

<file path=ppt/tags/tag1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9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9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92.xml><?xml version="1.0" encoding="utf-8"?>
<p:tagLst xmlns:a="http://schemas.openxmlformats.org/drawingml/2006/main" xmlns:r="http://schemas.openxmlformats.org/officeDocument/2006/relationships" xmlns:p="http://schemas.openxmlformats.org/presentationml/2006/main">
  <p:tag name="KSO_WM_UNIT_SHOW_EDIT_AREA_INDICATION" val="0"/>
  <p:tag name="KSO_WM_TEMPLATE_THUMBS_INDEX" val="1、6、7、8、10、13、15"/>
  <p:tag name="KSO_WM_TEMPLATE_SUBCATEGORY" val="0"/>
  <p:tag name="KSO_WM_TEMPLATE_MASTER_TYPE" val="1"/>
  <p:tag name="KSO_WM_TEMPLATE_COLOR_TYPE" val="1"/>
  <p:tag name="KSO_WM_TEMPLATE_MASTER_THUMB_INDEX" val="18"/>
  <p:tag name="KSO_WM_TAG_VERSION" val="1.0"/>
  <p:tag name="KSO_WM_BEAUTIFY_FLAG" val="#wm#"/>
  <p:tag name="KSO_WM_TEMPLATE_CATEGORY" val="custom"/>
  <p:tag name="KSO_WM_TEMPLATE_INDEX" val="20191571"/>
</p:tagLst>
</file>

<file path=ppt/tags/tag193.xml><?xml version="1.0" encoding="utf-8"?>
<p:tagLst xmlns:a="http://schemas.openxmlformats.org/drawingml/2006/main" xmlns:r="http://schemas.openxmlformats.org/officeDocument/2006/relationships" xmlns:p="http://schemas.openxmlformats.org/presentationml/2006/main">
  <p:tag name="KSO_WM_UNIT_LARGE_SHAPE" val="1"/>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4.xml><?xml version="1.0" encoding="utf-8"?>
<p:tagLst xmlns:a="http://schemas.openxmlformats.org/drawingml/2006/main" xmlns:r="http://schemas.openxmlformats.org/officeDocument/2006/relationships"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TYPE" val="y"/>
  <p:tag name="KSO_WM_UNIT_INDEX" val="1"/>
  <p:tag name="KSO_WM_UNIT_ID" val="_1*y*1"/>
  <p:tag name="KSO_WM_UNIT_LAYERLEVEL" val="1"/>
  <p:tag name="KSO_WM_TAG_VERSION" val="1.0"/>
  <p:tag name="KSO_WM_BEAUTIFY_FLAG" val="#wm#"/>
</p:tagLst>
</file>

<file path=ppt/tags/tag195.xml><?xml version="1.0" encoding="utf-8"?>
<p:tagLst xmlns:a="http://schemas.openxmlformats.org/drawingml/2006/main" xmlns:r="http://schemas.openxmlformats.org/officeDocument/2006/relationships"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6.xml><?xml version="1.0" encoding="utf-8"?>
<p:tagLst xmlns:a="http://schemas.openxmlformats.org/drawingml/2006/main" xmlns:r="http://schemas.openxmlformats.org/officeDocument/2006/relationships"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7.xml><?xml version="1.0" encoding="utf-8"?>
<p:tagLst xmlns:a="http://schemas.openxmlformats.org/drawingml/2006/main" xmlns:r="http://schemas.openxmlformats.org/officeDocument/2006/relationships"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8.xml><?xml version="1.0" encoding="utf-8"?>
<p:tagLst xmlns:a="http://schemas.openxmlformats.org/drawingml/2006/main" xmlns:r="http://schemas.openxmlformats.org/officeDocument/2006/relationships"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9.xml><?xml version="1.0" encoding="utf-8"?>
<p:tagLst xmlns:a="http://schemas.openxmlformats.org/drawingml/2006/main" xmlns:r="http://schemas.openxmlformats.org/officeDocument/2006/relationships"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0.xml><?xml version="1.0" encoding="utf-8"?>
<p:tagLst xmlns:a="http://schemas.openxmlformats.org/drawingml/2006/main" xmlns:r="http://schemas.openxmlformats.org/officeDocument/2006/relationships"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1.xml><?xml version="1.0" encoding="utf-8"?>
<p:tagLst xmlns:a="http://schemas.openxmlformats.org/drawingml/2006/main" xmlns:r="http://schemas.openxmlformats.org/officeDocument/2006/relationships"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2*i*1"/>
  <p:tag name="KSO_WM_UNIT_LAYERLEVEL" val="1"/>
  <p:tag name="KSO_WM_TAG_VERSION" val="1.0"/>
  <p:tag name="KSO_WM_BEAUTIFY_FLAG" val="#wm#"/>
</p:tagLst>
</file>

<file path=ppt/tags/tag2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2*i*2"/>
  <p:tag name="KSO_WM_UNIT_LAYERLEVEL" val="1"/>
  <p:tag name="KSO_WM_TAG_VERSION" val="1.0"/>
  <p:tag name="KSO_WM_BEAUTIFY_FLAG" val="#wm#"/>
</p:tagLst>
</file>

<file path=ppt/tags/tag2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4*i*1"/>
  <p:tag name="KSO_WM_UNIT_LAYERLEVEL" val="1"/>
  <p:tag name="KSO_WM_TAG_VERSION" val="1.0"/>
  <p:tag name="KSO_WM_BEAUTIFY_FLAG" val="#wm#"/>
</p:tagLst>
</file>

<file path=ppt/tags/tag2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4*i*2"/>
  <p:tag name="KSO_WM_UNIT_LAYERLEVEL" val="1"/>
  <p:tag name="KSO_WM_TAG_VERSION" val="1.0"/>
  <p:tag name="KSO_WM_BEAUTIFY_FLAG" val="#wm#"/>
</p:tagLst>
</file>

<file path=ppt/tags/tag2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5*i*1"/>
  <p:tag name="KSO_WM_UNIT_LAYERLEVEL" val="1"/>
  <p:tag name="KSO_WM_TAG_VERSION" val="1.0"/>
  <p:tag name="KSO_WM_BEAUTIFY_FLAG" val="#wm#"/>
</p:tagLst>
</file>

<file path=ppt/tags/tag2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5*i*2"/>
  <p:tag name="KSO_WM_UNIT_LAYERLEVEL" val="1"/>
  <p:tag name="KSO_WM_TAG_VERSION" val="1.0"/>
  <p:tag name="KSO_WM_BEAUTIFY_FLAG" val="#wm#"/>
</p:tagLst>
</file>

<file path=ppt/tags/tag2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6*i*1"/>
  <p:tag name="KSO_WM_UNIT_LAYERLEVEL" val="1"/>
  <p:tag name="KSO_WM_TAG_VERSION" val="1.0"/>
  <p:tag name="KSO_WM_BEAUTIFY_FLAG" val="#wm#"/>
</p:tagLst>
</file>

<file path=ppt/tags/tag2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6*i*2"/>
  <p:tag name="KSO_WM_UNIT_LAYERLEVEL" val="1"/>
  <p:tag name="KSO_WM_TAG_VERSION" val="1.0"/>
  <p:tag name="KSO_WM_BEAUTIFY_FLAG" val="#wm#"/>
</p:tagLst>
</file>

<file path=ppt/tags/tag2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8*i*1"/>
  <p:tag name="KSO_WM_UNIT_LAYERLEVEL" val="1"/>
  <p:tag name="KSO_WM_TAG_VERSION" val="1.0"/>
  <p:tag name="KSO_WM_BEAUTIFY_FLAG" val="#wm#"/>
</p:tagLst>
</file>

<file path=ppt/tags/tag2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8*i*2"/>
  <p:tag name="KSO_WM_UNIT_LAYERLEVEL" val="1"/>
  <p:tag name="KSO_WM_TAG_VERSION" val="1.0"/>
  <p:tag name="KSO_WM_BEAUTIFY_FLAG" val="#wm#"/>
</p:tagLst>
</file>

<file path=ppt/tags/tag2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9*i*1"/>
  <p:tag name="KSO_WM_UNIT_LAYERLEVEL" val="1"/>
  <p:tag name="KSO_WM_TAG_VERSION" val="1.0"/>
  <p:tag name="KSO_WM_BEAUTIFY_FLAG" val="#wm#"/>
</p:tagLst>
</file>

<file path=ppt/tags/tag2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9*i*2"/>
  <p:tag name="KSO_WM_UNIT_LAYERLEVEL" val="1"/>
  <p:tag name="KSO_WM_TAG_VERSION" val="1.0"/>
  <p:tag name="KSO_WM_BEAUTIFY_FLAG" val="#wm#"/>
</p:tagLst>
</file>

<file path=ppt/tags/tag2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0*i*1"/>
  <p:tag name="KSO_WM_UNIT_LAYERLEVEL" val="1"/>
  <p:tag name="KSO_WM_TAG_VERSION" val="1.0"/>
  <p:tag name="KSO_WM_BEAUTIFY_FLAG" val="#wm#"/>
</p:tagLst>
</file>

<file path=ppt/tags/tag2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0*i*2"/>
  <p:tag name="KSO_WM_UNIT_LAYERLEVEL" val="1"/>
  <p:tag name="KSO_WM_TAG_VERSION" val="1.0"/>
  <p:tag name="KSO_WM_BEAUTIFY_FLAG" val="#wm#"/>
</p:tagLst>
</file>

<file path=ppt/tags/tag2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75.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Lst>
</file>

<file path=ppt/tags/tag276.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277.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278.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279.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280.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Lst>
</file>

<file path=ppt/tags/tag281.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Lst>
</file>

<file path=ppt/tags/tag282.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3*i*1"/>
  <p:tag name="KSO_WM_UNIT_BK_DARK_LIGHT" val="2"/>
  <p:tag name="KSO_WM_UNIT_LAYERLEVEL" val="1"/>
  <p:tag name="KSO_WM_TAG_VERSION" val="1.0"/>
  <p:tag name="KSO_WM_BEAUTIFY_FLAG" val="#wm#"/>
</p:tagLst>
</file>

<file path=ppt/tags/tag283.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Lst>
</file>

<file path=ppt/tags/tag284.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285.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286.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287.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288.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289.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Lst>
</file>

<file path=ppt/tags/tag290.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Lst>
</file>

<file path=ppt/tags/tag291.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BK_DARK_LIGHT" val="1"/>
  <p:tag name="KSO_WM_UNIT_LAYERLEVEL" val="1"/>
  <p:tag name="KSO_WM_TAG_VERSION" val="1.0"/>
  <p:tag name="KSO_WM_BEAUTIFY_FLAG" val="#wm#"/>
</p:tagLst>
</file>

<file path=ppt/tags/tag292.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Lst>
</file>

<file path=ppt/tags/tag293.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294.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295.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296.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297.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298.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299.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5*i*1"/>
  <p:tag name="KSO_WM_UNIT_BK_DARK_LIGHT" val="1"/>
  <p:tag name="KSO_WM_UNIT_LAYERLEVEL" val="1"/>
  <p:tag name="KSO_WM_TAG_VERSION" val="1.0"/>
  <p:tag name="KSO_WM_BEAUTIFY_FLAG" val="#wm#"/>
</p:tagLst>
</file>

<file path=ppt/tags/tag300.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5*i*2"/>
  <p:tag name="KSO_WM_UNIT_LAYERLEVEL" val="1"/>
  <p:tag name="KSO_WM_TAG_VERSION" val="1.0"/>
  <p:tag name="KSO_WM_BEAUTIFY_FLAG" val="#wm#"/>
</p:tagLst>
</file>

<file path=ppt/tags/tag301.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302.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303.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304.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305.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306.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307.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6*i*1"/>
  <p:tag name="KSO_WM_UNIT_BK_DARK_LIGHT" val="1"/>
  <p:tag name="KSO_WM_UNIT_LAYERLEVEL" val="1"/>
  <p:tag name="KSO_WM_TAG_VERSION" val="1.0"/>
  <p:tag name="KSO_WM_BEAUTIFY_FLAG" val="#wm#"/>
</p:tagLst>
</file>

<file path=ppt/tags/tag308.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Lst>
</file>

<file path=ppt/tags/tag309.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310.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311.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312.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313.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314.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315.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7*i*2"/>
  <p:tag name="KSO_WM_UNIT_LAYERLEVEL" val="1"/>
  <p:tag name="KSO_WM_TAG_VERSION" val="1.0"/>
  <p:tag name="KSO_WM_BEAUTIFY_FLAG" val="#wm#"/>
</p:tagLst>
</file>

<file path=ppt/tags/tag316.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7*i*1"/>
  <p:tag name="KSO_WM_UNIT_BK_DARK_LIGHT" val="1"/>
  <p:tag name="KSO_WM_UNIT_LAYERLEVEL" val="1"/>
  <p:tag name="KSO_WM_TAG_VERSION" val="1.0"/>
  <p:tag name="KSO_WM_BEAUTIFY_FLAG" val="#wm#"/>
</p:tagLst>
</file>

<file path=ppt/tags/tag317.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318.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319.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320.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321.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322.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323.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324.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325.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8*i*1"/>
  <p:tag name="KSO_WM_UNIT_BK_DARK_LIGHT" val="2"/>
  <p:tag name="KSO_WM_UNIT_LAYERLEVEL" val="1"/>
  <p:tag name="KSO_WM_TAG_VERSION" val="1.0"/>
  <p:tag name="KSO_WM_BEAUTIFY_FLAG" val="#wm#"/>
</p:tagLst>
</file>

<file path=ppt/tags/tag326.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TYPE" val="i"/>
  <p:tag name="KSO_WM_UNIT_INDEX" val="3"/>
  <p:tag name="KSO_WM_UNIT_ID" val="_18*i*3"/>
  <p:tag name="KSO_WM_UNIT_LAYERLEVEL" val="1"/>
  <p:tag name="KSO_WM_TAG_VERSION" val="1.0"/>
  <p:tag name="KSO_WM_BEAUTIFY_FLAG" val="#wm#"/>
</p:tagLst>
</file>

<file path=ppt/tags/tag327.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328.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329.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330.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331.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332.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TYPE" val="i"/>
  <p:tag name="KSO_WM_UNIT_INDEX" val="2"/>
  <p:tag name="KSO_WM_UNIT_ID" val="_18*i*2"/>
  <p:tag name="KSO_WM_UNIT_LAYERLEVEL" val="1"/>
  <p:tag name="KSO_WM_TAG_VERSION" val="1.0"/>
  <p:tag name="KSO_WM_BEAUTIFY_FLAG" val="#wm#"/>
</p:tagLst>
</file>

<file path=ppt/tags/tag333.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TYPE" val="i"/>
  <p:tag name="KSO_WM_UNIT_INDEX" val="3"/>
  <p:tag name="KSO_WM_UNIT_ID" val="_18*i*3"/>
  <p:tag name="KSO_WM_UNIT_LAYERLEVEL" val="1"/>
  <p:tag name="KSO_WM_TAG_VERSION" val="1.0"/>
  <p:tag name="KSO_WM_BEAUTIFY_FLAG" val="#wm#"/>
</p:tagLst>
</file>

<file path=ppt/tags/tag334.xml><?xml version="1.0" encoding="utf-8"?>
<p:tagLst xmlns:a="http://schemas.openxmlformats.org/drawingml/2006/main" xmlns:r="http://schemas.openxmlformats.org/officeDocument/2006/relationships" xmlns:p="http://schemas.openxmlformats.org/presentationml/2006/main">
  <p:tag name="KSO_WM_SLIDE_MODEL_TYPE" val="cover"/>
</p:tagLst>
</file>

<file path=ppt/tags/tag335.xml><?xml version="1.0" encoding="utf-8"?>
<p:tagLst xmlns:a="http://schemas.openxmlformats.org/drawingml/2006/main" xmlns:r="http://schemas.openxmlformats.org/officeDocument/2006/relationships" xmlns:p="http://schemas.openxmlformats.org/presentationml/2006/main">
  <p:tag name="KSO_WM_SLIDE_COLORSCHEME_VERSION" val="3.2"/>
  <p:tag name="KSO_WM_SLIDE_ID" val="custom20191571_4"/>
  <p:tag name="KSO_WM_TEMPLATE_SUBCATEGORY" val="0"/>
  <p:tag name="KSO_WM_TEMPLATE_MASTER_TYPE" val="1"/>
  <p:tag name="KSO_WM_TEMPLATE_COLOR_TYPE" val="1"/>
  <p:tag name="KSO_WM_SLIDE_TYPE" val="contents"/>
  <p:tag name="KSO_WM_SLIDE_SUBTYPE" val="diag"/>
  <p:tag name="KSO_WM_SLIDE_ITEM_CNT" val="4"/>
  <p:tag name="KSO_WM_SLIDE_INDEX" val="4"/>
  <p:tag name="KSO_WM_DIAGRAM_GROUP_CODE" val="l1-1"/>
  <p:tag name="KSO_WM_SLIDE_DIAGTYPE" val="l"/>
  <p:tag name="KSO_WM_TAG_VERSION" val="1.0"/>
  <p:tag name="KSO_WM_BEAUTIFY_FLAG" val="#wm#"/>
  <p:tag name="KSO_WM_TEMPLATE_CATEGORY" val="custom"/>
  <p:tag name="KSO_WM_TEMPLATE_INDEX" val="20191571"/>
  <p:tag name="KSO_WM_SLIDE_LAYOUT" val="a_l"/>
  <p:tag name="KSO_WM_SLIDE_LAYOUT_CNT" val="1_1"/>
</p:tagLst>
</file>

<file path=ppt/tags/tag336.xml><?xml version="1.0" encoding="utf-8"?>
<p:tagLst xmlns:a="http://schemas.openxmlformats.org/drawingml/2006/main" xmlns:r="http://schemas.openxmlformats.org/officeDocument/2006/relationships" xmlns:p="http://schemas.openxmlformats.org/presentationml/2006/main">
  <p:tag name="KSO_WM_UNIT_COLOR_SCHEME_SHAPE_ID" val="2"/>
  <p:tag name="KSO_WM_UNIT_COLOR_SCHEME_PARENT_PAGE" val="0_3"/>
  <p:tag name="KSO_WM_UNIT_DECOLORIZATION" val="1"/>
  <p:tag name="KSO_WM_UNIT_HIGHLIGHT" val="0"/>
  <p:tag name="KSO_WM_UNIT_COMPATIBLE" val="0"/>
  <p:tag name="KSO_WM_UNIT_DIAGRAM_ISNUMVISUAL" val="0"/>
  <p:tag name="KSO_WM_UNIT_DIAGRAM_ISREFERUNIT" val="0"/>
  <p:tag name="KSO_WM_DIAGRAM_GROUP_CODE" val="l1-1"/>
  <p:tag name="KSO_WM_UNIT_TYPE" val="i"/>
  <p:tag name="KSO_WM_UNIT_INDEX" val="1"/>
  <p:tag name="KSO_WM_UNIT_ID" val="custom20191571_4*i*1"/>
  <p:tag name="KSO_WM_TEMPLATE_CATEGORY" val="custom"/>
  <p:tag name="KSO_WM_TEMPLATE_INDEX" val="20191571"/>
  <p:tag name="KSO_WM_UNIT_LAYERLEVEL" val="1"/>
  <p:tag name="KSO_WM_TAG_VERSION" val="1.0"/>
  <p:tag name="KSO_WM_BEAUTIFY_FLAG" val="#wm#"/>
  <p:tag name="KSO_WM_UNIT_LINE_FORE_SCHEMECOLOR_INDEX" val="13"/>
  <p:tag name="KSO_WM_UNIT_LINE_FILL_TYPE" val="2"/>
  <p:tag name="KSO_WM_UNIT_USESOURCEFORMAT_APPLY" val="1"/>
</p:tagLst>
</file>

<file path=ppt/tags/tag337.xml><?xml version="1.0" encoding="utf-8"?>
<p:tagLst xmlns:a="http://schemas.openxmlformats.org/drawingml/2006/main" xmlns:r="http://schemas.openxmlformats.org/officeDocument/2006/relationships" xmlns:p="http://schemas.openxmlformats.org/presentationml/2006/main">
  <p:tag name="KSO_WM_UNIT_COLOR_SCHEME_SHAPE_ID" val="4"/>
  <p:tag name="KSO_WM_UNIT_COLOR_SCHEME_PARENT_PAGE" val="0_3"/>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custom20191571_4*l_h_i*1_1_1"/>
  <p:tag name="KSO_WM_TEMPLATE_CATEGORY" val="custom"/>
  <p:tag name="KSO_WM_TEMPLATE_INDEX" val="20191571"/>
  <p:tag name="KSO_WM_UNIT_LAYERLEVEL" val="1_1_1"/>
  <p:tag name="KSO_WM_TAG_VERSION" val="1.0"/>
  <p:tag name="KSO_WM_BEAUTIFY_FLAG" val="#wm#"/>
  <p:tag name="KSO_WM_UNIT_TEXT_FILL_FORE_SCHEMECOLOR_INDEX" val="5"/>
  <p:tag name="KSO_WM_UNIT_TEXT_FILL_TYPE" val="1"/>
  <p:tag name="KSO_WM_UNIT_USESOURCEFORMAT_APPLY" val="1"/>
</p:tagLst>
</file>

<file path=ppt/tags/tag338.xml><?xml version="1.0" encoding="utf-8"?>
<p:tagLst xmlns:a="http://schemas.openxmlformats.org/drawingml/2006/main" xmlns:r="http://schemas.openxmlformats.org/officeDocument/2006/relationships" xmlns:p="http://schemas.openxmlformats.org/presentationml/2006/main">
  <p:tag name="KSO_WM_UNIT_COLOR_SCHEME_SHAPE_ID" val="5"/>
  <p:tag name="KSO_WM_UNIT_COLOR_SCHEME_PARENT_PAGE" val="0_3"/>
  <p:tag name="KSO_WM_UNIT_ISCONTENTSTITLE" val="0"/>
  <p:tag name="KSO_WM_UNIT_NOCLEAR" val="0"/>
  <p:tag name="KSO_WM_UNIT_VALUE" val="11"/>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custom20191571_4*l_h_a*1_1_1"/>
  <p:tag name="KSO_WM_TEMPLATE_CATEGORY" val="custom"/>
  <p:tag name="KSO_WM_TEMPLATE_INDEX" val="20191571"/>
  <p:tag name="KSO_WM_UNIT_LAYERLEVEL" val="1_1_1"/>
  <p:tag name="KSO_WM_TAG_VERSION" val="1.0"/>
  <p:tag name="KSO_WM_BEAUTIFY_FLAG" val="#wm#"/>
  <p:tag name="KSO_WM_UNIT_PRESET_TEXT" val="添加标题"/>
  <p:tag name="KSO_WM_UNIT_TEXT_FILL_FORE_SCHEMECOLOR_INDEX" val="13"/>
  <p:tag name="KSO_WM_UNIT_TEXT_FILL_TYPE" val="1"/>
  <p:tag name="KSO_WM_UNIT_USESOURCEFORMAT_APPLY" val="1"/>
</p:tagLst>
</file>

<file path=ppt/tags/tag339.xml><?xml version="1.0" encoding="utf-8"?>
<p:tagLst xmlns:a="http://schemas.openxmlformats.org/drawingml/2006/main" xmlns:r="http://schemas.openxmlformats.org/officeDocument/2006/relationships" xmlns:p="http://schemas.openxmlformats.org/presentationml/2006/main">
  <p:tag name="KSO_WM_UNIT_COLOR_SCHEME_SHAPE_ID" val="6"/>
  <p:tag name="KSO_WM_UNIT_COLOR_SCHEME_PARENT_PAGE" val="0_3"/>
  <p:tag name="KSO_WM_UNIT_NOCLEAR" val="0"/>
  <p:tag name="KSO_WM_UNIT_VALUE" val="38"/>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custom20191571_4*l_h_f*1_1_1"/>
  <p:tag name="KSO_WM_TEMPLATE_CATEGORY" val="custom"/>
  <p:tag name="KSO_WM_TEMPLATE_INDEX" val="20191571"/>
  <p:tag name="KSO_WM_UNIT_LAYERLEVEL" val="1_1_1"/>
  <p:tag name="KSO_WM_TAG_VERSION" val="1.0"/>
  <p:tag name="KSO_WM_BEAUTIFY_FLAG" val="#wm#"/>
  <p:tag name="KSO_WM_UNIT_PRESET_TEXT" val="单击此处添加文本具体内容，简明扼要的阐述您的观点。"/>
  <p:tag name="KSO_WM_UNIT_TEXT_FILL_FORE_SCHEMECOLOR_INDEX" val="13"/>
  <p:tag name="KSO_WM_UNIT_TEXT_FILL_TYPE" val="1"/>
  <p:tag name="KSO_WM_UNIT_USESOURCEFORMAT_APPLY" val="1"/>
</p:tagLst>
</file>

<file path=ppt/tags/tag340.xml><?xml version="1.0" encoding="utf-8"?>
<p:tagLst xmlns:a="http://schemas.openxmlformats.org/drawingml/2006/main" xmlns:r="http://schemas.openxmlformats.org/officeDocument/2006/relationships" xmlns:p="http://schemas.openxmlformats.org/presentationml/2006/main">
  <p:tag name="KSO_WM_UNIT_COLOR_SCHEME_SHAPE_ID" val="7"/>
  <p:tag name="KSO_WM_UNIT_COLOR_SCHEME_PARENT_PAGE" val="0_3"/>
  <p:tag name="KSO_WM_UNIT_DECOLORIZATION" val="1"/>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custom20191571_4*l_h_i*1_1_2"/>
  <p:tag name="KSO_WM_TEMPLATE_CATEGORY" val="custom"/>
  <p:tag name="KSO_WM_TEMPLATE_INDEX" val="20191571"/>
  <p:tag name="KSO_WM_UNIT_LAYERLEVEL" val="1_1_1"/>
  <p:tag name="KSO_WM_TAG_VERSION" val="1.0"/>
  <p:tag name="KSO_WM_BEAUTIFY_FLAG" val="#wm#"/>
  <p:tag name="KSO_WM_UNIT_LINE_FORE_SCHEMECOLOR_INDEX" val="13"/>
  <p:tag name="KSO_WM_UNIT_LINE_FILL_TYPE" val="2"/>
  <p:tag name="KSO_WM_UNIT_USESOURCEFORMAT_APPLY" val="1"/>
</p:tagLst>
</file>

<file path=ppt/tags/tag341.xml><?xml version="1.0" encoding="utf-8"?>
<p:tagLst xmlns:a="http://schemas.openxmlformats.org/drawingml/2006/main" xmlns:r="http://schemas.openxmlformats.org/officeDocument/2006/relationships" xmlns:p="http://schemas.openxmlformats.org/presentationml/2006/main">
  <p:tag name="KSO_WM_UNIT_COLOR_SCHEME_SHAPE_ID" val="8"/>
  <p:tag name="KSO_WM_UNIT_COLOR_SCHEME_PARENT_PAGE" val="0_3"/>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custom20191571_4*l_h_i*1_2_1"/>
  <p:tag name="KSO_WM_TEMPLATE_CATEGORY" val="custom"/>
  <p:tag name="KSO_WM_TEMPLATE_INDEX" val="20191571"/>
  <p:tag name="KSO_WM_UNIT_LAYERLEVEL" val="1_1_1"/>
  <p:tag name="KSO_WM_TAG_VERSION" val="1.0"/>
  <p:tag name="KSO_WM_BEAUTIFY_FLAG" val="#wm#"/>
  <p:tag name="KSO_WM_UNIT_TEXT_FILL_FORE_SCHEMECOLOR_INDEX" val="5"/>
  <p:tag name="KSO_WM_UNIT_TEXT_FILL_TYPE" val="1"/>
  <p:tag name="KSO_WM_UNIT_USESOURCEFORMAT_APPLY" val="1"/>
</p:tagLst>
</file>

<file path=ppt/tags/tag342.xml><?xml version="1.0" encoding="utf-8"?>
<p:tagLst xmlns:a="http://schemas.openxmlformats.org/drawingml/2006/main" xmlns:r="http://schemas.openxmlformats.org/officeDocument/2006/relationships" xmlns:p="http://schemas.openxmlformats.org/presentationml/2006/main">
  <p:tag name="KSO_WM_UNIT_COLOR_SCHEME_SHAPE_ID" val="9"/>
  <p:tag name="KSO_WM_UNIT_COLOR_SCHEME_PARENT_PAGE" val="0_3"/>
  <p:tag name="KSO_WM_UNIT_ISCONTENTSTITLE" val="0"/>
  <p:tag name="KSO_WM_UNIT_NOCLEAR" val="0"/>
  <p:tag name="KSO_WM_UNIT_VALUE" val="11"/>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custom20191571_4*l_h_a*1_2_1"/>
  <p:tag name="KSO_WM_TEMPLATE_CATEGORY" val="custom"/>
  <p:tag name="KSO_WM_TEMPLATE_INDEX" val="20191571"/>
  <p:tag name="KSO_WM_UNIT_LAYERLEVEL" val="1_1_1"/>
  <p:tag name="KSO_WM_TAG_VERSION" val="1.0"/>
  <p:tag name="KSO_WM_BEAUTIFY_FLAG" val="#wm#"/>
  <p:tag name="KSO_WM_UNIT_PRESET_TEXT" val="添加标题"/>
  <p:tag name="KSO_WM_UNIT_TEXT_FILL_FORE_SCHEMECOLOR_INDEX" val="13"/>
  <p:tag name="KSO_WM_UNIT_TEXT_FILL_TYPE" val="1"/>
  <p:tag name="KSO_WM_UNIT_USESOURCEFORMAT_APPLY" val="1"/>
</p:tagLst>
</file>

<file path=ppt/tags/tag343.xml><?xml version="1.0" encoding="utf-8"?>
<p:tagLst xmlns:a="http://schemas.openxmlformats.org/drawingml/2006/main" xmlns:r="http://schemas.openxmlformats.org/officeDocument/2006/relationships" xmlns:p="http://schemas.openxmlformats.org/presentationml/2006/main">
  <p:tag name="KSO_WM_UNIT_COLOR_SCHEME_SHAPE_ID" val="10"/>
  <p:tag name="KSO_WM_UNIT_COLOR_SCHEME_PARENT_PAGE" val="0_3"/>
  <p:tag name="KSO_WM_UNIT_NOCLEAR" val="0"/>
  <p:tag name="KSO_WM_UNIT_VALUE" val="38"/>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custom20191571_4*l_h_f*1_2_1"/>
  <p:tag name="KSO_WM_TEMPLATE_CATEGORY" val="custom"/>
  <p:tag name="KSO_WM_TEMPLATE_INDEX" val="20191571"/>
  <p:tag name="KSO_WM_UNIT_LAYERLEVEL" val="1_1_1"/>
  <p:tag name="KSO_WM_TAG_VERSION" val="1.0"/>
  <p:tag name="KSO_WM_BEAUTIFY_FLAG" val="#wm#"/>
  <p:tag name="KSO_WM_UNIT_PRESET_TEXT" val="单击此处添加文本具体内容，简明扼要的阐述您的观点。"/>
  <p:tag name="KSO_WM_UNIT_TEXT_FILL_FORE_SCHEMECOLOR_INDEX" val="13"/>
  <p:tag name="KSO_WM_UNIT_TEXT_FILL_TYPE" val="1"/>
  <p:tag name="KSO_WM_UNIT_USESOURCEFORMAT_APPLY" val="1"/>
</p:tagLst>
</file>

<file path=ppt/tags/tag344.xml><?xml version="1.0" encoding="utf-8"?>
<p:tagLst xmlns:a="http://schemas.openxmlformats.org/drawingml/2006/main" xmlns:r="http://schemas.openxmlformats.org/officeDocument/2006/relationships" xmlns:p="http://schemas.openxmlformats.org/presentationml/2006/main">
  <p:tag name="KSO_WM_UNIT_COLOR_SCHEME_SHAPE_ID" val="11"/>
  <p:tag name="KSO_WM_UNIT_COLOR_SCHEME_PARENT_PAGE" val="0_3"/>
  <p:tag name="KSO_WM_UNIT_DECOLORIZATION" val="1"/>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custom20191571_4*l_h_i*1_2_2"/>
  <p:tag name="KSO_WM_TEMPLATE_CATEGORY" val="custom"/>
  <p:tag name="KSO_WM_TEMPLATE_INDEX" val="20191571"/>
  <p:tag name="KSO_WM_UNIT_LAYERLEVEL" val="1_1_1"/>
  <p:tag name="KSO_WM_TAG_VERSION" val="1.0"/>
  <p:tag name="KSO_WM_BEAUTIFY_FLAG" val="#wm#"/>
  <p:tag name="KSO_WM_UNIT_LINE_FORE_SCHEMECOLOR_INDEX" val="13"/>
  <p:tag name="KSO_WM_UNIT_LINE_FILL_TYPE" val="2"/>
  <p:tag name="KSO_WM_UNIT_USESOURCEFORMAT_APPLY" val="1"/>
</p:tagLst>
</file>

<file path=ppt/tags/tag345.xml><?xml version="1.0" encoding="utf-8"?>
<p:tagLst xmlns:a="http://schemas.openxmlformats.org/drawingml/2006/main" xmlns:r="http://schemas.openxmlformats.org/officeDocument/2006/relationships" xmlns:p="http://schemas.openxmlformats.org/presentationml/2006/main">
  <p:tag name="KSO_WM_UNIT_COLOR_SCHEME_SHAPE_ID" val="12"/>
  <p:tag name="KSO_WM_UNIT_COLOR_SCHEME_PARENT_PAGE" val="0_3"/>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custom20191571_4*l_h_i*1_3_1"/>
  <p:tag name="KSO_WM_TEMPLATE_CATEGORY" val="custom"/>
  <p:tag name="KSO_WM_TEMPLATE_INDEX" val="20191571"/>
  <p:tag name="KSO_WM_UNIT_LAYERLEVEL" val="1_1_1"/>
  <p:tag name="KSO_WM_TAG_VERSION" val="1.0"/>
  <p:tag name="KSO_WM_BEAUTIFY_FLAG" val="#wm#"/>
  <p:tag name="KSO_WM_UNIT_TEXT_FILL_FORE_SCHEMECOLOR_INDEX" val="5"/>
  <p:tag name="KSO_WM_UNIT_TEXT_FILL_TYPE" val="1"/>
  <p:tag name="KSO_WM_UNIT_USESOURCEFORMAT_APPLY" val="1"/>
</p:tagLst>
</file>

<file path=ppt/tags/tag346.xml><?xml version="1.0" encoding="utf-8"?>
<p:tagLst xmlns:a="http://schemas.openxmlformats.org/drawingml/2006/main" xmlns:r="http://schemas.openxmlformats.org/officeDocument/2006/relationships" xmlns:p="http://schemas.openxmlformats.org/presentationml/2006/main">
  <p:tag name="KSO_WM_UNIT_COLOR_SCHEME_SHAPE_ID" val="13"/>
  <p:tag name="KSO_WM_UNIT_COLOR_SCHEME_PARENT_PAGE" val="0_3"/>
  <p:tag name="KSO_WM_UNIT_ISCONTENTSTITLE" val="0"/>
  <p:tag name="KSO_WM_UNIT_NOCLEAR" val="0"/>
  <p:tag name="KSO_WM_UNIT_VALUE" val="11"/>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custom20191571_4*l_h_a*1_3_1"/>
  <p:tag name="KSO_WM_TEMPLATE_CATEGORY" val="custom"/>
  <p:tag name="KSO_WM_TEMPLATE_INDEX" val="20191571"/>
  <p:tag name="KSO_WM_UNIT_LAYERLEVEL" val="1_1_1"/>
  <p:tag name="KSO_WM_TAG_VERSION" val="1.0"/>
  <p:tag name="KSO_WM_BEAUTIFY_FLAG" val="#wm#"/>
  <p:tag name="KSO_WM_UNIT_PRESET_TEXT" val="添加标题"/>
  <p:tag name="KSO_WM_UNIT_TEXT_FILL_FORE_SCHEMECOLOR_INDEX" val="13"/>
  <p:tag name="KSO_WM_UNIT_TEXT_FILL_TYPE" val="1"/>
  <p:tag name="KSO_WM_UNIT_USESOURCEFORMAT_APPLY" val="1"/>
</p:tagLst>
</file>

<file path=ppt/tags/tag347.xml><?xml version="1.0" encoding="utf-8"?>
<p:tagLst xmlns:a="http://schemas.openxmlformats.org/drawingml/2006/main" xmlns:r="http://schemas.openxmlformats.org/officeDocument/2006/relationships" xmlns:p="http://schemas.openxmlformats.org/presentationml/2006/main">
  <p:tag name="KSO_WM_UNIT_COLOR_SCHEME_SHAPE_ID" val="14"/>
  <p:tag name="KSO_WM_UNIT_COLOR_SCHEME_PARENT_PAGE" val="0_3"/>
  <p:tag name="KSO_WM_UNIT_NOCLEAR" val="0"/>
  <p:tag name="KSO_WM_UNIT_VALUE" val="38"/>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custom20191571_4*l_h_f*1_3_1"/>
  <p:tag name="KSO_WM_TEMPLATE_CATEGORY" val="custom"/>
  <p:tag name="KSO_WM_TEMPLATE_INDEX" val="20191571"/>
  <p:tag name="KSO_WM_UNIT_LAYERLEVEL" val="1_1_1"/>
  <p:tag name="KSO_WM_TAG_VERSION" val="1.0"/>
  <p:tag name="KSO_WM_BEAUTIFY_FLAG" val="#wm#"/>
  <p:tag name="KSO_WM_UNIT_PRESET_TEXT" val="单击此处添加文本具体内容，简明扼要的阐述您的观点。"/>
  <p:tag name="KSO_WM_UNIT_TEXT_FILL_FORE_SCHEMECOLOR_INDEX" val="13"/>
  <p:tag name="KSO_WM_UNIT_TEXT_FILL_TYPE" val="1"/>
  <p:tag name="KSO_WM_UNIT_USESOURCEFORMAT_APPLY" val="1"/>
</p:tagLst>
</file>

<file path=ppt/tags/tag348.xml><?xml version="1.0" encoding="utf-8"?>
<p:tagLst xmlns:a="http://schemas.openxmlformats.org/drawingml/2006/main" xmlns:r="http://schemas.openxmlformats.org/officeDocument/2006/relationships" xmlns:p="http://schemas.openxmlformats.org/presentationml/2006/main">
  <p:tag name="KSO_WM_UNIT_COLOR_SCHEME_SHAPE_ID" val="15"/>
  <p:tag name="KSO_WM_UNIT_COLOR_SCHEME_PARENT_PAGE" val="0_3"/>
  <p:tag name="KSO_WM_UNIT_DECOLORIZATION" val="1"/>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custom20191571_4*l_h_i*1_3_2"/>
  <p:tag name="KSO_WM_TEMPLATE_CATEGORY" val="custom"/>
  <p:tag name="KSO_WM_TEMPLATE_INDEX" val="20191571"/>
  <p:tag name="KSO_WM_UNIT_LAYERLEVEL" val="1_1_1"/>
  <p:tag name="KSO_WM_TAG_VERSION" val="1.0"/>
  <p:tag name="KSO_WM_BEAUTIFY_FLAG" val="#wm#"/>
  <p:tag name="KSO_WM_UNIT_LINE_FORE_SCHEMECOLOR_INDEX" val="13"/>
  <p:tag name="KSO_WM_UNIT_LINE_FILL_TYPE" val="2"/>
  <p:tag name="KSO_WM_UNIT_USESOURCEFORMAT_APPLY" val="1"/>
</p:tagLst>
</file>

<file path=ppt/tags/tag349.xml><?xml version="1.0" encoding="utf-8"?>
<p:tagLst xmlns:a="http://schemas.openxmlformats.org/drawingml/2006/main" xmlns:r="http://schemas.openxmlformats.org/officeDocument/2006/relationships" xmlns:p="http://schemas.openxmlformats.org/presentationml/2006/main">
  <p:tag name="KSO_WM_UNIT_COLOR_SCHEME_SHAPE_ID" val="16"/>
  <p:tag name="KSO_WM_UNIT_COLOR_SCHEME_PARENT_PAGE" val="0_3"/>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custom20191571_4*l_h_i*1_4_1"/>
  <p:tag name="KSO_WM_TEMPLATE_CATEGORY" val="custom"/>
  <p:tag name="KSO_WM_TEMPLATE_INDEX" val="20191571"/>
  <p:tag name="KSO_WM_UNIT_LAYERLEVEL" val="1_1_1"/>
  <p:tag name="KSO_WM_TAG_VERSION" val="1.0"/>
  <p:tag name="KSO_WM_BEAUTIFY_FLAG" val="#wm#"/>
  <p:tag name="KSO_WM_UNIT_TEXT_FILL_FORE_SCHEMECOLOR_INDEX" val="5"/>
  <p:tag name="KSO_WM_UNIT_TEXT_FILL_TYPE" val="1"/>
  <p:tag name="KSO_WM_UNIT_USESOURCEFORMAT_APPLY" val="1"/>
</p:tagLst>
</file>

<file path=ppt/tags/tag350.xml><?xml version="1.0" encoding="utf-8"?>
<p:tagLst xmlns:a="http://schemas.openxmlformats.org/drawingml/2006/main" xmlns:r="http://schemas.openxmlformats.org/officeDocument/2006/relationships" xmlns:p="http://schemas.openxmlformats.org/presentationml/2006/main">
  <p:tag name="KSO_WM_UNIT_COLOR_SCHEME_SHAPE_ID" val="17"/>
  <p:tag name="KSO_WM_UNIT_COLOR_SCHEME_PARENT_PAGE" val="0_3"/>
  <p:tag name="KSO_WM_UNIT_ISCONTENTSTITLE" val="0"/>
  <p:tag name="KSO_WM_UNIT_NOCLEAR" val="0"/>
  <p:tag name="KSO_WM_UNIT_VALUE" val="11"/>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custom20191571_4*l_h_a*1_4_1"/>
  <p:tag name="KSO_WM_TEMPLATE_CATEGORY" val="custom"/>
  <p:tag name="KSO_WM_TEMPLATE_INDEX" val="20191571"/>
  <p:tag name="KSO_WM_UNIT_LAYERLEVEL" val="1_1_1"/>
  <p:tag name="KSO_WM_TAG_VERSION" val="1.0"/>
  <p:tag name="KSO_WM_BEAUTIFY_FLAG" val="#wm#"/>
  <p:tag name="KSO_WM_UNIT_PRESET_TEXT" val="添加标题"/>
  <p:tag name="KSO_WM_UNIT_TEXT_FILL_FORE_SCHEMECOLOR_INDEX" val="13"/>
  <p:tag name="KSO_WM_UNIT_TEXT_FILL_TYPE" val="1"/>
  <p:tag name="KSO_WM_UNIT_USESOURCEFORMAT_APPLY" val="1"/>
</p:tagLst>
</file>

<file path=ppt/tags/tag351.xml><?xml version="1.0" encoding="utf-8"?>
<p:tagLst xmlns:a="http://schemas.openxmlformats.org/drawingml/2006/main" xmlns:r="http://schemas.openxmlformats.org/officeDocument/2006/relationships" xmlns:p="http://schemas.openxmlformats.org/presentationml/2006/main">
  <p:tag name="KSO_WM_UNIT_COLOR_SCHEME_SHAPE_ID" val="18"/>
  <p:tag name="KSO_WM_UNIT_COLOR_SCHEME_PARENT_PAGE" val="0_3"/>
  <p:tag name="KSO_WM_UNIT_NOCLEAR" val="0"/>
  <p:tag name="KSO_WM_UNIT_VALUE" val="38"/>
  <p:tag name="KSO_WM_UNIT_HIGHLIGHT" val="0"/>
  <p:tag name="KSO_WM_UNIT_COMPATIBLE" val="0"/>
  <p:tag name="KSO_WM_UNIT_DIAGRAM_ISNUMVISUAL" val="0"/>
  <p:tag name="KSO_WM_UNIT_DIAGRAM_ISREFERUNIT" val="0"/>
  <p:tag name="KSO_WM_DIAGRAM_GROUP_CODE" val="l1-1"/>
  <p:tag name="KSO_WM_UNIT_TYPE" val="l_h_f"/>
  <p:tag name="KSO_WM_UNIT_INDEX" val="1_4_1"/>
  <p:tag name="KSO_WM_UNIT_ID" val="custom20191571_4*l_h_f*1_4_1"/>
  <p:tag name="KSO_WM_TEMPLATE_CATEGORY" val="custom"/>
  <p:tag name="KSO_WM_TEMPLATE_INDEX" val="20191571"/>
  <p:tag name="KSO_WM_UNIT_LAYERLEVEL" val="1_1_1"/>
  <p:tag name="KSO_WM_TAG_VERSION" val="1.0"/>
  <p:tag name="KSO_WM_BEAUTIFY_FLAG" val="#wm#"/>
  <p:tag name="KSO_WM_UNIT_PRESET_TEXT" val="单击此处添加文本具体内容，简明扼要的阐述您的观点。"/>
  <p:tag name="KSO_WM_UNIT_TEXT_FILL_FORE_SCHEMECOLOR_INDEX" val="13"/>
  <p:tag name="KSO_WM_UNIT_TEXT_FILL_TYPE" val="1"/>
  <p:tag name="KSO_WM_UNIT_USESOURCEFORMAT_APPLY" val="1"/>
</p:tagLst>
</file>

<file path=ppt/tags/tag352.xml><?xml version="1.0" encoding="utf-8"?>
<p:tagLst xmlns:a="http://schemas.openxmlformats.org/drawingml/2006/main" xmlns:r="http://schemas.openxmlformats.org/officeDocument/2006/relationships" xmlns:p="http://schemas.openxmlformats.org/presentationml/2006/main">
  <p:tag name="KSO_WM_UNIT_COLOR_SCHEME_SHAPE_ID" val="19"/>
  <p:tag name="KSO_WM_UNIT_COLOR_SCHEME_PARENT_PAGE" val="0_3"/>
  <p:tag name="KSO_WM_UNIT_DECOLORIZATION" val="1"/>
  <p:tag name="KSO_WM_UNIT_HIGHLIGHT" val="0"/>
  <p:tag name="KSO_WM_UNIT_COMPATIBLE" val="0"/>
  <p:tag name="KSO_WM_UNIT_DIAGRAM_ISNUMVISUAL" val="0"/>
  <p:tag name="KSO_WM_UNIT_DIAGRAM_ISREFERUNIT" val="0"/>
  <p:tag name="KSO_WM_DIAGRAM_GROUP_CODE" val="l1-1"/>
  <p:tag name="KSO_WM_UNIT_TYPE" val="l_h_i"/>
  <p:tag name="KSO_WM_UNIT_INDEX" val="1_4_2"/>
  <p:tag name="KSO_WM_UNIT_ID" val="custom20191571_4*l_h_i*1_4_2"/>
  <p:tag name="KSO_WM_TEMPLATE_CATEGORY" val="custom"/>
  <p:tag name="KSO_WM_TEMPLATE_INDEX" val="20191571"/>
  <p:tag name="KSO_WM_UNIT_LAYERLEVEL" val="1_1_1"/>
  <p:tag name="KSO_WM_TAG_VERSION" val="1.0"/>
  <p:tag name="KSO_WM_BEAUTIFY_FLAG" val="#wm#"/>
  <p:tag name="KSO_WM_UNIT_LINE_FORE_SCHEMECOLOR_INDEX" val="13"/>
  <p:tag name="KSO_WM_UNIT_LINE_FILL_TYPE" val="2"/>
  <p:tag name="KSO_WM_UNIT_USESOURCEFORMAT_APPLY" val="1"/>
</p:tagLst>
</file>

<file path=ppt/tags/tag353.xml><?xml version="1.0" encoding="utf-8"?>
<p:tagLst xmlns:a="http://schemas.openxmlformats.org/drawingml/2006/main" xmlns:r="http://schemas.openxmlformats.org/officeDocument/2006/relationships" xmlns:p="http://schemas.openxmlformats.org/presentationml/2006/main">
  <p:tag name="KSO_WM_UNIT_COLOR_SCHEME_SHAPE_ID" val="14"/>
  <p:tag name="KSO_WM_UNIT_COLOR_SCHEME_PARENT_PAGE" val="0_1"/>
  <p:tag name="KSO_WM_UNIT_HIGHLIGHT" val="0"/>
  <p:tag name="KSO_WM_UNIT_COMPATIBLE" val="0"/>
  <p:tag name="KSO_WM_UNIT_DIAGRAM_ISNUMVISUAL" val="0"/>
  <p:tag name="KSO_WM_UNIT_DIAGRAM_ISREFERUNIT" val="0"/>
  <p:tag name="KSO_WM_DIAGRAM_GROUP_CODE" val="l1-1"/>
  <p:tag name="KSO_WM_UNIT_TYPE" val="i"/>
  <p:tag name="KSO_WM_UNIT_INDEX" val="2"/>
  <p:tag name="KSO_WM_UNIT_ID" val="custom20191571_4*i*2"/>
  <p:tag name="KSO_WM_TEMPLATE_CATEGORY" val="custom"/>
  <p:tag name="KSO_WM_TEMPLATE_INDEX" val="20191571"/>
  <p:tag name="KSO_WM_UNIT_LAYERLEVEL" val="1"/>
  <p:tag name="KSO_WM_TAG_VERSION" val="1.0"/>
  <p:tag name="KSO_WM_BEAUTIFY_FLAG" val="#wm#"/>
  <p:tag name="KSO_WM_UNIT_FILL_FORE_SCHEMECOLOR_INDEX" val="5"/>
  <p:tag name="KSO_WM_UNIT_FILL_TYPE" val="1"/>
  <p:tag name="KSO_WM_UNIT_TEXT_FILL_FORE_SCHEMECOLOR_INDEX" val="1"/>
  <p:tag name="KSO_WM_UNIT_TEXT_FILL_TYPE" val="1"/>
  <p:tag name="KSO_WM_UNIT_USESOURCEFORMAT_APPLY" val="1"/>
</p:tagLst>
</file>

<file path=ppt/tags/tag3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0*i*1"/>
  <p:tag name="KSO_WM_UNIT_LAYERLEVEL" val="1"/>
  <p:tag name="KSO_WM_TAG_VERSION" val="1.0"/>
  <p:tag name="KSO_WM_BEAUTIFY_FLAG" val="#wm#"/>
</p:tagLst>
</file>

<file path=ppt/tags/tag35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diagram"/>
  <p:tag name="KSO_WM_TEMPLATE_INDEX" val="20191355"/>
  <p:tag name="KSO_WM_SLIDE_ID" val="diagram20191355_1"/>
  <p:tag name="KSO_WM_SLIDE_ITEM_CNT" val="0"/>
  <p:tag name="KSO_WM_SLIDE_INDEX" val="1"/>
  <p:tag name="KSO_WM_TAG_VERSION" val="1.0"/>
  <p:tag name="KSO_WM_SLIDE_LAYOUT" val="a_d_f"/>
  <p:tag name="KSO_WM_SLIDE_LAYOUT_CNT" val="1_1_1"/>
  <p:tag name="KSO_WM_SLIDE_TYPE" val="text"/>
  <p:tag name="KSO_WM_SLIDE_SUBTYPE" val="picTxt"/>
  <p:tag name="KSO_WM_SLIDE_SIZE" val="939*447"/>
  <p:tag name="KSO_WM_SLIDE_POSITION" val="8*59"/>
  <p:tag name="KSO_WM_SLIDE_CONSTRAINT" val="%7b%22slideConstraint%22%3a%7b%22seriesAreas%22%3a%5b%5d%2c%22singleAreas%22%3a%5b%7b%22shapes%22%3a%5b13%5d%2c%22serialConstraintIndex%22%3a-1%2c%22areatextmark%22%3a0%2c%22pictureprocessmark%22%3a0%7d%5d%7d%7d"/>
  <p:tag name="KSO_WM_SLIDE_COLORSCHEME_VERSION" val="3.2"/>
  <p:tag name="KSO_WM_TEMPLATE_SUBCATEGORY" val="0"/>
  <p:tag name="KSO_WM_TEMPLATE_MASTER_TYPE" val="0"/>
  <p:tag name="KSO_WM_TEMPLATE_COLOR_TYPE" val="1"/>
  <p:tag name="KSO_WM_SLIDE_BK_DARK_LIGHT" val="2"/>
  <p:tag name="KSO_WM_SLIDE_BACKGROUND_TYPE" val="general"/>
</p:tagLst>
</file>

<file path=ppt/tags/tag356.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Lst>
</file>

<file path=ppt/tags/tag3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191355_1*i*2"/>
  <p:tag name="KSO_WM_TEMPLATE_CATEGORY" val="diagram"/>
  <p:tag name="KSO_WM_TEMPLATE_INDEX" val="20191355"/>
  <p:tag name="KSO_WM_UNIT_LAYERLEVEL" val="1"/>
  <p:tag name="KSO_WM_TAG_VERSION" val="1.0"/>
  <p:tag name="KSO_WM_BEAUTIFY_FLAG" val="#wm#"/>
  <p:tag name="KSO_WM_UNIT_TYPE" val="i"/>
  <p:tag name="KSO_WM_UNIT_INDEX" val="2"/>
  <p:tag name="KSO_WM_UNIT_ADJUSTLAYOUT_ID" val="22"/>
  <p:tag name="KSO_WM_UNIT_COLOR_SCHEME_SHAPE_ID" val="22"/>
  <p:tag name="KSO_WM_UNIT_COLOR_SCHEME_PARENT_PAGE" val="0_1"/>
  <p:tag name="KSO_WM_UNIT_FOIL_COLOR" val="1"/>
  <p:tag name="KSO_WM_UNIT_FILL_FORE_SCHEMECOLOR_INDEX_BRIGHTNESS" val="0"/>
  <p:tag name="KSO_WM_UNIT_FILL_FORE_SCHEMECOLOR_INDEX" val="14"/>
  <p:tag name="KSO_WM_UNIT_FILL_TYPE" val="1"/>
  <p:tag name="KSO_WM_UNIT_LINE_FORE_SCHEMECOLOR_INDEX_BRIGHTNESS" val="-0.5"/>
  <p:tag name="KSO_WM_UNIT_LINE_FORE_SCHEMECOLOR_INDEX" val="14"/>
  <p:tag name="KSO_WM_UNIT_LINE_FILL_TYPE" val="2"/>
  <p:tag name="KSO_WM_UNIT_TEXT_FILL_FORE_SCHEMECOLOR_INDEX_BRIGHTNESS" val="0"/>
  <p:tag name="KSO_WM_UNIT_TEXT_FILL_FORE_SCHEMECOLOR_INDEX" val="2"/>
  <p:tag name="KSO_WM_UNIT_TEXT_FILL_TYPE" val="1"/>
</p:tagLst>
</file>

<file path=ppt/tags/tag358.xml><?xml version="1.0" encoding="utf-8"?>
<p:tagLst xmlns:a="http://schemas.openxmlformats.org/drawingml/2006/main" xmlns:r="http://schemas.openxmlformats.org/officeDocument/2006/relationships" xmlns:p="http://schemas.openxmlformats.org/presentationml/2006/main">
  <p:tag name="KSO_WM_UNIT_PRESET_TEXT" val="点击此处添加正文，文字是您思想的提炼，为了最终呈现发布的良好效果，请尽量言简意赅的阐述观点，并根据需要酌情增减文字。&#10;您的正文已经字字珠玑，但信息却错综复杂，需要更多的文字来表述；但请您尽量提炼思想的精髓，否则容易造成观者的阅读压力，适得其反。&#10;正如我们都希望改变世界，希望给别人带去光明，但更多的时候我们只需要播下一颗种子，自然有微风吹拂，阳光普照，雨露滋养。恰如其分的表达观点，往往可以事半功倍。&#10;为了能让您有更直观的字数感受，并进一步方便使用，我们为您标注了最适合的位置。您输入的文字到这里时，就是最佳视觉效果，请您务必注意。"/>
  <p:tag name="KSO_WM_UNIT_VALUE" val="390"/>
  <p:tag name="KSO_WM_UNIT_HIGHLIGHT" val="0"/>
  <p:tag name="KSO_WM_UNIT_COMPATIBLE" val="0"/>
  <p:tag name="KSO_WM_UNIT_DIAGRAM_ISNUMVISUAL" val="0"/>
  <p:tag name="KSO_WM_UNIT_DIAGRAM_ISREFERUNIT" val="0"/>
  <p:tag name="KSO_WM_UNIT_TYPE" val="f"/>
  <p:tag name="KSO_WM_UNIT_INDEX" val="1"/>
  <p:tag name="KSO_WM_UNIT_ID" val="diagram20191355_1*f*1"/>
  <p:tag name="KSO_WM_TEMPLATE_CATEGORY" val="diagram"/>
  <p:tag name="KSO_WM_TEMPLATE_INDEX" val="20191355"/>
  <p:tag name="KSO_WM_UNIT_LAYERLEVEL" val="1"/>
  <p:tag name="KSO_WM_TAG_VERSION" val="1.0"/>
  <p:tag name="KSO_WM_BEAUTIFY_FLAG" val="#wm#"/>
  <p:tag name="KSO_WM_UNIT_ADJUSTLAYOUT_ID" val="4"/>
  <p:tag name="KSO_WM_UNIT_COLOR_SCHEME_SHAPE_ID" val="4"/>
  <p:tag name="KSO_WM_UNIT_COLOR_SCHEME_PARENT_PAGE" val="0_1"/>
  <p:tag name="KSO_WM_UNIT_TEXT_PART_ID_V2" val="d-3-1"/>
  <p:tag name="KSO_WM_UNIT_NOCLEAR" val="0"/>
  <p:tag name="KSO_WM_UNIT_TEXT_FILL_FORE_SCHEMECOLOR_INDEX_BRIGHTNESS" val="0.25"/>
  <p:tag name="KSO_WM_UNIT_TEXT_FILL_FORE_SCHEMECOLOR_INDEX" val="13"/>
  <p:tag name="KSO_WM_UNIT_TEXT_FILL_TYPE" val="1"/>
</p:tagLst>
</file>

<file path=ppt/tags/tag3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191355_1*i*3"/>
  <p:tag name="KSO_WM_TEMPLATE_CATEGORY" val="diagram"/>
  <p:tag name="KSO_WM_TEMPLATE_INDEX" val="20191355"/>
  <p:tag name="KSO_WM_UNIT_LAYERLEVEL" val="1"/>
  <p:tag name="KSO_WM_TAG_VERSION" val="1.0"/>
  <p:tag name="KSO_WM_BEAUTIFY_FLAG" val="#wm#"/>
  <p:tag name="KSO_WM_UNIT_TYPE" val="i"/>
  <p:tag name="KSO_WM_UNIT_INDEX" val="3"/>
  <p:tag name="KSO_WM_UNIT_ADJUSTLAYOUT_ID" val="20"/>
  <p:tag name="KSO_WM_UNIT_COLOR_SCHEME_SHAPE_ID" val="20"/>
  <p:tag name="KSO_WM_UNIT_COLOR_SCHEME_PARENT_PAGE" val="0_1"/>
  <p:tag name="KSO_WM_UNIT_FILL_FORE_SCHEMECOLOR_INDEX_BRIGHTNESS" val="0"/>
  <p:tag name="KSO_WM_UNIT_FILL_FORE_SCHEMECOLOR_INDEX" val="15"/>
  <p:tag name="KSO_WM_UNIT_FILL_TYPE" val="1"/>
  <p:tag name="KSO_WM_UNIT_TEXT_FILL_FORE_SCHEMECOLOR_INDEX_BRIGHTNESS" val="0"/>
  <p:tag name="KSO_WM_UNIT_TEXT_FILL_FORE_SCHEMECOLOR_INDEX" val="2"/>
  <p:tag name="KSO_WM_UNIT_TEXT_FILL_TYPE" val="1"/>
</p:tagLst>
</file>

<file path=ppt/tags/tag3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191355_1*i*4"/>
  <p:tag name="KSO_WM_TEMPLATE_CATEGORY" val="diagram"/>
  <p:tag name="KSO_WM_TEMPLATE_INDEX" val="20191355"/>
  <p:tag name="KSO_WM_UNIT_LAYERLEVEL" val="1"/>
  <p:tag name="KSO_WM_TAG_VERSION" val="1.0"/>
  <p:tag name="KSO_WM_BEAUTIFY_FLAG" val="#wm#"/>
  <p:tag name="KSO_WM_UNIT_TYPE" val="i"/>
  <p:tag name="KSO_WM_UNIT_INDEX" val="4"/>
  <p:tag name="KSO_WM_UNIT_ADJUSTLAYOUT_ID" val="5"/>
  <p:tag name="KSO_WM_UNIT_COLOR_SCHEME_SHAPE_ID" val="5"/>
  <p:tag name="KSO_WM_UNIT_COLOR_SCHEME_PARENT_PAGE" val="0_1"/>
  <p:tag name="KSO_WM_UNIT_FILL_FORE_SCHEMECOLOR_INDEX_BRIGHTNESS" val="0.8"/>
  <p:tag name="KSO_WM_UNIT_FILL_FORE_SCHEMECOLOR_INDEX" val="5"/>
  <p:tag name="KSO_WM_UNIT_FILL_BACK_SCHEMECOLOR_INDEX_BRIGHTNESS" val="0"/>
  <p:tag name="KSO_WM_UNIT_FILL_BACK_SCHEMECOLOR_INDEX" val="14"/>
  <p:tag name="KSO_WM_UNIT_FILL_TYPE" val="2"/>
  <p:tag name="KSO_WM_UNIT_TEXT_FILL_FORE_SCHEMECOLOR_INDEX_BRIGHTNESS" val="0"/>
  <p:tag name="KSO_WM_UNIT_TEXT_FILL_FORE_SCHEMECOLOR_INDEX" val="14"/>
  <p:tag name="KSO_WM_UNIT_TEXT_FILL_TYPE" val="1"/>
</p:tagLst>
</file>

<file path=ppt/tags/tag361.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单击此处添加标题"/>
  <p:tag name="KSO_WM_UNIT_VALUE" val="17"/>
  <p:tag name="KSO_WM_UNIT_HIGHLIGHT" val="0"/>
  <p:tag name="KSO_WM_UNIT_COMPATIBLE" val="0"/>
  <p:tag name="KSO_WM_UNIT_DIAGRAM_ISNUMVISUAL" val="0"/>
  <p:tag name="KSO_WM_UNIT_DIAGRAM_ISREFERUNIT" val="0"/>
  <p:tag name="KSO_WM_UNIT_TYPE" val="a"/>
  <p:tag name="KSO_WM_UNIT_INDEX" val="1"/>
  <p:tag name="KSO_WM_UNIT_ID" val="diagram20191355_1*a*1"/>
  <p:tag name="KSO_WM_TEMPLATE_CATEGORY" val="diagram"/>
  <p:tag name="KSO_WM_TEMPLATE_INDEX" val="20191355"/>
  <p:tag name="KSO_WM_UNIT_LAYERLEVEL" val="1"/>
  <p:tag name="KSO_WM_TAG_VERSION" val="1.0"/>
  <p:tag name="KSO_WM_BEAUTIFY_FLAG" val="#wm#"/>
  <p:tag name="KSO_WM_UNIT_COLOR_SCHEME_SHAPE_ID" val="2"/>
  <p:tag name="KSO_WM_UNIT_COLOR_SCHEME_PARENT_PAGE" val="0_1"/>
  <p:tag name="KSO_WM_UNIT_NOCLEAR" val="0"/>
  <p:tag name="KSO_WM_UNIT_TEXT_FILL_FORE_SCHEMECOLOR_INDEX_BRIGHTNESS" val="0.25"/>
  <p:tag name="KSO_WM_UNIT_TEXT_FILL_FORE_SCHEMECOLOR_INDEX" val="13"/>
  <p:tag name="KSO_WM_UNIT_TEXT_FILL_TYPE" val="1"/>
</p:tagLst>
</file>

<file path=ppt/tags/tag362.xml><?xml version="1.0" encoding="utf-8"?>
<p:tagLst xmlns:a="http://schemas.openxmlformats.org/drawingml/2006/main" xmlns:r="http://schemas.openxmlformats.org/officeDocument/2006/relationships" xmlns:p="http://schemas.openxmlformats.org/presentationml/2006/main">
  <p:tag name="KSO_WM_UNIT_VALUE" val="1116*837"/>
  <p:tag name="KSO_WM_UNIT_HIGHLIGHT" val="0"/>
  <p:tag name="KSO_WM_UNIT_COMPATIBLE" val="0"/>
  <p:tag name="KSO_WM_UNIT_DIAGRAM_ISNUMVISUAL" val="0"/>
  <p:tag name="KSO_WM_UNIT_DIAGRAM_ISREFERUNIT" val="0"/>
  <p:tag name="KSO_WM_UNIT_TYPE" val="d"/>
  <p:tag name="KSO_WM_UNIT_INDEX" val="1"/>
  <p:tag name="KSO_WM_UNIT_ID" val="diagram20191355_1*d*1"/>
  <p:tag name="KSO_WM_TEMPLATE_CATEGORY" val="diagram"/>
  <p:tag name="KSO_WM_TEMPLATE_INDEX" val="20191355"/>
  <p:tag name="KSO_WM_UNIT_SUPPORT_UNIT_TYPE" val="[]"/>
  <p:tag name="KSO_WM_UNIT_LAYERLEVEL" val="1"/>
  <p:tag name="KSO_WM_TAG_VERSION" val="1.0"/>
  <p:tag name="KSO_WM_BEAUTIFY_FLAG" val="#wm#"/>
  <p:tag name="REFSHAPE" val="644296572"/>
</p:tagLst>
</file>

<file path=ppt/tags/tag363.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Lst>
</file>

<file path=ppt/tags/tag364.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Lst>
</file>

<file path=ppt/tags/tag365.xml><?xml version="1.0" encoding="utf-8"?>
<p:tagLst xmlns:a="http://schemas.openxmlformats.org/drawingml/2006/main" xmlns:r="http://schemas.openxmlformats.org/officeDocument/2006/relationships" xmlns:p="http://schemas.openxmlformats.org/presentationml/2006/main">
  <p:tag name="KSO_WM_SLIDE_ID" val="diagram20202386_1"/>
  <p:tag name="KSO_WM_TEMPLATE_SUBCATEGORY" val="11"/>
  <p:tag name="KSO_WM_TEMPLATE_MASTER_TYPE" val="0"/>
  <p:tag name="KSO_WM_TEMPLATE_COLOR_TYPE" val="1"/>
  <p:tag name="KSO_WM_SLIDE_ITEM_CNT" val="0"/>
  <p:tag name="KSO_WM_SLIDE_INDEX" val="1"/>
  <p:tag name="KSO_WM_UNIT_SHOW_EDIT_AREA_INDICATION" val="1"/>
  <p:tag name="KSO_WM_TAG_VERSION" val="1.0"/>
  <p:tag name="KSO_WM_BEAUTIFY_FLAG" val="#wm#"/>
  <p:tag name="KSO_WM_TEMPLATE_CATEGORY" val="diagram"/>
  <p:tag name="KSO_WM_TEMPLATE_INDEX" val="20202386"/>
  <p:tag name="KSO_WM_SLIDE_LAYOUT" val="a_d_i"/>
  <p:tag name="KSO_WM_SLIDE_LAYOUT_CNT" val="1_1_1"/>
  <p:tag name="KSO_WM_SLIDE_TYPE" val="text"/>
  <p:tag name="KSO_WM_SLIDE_SUBTYPE" val="picTxt"/>
  <p:tag name="KSO_WM_SLIDE_SIZE" val="960*457"/>
  <p:tag name="KSO_WM_SLIDE_POSITION" val="0*34"/>
  <p:tag name="KSO_WM_SLIDE_LAYOUT_INFO" val="{&quot;direction&quot;:0,&quot;horizontalAlign&quot;:1,&quot;verticalAlign&quot;:1,&quot;type&quot;:1,&quot;diagramDirection&quot;:0,&quot;canSetOverLayout&quot;:0,&quot;isOverLayout&quot;:0,&quot;normalSize&quot;:{&quot;size1&quot;:23.6},&quot;minSize&quot;:{&quot;size1&quot;:23.6},&quot;maxSize&quot;:{&quot;size1&quot;:23.6},&quot;edge&quot;:{&quot;left&quot;:true,&quot;top&quot;:true,&quot;right&quot;:true,&quot;bottom&quot;:true},&quot;backgroundInfo&quot;:[{&quot;type&quot;:&quot;general&quot;,&quot;left&quot;:0.0,&quot;top&quot;:0.0,&quot;right&quot;:0.0,&quot;bottom&quot;:0.0,&quot;leftAbs&quot;:false,&quot;topAbs&quot;:false,&quot;rightAbs&quot;:false,&quot;bottomAbs&quot;:false},{&quot;type&quot;:&quot;frame&quot;,&quot;left&quot;:0.0,&quot;top&quot;:0.0,&quot;right&quot;:0.0,&quot;bottom&quot;:0.0,&quot;leftAbs&quot;:false,&quot;topAbs&quot;:false,&quot;rightAbs&quot;:false,&quot;bottomAbs&quot;:false}],&quot;subLayout&quot;:[{&quot;direction&quot;:0,&quot;horizontalAlign&quot;:-1,&quot;verticalAlign&quot;:-1,&quot;type&quot;:0,&quot;diagramDirection&quot;:0,&quot;canSetOverLayout&quot;:0,&quot;isOverLayout&quot;:0,&quot;margin&quot;:{&quot;left&quot;:1.69,&quot;top&quot;:1.69,&quot;right&quot;:1.697,&quot;bottom&quot;:1.235},&quot;edge&quot;:{&quot;left&quot;:true,&quot;top&quot;:true,&quot;right&quot;:true,&quot;bottom&quot;:false}},{&quot;direction&quot;:0,&quot;horizontalAlign&quot;:0,&quot;verticalAlign&quot;:0,&quot;type&quot;:1,&quot;diagramDirection&quot;:0,&quot;canSetOverLayout&quot;:0,&quot;isOverLayout&quot;:0,&quot;margin&quot;:{&quot;left&quot;:1.69,&quot;top&quot;:0.026,&quot;right&quot;:1.69,&quot;bottom&quot;:2.54},&quot;edge&quot;:{&quot;left&quot;:true,&quot;top&quot;:false,&quot;right&quot;:true,&quot;bottom&quot;:true}}]}"/>
  <p:tag name="KSO_WM_SLIDE_CAN_ADD_NAVIGATION" val="1"/>
  <p:tag name="KSO_WM_SLIDE_BACKGROUND" val="[&quot;general&quot;,&quot;frame&quot;]"/>
  <p:tag name="KSO_WM_SLIDE_RATIO" val="1.777778"/>
  <p:tag name="KSO_WM_SLIDE_BK_DARK_LIGHT" val="1"/>
  <p:tag name="KSO_WM_SLIDE_BACKGROUND_TYPE" val="frame"/>
</p:tagLst>
</file>

<file path=ppt/tags/tag366.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3*i*1"/>
  <p:tag name="KSO_WM_UNIT_BK_DARK_LIGHT" val="2"/>
  <p:tag name="KSO_WM_UNIT_LAYERLEVEL" val="1"/>
  <p:tag name="KSO_WM_TAG_VERSION" val="1.0"/>
  <p:tag name="KSO_WM_BEAUTIFY_FLAG" val="#wm#"/>
  <p:tag name="KSO_WM_UNIT_FILL_FORE_SCHEMECOLOR_INDEX_BRIGHTNESS" val="0"/>
  <p:tag name="KSO_WM_UNIT_FILL_FORE_SCHEMECOLOR_INDEX" val="16"/>
  <p:tag name="KSO_WM_UNIT_FILL_TYPE" val="1"/>
  <p:tag name="KSO_WM_UNIT_LINE_FORE_SCHEMECOLOR_INDEX_BRIGHTNESS" val="-0.25"/>
  <p:tag name="KSO_WM_UNIT_LINE_FORE_SCHEMECOLOR_INDEX" val="16"/>
  <p:tag name="KSO_WM_UNIT_LINE_FILL_TYPE" val="2"/>
  <p:tag name="KSO_WM_UNIT_TEXT_FILL_FORE_SCHEMECOLOR_INDEX_BRIGHTNESS" val="0"/>
  <p:tag name="KSO_WM_UNIT_TEXT_FILL_FORE_SCHEMECOLOR_INDEX" val="2"/>
  <p:tag name="KSO_WM_UNIT_TEXT_FILL_TYPE" val="1"/>
</p:tagLst>
</file>

<file path=ppt/tags/tag367.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Lst>
</file>

<file path=ppt/tags/tag368.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WPS/极墨产品部"/>
  <p:tag name="KSO_WM_UNIT_NOCLEAR" val="0"/>
  <p:tag name="KSO_WM_UNIT_VALUE" val="30"/>
  <p:tag name="KSO_WM_UNIT_HIGHLIGHT" val="0"/>
  <p:tag name="KSO_WM_UNIT_COMPATIBLE" val="0"/>
  <p:tag name="KSO_WM_UNIT_DIAGRAM_ISNUMVISUAL" val="0"/>
  <p:tag name="KSO_WM_UNIT_DIAGRAM_ISREFERUNIT" val="0"/>
  <p:tag name="KSO_WM_UNIT_TYPE" val="a"/>
  <p:tag name="KSO_WM_UNIT_INDEX" val="1"/>
  <p:tag name="KSO_WM_UNIT_ID" val="diagram20202386_1*a*1"/>
  <p:tag name="KSO_WM_TEMPLATE_CATEGORY" val="diagram"/>
  <p:tag name="KSO_WM_TEMPLATE_INDEX" val="20202386"/>
  <p:tag name="KSO_WM_UNIT_LAYERLEVEL" val="1"/>
  <p:tag name="KSO_WM_TAG_VERSION" val="1.0"/>
  <p:tag name="KSO_WM_BEAUTIFY_FLAG" val="#wm#"/>
  <p:tag name="KSO_WM_UNIT_SHOW_EDIT_AREA_INDICATION" val="1"/>
  <p:tag name="KSO_WM_UNIT_DEFAULT_FONT" val="28;32;4"/>
  <p:tag name="KSO_WM_UNIT_BLOCK" val="0"/>
  <p:tag name="KSO_WM_UNIT_SMARTLAYOUT_COMPRESS_INFO" val="{&#10;    &quot;id&quot;: &quot;2019-12-13T08:51:06&quot;,&#10;    &quot;max&quot;: 0.026929614450054373,&#10;    &quot;topChanged&quot;: 0&#10;}&#10;"/>
  <p:tag name="KSO_WM_UNIT_LAST_MAX_FONTSIZE" val="640"/>
  <p:tag name="KSO_WM_UNIT_TEXT_FILL_FORE_SCHEMECOLOR_INDEX_BRIGHTNESS" val="0.25"/>
  <p:tag name="KSO_WM_UNIT_TEXT_FILL_FORE_SCHEMECOLOR_INDEX" val="13"/>
  <p:tag name="KSO_WM_UNIT_TEXT_FILL_TYPE" val="1"/>
</p:tagLst>
</file>

<file path=ppt/tags/tag3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02386_1*i*2"/>
  <p:tag name="KSO_WM_TEMPLATE_CATEGORY" val="diagram"/>
  <p:tag name="KSO_WM_TEMPLATE_INDEX" val="20202386"/>
  <p:tag name="KSO_WM_UNIT_LAYERLEVEL" val="1"/>
  <p:tag name="KSO_WM_TAG_VERSION" val="1.0"/>
  <p:tag name="KSO_WM_BEAUTIFY_FLAG" val="#wm#"/>
  <p:tag name="KSO_WM_UNIT_TYPE" val="i"/>
  <p:tag name="KSO_WM_UNIT_INDEX" val="2"/>
  <p:tag name="KSO_WM_UNIT_SM_LIMIT_TYPE" val="1"/>
  <p:tag name="KSO_WM_UNIT_LINE_FORE_SCHEMECOLOR_INDEX_BRIGHTNESS" val="0.25"/>
  <p:tag name="KSO_WM_UNIT_LINE_FORE_SCHEMECOLOR_INDEX" val="13"/>
  <p:tag name="KSO_WM_UNIT_LINE_FILL_TYPE" val="2"/>
</p:tagLst>
</file>

<file path=ppt/tags/tag3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02386_1*i*3"/>
  <p:tag name="KSO_WM_TEMPLATE_CATEGORY" val="diagram"/>
  <p:tag name="KSO_WM_TEMPLATE_INDEX" val="20202386"/>
  <p:tag name="KSO_WM_UNIT_LAYERLEVEL" val="1"/>
  <p:tag name="KSO_WM_TAG_VERSION" val="1.0"/>
  <p:tag name="KSO_WM_BEAUTIFY_FLAG" val="#wm#"/>
  <p:tag name="KSO_WM_UNIT_TYPE" val="i"/>
  <p:tag name="KSO_WM_UNIT_INDEX" val="3"/>
  <p:tag name="KSO_WM_UNIT_SM_LIMIT_TYPE" val="1"/>
  <p:tag name="KSO_WM_UNIT_LINE_FORE_SCHEMECOLOR_INDEX_BRIGHTNESS" val="0.25"/>
  <p:tag name="KSO_WM_UNIT_LINE_FORE_SCHEMECOLOR_INDEX" val="13"/>
  <p:tag name="KSO_WM_UNIT_LINE_FILL_TYPE" val="2"/>
</p:tagLst>
</file>

<file path=ppt/tags/tag3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02338_4*l_h_i*1_1_1"/>
  <p:tag name="KSO_WM_TEMPLATE_CATEGORY" val="diagram"/>
  <p:tag name="KSO_WM_TEMPLATE_INDEX" val="20202338"/>
  <p:tag name="KSO_WM_UNIT_LAYERLEVEL" val="1_1_1"/>
  <p:tag name="KSO_WM_TAG_VERSION" val="1.0"/>
  <p:tag name="KSO_WM_BEAUTIFY_FLAG" val="#wm#"/>
  <p:tag name="KSO_WM_UNIT_FILL_FORE_SCHEMECOLOR_INDEX" val="5"/>
  <p:tag name="KSO_WM_UNIT_FILL_TYPE" val="1"/>
  <p:tag name="KSO_WM_UNIT_TEXT_FILL_FORE_SCHEMECOLOR_INDEX" val="13"/>
  <p:tag name="KSO_WM_UNIT_TEXT_FILL_TYPE" val="1"/>
  <p:tag name="KSO_WM_UNIT_USESOURCEFORMAT_APPLY" val="1"/>
</p:tagLst>
</file>

<file path=ppt/tags/tag372.xml><?xml version="1.0" encoding="utf-8"?>
<p:tagLst xmlns:a="http://schemas.openxmlformats.org/drawingml/2006/main" xmlns:r="http://schemas.openxmlformats.org/officeDocument/2006/relationships" xmlns:p="http://schemas.openxmlformats.org/presentationml/2006/main">
  <p:tag name="KSO_WM_UNIT_ICON_FILEID" val="3100597"/>
  <p:tag name="KSO_WM_UNIT_ICON_STYLE" val="1"/>
  <p:tag name="KSO_WM_UNIT_VALUE" val="86*86"/>
  <p:tag name="KSO_WM_UNIT_HIGHLIGHT" val="0"/>
  <p:tag name="KSO_WM_UNIT_COMPATIBLE" val="0"/>
  <p:tag name="KSO_WM_UNIT_DIAGRAM_ISNUMVISUAL" val="0"/>
  <p:tag name="KSO_WM_UNIT_DIAGRAM_ISREFERUNIT" val="0"/>
  <p:tag name="KSO_WM_DIAGRAM_GROUP_CODE" val="l1-1"/>
  <p:tag name="KSO_WM_UNIT_TYPE" val="l_h_x"/>
  <p:tag name="KSO_WM_UNIT_INDEX" val="1_1_1"/>
  <p:tag name="KSO_WM_UNIT_ID" val="diagram20202338_4*l_h_x*1_1_1"/>
  <p:tag name="KSO_WM_TEMPLATE_CATEGORY" val="diagram"/>
  <p:tag name="KSO_WM_TEMPLATE_INDEX" val="20202338"/>
  <p:tag name="KSO_WM_UNIT_LAYERLEVEL" val="1_1_1"/>
  <p:tag name="KSO_WM_TAG_VERSION" val="1.0"/>
  <p:tag name="KSO_WM_BEAUTIFY_FLAG" val="#wm#"/>
  <p:tag name="KSO_WM_UNIT_FILL_FORE_SCHEMECOLOR_INDEX" val="14"/>
  <p:tag name="KSO_WM_UNIT_FILL_TYPE" val="1"/>
  <p:tag name="KSO_WM_UNIT_TEXT_FILL_FORE_SCHEMECOLOR_INDEX" val="13"/>
  <p:tag name="KSO_WM_UNIT_TEXT_FILL_TYPE" val="1"/>
  <p:tag name="KSO_WM_UNIT_USESOURCEFORMAT_APPLY" val="1"/>
</p:tagLst>
</file>

<file path=ppt/tags/tag373.xml><?xml version="1.0" encoding="utf-8"?>
<p:tagLst xmlns:a="http://schemas.openxmlformats.org/drawingml/2006/main" xmlns:r="http://schemas.openxmlformats.org/officeDocument/2006/relationships" xmlns:p="http://schemas.openxmlformats.org/presentationml/2006/main">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202338_4*l_h_f*1_1_1"/>
  <p:tag name="KSO_WM_TEMPLATE_CATEGORY" val="diagram"/>
  <p:tag name="KSO_WM_TEMPLATE_INDEX" val="20202338"/>
  <p:tag name="KSO_WM_UNIT_LAYERLEVEL" val="1_1_1"/>
  <p:tag name="KSO_WM_TAG_VERSION" val="1.0"/>
  <p:tag name="KSO_WM_BEAUTIFY_FLAG" val="#wm#"/>
  <p:tag name="KSO_WM_UNIT_PRESET_TEXT" val="点击此处添加正文，文字是您思想的提炼，为了演示发布的良好效果，请您尽可能提炼思想的精髓，然后简单的阐述您的观点。如果您的内容确实非常重要又难以精简，也请使用分段处理，对内容进行简单的梳理和提炼，这样会使逻辑框架相对清晰。"/>
  <p:tag name="KSO_WM_UNIT_TEXT_FILL_FORE_SCHEMECOLOR_INDEX" val="13"/>
  <p:tag name="KSO_WM_UNIT_TEXT_FILL_TYPE" val="1"/>
  <p:tag name="KSO_WM_UNIT_USESOURCEFORMAT_APPLY" val="1"/>
</p:tagLst>
</file>

<file path=ppt/tags/tag374.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diagram20202338_4*l_h_a*1_1_1"/>
  <p:tag name="KSO_WM_TEMPLATE_CATEGORY" val="diagram"/>
  <p:tag name="KSO_WM_TEMPLATE_INDEX" val="20202338"/>
  <p:tag name="KSO_WM_UNIT_LAYERLEVEL" val="1_1_1"/>
  <p:tag name="KSO_WM_TAG_VERSION" val="1.0"/>
  <p:tag name="KSO_WM_BEAUTIFY_FLAG" val="#wm#"/>
  <p:tag name="KSO_WM_UNIT_PRESET_TEXT" val="点击添加标题"/>
  <p:tag name="KSO_WM_UNIT_TEXT_FILL_FORE_SCHEMECOLOR_INDEX" val="13"/>
  <p:tag name="KSO_WM_UNIT_TEXT_FILL_TYPE" val="1"/>
  <p:tag name="KSO_WM_UNIT_USESOURCEFORMAT_APPLY" val="1"/>
</p:tagLst>
</file>

<file path=ppt/tags/tag3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02338_4*l_h_i*1_2_2"/>
  <p:tag name="KSO_WM_TEMPLATE_CATEGORY" val="diagram"/>
  <p:tag name="KSO_WM_TEMPLATE_INDEX" val="20202338"/>
  <p:tag name="KSO_WM_UNIT_LAYERLEVEL" val="1_1_1"/>
  <p:tag name="KSO_WM_TAG_VERSION" val="1.0"/>
  <p:tag name="KSO_WM_BEAUTIFY_FLAG" val="#wm#"/>
  <p:tag name="KSO_WM_UNIT_FILL_FORE_SCHEMECOLOR_INDEX" val="5"/>
  <p:tag name="KSO_WM_UNIT_FILL_TYPE" val="1"/>
  <p:tag name="KSO_WM_UNIT_TEXT_FILL_FORE_SCHEMECOLOR_INDEX" val="13"/>
  <p:tag name="KSO_WM_UNIT_TEXT_FILL_TYPE" val="1"/>
  <p:tag name="KSO_WM_UNIT_USESOURCEFORMAT_APPLY" val="1"/>
</p:tagLst>
</file>

<file path=ppt/tags/tag376.xml><?xml version="1.0" encoding="utf-8"?>
<p:tagLst xmlns:a="http://schemas.openxmlformats.org/drawingml/2006/main" xmlns:r="http://schemas.openxmlformats.org/officeDocument/2006/relationships" xmlns:p="http://schemas.openxmlformats.org/presentationml/2006/main">
  <p:tag name="KSO_WM_UNIT_ICON_FILEID" val="3100594"/>
  <p:tag name="KSO_WM_UNIT_ICON_STYLE" val="1"/>
  <p:tag name="KSO_WM_UNIT_VALUE" val="86*74"/>
  <p:tag name="KSO_WM_UNIT_HIGHLIGHT" val="0"/>
  <p:tag name="KSO_WM_UNIT_COMPATIBLE" val="0"/>
  <p:tag name="KSO_WM_UNIT_DIAGRAM_ISNUMVISUAL" val="0"/>
  <p:tag name="KSO_WM_UNIT_DIAGRAM_ISREFERUNIT" val="0"/>
  <p:tag name="KSO_WM_DIAGRAM_GROUP_CODE" val="l1-1"/>
  <p:tag name="KSO_WM_UNIT_TYPE" val="l_h_x"/>
  <p:tag name="KSO_WM_UNIT_INDEX" val="1_2_1"/>
  <p:tag name="KSO_WM_UNIT_ID" val="diagram20202338_4*l_h_x*1_2_1"/>
  <p:tag name="KSO_WM_TEMPLATE_CATEGORY" val="diagram"/>
  <p:tag name="KSO_WM_TEMPLATE_INDEX" val="20202338"/>
  <p:tag name="KSO_WM_UNIT_LAYERLEVEL" val="1_1_1"/>
  <p:tag name="KSO_WM_TAG_VERSION" val="1.0"/>
  <p:tag name="KSO_WM_BEAUTIFY_FLAG" val="#wm#"/>
  <p:tag name="KSO_WM_UNIT_FILL_FORE_SCHEMECOLOR_INDEX" val="14"/>
  <p:tag name="KSO_WM_UNIT_FILL_TYPE" val="1"/>
  <p:tag name="KSO_WM_UNIT_TEXT_FILL_FORE_SCHEMECOLOR_INDEX" val="13"/>
  <p:tag name="KSO_WM_UNIT_TEXT_FILL_TYPE" val="1"/>
  <p:tag name="KSO_WM_UNIT_USESOURCEFORMAT_APPLY" val="1"/>
</p:tagLst>
</file>

<file path=ppt/tags/tag377.xml><?xml version="1.0" encoding="utf-8"?>
<p:tagLst xmlns:a="http://schemas.openxmlformats.org/drawingml/2006/main" xmlns:r="http://schemas.openxmlformats.org/officeDocument/2006/relationships" xmlns:p="http://schemas.openxmlformats.org/presentationml/2006/main">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20202338_4*l_h_f*1_2_1"/>
  <p:tag name="KSO_WM_TEMPLATE_CATEGORY" val="diagram"/>
  <p:tag name="KSO_WM_TEMPLATE_INDEX" val="20202338"/>
  <p:tag name="KSO_WM_UNIT_LAYERLEVEL" val="1_1_1"/>
  <p:tag name="KSO_WM_TAG_VERSION" val="1.0"/>
  <p:tag name="KSO_WM_BEAUTIFY_FLAG" val="#wm#"/>
  <p:tag name="KSO_WM_UNIT_PRESET_TEXT" val="点击此处添加正文，文字是您思想的提炼，为了演示发布的良好效果，请您尽可能提炼思想的精髓，然后简单的阐述您的观点。如果您的内容确实非常重要又难以精简，也请使用分段处理，对内容进行简单的梳理和提炼，这样会使逻辑框架相对清晰。"/>
  <p:tag name="KSO_WM_UNIT_TEXT_FILL_FORE_SCHEMECOLOR_INDEX" val="13"/>
  <p:tag name="KSO_WM_UNIT_TEXT_FILL_TYPE" val="1"/>
  <p:tag name="KSO_WM_UNIT_USESOURCEFORMAT_APPLY" val="1"/>
</p:tagLst>
</file>

<file path=ppt/tags/tag378.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diagram20202338_4*l_h_a*1_2_1"/>
  <p:tag name="KSO_WM_TEMPLATE_CATEGORY" val="diagram"/>
  <p:tag name="KSO_WM_TEMPLATE_INDEX" val="20202338"/>
  <p:tag name="KSO_WM_UNIT_LAYERLEVEL" val="1_1_1"/>
  <p:tag name="KSO_WM_TAG_VERSION" val="1.0"/>
  <p:tag name="KSO_WM_BEAUTIFY_FLAG" val="#wm#"/>
  <p:tag name="KSO_WM_UNIT_PRESET_TEXT" val="点击添加标题"/>
  <p:tag name="KSO_WM_UNIT_TEXT_FILL_FORE_SCHEMECOLOR_INDEX" val="13"/>
  <p:tag name="KSO_WM_UNIT_TEXT_FILL_TYPE" val="1"/>
  <p:tag name="KSO_WM_UNIT_USESOURCEFORMAT_APPLY" val="1"/>
</p:tagLst>
</file>

<file path=ppt/tags/tag3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02338_4*l_h_i*1_3_2"/>
  <p:tag name="KSO_WM_TEMPLATE_CATEGORY" val="diagram"/>
  <p:tag name="KSO_WM_TEMPLATE_INDEX" val="20202338"/>
  <p:tag name="KSO_WM_UNIT_LAYERLEVEL" val="1_1_1"/>
  <p:tag name="KSO_WM_TAG_VERSION" val="1.0"/>
  <p:tag name="KSO_WM_BEAUTIFY_FLAG" val="#wm#"/>
  <p:tag name="KSO_WM_UNIT_FILL_FORE_SCHEMECOLOR_INDEX" val="5"/>
  <p:tag name="KSO_WM_UNIT_FILL_TYPE" val="1"/>
  <p:tag name="KSO_WM_UNIT_TEXT_FILL_FORE_SCHEMECOLOR_INDEX" val="13"/>
  <p:tag name="KSO_WM_UNIT_TEXT_FILL_TYPE" val="1"/>
  <p:tag name="KSO_WM_UNIT_USESOURCEFORMAT_APPLY" val="1"/>
</p:tagLst>
</file>

<file path=ppt/tags/tag380.xml><?xml version="1.0" encoding="utf-8"?>
<p:tagLst xmlns:a="http://schemas.openxmlformats.org/drawingml/2006/main" xmlns:r="http://schemas.openxmlformats.org/officeDocument/2006/relationships" xmlns:p="http://schemas.openxmlformats.org/presentationml/2006/main">
  <p:tag name="KSO_WM_UNIT_ICON_FILEID" val="3100136"/>
  <p:tag name="KSO_WM_UNIT_ICON_STYLE" val="1"/>
  <p:tag name="KSO_WM_UNIT_VALUE" val="84*84"/>
  <p:tag name="KSO_WM_UNIT_HIGHLIGHT" val="0"/>
  <p:tag name="KSO_WM_UNIT_COMPATIBLE" val="0"/>
  <p:tag name="KSO_WM_UNIT_DIAGRAM_ISNUMVISUAL" val="0"/>
  <p:tag name="KSO_WM_UNIT_DIAGRAM_ISREFERUNIT" val="0"/>
  <p:tag name="KSO_WM_DIAGRAM_GROUP_CODE" val="l1-1"/>
  <p:tag name="KSO_WM_UNIT_TYPE" val="l_h_x"/>
  <p:tag name="KSO_WM_UNIT_INDEX" val="1_3_1"/>
  <p:tag name="KSO_WM_UNIT_ID" val="diagram20202338_4*l_h_x*1_3_1"/>
  <p:tag name="KSO_WM_TEMPLATE_CATEGORY" val="diagram"/>
  <p:tag name="KSO_WM_TEMPLATE_INDEX" val="20202338"/>
  <p:tag name="KSO_WM_UNIT_LAYERLEVEL" val="1_1_1"/>
  <p:tag name="KSO_WM_TAG_VERSION" val="1.0"/>
  <p:tag name="KSO_WM_BEAUTIFY_FLAG" val="#wm#"/>
  <p:tag name="KSO_WM_UNIT_FILL_FORE_SCHEMECOLOR_INDEX" val="14"/>
  <p:tag name="KSO_WM_UNIT_FILL_TYPE" val="1"/>
  <p:tag name="KSO_WM_UNIT_TEXT_FILL_FORE_SCHEMECOLOR_INDEX" val="13"/>
  <p:tag name="KSO_WM_UNIT_TEXT_FILL_TYPE" val="1"/>
  <p:tag name="KSO_WM_UNIT_USESOURCEFORMAT_APPLY" val="1"/>
</p:tagLst>
</file>

<file path=ppt/tags/tag381.xml><?xml version="1.0" encoding="utf-8"?>
<p:tagLst xmlns:a="http://schemas.openxmlformats.org/drawingml/2006/main" xmlns:r="http://schemas.openxmlformats.org/officeDocument/2006/relationships" xmlns:p="http://schemas.openxmlformats.org/presentationml/2006/main">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20202338_4*l_h_f*1_3_1"/>
  <p:tag name="KSO_WM_TEMPLATE_CATEGORY" val="diagram"/>
  <p:tag name="KSO_WM_TEMPLATE_INDEX" val="20202338"/>
  <p:tag name="KSO_WM_UNIT_LAYERLEVEL" val="1_1_1"/>
  <p:tag name="KSO_WM_TAG_VERSION" val="1.0"/>
  <p:tag name="KSO_WM_BEAUTIFY_FLAG" val="#wm#"/>
  <p:tag name="KSO_WM_UNIT_PRESET_TEXT" val="点击此处添加正文，文字是您思想的提炼，为了演示发布的良好效果，请您尽可能提炼思想的精髓，然后简单的阐述您的观点。如果您的内容确实非常重要又难以精简，也请使用分段处理，对内容进行简单的梳理和提炼，这样会使逻辑框架相对清晰。"/>
  <p:tag name="KSO_WM_UNIT_TEXT_FILL_FORE_SCHEMECOLOR_INDEX" val="13"/>
  <p:tag name="KSO_WM_UNIT_TEXT_FILL_TYPE" val="1"/>
  <p:tag name="KSO_WM_UNIT_USESOURCEFORMAT_APPLY" val="1"/>
</p:tagLst>
</file>

<file path=ppt/tags/tag382.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diagram20202338_4*l_h_a*1_3_1"/>
  <p:tag name="KSO_WM_TEMPLATE_CATEGORY" val="diagram"/>
  <p:tag name="KSO_WM_TEMPLATE_INDEX" val="20202338"/>
  <p:tag name="KSO_WM_UNIT_LAYERLEVEL" val="1_1_1"/>
  <p:tag name="KSO_WM_TAG_VERSION" val="1.0"/>
  <p:tag name="KSO_WM_BEAUTIFY_FLAG" val="#wm#"/>
  <p:tag name="KSO_WM_UNIT_PRESET_TEXT" val="点击添加标题"/>
  <p:tag name="KSO_WM_UNIT_TEXT_FILL_FORE_SCHEMECOLOR_INDEX" val="13"/>
  <p:tag name="KSO_WM_UNIT_TEXT_FILL_TYPE" val="1"/>
  <p:tag name="KSO_WM_UNIT_USESOURCEFORMAT_APPLY" val="1"/>
</p:tagLst>
</file>

<file path=ppt/tags/tag38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02338_4*l_h_i*1_2_1"/>
  <p:tag name="KSO_WM_TEMPLATE_CATEGORY" val="diagram"/>
  <p:tag name="KSO_WM_TEMPLATE_INDEX" val="20202338"/>
  <p:tag name="KSO_WM_UNIT_LAYERLEVEL" val="1_1_1"/>
  <p:tag name="KSO_WM_TAG_VERSION" val="1.0"/>
  <p:tag name="KSO_WM_BEAUTIFY_FLAG" val="#wm#"/>
  <p:tag name="KSO_WM_UNIT_LINE_FORE_SCHEMECOLOR_INDEX" val="13"/>
  <p:tag name="KSO_WM_UNIT_LINE_FILL_TYPE" val="2"/>
  <p:tag name="KSO_WM_UNIT_USESOURCEFORMAT_APPLY" val="1"/>
</p:tagLst>
</file>

<file path=ppt/tags/tag38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02338_4*l_h_i*1_3_1"/>
  <p:tag name="KSO_WM_TEMPLATE_CATEGORY" val="diagram"/>
  <p:tag name="KSO_WM_TEMPLATE_INDEX" val="20202338"/>
  <p:tag name="KSO_WM_UNIT_LAYERLEVEL" val="1_1_1"/>
  <p:tag name="KSO_WM_TAG_VERSION" val="1.0"/>
  <p:tag name="KSO_WM_BEAUTIFY_FLAG" val="#wm#"/>
  <p:tag name="KSO_WM_UNIT_LINE_FORE_SCHEMECOLOR_INDEX" val="13"/>
  <p:tag name="KSO_WM_UNIT_LINE_FILL_TYPE" val="2"/>
  <p:tag name="KSO_WM_UNIT_USESOURCEFORMAT_APPLY" val="1"/>
</p:tagLst>
</file>

<file path=ppt/tags/tag385.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Lst>
</file>

<file path=ppt/tags/tag386.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Lst>
</file>

<file path=ppt/tags/tag38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91571"/>
</p:tagLst>
</file>

<file path=ppt/tags/tag388.xml><?xml version="1.0" encoding="utf-8"?>
<p:tagLst xmlns:a="http://schemas.openxmlformats.org/drawingml/2006/main" xmlns:r="http://schemas.openxmlformats.org/officeDocument/2006/relationships" xmlns:p="http://schemas.openxmlformats.org/presentationml/2006/main">
  <p:tag name="KSO_WM_SLIDE_ID" val="custom20191571_13"/>
  <p:tag name="KSO_WM_TEMPLATE_SUBCATEGORY" val="0"/>
  <p:tag name="KSO_WM_TEMPLATE_MASTER_TYPE" val="1"/>
  <p:tag name="KSO_WM_TEMPLATE_COLOR_TYPE" val="1"/>
  <p:tag name="KSO_WM_SLIDE_TYPE" val="text"/>
  <p:tag name="KSO_WM_SLIDE_SUBTYPE" val="picTxt"/>
  <p:tag name="KSO_WM_SLIDE_ITEM_CNT" val="0"/>
  <p:tag name="KSO_WM_SLIDE_INDEX" val="13"/>
  <p:tag name="KSO_WM_SLIDE_SIZE" val="869*422"/>
  <p:tag name="KSO_WM_SLIDE_POSITION" val="45*18"/>
  <p:tag name="KSO_WM_TAG_VERSION" val="1.0"/>
  <p:tag name="KSO_WM_BEAUTIFY_FLAG" val="#wm#"/>
  <p:tag name="KSO_WM_TEMPLATE_CATEGORY" val="custom"/>
  <p:tag name="KSO_WM_TEMPLATE_INDEX" val="20191571"/>
  <p:tag name="KSO_WM_SLIDE_LAYOUT" val="a_d_f"/>
  <p:tag name="KSO_WM_SLIDE_LAYOUT_CNT" val="1_2_2"/>
</p:tagLst>
</file>

<file path=ppt/tags/tag389.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42"/>
  <p:tag name="KSO_WM_UNIT_HIGHLIGHT" val="0"/>
  <p:tag name="KSO_WM_UNIT_COMPATIBLE" val="0"/>
  <p:tag name="KSO_WM_UNIT_DIAGRAM_ISNUMVISUAL" val="0"/>
  <p:tag name="KSO_WM_UNIT_DIAGRAM_ISREFERUNIT" val="0"/>
  <p:tag name="KSO_WM_UNIT_TYPE" val="a"/>
  <p:tag name="KSO_WM_UNIT_INDEX" val="1"/>
  <p:tag name="KSO_WM_UNIT_ID" val="custom20191571_13*a*1"/>
  <p:tag name="KSO_WM_TEMPLATE_CATEGORY" val="custom"/>
  <p:tag name="KSO_WM_TEMPLATE_INDEX" val="20191571"/>
  <p:tag name="KSO_WM_UNIT_LAYERLEVEL" val="1"/>
  <p:tag name="KSO_WM_TAG_VERSION" val="1.0"/>
  <p:tag name="KSO_WM_BEAUTIFY_FLAG" val="#wm#"/>
  <p:tag name="KSO_WM_UNIT_PRESET_TEXT" val="单击此处添加标题"/>
</p:tagLst>
</file>

<file path=ppt/tags/tag390.xml><?xml version="1.0" encoding="utf-8"?>
<p:tagLst xmlns:a="http://schemas.openxmlformats.org/drawingml/2006/main" xmlns:r="http://schemas.openxmlformats.org/officeDocument/2006/relationships" xmlns:p="http://schemas.openxmlformats.org/presentationml/2006/main">
  <p:tag name="REFSHAPE" val="190610772"/>
</p:tagLst>
</file>

<file path=ppt/tags/tag391.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8957.4992125984245,&quot;width&quot;:10320}"/>
</p:tagLst>
</file>

<file path=ppt/tags/tag392.xml><?xml version="1.0" encoding="utf-8"?>
<p:tagLst xmlns:a="http://schemas.openxmlformats.org/drawingml/2006/main" xmlns:r="http://schemas.openxmlformats.org/officeDocument/2006/relationships" xmlns:p="http://schemas.openxmlformats.org/presentationml/2006/main">
  <p:tag name="REFSHAPE" val="190611452"/>
</p:tagLst>
</file>

<file path=ppt/tags/tag393.xml><?xml version="1.0" encoding="utf-8"?>
<p:tagLst xmlns:a="http://schemas.openxmlformats.org/drawingml/2006/main" xmlns:r="http://schemas.openxmlformats.org/officeDocument/2006/relationships" xmlns:p="http://schemas.openxmlformats.org/presentationml/2006/main">
  <p:tag name="REFSHAPE" val="190612268"/>
</p:tagLst>
</file>

<file path=ppt/tags/tag394.xml><?xml version="1.0" encoding="utf-8"?>
<p:tagLst xmlns:a="http://schemas.openxmlformats.org/drawingml/2006/main" xmlns:r="http://schemas.openxmlformats.org/officeDocument/2006/relationships" xmlns:p="http://schemas.openxmlformats.org/presentationml/2006/main">
  <p:tag name="REFSHAPE" val="190611724"/>
</p:tagLst>
</file>

<file path=ppt/tags/tag395.xml><?xml version="1.0" encoding="utf-8"?>
<p:tagLst xmlns:a="http://schemas.openxmlformats.org/drawingml/2006/main" xmlns:r="http://schemas.openxmlformats.org/officeDocument/2006/relationships" xmlns:p="http://schemas.openxmlformats.org/presentationml/2006/main">
  <p:tag name="REFSHAPE" val="190611860"/>
</p:tagLst>
</file>

<file path=ppt/tags/tag396.xml><?xml version="1.0" encoding="utf-8"?>
<p:tagLst xmlns:a="http://schemas.openxmlformats.org/drawingml/2006/main" xmlns:r="http://schemas.openxmlformats.org/officeDocument/2006/relationships" xmlns:p="http://schemas.openxmlformats.org/presentationml/2006/main">
  <p:tag name="REFSHAPE" val="190613084"/>
</p:tagLst>
</file>

<file path=ppt/tags/tag397.xml><?xml version="1.0" encoding="utf-8"?>
<p:tagLst xmlns:a="http://schemas.openxmlformats.org/drawingml/2006/main" xmlns:r="http://schemas.openxmlformats.org/officeDocument/2006/relationships" xmlns:p="http://schemas.openxmlformats.org/presentationml/2006/main">
  <p:tag name="REFSHAPE" val="190613220"/>
</p:tagLst>
</file>

<file path=ppt/tags/tag398.xml><?xml version="1.0" encoding="utf-8"?>
<p:tagLst xmlns:a="http://schemas.openxmlformats.org/drawingml/2006/main" xmlns:r="http://schemas.openxmlformats.org/officeDocument/2006/relationships" xmlns:p="http://schemas.openxmlformats.org/presentationml/2006/main">
  <p:tag name="REFSHAPE" val="190613356"/>
</p:tagLst>
</file>

<file path=ppt/tags/tag399.xml><?xml version="1.0" encoding="utf-8"?>
<p:tagLst xmlns:a="http://schemas.openxmlformats.org/drawingml/2006/main" xmlns:r="http://schemas.openxmlformats.org/officeDocument/2006/relationships" xmlns:p="http://schemas.openxmlformats.org/presentationml/2006/main">
  <p:tag name="REFSHAPE" val="190613492"/>
</p:tagLst>
</file>

<file path=ppt/tags/tag400.xml><?xml version="1.0" encoding="utf-8"?>
<p:tagLst xmlns:a="http://schemas.openxmlformats.org/drawingml/2006/main" xmlns:r="http://schemas.openxmlformats.org/officeDocument/2006/relationships" xmlns:p="http://schemas.openxmlformats.org/presentationml/2006/main">
  <p:tag name="REFSHAPE" val="190613628"/>
</p:tagLst>
</file>

<file path=ppt/tags/tag401.xml><?xml version="1.0" encoding="utf-8"?>
<p:tagLst xmlns:a="http://schemas.openxmlformats.org/drawingml/2006/main" xmlns:r="http://schemas.openxmlformats.org/officeDocument/2006/relationships" xmlns:p="http://schemas.openxmlformats.org/presentationml/2006/main">
  <p:tag name="REFSHAPE" val="190613900"/>
</p:tagLst>
</file>

<file path=ppt/tags/tag40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diagram"/>
  <p:tag name="KSO_WM_TEMPLATE_INDEX" val="20200321"/>
  <p:tag name="KSO_WM_SLIDE_ID" val="diagram20200321_1"/>
  <p:tag name="KSO_WM_TEMPLATE_SUBCATEGORY" val="11"/>
  <p:tag name="KSO_WM_SLIDE_ITEM_CNT" val="0"/>
  <p:tag name="KSO_WM_SLIDE_INDEX" val="1"/>
  <p:tag name="KSO_WM_UNIT_SHOW_EDIT_AREA_INDICATION" val="1"/>
  <p:tag name="KSO_WM_TAG_VERSION" val="1.0"/>
  <p:tag name="KSO_WM_SLIDE_LAYOUT" val="a_d_f"/>
  <p:tag name="KSO_WM_SLIDE_LAYOUT_CNT" val="1_1_1"/>
  <p:tag name="KSO_WM_SLIDE_TYPE" val="text"/>
  <p:tag name="KSO_WM_SLIDE_SUBTYPE" val="picTxt"/>
  <p:tag name="KSO_WM_SLIDE_SIZE" val="866*458"/>
  <p:tag name="KSO_WM_SLIDE_POSITION" val="47*34"/>
  <p:tag name="KSO_WM_TEMPLATE_MASTER_TYPE" val="0"/>
  <p:tag name="KSO_WM_TEMPLATE_COLOR_TYPE" val="0"/>
  <p:tag name="KSO_WM_SLIDE_LAYOUT_INFO" val="{&quot;direction&quot;:0,&quot;horizontalAlign&quot;:-1,&quot;verticalAlign&quot;:-1,&quot;type&quot;:1,&quot;diagramDirection&quot;:0,&quot;canSetOverLayout&quot;:0,&quot;isOverLayout&quot;:0,&quot;normalSize&quot;:{&quot;size1&quot;:24.6},&quot;minSize&quot;:{&quot;size1&quot;:24.6},&quot;maxSize&quot;:{&quot;size1&quot;:32.8},&quot;edge&quot;:{&quot;left&quot;:true,&quot;top&quot;:true,&quot;right&quot;:true,&quot;bottom&quot;:true},&quot;backgroundInfo&quot;:[{&quot;type&quot;:&quot;general&quot;,&quot;left&quot;:0.0,&quot;top&quot;:0.0,&quot;right&quot;:0.0,&quot;bottom&quot;:0.0,&quot;leftAbs&quot;:false,&quot;topAbs&quot;:false,&quot;rightAbs&quot;:false,&quot;bottomAbs&quot;:false},{&quot;type&quot;:&quot;frame&quot;,&quot;left&quot;:0.0,&quot;top&quot;:0.0,&quot;right&quot;:0.0,&quot;bottom&quot;:0.0,&quot;leftAbs&quot;:false,&quot;topAbs&quot;:false,&quot;rightAbs&quot;:false,&quot;bottomAbs&quot;:false}],&quot;subLayout&quot;:[{&quot;direction&quot;:0,&quot;horizontalAlign&quot;:0,&quot;verticalAlign&quot;:1,&quot;type&quot;:0,&quot;diagramDirection&quot;:0,&quot;canSetOverLayout&quot;:0,&quot;isOverLayout&quot;:0,&quot;margin&quot;:{&quot;left&quot;:1.69,&quot;top&quot;:1.69,&quot;right&quot;:1.69,&quot;bottom&quot;:1.244},&quot;edge&quot;:{&quot;left&quot;:true,&quot;top&quot;:true,&quot;right&quot;:true,&quot;bottom&quot;:false}},{&quot;direction&quot;:1,&quot;horizontalAlign&quot;:-1,&quot;verticalAlign&quot;:-1,&quot;type&quot;:0,&quot;diagramDirection&quot;:0,&quot;canSetOverLayout&quot;:0,&quot;isOverLayout&quot;:0,&quot;normalSize&quot;:{&quot;size1&quot;:68.1},&quot;minSize&quot;:{&quot;size1&quot;:36.2},&quot;maxSize&quot;:{&quot;size1&quot;:68.1},&quot;edge&quot;:{&quot;left&quot;:true,&quot;top&quot;:false,&quot;right&quot;:true,&quot;bottom&quot;:true},&quot;backgroundInfo&quot;:[{&quot;type&quot;:&quot;bottomTop&quot;,&quot;left&quot;:0.0,&quot;top&quot;:-0.05838194,&quot;right&quot;:0.0,&quot;bottom&quot;:0.05838194,&quot;leftAbs&quot;:false,&quot;topAbs&quot;:false,&quot;rightAbs&quot;:false,&quot;bottomAbs&quot;:false}],&quot;subLayout&quot;:[{&quot;direction&quot;:0,&quot;horizontalAlign&quot;:0,&quot;verticalAlign&quot;:1,&quot;type&quot;:1,&quot;diagramDirection&quot;:0,&quot;canSetOverLayout&quot;:1,&quot;isOverLayout&quot;:0,&quot;margin&quot;:{&quot;left&quot;:1.703,&quot;top&quot;:0.026,&quot;right&quot;:1.034,&quot;bottom&quot;:1.69},&quot;marginOverLayout&quot;:{&quot;left&quot;:0.0,&quot;top&quot;:0.026,&quot;right&quot;:1.034,&quot;bottom&quot;:1.69},&quot;edge&quot;:{&quot;left&quot;:true,&quot;top&quot;:false,&quot;right&quot;:false,&quot;bottom&quot;:true}},{&quot;direction&quot;:0,&quot;horizontalAlign&quot;:0,&quot;verticalAlign&quot;:1,&quot;type&quot;:0,&quot;diagramDirection&quot;:0,&quot;canSetOverLayout&quot;:0,&quot;isOverLayout&quot;:0,&quot;margin&quot;:{&quot;left&quot;:0.026,&quot;top&quot;:0.026,&quot;right&quot;:1.69,&quot;bottom&quot;:1.69},&quot;edge&quot;:{&quot;left&quot;:false,&quot;top&quot;:false,&quot;right&quot;:true,&quot;bottom&quot;:true}}]}]}"/>
  <p:tag name="KSO_WM_SLIDE_CAN_ADD_NAVIGATION" val="1"/>
  <p:tag name="KSO_WM_SLIDE_BACKGROUND" val="[&quot;general&quot;,&quot;frame&quot;,&quot;bottomTop&quot;]"/>
  <p:tag name="KSO_WM_SLIDE_RATIO" val="1.777778"/>
  <p:tag name="KSO_WM_SLIDE_BK_DARK_LIGHT" val="2"/>
  <p:tag name="KSO_WM_SLIDE_BACKGROUND_TYPE" val="bottomTop"/>
</p:tagLst>
</file>

<file path=ppt/tags/tag403.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6*i*1"/>
  <p:tag name="KSO_WM_UNIT_BK_DARK_LIGHT" val="1"/>
  <p:tag name="KSO_WM_UNIT_LAYERLEVEL" val="1"/>
  <p:tag name="KSO_WM_TAG_VERSION" val="1.0"/>
  <p:tag name="KSO_WM_BEAUTIFY_FLAG" val="#wm#"/>
  <p:tag name="KSO_WM_UNIT_FILL_FORE_SCHEMECOLOR_INDEX_BRIGHTNESS" val="0"/>
  <p:tag name="KSO_WM_UNIT_FILL_FORE_SCHEMECOLOR_INDEX" val="15"/>
  <p:tag name="KSO_WM_UNIT_FILL_TYPE" val="1"/>
  <p:tag name="KSO_WM_UNIT_TEXT_FILL_FORE_SCHEMECOLOR_INDEX_BRIGHTNESS" val="0"/>
  <p:tag name="KSO_WM_UNIT_TEXT_FILL_FORE_SCHEMECOLOR_INDEX" val="2"/>
  <p:tag name="KSO_WM_UNIT_TEXT_FILL_TYPE" val="1"/>
</p:tagLst>
</file>

<file path=ppt/tags/tag404.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Lst>
</file>

<file path=ppt/tags/tag405.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点击输入大标题"/>
  <p:tag name="KSO_WM_UNIT_NOCLEAR" val="0"/>
  <p:tag name="KSO_WM_UNIT_VALUE" val="26"/>
  <p:tag name="KSO_WM_UNIT_HIGHLIGHT" val="0"/>
  <p:tag name="KSO_WM_UNIT_COMPATIBLE" val="0"/>
  <p:tag name="KSO_WM_UNIT_DIAGRAM_ISNUMVISUAL" val="0"/>
  <p:tag name="KSO_WM_UNIT_DIAGRAM_ISREFERUNIT" val="0"/>
  <p:tag name="KSO_WM_UNIT_TYPE" val="a"/>
  <p:tag name="KSO_WM_UNIT_INDEX" val="1"/>
  <p:tag name="KSO_WM_UNIT_ID" val="diagram20200321_1*a*1"/>
  <p:tag name="KSO_WM_TEMPLATE_CATEGORY" val="diagram"/>
  <p:tag name="KSO_WM_TEMPLATE_INDEX" val="20200321"/>
  <p:tag name="KSO_WM_UNIT_LAYERLEVEL" val="1"/>
  <p:tag name="KSO_WM_TAG_VERSION" val="1.0"/>
  <p:tag name="KSO_WM_BEAUTIFY_FLAG" val="#wm#"/>
  <p:tag name="KSO_WM_UNIT_SHOW_EDIT_AREA_INDICATION" val="1"/>
  <p:tag name="KSO_WM_UNIT_DEFAULT_FONT" val="28;36;4"/>
  <p:tag name="KSO_WM_UNIT_BLOCK" val="0"/>
  <p:tag name="KSO_WM_UNIT_DECORATE_INFO" val="{&quot;DecorateInfoX&quot;:{&quot;IsLeft&quot;:true,&quot;IsRight&quot;:false,&quot;IsAbs&quot;:true},&quot;DecorateInfoY&quot;:{&quot;IsTop&quot;:true,&quot;IsBottom&quot;:false,&quot;IsAbs&quot;:true}}"/>
  <p:tag name="KSO_WM_UNIT_SMARTLAYOUT_COMPRESS_INFO" val="{&#10;    &quot;id&quot;: &quot;2019-12-13T12:32:25&quot;,&#10;    &quot;max&quot;: 0.32496371171606597,&#10;    &quot;topChanged&quot;: 0&#10;}&#10;"/>
  <p:tag name="KSO_WM_UNIT_LAST_MAX_FONTSIZE" val="720"/>
  <p:tag name="KSO_WM_UNIT_TEXT_FILL_FORE_SCHEMECOLOR_INDEX_BRIGHTNESS" val="0.25"/>
  <p:tag name="KSO_WM_UNIT_TEXT_FILL_FORE_SCHEMECOLOR_INDEX" val="13"/>
  <p:tag name="KSO_WM_UNIT_TEXT_FILL_TYPE" val="1"/>
</p:tagLst>
</file>

<file path=ppt/tags/tag406.xml><?xml version="1.0" encoding="utf-8"?>
<p:tagLst xmlns:a="http://schemas.openxmlformats.org/drawingml/2006/main" xmlns:r="http://schemas.openxmlformats.org/officeDocument/2006/relationships" xmlns:p="http://schemas.openxmlformats.org/presentationml/2006/main">
  <p:tag name="KSO_WM_UNIT_PRESET_TEXT" val="点击输入正文"/>
  <p:tag name="KSO_WM_UNIT_NOCLEAR" val="0"/>
  <p:tag name="KSO_WM_UNIT_VALUE" val="154"/>
  <p:tag name="KSO_WM_UNIT_HIGHLIGHT" val="0"/>
  <p:tag name="KSO_WM_UNIT_COMPATIBLE" val="0"/>
  <p:tag name="KSO_WM_UNIT_DIAGRAM_ISNUMVISUAL" val="0"/>
  <p:tag name="KSO_WM_UNIT_DIAGRAM_ISREFERUNIT" val="0"/>
  <p:tag name="KSO_WM_UNIT_TYPE" val="f"/>
  <p:tag name="KSO_WM_UNIT_INDEX" val="1"/>
  <p:tag name="KSO_WM_UNIT_ID" val="diagram20200321_1*f*1"/>
  <p:tag name="KSO_WM_TEMPLATE_CATEGORY" val="diagram"/>
  <p:tag name="KSO_WM_TEMPLATE_INDEX" val="20200321"/>
  <p:tag name="KSO_WM_UNIT_LAYERLEVEL" val="1"/>
  <p:tag name="KSO_WM_TAG_VERSION" val="1.0"/>
  <p:tag name="KSO_WM_BEAUTIFY_FLAG" val="#wm#"/>
  <p:tag name="KSO_WM_UNIT_SHOW_EDIT_AREA_INDICATION" val="1"/>
  <p:tag name="KSO_WM_UNIT_DEFAULT_FONT" val="14;16;2"/>
  <p:tag name="KSO_WM_UNIT_BLOCK" val="0"/>
  <p:tag name="KSO_WM_UNIT_DECORATE_INFO" val="{&quot;DecorateInfoX&quot;:{&quot;IsLeft&quot;:true,&quot;IsRight&quot;:false,&quot;IsAbs&quot;:true},&quot;DecorateInfoY&quot;:{&quot;IsTop&quot;:true,&quot;IsBottom&quot;:false,&quot;IsAbs&quot;:true}}"/>
  <p:tag name="KSO_WM_UNIT_SMARTLAYOUT_COMPRESS_INFO" val="{&#10;    &quot;id&quot;: &quot;2019-12-13T12:32:25&quot;,&#10;    &quot;max&quot;: 0,&#10;    &quot;parentMax&quot;: {&#10;        &quot;max&quot;: 249.5&#10;    },&#10;    &quot;topChanged&quot;: 0&#10;}&#10;"/>
  <p:tag name="KSO_WM_UNIT_LAST_MAX_FONTSIZE" val="320"/>
  <p:tag name="KSO_WM_UNIT_TEXT_FILL_FORE_SCHEMECOLOR_INDEX_BRIGHTNESS" val="0.35"/>
  <p:tag name="KSO_WM_UNIT_TEXT_FILL_FORE_SCHEMECOLOR_INDEX" val="13"/>
  <p:tag name="KSO_WM_UNIT_TEXT_FILL_TYPE" val="1"/>
</p:tagLst>
</file>

<file path=ppt/tags/tag4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diagram20200321_1*i*2"/>
  <p:tag name="KSO_WM_TEMPLATE_CATEGORY" val="diagram"/>
  <p:tag name="KSO_WM_TEMPLATE_INDEX" val="20200321"/>
  <p:tag name="KSO_WM_UNIT_LAYERLEVEL" val="1"/>
  <p:tag name="KSO_WM_TAG_VERSION" val="1.0"/>
  <p:tag name="KSO_WM_BEAUTIFY_FLAG" val="#wm#"/>
  <p:tag name="KSO_WM_UNIT_SM_LIMIT_TYPE" val="1"/>
  <p:tag name="KSO_WM_UNIT_LINE_FORE_SCHEMECOLOR_INDEX_BRIGHTNESS" val="0.25"/>
  <p:tag name="KSO_WM_UNIT_LINE_FORE_SCHEMECOLOR_INDEX" val="13"/>
  <p:tag name="KSO_WM_UNIT_LINE_FILL_TYPE" val="2"/>
</p:tagLst>
</file>

<file path=ppt/tags/tag4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diagram20200321_1*i*3"/>
  <p:tag name="KSO_WM_TEMPLATE_CATEGORY" val="diagram"/>
  <p:tag name="KSO_WM_TEMPLATE_INDEX" val="20200321"/>
  <p:tag name="KSO_WM_UNIT_LAYERLEVEL" val="1"/>
  <p:tag name="KSO_WM_TAG_VERSION" val="1.0"/>
  <p:tag name="KSO_WM_BEAUTIFY_FLAG" val="#wm#"/>
  <p:tag name="KSO_WM_UNIT_SM_LIMIT_TYPE" val="1"/>
  <p:tag name="KSO_WM_UNIT_LINE_FORE_SCHEMECOLOR_INDEX_BRIGHTNESS" val="0.25"/>
  <p:tag name="KSO_WM_UNIT_LINE_FORE_SCHEMECOLOR_INDEX" val="13"/>
  <p:tag name="KSO_WM_UNIT_LINE_FILL_TYPE" val="2"/>
</p:tagLst>
</file>

<file path=ppt/tags/tag409.xml><?xml version="1.0" encoding="utf-8"?>
<p:tagLst xmlns:a="http://schemas.openxmlformats.org/drawingml/2006/main" xmlns:r="http://schemas.openxmlformats.org/officeDocument/2006/relationships" xmlns:p="http://schemas.openxmlformats.org/presentationml/2006/main">
  <p:tag name="REFSHAPE" val="936816036"/>
  <p:tag name="FEATURENAME" val="collage"/>
  <p:tag name="KSO_WM_UNIT_VALUE" val="1266*2031"/>
  <p:tag name="KSO_WM_UNIT_HIGHLIGHT" val="0"/>
  <p:tag name="KSO_WM_UNIT_COMPATIBLE" val="0"/>
  <p:tag name="KSO_WM_UNIT_DIAGRAM_ISNUMVISUAL" val="0"/>
  <p:tag name="KSO_WM_UNIT_DIAGRAM_ISREFERUNIT" val="0"/>
  <p:tag name="KSO_WM_UNIT_TYPE" val="d"/>
  <p:tag name="KSO_WM_UNIT_INDEX" val="1"/>
  <p:tag name="KSO_WM_UNIT_ID" val="diagram20200321_1*d*1"/>
  <p:tag name="KSO_WM_TEMPLATE_CATEGORY" val="diagram"/>
  <p:tag name="KSO_WM_TEMPLATE_INDEX" val="20200321"/>
  <p:tag name="KSO_WM_UNIT_LAYERLEVEL" val="1"/>
  <p:tag name="KSO_WM_TAG_VERSION" val="1.0"/>
  <p:tag name="KSO_WM_BEAUTIFY_FLAG" val="#wm#"/>
  <p:tag name="KSO_WM_UNIT_PLACING_PICTURE_INFO" val="{&quot;code&quot;:&quot;A&quot;,&quot;full_picture&quot;:true,&quot;last_crop_picture&quot;:&quot;1-1&quot;,&quot;last_full_picture&quot;:&quot;A&quot;,&quot;margin&quot;:{&quot;left&quot;:128.98929987460252,&quot;right&quot;:130.61511382798273},&quot;scheme&quot;:&quot;2-1&quot;,&quot;spacing&quot;:5}"/>
  <p:tag name="KSO_WM_UNIT_SUPPORT_UNIT_TYPE" val="[&quot;all&quot;]"/>
  <p:tag name="KSO_WM_UNIT_BLOCK" val="0"/>
  <p:tag name="KSO_WM_UNIT_PLACING_PICTURE" val="43766.6448720949"/>
  <p:tag name="KSO_WM_UNIT_DECORATE_INFO" val="{&quot;DecorateInfoX&quot;:{&quot;IsLeft&quot;:true,&quot;IsRight&quot;:false,&quot;IsAbs&quot;:true},&quot;DecorateInfoY&quot;:{&quot;IsTop&quot;:true,&quot;IsBottom&quot;:false,&quot;IsAbs&quot;:true}}"/>
  <p:tag name="KSO_WM_UNIT_PLACING_PICTURE_USER_VIEWPORT" val="{&quot;height&quot;:3267.0699030716232,&quot;width&quot;:4371.0247957034589}"/>
  <p:tag name="KSO_WM_UNIT_PLACING_PICTURE_COLLAGE_VIEWPORT" val="{&quot;height&quot;:3256.3837923082742,&quot;width&quot;:4384.1451753201172}"/>
  <p:tag name="KSO_WM_UNIT_PLACING_PICTURE_USER_RELATIVERECTANGLE" val="{&quot;bottom&quot;:0,&quot;left&quot;:0,&quot;right&quot;:0,&quot;top&quot;:0}"/>
  <p:tag name="KSO_WM_UNIT_PLACING_PICTURE_COLLAGE_RELATIVERECTANGLE" val="{&quot;bottom&quot;:0,&quot;left&quot;:0,&quot;right&quot;:0,&quot;top&quot;:0}"/>
</p:tagLst>
</file>

<file path=ppt/tags/tag410.xml><?xml version="1.0" encoding="utf-8"?>
<p:tagLst xmlns:a="http://schemas.openxmlformats.org/drawingml/2006/main" xmlns:r="http://schemas.openxmlformats.org/officeDocument/2006/relationships" xmlns:p="http://schemas.openxmlformats.org/presentationml/2006/main">
  <p:tag name="REFSHAPE" val="870677668"/>
  <p:tag name="FEATURENAME" val="collage"/>
  <p:tag name="KSO_WM_UNIT_VALUE" val="1266*2031"/>
  <p:tag name="KSO_WM_UNIT_HIGHLIGHT" val="0"/>
  <p:tag name="KSO_WM_UNIT_COMPATIBLE" val="0"/>
  <p:tag name="KSO_WM_UNIT_DIAGRAM_ISNUMVISUAL" val="0"/>
  <p:tag name="KSO_WM_UNIT_DIAGRAM_ISREFERUNIT" val="0"/>
  <p:tag name="KSO_WM_UNIT_TYPE" val="d"/>
  <p:tag name="KSO_WM_UNIT_INDEX" val="1"/>
  <p:tag name="KSO_WM_UNIT_ID" val="diagram20200321_1*d*1"/>
  <p:tag name="KSO_WM_TEMPLATE_CATEGORY" val="diagram"/>
  <p:tag name="KSO_WM_TEMPLATE_INDEX" val="20200321"/>
  <p:tag name="KSO_WM_UNIT_LAYERLEVEL" val="1"/>
  <p:tag name="KSO_WM_TAG_VERSION" val="1.0"/>
  <p:tag name="KSO_WM_BEAUTIFY_FLAG" val="#wm#"/>
  <p:tag name="KSO_WM_UNIT_PLACING_PICTURE_INFO" val="{&quot;code&quot;:&quot;A&quot;,&quot;full_picture&quot;:true,&quot;last_crop_picture&quot;:&quot;1-1&quot;,&quot;last_full_picture&quot;:&quot;A&quot;,&quot;margin&quot;:{&quot;left&quot;:128.98929987460252,&quot;right&quot;:130.61511382798273},&quot;scheme&quot;:&quot;2-1&quot;,&quot;spacing&quot;:5}"/>
  <p:tag name="KSO_WM_UNIT_SUPPORT_UNIT_TYPE" val="[&quot;all&quot;]"/>
  <p:tag name="KSO_WM_UNIT_BLOCK" val="0"/>
  <p:tag name="KSO_WM_UNIT_PLACING_PICTURE" val="43766.6448720949"/>
  <p:tag name="KSO_WM_UNIT_DECORATE_INFO" val="{&quot;DecorateInfoX&quot;:{&quot;IsLeft&quot;:true,&quot;IsRight&quot;:false,&quot;IsAbs&quot;:true},&quot;DecorateInfoY&quot;:{&quot;IsTop&quot;:true,&quot;IsBottom&quot;:false,&quot;IsAbs&quot;:true}}"/>
  <p:tag name="KSO_WM_UNIT_PLACING_PICTURE_USER_VIEWPORT" val="{&quot;height&quot;:3768.2401555221277,&quot;width&quot;:4371.0247957034589}"/>
  <p:tag name="KSO_WM_UNIT_PLACING_PICTURE_COLLAGE_VIEWPORT" val="{&quot;height&quot;:3778.924869109047,&quot;width&quot;:4384.1451753201172}"/>
  <p:tag name="KSO_WM_UNIT_PLACING_PICTURE_USER_RELATIVERECTANGLE" val="{&quot;bottom&quot;:0,&quot;left&quot;:0,&quot;right&quot;:0,&quot;top&quot;:0}"/>
  <p:tag name="KSO_WM_UNIT_PLACING_PICTURE_COLLAGE_RELATIVERECTANGLE" val="{&quot;bottom&quot;:0,&quot;left&quot;:0,&quot;right&quot;:0,&quot;top&quot;:0}"/>
</p:tagLst>
</file>

<file path=ppt/tags/tag411.xml><?xml version="1.0" encoding="utf-8"?>
<p:tagLst xmlns:a="http://schemas.openxmlformats.org/drawingml/2006/main" xmlns:r="http://schemas.openxmlformats.org/officeDocument/2006/relationships" xmlns:p="http://schemas.openxmlformats.org/presentationml/2006/main">
  <p:tag name="KSO_WM_SLIDE_ID" val="custom20191571_13"/>
  <p:tag name="KSO_WM_TEMPLATE_SUBCATEGORY" val="0"/>
  <p:tag name="KSO_WM_TEMPLATE_MASTER_TYPE" val="1"/>
  <p:tag name="KSO_WM_TEMPLATE_COLOR_TYPE" val="1"/>
  <p:tag name="KSO_WM_SLIDE_TYPE" val="text"/>
  <p:tag name="KSO_WM_SLIDE_SUBTYPE" val="picTxt"/>
  <p:tag name="KSO_WM_SLIDE_ITEM_CNT" val="0"/>
  <p:tag name="KSO_WM_SLIDE_INDEX" val="13"/>
  <p:tag name="KSO_WM_SLIDE_SIZE" val="869*422"/>
  <p:tag name="KSO_WM_SLIDE_POSITION" val="45*18"/>
  <p:tag name="KSO_WM_TAG_VERSION" val="1.0"/>
  <p:tag name="KSO_WM_BEAUTIFY_FLAG" val="#wm#"/>
  <p:tag name="KSO_WM_TEMPLATE_CATEGORY" val="custom"/>
  <p:tag name="KSO_WM_TEMPLATE_INDEX" val="20191571"/>
  <p:tag name="KSO_WM_SLIDE_LAYOUT" val="a_d_f"/>
  <p:tag name="KSO_WM_SLIDE_LAYOUT_CNT" val="1_2_2"/>
</p:tagLst>
</file>

<file path=ppt/tags/tag412.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42"/>
  <p:tag name="KSO_WM_UNIT_HIGHLIGHT" val="0"/>
  <p:tag name="KSO_WM_UNIT_COMPATIBLE" val="0"/>
  <p:tag name="KSO_WM_UNIT_DIAGRAM_ISNUMVISUAL" val="0"/>
  <p:tag name="KSO_WM_UNIT_DIAGRAM_ISREFERUNIT" val="0"/>
  <p:tag name="KSO_WM_UNIT_TYPE" val="a"/>
  <p:tag name="KSO_WM_UNIT_INDEX" val="1"/>
  <p:tag name="KSO_WM_UNIT_ID" val="custom20191571_13*a*1"/>
  <p:tag name="KSO_WM_TEMPLATE_CATEGORY" val="custom"/>
  <p:tag name="KSO_WM_TEMPLATE_INDEX" val="20191571"/>
  <p:tag name="KSO_WM_UNIT_LAYERLEVEL" val="1"/>
  <p:tag name="KSO_WM_TAG_VERSION" val="1.0"/>
  <p:tag name="KSO_WM_BEAUTIFY_FLAG" val="#wm#"/>
  <p:tag name="KSO_WM_UNIT_PRESET_TEXT" val="单击此处添加标题"/>
</p:tagLst>
</file>

<file path=ppt/tags/tag413.xml><?xml version="1.0" encoding="utf-8"?>
<p:tagLst xmlns:a="http://schemas.openxmlformats.org/drawingml/2006/main" xmlns:r="http://schemas.openxmlformats.org/officeDocument/2006/relationships" xmlns:p="http://schemas.openxmlformats.org/presentationml/2006/main">
  <p:tag name="KSO_WM_SLIDE_ID" val="custom20191571_13"/>
  <p:tag name="KSO_WM_TEMPLATE_SUBCATEGORY" val="0"/>
  <p:tag name="KSO_WM_TEMPLATE_MASTER_TYPE" val="1"/>
  <p:tag name="KSO_WM_TEMPLATE_COLOR_TYPE" val="1"/>
  <p:tag name="KSO_WM_SLIDE_TYPE" val="text"/>
  <p:tag name="KSO_WM_SLIDE_SUBTYPE" val="picTxt"/>
  <p:tag name="KSO_WM_SLIDE_ITEM_CNT" val="0"/>
  <p:tag name="KSO_WM_SLIDE_INDEX" val="13"/>
  <p:tag name="KSO_WM_SLIDE_SIZE" val="869*422"/>
  <p:tag name="KSO_WM_SLIDE_POSITION" val="45*18"/>
  <p:tag name="KSO_WM_TAG_VERSION" val="1.0"/>
  <p:tag name="KSO_WM_BEAUTIFY_FLAG" val="#wm#"/>
  <p:tag name="KSO_WM_TEMPLATE_CATEGORY" val="custom"/>
  <p:tag name="KSO_WM_TEMPLATE_INDEX" val="20191571"/>
  <p:tag name="KSO_WM_SLIDE_LAYOUT" val="a_d_f"/>
  <p:tag name="KSO_WM_SLIDE_LAYOUT_CNT" val="1_2_2"/>
</p:tagLst>
</file>

<file path=ppt/tags/tag414.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42"/>
  <p:tag name="KSO_WM_UNIT_HIGHLIGHT" val="0"/>
  <p:tag name="KSO_WM_UNIT_COMPATIBLE" val="0"/>
  <p:tag name="KSO_WM_UNIT_DIAGRAM_ISNUMVISUAL" val="0"/>
  <p:tag name="KSO_WM_UNIT_DIAGRAM_ISREFERUNIT" val="0"/>
  <p:tag name="KSO_WM_UNIT_TYPE" val="a"/>
  <p:tag name="KSO_WM_UNIT_INDEX" val="1"/>
  <p:tag name="KSO_WM_UNIT_ID" val="custom20191571_13*a*1"/>
  <p:tag name="KSO_WM_TEMPLATE_CATEGORY" val="custom"/>
  <p:tag name="KSO_WM_TEMPLATE_INDEX" val="20191571"/>
  <p:tag name="KSO_WM_UNIT_LAYERLEVEL" val="1"/>
  <p:tag name="KSO_WM_TAG_VERSION" val="1.0"/>
  <p:tag name="KSO_WM_BEAUTIFY_FLAG" val="#wm#"/>
  <p:tag name="KSO_WM_UNIT_PRESET_TEXT" val="单击此处添加标题"/>
</p:tagLst>
</file>

<file path=ppt/tags/tag41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diagram"/>
  <p:tag name="KSO_WM_TEMPLATE_INDEX" val="20190048"/>
  <p:tag name="KSO_WM_SLIDE_ID" val="diagram20190048_2"/>
  <p:tag name="KSO_WM_TEMPLATE_SUBCATEGORY" val="0"/>
  <p:tag name="KSO_WM_TEMPLATE_MASTER_TYPE" val="0"/>
  <p:tag name="KSO_WM_TEMPLATE_COLOR_TYPE" val="1"/>
  <p:tag name="KSO_WM_SLIDE_TYPE" val="text"/>
  <p:tag name="KSO_WM_SLIDE_SUBTYPE" val="picTxt"/>
  <p:tag name="KSO_WM_SLIDE_ITEM_CNT" val="3"/>
  <p:tag name="KSO_WM_SLIDE_INDEX" val="2"/>
  <p:tag name="KSO_WM_SLIDE_SIZE" val="853.95*162.3"/>
  <p:tag name="KSO_WM_SLIDE_POSITION" val="53.25*310.2"/>
  <p:tag name="KSO_WM_DIAGRAM_GROUP_CODE" val="l1-1"/>
  <p:tag name="KSO_WM_SLIDE_DIAGTYPE" val="l"/>
  <p:tag name="KSO_WM_TAG_VERSION" val="1.0"/>
  <p:tag name="KSO_WM_SLIDE_LAYOUT" val="a_d_l"/>
  <p:tag name="KSO_WM_SLIDE_LAYOUT_CNT" val="1_1_1"/>
  <p:tag name="KSO_WM_SLIDE_BK_DARK_LIGHT" val="2"/>
  <p:tag name="KSO_WM_SLIDE_BACKGROUND_TYPE" val="general"/>
</p:tagLst>
</file>

<file path=ppt/tags/tag416.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Lst>
</file>

<file path=ppt/tags/tag417.xml><?xml version="1.0" encoding="utf-8"?>
<p:tagLst xmlns:a="http://schemas.openxmlformats.org/drawingml/2006/main" xmlns:r="http://schemas.openxmlformats.org/officeDocument/2006/relationships" xmlns:p="http://schemas.openxmlformats.org/presentationml/2006/main">
  <p:tag name="KSO_WM_UNIT_VALUE" val="635*3012"/>
  <p:tag name="KSO_WM_UNIT_HIGHLIGHT" val="0"/>
  <p:tag name="KSO_WM_UNIT_COMPATIBLE" val="0"/>
  <p:tag name="KSO_WM_UNIT_DIAGRAM_ISNUMVISUAL" val="0"/>
  <p:tag name="KSO_WM_UNIT_DIAGRAM_ISREFERUNIT" val="0"/>
  <p:tag name="KSO_WM_DIAGRAM_GROUP_CODE" val="l1-1"/>
  <p:tag name="KSO_WM_UNIT_TYPE" val="d"/>
  <p:tag name="KSO_WM_UNIT_INDEX" val="1"/>
  <p:tag name="KSO_WM_UNIT_ID" val="diagram20190048_2*d*1"/>
  <p:tag name="KSO_WM_TEMPLATE_CATEGORY" val="diagram"/>
  <p:tag name="KSO_WM_TEMPLATE_INDEX" val="20190048"/>
  <p:tag name="KSO_WM_UNIT_SUPPORT_UNIT_TYPE" val="[]"/>
  <p:tag name="KSO_WM_UNIT_LAYERLEVEL" val="1"/>
  <p:tag name="KSO_WM_TAG_VERSION" val="1.0"/>
  <p:tag name="KSO_WM_BEAUTIFY_FLAG" val="#wm#"/>
  <p:tag name="REFSHAPE" val="813392764"/>
  <p:tag name="KSO_WM_UNIT_USESOURCEFORMAT_APPLY" val="1"/>
  <p:tag name="KSO_WM_UNIT_PLACING_PICTURE_USER_VIEWPORT" val="{&quot;height&quot;:3600.3102362204722,&quot;width&quot;:17089.481889763778}"/>
</p:tagLst>
</file>

<file path=ppt/tags/tag418.xml><?xml version="1.0" encoding="utf-8"?>
<p:tagLst xmlns:a="http://schemas.openxmlformats.org/drawingml/2006/main" xmlns:r="http://schemas.openxmlformats.org/officeDocument/2006/relationships" xmlns:p="http://schemas.openxmlformats.org/presentationml/2006/main">
  <p:tag name="KSO_WM_UNIT_PRESET_TEXT" val="单击此处添加文本具体内容"/>
  <p:tag name="KSO_WM_UNIT_NOCLEAR" val="0"/>
  <p:tag name="KSO_WM_UNIT_VALUE" val="230"/>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190048_2*l_h_f*1_1_1"/>
  <p:tag name="KSO_WM_TEMPLATE_CATEGORY" val="diagram"/>
  <p:tag name="KSO_WM_TEMPLATE_INDEX" val="20190048"/>
  <p:tag name="KSO_WM_UNIT_LAYERLEVEL" val="1_1_1"/>
  <p:tag name="KSO_WM_TAG_VERSION" val="1.0"/>
  <p:tag name="KSO_WM_BEAUTIFY_FLAG" val="#wm#"/>
  <p:tag name="KSO_WM_UNIT_FILL_FORE_SCHEMECOLOR_INDEX" val="5"/>
  <p:tag name="KSO_WM_UNIT_FILL_TYPE" val="1"/>
  <p:tag name="KSO_WM_UNIT_TEXT_FILL_FORE_SCHEMECOLOR_INDEX" val="13"/>
  <p:tag name="KSO_WM_UNIT_TEXT_FILL_TYPE" val="1"/>
  <p:tag name="KSO_WM_UNIT_USESOURCEFORMAT_APPLY" val="1"/>
</p:tagLst>
</file>

<file path=ppt/tags/tag419.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添加标题"/>
  <p:tag name="KSO_WM_UNIT_NOCLEAR" val="0"/>
  <p:tag name="KSO_WM_UNIT_VALUE" val="14"/>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diagram20190048_2*l_h_a*1_1_1"/>
  <p:tag name="KSO_WM_TEMPLATE_CATEGORY" val="diagram"/>
  <p:tag name="KSO_WM_TEMPLATE_INDEX" val="20190048"/>
  <p:tag name="KSO_WM_UNIT_LAYERLEVEL" val="1_1_1"/>
  <p:tag name="KSO_WM_TAG_VERSION" val="1.0"/>
  <p:tag name="KSO_WM_BEAUTIFY_FLAG" val="#wm#"/>
  <p:tag name="KSO_WM_UNIT_FILL_FORE_SCHEMECOLOR_INDEX" val="5"/>
  <p:tag name="KSO_WM_UNIT_FILL_TYPE" val="1"/>
  <p:tag name="KSO_WM_UNIT_TEXT_FILL_FORE_SCHEMECOLOR_INDEX" val="14"/>
  <p:tag name="KSO_WM_UNIT_TEXT_FILL_TYPE" val="1"/>
  <p:tag name="KSO_WM_UNIT_USESOURCEFORMAT_APPLY" val="1"/>
</p:tagLst>
</file>

<file path=ppt/tags/tag420.xml><?xml version="1.0" encoding="utf-8"?>
<p:tagLst xmlns:a="http://schemas.openxmlformats.org/drawingml/2006/main" xmlns:r="http://schemas.openxmlformats.org/officeDocument/2006/relationships" xmlns:p="http://schemas.openxmlformats.org/presentationml/2006/main">
  <p:tag name="KSO_WM_UNIT_PRESET_TEXT" val="单击此处添加文本具体内容"/>
  <p:tag name="KSO_WM_UNIT_NOCLEAR" val="0"/>
  <p:tag name="KSO_WM_UNIT_VALUE" val="230"/>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20190048_2*l_h_f*1_2_1"/>
  <p:tag name="KSO_WM_TEMPLATE_CATEGORY" val="diagram"/>
  <p:tag name="KSO_WM_TEMPLATE_INDEX" val="20190048"/>
  <p:tag name="KSO_WM_UNIT_LAYERLEVEL" val="1_1_1"/>
  <p:tag name="KSO_WM_TAG_VERSION" val="1.0"/>
  <p:tag name="KSO_WM_BEAUTIFY_FLAG" val="#wm#"/>
  <p:tag name="KSO_WM_UNIT_FILL_FORE_SCHEMECOLOR_INDEX" val="7"/>
  <p:tag name="KSO_WM_UNIT_FILL_TYPE" val="1"/>
  <p:tag name="KSO_WM_UNIT_TEXT_FILL_FORE_SCHEMECOLOR_INDEX" val="13"/>
  <p:tag name="KSO_WM_UNIT_TEXT_FILL_TYPE" val="1"/>
  <p:tag name="KSO_WM_UNIT_USESOURCEFORMAT_APPLY" val="1"/>
</p:tagLst>
</file>

<file path=ppt/tags/tag421.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添加标题"/>
  <p:tag name="KSO_WM_UNIT_NOCLEAR" val="0"/>
  <p:tag name="KSO_WM_UNIT_VALUE" val="14"/>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diagram20190048_2*l_h_a*1_2_1"/>
  <p:tag name="KSO_WM_TEMPLATE_CATEGORY" val="diagram"/>
  <p:tag name="KSO_WM_TEMPLATE_INDEX" val="20190048"/>
  <p:tag name="KSO_WM_UNIT_LAYERLEVEL" val="1_1_1"/>
  <p:tag name="KSO_WM_TAG_VERSION" val="1.0"/>
  <p:tag name="KSO_WM_BEAUTIFY_FLAG" val="#wm#"/>
  <p:tag name="KSO_WM_UNIT_FILL_FORE_SCHEMECOLOR_INDEX" val="7"/>
  <p:tag name="KSO_WM_UNIT_FILL_TYPE" val="1"/>
  <p:tag name="KSO_WM_UNIT_TEXT_FILL_FORE_SCHEMECOLOR_INDEX" val="14"/>
  <p:tag name="KSO_WM_UNIT_TEXT_FILL_TYPE" val="1"/>
  <p:tag name="KSO_WM_UNIT_USESOURCEFORMAT_APPLY" val="1"/>
</p:tagLst>
</file>

<file path=ppt/tags/tag422.xml><?xml version="1.0" encoding="utf-8"?>
<p:tagLst xmlns:a="http://schemas.openxmlformats.org/drawingml/2006/main" xmlns:r="http://schemas.openxmlformats.org/officeDocument/2006/relationships" xmlns:p="http://schemas.openxmlformats.org/presentationml/2006/main">
  <p:tag name="KSO_WM_UNIT_PRESET_TEXT" val="单击此处添加文本具体内容"/>
  <p:tag name="KSO_WM_UNIT_NOCLEAR" val="0"/>
  <p:tag name="KSO_WM_UNIT_VALUE" val="230"/>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20190048_2*l_h_f*1_3_1"/>
  <p:tag name="KSO_WM_TEMPLATE_CATEGORY" val="diagram"/>
  <p:tag name="KSO_WM_TEMPLATE_INDEX" val="20190048"/>
  <p:tag name="KSO_WM_UNIT_LAYERLEVEL" val="1_1_1"/>
  <p:tag name="KSO_WM_TAG_VERSION" val="1.0"/>
  <p:tag name="KSO_WM_BEAUTIFY_FLAG" val="#wm#"/>
  <p:tag name="KSO_WM_UNIT_FILL_FORE_SCHEMECOLOR_INDEX" val="5"/>
  <p:tag name="KSO_WM_UNIT_FILL_TYPE" val="1"/>
  <p:tag name="KSO_WM_UNIT_TEXT_FILL_FORE_SCHEMECOLOR_INDEX" val="13"/>
  <p:tag name="KSO_WM_UNIT_TEXT_FILL_TYPE" val="1"/>
  <p:tag name="KSO_WM_UNIT_USESOURCEFORMAT_APPLY" val="1"/>
</p:tagLst>
</file>

<file path=ppt/tags/tag423.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添加标题"/>
  <p:tag name="KSO_WM_UNIT_NOCLEAR" val="0"/>
  <p:tag name="KSO_WM_UNIT_VALUE" val="14"/>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diagram20190048_2*l_h_a*1_3_1"/>
  <p:tag name="KSO_WM_TEMPLATE_CATEGORY" val="diagram"/>
  <p:tag name="KSO_WM_TEMPLATE_INDEX" val="20190048"/>
  <p:tag name="KSO_WM_UNIT_LAYERLEVEL" val="1_1_1"/>
  <p:tag name="KSO_WM_TAG_VERSION" val="1.0"/>
  <p:tag name="KSO_WM_BEAUTIFY_FLAG" val="#wm#"/>
  <p:tag name="KSO_WM_UNIT_FILL_FORE_SCHEMECOLOR_INDEX" val="5"/>
  <p:tag name="KSO_WM_UNIT_FILL_TYPE" val="1"/>
  <p:tag name="KSO_WM_UNIT_TEXT_FILL_FORE_SCHEMECOLOR_INDEX" val="14"/>
  <p:tag name="KSO_WM_UNIT_TEXT_FILL_TYPE" val="1"/>
  <p:tag name="KSO_WM_UNIT_USESOURCEFORMAT_APPLY" val="1"/>
</p:tagLst>
</file>

<file path=ppt/tags/tag424.xml><?xml version="1.0" encoding="utf-8"?>
<p:tagLst xmlns:a="http://schemas.openxmlformats.org/drawingml/2006/main" xmlns:r="http://schemas.openxmlformats.org/officeDocument/2006/relationships" xmlns:p="http://schemas.openxmlformats.org/presentationml/2006/main">
  <p:tag name="KSO_WM_UNIT_RELATE_UNITID" val="diagram143_2*l*1"/>
  <p:tag name="KSO_WM_UNIT_ISCONTENTSTITLE" val="0"/>
  <p:tag name="KSO_WM_UNIT_PRESET_TEXT" val="单击此处添加标题"/>
  <p:tag name="KSO_WM_UNIT_NOCLEAR" val="0"/>
  <p:tag name="KSO_WM_UNIT_VALUE" val="33"/>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diagram20190048_2*a*1"/>
  <p:tag name="KSO_WM_TEMPLATE_CATEGORY" val="diagram"/>
  <p:tag name="KSO_WM_TEMPLATE_INDEX" val="20190048"/>
  <p:tag name="KSO_WM_UNIT_LAYERLEVEL" val="1"/>
  <p:tag name="KSO_WM_TAG_VERSION" val="1.0"/>
  <p:tag name="KSO_WM_BEAUTIFY_FLAG" val="#wm#"/>
  <p:tag name="KSO_WM_UNIT_TEXT_FILL_FORE_SCHEMECOLOR_INDEX" val="13"/>
  <p:tag name="KSO_WM_UNIT_TEXT_FILL_TYPE" val="1"/>
  <p:tag name="KSO_WM_UNIT_USESOURCEFORMAT_APPLY" val="1"/>
</p:tagLst>
</file>

<file path=ppt/tags/tag425.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Lst>
</file>

<file path=ppt/tags/tag426.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Lst>
</file>

<file path=ppt/tags/tag42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diagram"/>
  <p:tag name="KSO_WM_TEMPLATE_INDEX" val="20204032"/>
  <p:tag name="KSO_WM_SLIDE_ID" val="diagram20204032_1"/>
  <p:tag name="KSO_WM_TEMPLATE_SUBCATEGORY" val="0"/>
  <p:tag name="KSO_WM_TEMPLATE_MASTER_TYPE" val="0"/>
  <p:tag name="KSO_WM_TEMPLATE_COLOR_TYPE" val="1"/>
  <p:tag name="KSO_WM_SLIDE_TYPE" val="text"/>
  <p:tag name="KSO_WM_SLIDE_SUBTYPE" val="pureTxt"/>
  <p:tag name="KSO_WM_SLIDE_ITEM_CNT" val="0"/>
  <p:tag name="KSO_WM_SLIDE_INDEX" val="1"/>
  <p:tag name="KSO_WM_SLIDE_SIZE" val="959*540"/>
  <p:tag name="KSO_WM_SLIDE_POSITION" val="0*0"/>
  <p:tag name="KSO_WM_TAG_VERSION" val="1.0"/>
  <p:tag name="KSO_WM_SLIDE_LAYOUT" val="f"/>
  <p:tag name="KSO_WM_SLIDE_LAYOUT_CNT" val="1"/>
  <p:tag name="KSO_WM_SLIDE_BK_DARK_LIGHT" val="2"/>
  <p:tag name="KSO_WM_SLIDE_BACKGROUND_TYPE" val="general"/>
</p:tagLst>
</file>

<file path=ppt/tags/tag428.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Lst>
</file>

<file path=ppt/tags/tag4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diagram20204032_1*i*2"/>
  <p:tag name="KSO_WM_TEMPLATE_CATEGORY" val="diagram"/>
  <p:tag name="KSO_WM_TEMPLATE_INDEX" val="2020403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4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diagram20204032_1*i*3"/>
  <p:tag name="KSO_WM_TEMPLATE_CATEGORY" val="diagram"/>
  <p:tag name="KSO_WM_TEMPLATE_INDEX" val="20204032"/>
  <p:tag name="KSO_WM_UNIT_LAYERLEVEL" val="1"/>
  <p:tag name="KSO_WM_TAG_VERSION" val="1.0"/>
  <p:tag name="KSO_WM_BEAUTIFY_FLAG" val="#wm#"/>
  <p:tag name="KSO_WM_UNIT_FILL_FORE_SCHEMECOLOR_INDEX_BRIGHTNESS" val="0.8"/>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4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4032_1*i*4"/>
  <p:tag name="KSO_WM_TEMPLATE_CATEGORY" val="diagram"/>
  <p:tag name="KSO_WM_TEMPLATE_INDEX" val="20204032"/>
  <p:tag name="KSO_WM_UNIT_LAYERLEVEL" val="1"/>
  <p:tag name="KSO_WM_TAG_VERSION" val="1.0"/>
  <p:tag name="KSO_WM_BEAUTIFY_FLAG" val="#wm#"/>
  <p:tag name="KSO_WM_UNIT_FILL_FORE_SCHEMECOLOR_INDEX_BRIGHTNESS" val="0.8"/>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4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diagram20204032_1*i*5"/>
  <p:tag name="KSO_WM_TEMPLATE_CATEGORY" val="diagram"/>
  <p:tag name="KSO_WM_TEMPLATE_INDEX" val="20204032"/>
  <p:tag name="KSO_WM_UNIT_LAYERLEVEL" val="1"/>
  <p:tag name="KSO_WM_TAG_VERSION" val="1.0"/>
  <p:tag name="KSO_WM_BEAUTIFY_FLAG" val="#wm#"/>
  <p:tag name="KSO_WM_UNIT_FILL_FORE_SCHEMECOLOR_INDEX_BRIGHTNESS" val="0.8"/>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433.xml><?xml version="1.0" encoding="utf-8"?>
<p:tagLst xmlns:a="http://schemas.openxmlformats.org/drawingml/2006/main" xmlns:r="http://schemas.openxmlformats.org/officeDocument/2006/relationships" xmlns:p="http://schemas.openxmlformats.org/presentationml/2006/main">
  <p:tag name="KSO_WM_UNIT_NOCLEAR" val="0"/>
  <p:tag name="KSO_WM_UNIT_VALUE" val="360"/>
  <p:tag name="KSO_WM_UNIT_HIGHLIGHT" val="0"/>
  <p:tag name="KSO_WM_UNIT_COMPATIBLE" val="0"/>
  <p:tag name="KSO_WM_UNIT_DIAGRAM_ISNUMVISUAL" val="0"/>
  <p:tag name="KSO_WM_UNIT_DIAGRAM_ISREFERUNIT" val="0"/>
  <p:tag name="KSO_WM_UNIT_TYPE" val="f"/>
  <p:tag name="KSO_WM_UNIT_INDEX" val="1"/>
  <p:tag name="KSO_WM_UNIT_ID" val="diagram20204032_1*f*1"/>
  <p:tag name="KSO_WM_TEMPLATE_CATEGORY" val="diagram"/>
  <p:tag name="KSO_WM_TEMPLATE_INDEX" val="20204032"/>
  <p:tag name="KSO_WM_UNIT_LAYERLEVEL" val="1"/>
  <p:tag name="KSO_WM_TAG_VERSION" val="1.0"/>
  <p:tag name="KSO_WM_BEAUTIFY_FLAG" val="#wm#"/>
  <p:tag name="KSO_WM_UNIT_PRESET_TEXT" val="单击此处添加文本具体内容，简明扼要的阐述您的观点。根据需要可酌情增减文字，以便观者准确的理解您传达的思想。&#10;单击此处添加文本具体内容，简明扼要的阐述您的观点。根据需要可酌情增减文字，以便观者准确的理解您传达的思想。&#10;单击此处添加文本具体内容，简明扼要的阐述您的观点。根据需要可酌情增减文字，以便观者准确的理解您传达的思想。&#10;单击此处添加文本具体内容，简明扼要的阐述您的观点。根据需要可酌情增减文字，以便观者准确的理解您传达的思想。"/>
  <p:tag name="KSO_WM_UNIT_TEXT_FILL_FORE_SCHEMECOLOR_INDEX_BRIGHTNESS" val="0.25"/>
  <p:tag name="KSO_WM_UNIT_TEXT_FILL_FORE_SCHEMECOLOR_INDEX" val="13"/>
  <p:tag name="KSO_WM_UNIT_TEXT_FILL_TYPE" val="1"/>
</p:tagLst>
</file>

<file path=ppt/tags/tag4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diagram20204032_1*i*6"/>
  <p:tag name="KSO_WM_TEMPLATE_CATEGORY" val="diagram"/>
  <p:tag name="KSO_WM_TEMPLATE_INDEX" val="2020403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435.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Lst>
</file>

<file path=ppt/tags/tag436.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Lst>
</file>

<file path=ppt/tags/tag437.xml><?xml version="1.0" encoding="utf-8"?>
<p:tagLst xmlns:a="http://schemas.openxmlformats.org/drawingml/2006/main" xmlns:r="http://schemas.openxmlformats.org/officeDocument/2006/relationships" xmlns:p="http://schemas.openxmlformats.org/presentationml/2006/main">
  <p:tag name="KSO_WM_SLIDE_ID" val="custom20191571_13"/>
  <p:tag name="KSO_WM_TEMPLATE_SUBCATEGORY" val="0"/>
  <p:tag name="KSO_WM_TEMPLATE_MASTER_TYPE" val="1"/>
  <p:tag name="KSO_WM_TEMPLATE_COLOR_TYPE" val="1"/>
  <p:tag name="KSO_WM_SLIDE_TYPE" val="text"/>
  <p:tag name="KSO_WM_SLIDE_SUBTYPE" val="picTxt"/>
  <p:tag name="KSO_WM_SLIDE_ITEM_CNT" val="0"/>
  <p:tag name="KSO_WM_SLIDE_INDEX" val="13"/>
  <p:tag name="KSO_WM_SLIDE_SIZE" val="869*422"/>
  <p:tag name="KSO_WM_SLIDE_POSITION" val="45*18"/>
  <p:tag name="KSO_WM_TAG_VERSION" val="1.0"/>
  <p:tag name="KSO_WM_BEAUTIFY_FLAG" val="#wm#"/>
  <p:tag name="KSO_WM_TEMPLATE_CATEGORY" val="custom"/>
  <p:tag name="KSO_WM_TEMPLATE_INDEX" val="20191571"/>
  <p:tag name="KSO_WM_SLIDE_LAYOUT" val="a_d_f"/>
  <p:tag name="KSO_WM_SLIDE_LAYOUT_CNT" val="1_2_2"/>
</p:tagLst>
</file>

<file path=ppt/tags/tag438.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42"/>
  <p:tag name="KSO_WM_UNIT_HIGHLIGHT" val="0"/>
  <p:tag name="KSO_WM_UNIT_COMPATIBLE" val="0"/>
  <p:tag name="KSO_WM_UNIT_DIAGRAM_ISNUMVISUAL" val="0"/>
  <p:tag name="KSO_WM_UNIT_DIAGRAM_ISREFERUNIT" val="0"/>
  <p:tag name="KSO_WM_UNIT_TYPE" val="a"/>
  <p:tag name="KSO_WM_UNIT_INDEX" val="1"/>
  <p:tag name="KSO_WM_UNIT_ID" val="custom20191571_13*a*1"/>
  <p:tag name="KSO_WM_TEMPLATE_CATEGORY" val="custom"/>
  <p:tag name="KSO_WM_TEMPLATE_INDEX" val="20191571"/>
  <p:tag name="KSO_WM_UNIT_LAYERLEVEL" val="1"/>
  <p:tag name="KSO_WM_TAG_VERSION" val="1.0"/>
  <p:tag name="KSO_WM_BEAUTIFY_FLAG" val="#wm#"/>
  <p:tag name="KSO_WM_UNIT_PRESET_TEXT" val="单击此处添加标题"/>
</p:tagLst>
</file>

<file path=ppt/tags/tag43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diagram"/>
  <p:tag name="KSO_WM_TEMPLATE_INDEX" val="20200871"/>
  <p:tag name="KSO_WM_SLIDE_ID" val="diagram20200871_1"/>
  <p:tag name="KSO_WM_TEMPLATE_SUBCATEGORY" val="11"/>
  <p:tag name="KSO_WM_SLIDE_ITEM_CNT" val="0"/>
  <p:tag name="KSO_WM_SLIDE_INDEX" val="1"/>
  <p:tag name="KSO_WM_UNIT_SHOW_EDIT_AREA_INDICATION" val="1"/>
  <p:tag name="KSO_WM_TAG_VERSION" val="1.0"/>
  <p:tag name="KSO_WM_SLIDE_LAYOUT" val="a_d_f"/>
  <p:tag name="KSO_WM_SLIDE_LAYOUT_CNT" val="1_1_1"/>
  <p:tag name="KSO_WM_SLIDE_TYPE" val="text"/>
  <p:tag name="KSO_WM_SLIDE_SUBTYPE" val="picTxt"/>
  <p:tag name="KSO_WM_SLIDE_SIZE" val="865*445"/>
  <p:tag name="KSO_WM_SLIDE_POSITION" val="47*47"/>
  <p:tag name="KSO_WM_SLIDE_LAYOUT_INFO" val="{&#10;    &quot;backgroundInfo&quot;: [&#10;        {&#10;            &quot;bottom&quot;: 0,&#10;            &quot;bottomAbs&quot;: false,&#10;            &quot;left&quot;: 0,&#10;            &quot;leftAbs&quot;: false,&#10;            &quot;right&quot;: 0,&#10;            &quot;rightAbs&quot;: false,&#10;            &quot;top&quot;: 0,&#10;            &quot;topAbs&quot;: false,&#10;            &quot;type&quot;: &quot;general&quot;&#10;        },&#10;        {&#10;            &quot;bottom&quot;: 0,&#10;            &quot;bottomAbs&quot;: false,&#10;            &quot;left&quot;: 0,&#10;            &quot;leftAbs&quot;: false,&#10;            &quot;right&quot;: 0,&#10;            &quot;rightAbs&quot;: false,&#10;            &quot;top&quot;: 0,&#10;            &quot;topAbs&quot;: false,&#10;            &quot;type&quot;: &quot;frame&quot;&#10;        }&#10;    ],&#10;    &quot;direction&quot;: 1,&#10;    &quot;id&quot;: &quot;2019-12-13T13:31:03&quot;,&#10;    &quot;maxSize&quot;: {&#10;        &quot;size1&quot;: 69&#10;    },&#10;    &quot;minSize&quot;: {&#10;        &quot;size1&quot;: 30.300000000000001&#10;    },&#10;    &quot;normalSize&quot;: {&#10;        &quot;size1&quot;: 62.112499999999997&#10;    },&#10;    &quot;subLayout&quot;: [&#10;        {&#10;            &quot;horizontalAlign&quot;: 0,&#10;            &quot;id&quot;: &quot;2019-12-13T13:31:03&quot;,&#10;            &quot;margin&quot;: {&#10;                &quot;bottom&quot;: 1.690000057220459,&#10;                &quot;left&quot;: 1.690000057220459,&#10;                &quot;right&quot;: 1.2439998388290405,&#10;                &quot;top&quot;: 1.690000057220459&#10;            },&#10;            &quot;type&quot;: 0,&#10;            &quot;verticalAlign&quot;: 1&#10;        },&#10;        {&#10;            &quot;backgroundInfo&quot;: [&#10;                {&#10;                    &quot;bottom&quot;: 0,&#10;                    &quot;bottomAbs&quot;: false,&#10;                    &quot;left&quot;: 0.27497080000000002,&#10;                    &quot;leftAbs&quot;: false,&#10;                    &quot;right&quot;: 0,&#10;                    &quot;rightAbs&quot;: false,&#10;                    &quot;top&quot;: 0,&#10;                    &quot;topAbs&quot;: false,&#10;                    &quot;type&quot;: &quot;leftRight&quot;&#10;                }&#10;            ],&#10;            &quot;horizontalAlign&quot;: 0,&#10;            &quot;id&quot;: &quot;2019-12-13T13:31:03&quot;,&#10;            &quot;margin&quot;: {&#10;                &quot;bottom&quot;: 1.690000057220459,&#10;                &quot;left&quot;: 0.026000002399086952,&#10;                &quot;right&quot;: 1.690000057220459,&#10;                &quot;top&quot;: 1.690000057220459&#10;            },&#10;            &quot;marginOverLayout&quot;: {&#10;                &quot;bottom&quot;: 1.690000057220459,&#10;                &quot;left&quot;: 0.026000002399086952,&#10;                &quot;right&quot;: 1.690000057220459,&#10;                &quot;top&quot;: 1.690000057220459&#10;            },&#10;            &quot;type&quot;: 0,&#10;            &quot;verticalAlign&quot;: 1&#10;        }&#10;    ],&#10;    &quot;type&quot;: 0&#10;}&#10;"/>
  <p:tag name="KSO_WM_SLIDE_CAN_ADD_NAVIGATION" val="1"/>
  <p:tag name="KSO_WM_SLIDE_BACKGROUND" val="[&quot;general&quot;,&quot;frame&quot;,&quot;leftRight&quot;]"/>
  <p:tag name="KSO_WM_SLIDE_RATIO" val="1.777778"/>
  <p:tag name="KSO_WM_TEMPLATE_MASTER_TYPE" val="0"/>
  <p:tag name="KSO_WM_TEMPLATE_COLOR_TYPE" val="1"/>
  <p:tag name="KSO_WM_SLIDE_BK_DARK_LIGHT" val="2"/>
  <p:tag name="KSO_WM_SLIDE_BACKGROUND_TYPE" val="leftRight"/>
</p:tagLst>
</file>

<file path=ppt/tags/tag440.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BK_DARK_LIGHT" val="1"/>
  <p:tag name="KSO_WM_UNIT_LAYERLEVEL" val="1"/>
  <p:tag name="KSO_WM_TAG_VERSION" val="1.0"/>
  <p:tag name="KSO_WM_BEAUTIFY_FLAG" val="#wm#"/>
  <p:tag name="KSO_WM_UNIT_FILL_FORE_SCHEMECOLOR_INDEX_BRIGHTNESS" val="0"/>
  <p:tag name="KSO_WM_UNIT_FILL_FORE_SCHEMECOLOR_INDEX" val="15"/>
  <p:tag name="KSO_WM_UNIT_FILL_TYPE" val="1"/>
  <p:tag name="KSO_WM_UNIT_TEXT_FILL_FORE_SCHEMECOLOR_INDEX_BRIGHTNESS" val="0"/>
  <p:tag name="KSO_WM_UNIT_TEXT_FILL_FORE_SCHEMECOLOR_INDEX" val="2"/>
  <p:tag name="KSO_WM_UNIT_TEXT_FILL_TYPE" val="1"/>
</p:tagLst>
</file>

<file path=ppt/tags/tag441.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Lst>
</file>

<file path=ppt/tags/tag442.xml><?xml version="1.0" encoding="utf-8"?>
<p:tagLst xmlns:a="http://schemas.openxmlformats.org/drawingml/2006/main" xmlns:r="http://schemas.openxmlformats.org/officeDocument/2006/relationships" xmlns:p="http://schemas.openxmlformats.org/presentationml/2006/main">
  <p:tag name="KSO_WM_UNIT_PRESET_TEXT" val="点击输入正文"/>
  <p:tag name="KSO_WM_UNIT_NOCLEAR" val="0"/>
  <p:tag name="KSO_WM_UNIT_SHOW_EDIT_AREA_INDICATION" val="1"/>
  <p:tag name="KSO_WM_UNIT_VALUE" val="288"/>
  <p:tag name="KSO_WM_UNIT_HIGHLIGHT" val="0"/>
  <p:tag name="KSO_WM_UNIT_COMPATIBLE" val="0"/>
  <p:tag name="KSO_WM_UNIT_DIAGRAM_ISNUMVISUAL" val="0"/>
  <p:tag name="KSO_WM_UNIT_DIAGRAM_ISREFERUNIT" val="0"/>
  <p:tag name="KSO_WM_UNIT_TYPE" val="f"/>
  <p:tag name="KSO_WM_UNIT_INDEX" val="1"/>
  <p:tag name="KSO_WM_UNIT_ID" val="diagram20200871_1*f*1"/>
  <p:tag name="KSO_WM_TEMPLATE_CATEGORY" val="diagram"/>
  <p:tag name="KSO_WM_TEMPLATE_INDEX" val="20200871"/>
  <p:tag name="KSO_WM_UNIT_LAYERLEVEL" val="1"/>
  <p:tag name="KSO_WM_TAG_VERSION" val="1.0"/>
  <p:tag name="KSO_WM_BEAUTIFY_FLAG" val="#wm#"/>
  <p:tag name="KSO_WM_UNIT_DEFAULT_FONT" val="14;18;2"/>
  <p:tag name="KSO_WM_UNIT_BLOCK" val="0"/>
  <p:tag name="KSO_WM_UNIT_TEXT_FILL_FORE_SCHEMECOLOR_INDEX_BRIGHTNESS" val="0.35"/>
  <p:tag name="KSO_WM_UNIT_TEXT_FILL_FORE_SCHEMECOLOR_INDEX" val="13"/>
  <p:tag name="KSO_WM_UNIT_TEXT_FILL_TYPE" val="1"/>
</p:tagLst>
</file>

<file path=ppt/tags/tag443.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点击输入大标题"/>
  <p:tag name="KSO_WM_UNIT_NOCLEAR" val="0"/>
  <p:tag name="KSO_WM_UNIT_SHOW_EDIT_AREA_INDICATION" val="1"/>
  <p:tag name="KSO_WM_UNIT_VALUE" val="12"/>
  <p:tag name="KSO_WM_UNIT_HIGHLIGHT" val="0"/>
  <p:tag name="KSO_WM_UNIT_COMPATIBLE" val="0"/>
  <p:tag name="KSO_WM_UNIT_DIAGRAM_ISNUMVISUAL" val="0"/>
  <p:tag name="KSO_WM_UNIT_DIAGRAM_ISREFERUNIT" val="0"/>
  <p:tag name="KSO_WM_UNIT_TYPE" val="a"/>
  <p:tag name="KSO_WM_UNIT_INDEX" val="1"/>
  <p:tag name="KSO_WM_UNIT_ID" val="diagram20200871_1*a*1"/>
  <p:tag name="KSO_WM_TEMPLATE_CATEGORY" val="diagram"/>
  <p:tag name="KSO_WM_TEMPLATE_INDEX" val="20200871"/>
  <p:tag name="KSO_WM_UNIT_LAYERLEVEL" val="1"/>
  <p:tag name="KSO_WM_TAG_VERSION" val="1.0"/>
  <p:tag name="KSO_WM_BEAUTIFY_FLAG" val="#wm#"/>
  <p:tag name="KSO_WM_UNIT_DEFAULT_FONT" val="28;36;4"/>
  <p:tag name="KSO_WM_UNIT_BLOCK" val="0"/>
  <p:tag name="KSO_WM_UNIT_TEXT_FILL_FORE_SCHEMECOLOR_INDEX_BRIGHTNESS" val="0.25"/>
  <p:tag name="KSO_WM_UNIT_TEXT_FILL_FORE_SCHEMECOLOR_INDEX" val="13"/>
  <p:tag name="KSO_WM_UNIT_TEXT_FILL_TYPE" val="1"/>
</p:tagLst>
</file>

<file path=ppt/tags/tag44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diagram"/>
  <p:tag name="KSO_WM_TEMPLATE_INDEX" val="20200861"/>
  <p:tag name="KSO_WM_SLIDE_ID" val="diagram20200861_1"/>
  <p:tag name="KSO_WM_TEMPLATE_SUBCATEGORY" val="0"/>
  <p:tag name="KSO_WM_TEMPLATE_MASTER_TYPE" val="0"/>
  <p:tag name="KSO_WM_TEMPLATE_COLOR_TYPE" val="1"/>
  <p:tag name="KSO_WM_SLIDE_TYPE" val="text"/>
  <p:tag name="KSO_WM_SLIDE_SUBTYPE" val="picTxt"/>
  <p:tag name="KSO_WM_SLIDE_ITEM_CNT" val="0"/>
  <p:tag name="KSO_WM_SLIDE_INDEX" val="1"/>
  <p:tag name="KSO_WM_SLIDE_SIZE" val="959*540"/>
  <p:tag name="KSO_WM_SLIDE_POSITION" val="0*0"/>
  <p:tag name="KSO_WM_TAG_VERSION" val="1.0"/>
  <p:tag name="KSO_WM_SLIDE_LAYOUT" val="a_d_f"/>
  <p:tag name="KSO_WM_SLIDE_LAYOUT_CNT" val="1_1_1"/>
  <p:tag name="KSO_WM_SLIDE_BK_DARK_LIGHT" val="2"/>
  <p:tag name="KSO_WM_SLIDE_BACKGROUND_TYPE" val="general"/>
</p:tagLst>
</file>

<file path=ppt/tags/tag445.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Lst>
</file>

<file path=ppt/tags/tag4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2"/>
  <p:tag name="KSO_WM_UNIT_ID" val="diagram20200861_1*i*12"/>
  <p:tag name="KSO_WM_TEMPLATE_CATEGORY" val="diagram"/>
  <p:tag name="KSO_WM_TEMPLATE_INDEX" val="20200861"/>
  <p:tag name="KSO_WM_UNIT_LAYERLEVEL" val="1"/>
  <p:tag name="KSO_WM_TAG_VERSION" val="1.0"/>
  <p:tag name="KSO_WM_BEAUTIFY_FLAG" val="#wm#"/>
  <p:tag name="KSO_WM_UNIT_FILL_FORE_SCHEMECOLOR_INDEX_BRIGHTNESS" val="-0.05"/>
  <p:tag name="KSO_WM_UNIT_FILL_FORE_SCHEMECOLOR_INDEX" val="14"/>
  <p:tag name="KSO_WM_UNIT_FILL_TYPE" val="1"/>
  <p:tag name="KSO_WM_UNIT_LINE_FORE_SCHEMECOLOR_INDEX_BRIGHTNESS" val="-0.15"/>
  <p:tag name="KSO_WM_UNIT_LINE_FORE_SCHEMECOLOR_INDEX" val="14"/>
  <p:tag name="KSO_WM_UNIT_LINE_FILL_TYPE" val="2"/>
  <p:tag name="KSO_WM_UNIT_TEXT_FILL_FORE_SCHEMECOLOR_INDEX_BRIGHTNESS" val="0"/>
  <p:tag name="KSO_WM_UNIT_TEXT_FILL_FORE_SCHEMECOLOR_INDEX" val="2"/>
  <p:tag name="KSO_WM_UNIT_TEXT_FILL_TYPE" val="1"/>
</p:tagLst>
</file>

<file path=ppt/tags/tag4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3"/>
  <p:tag name="KSO_WM_UNIT_ID" val="diagram20200861_1*i*23"/>
  <p:tag name="KSO_WM_TEMPLATE_CATEGORY" val="diagram"/>
  <p:tag name="KSO_WM_TEMPLATE_INDEX" val="20200861"/>
  <p:tag name="KSO_WM_UNIT_LAYERLEVEL" val="1"/>
  <p:tag name="KSO_WM_TAG_VERSION" val="1.0"/>
  <p:tag name="KSO_WM_BEAUTIFY_FLAG" val="#wm#"/>
  <p:tag name="KSO_WM_UNIT_FILL_FORE_SCHEMECOLOR_INDEX_BRIGHTNESS" val="-0.05"/>
  <p:tag name="KSO_WM_UNIT_FILL_FORE_SCHEMECOLOR_INDEX" val="14"/>
  <p:tag name="KSO_WM_UNIT_FILL_TYPE" val="1"/>
  <p:tag name="KSO_WM_UNIT_LINE_FORE_SCHEMECOLOR_INDEX_BRIGHTNESS" val="-0.15"/>
  <p:tag name="KSO_WM_UNIT_LINE_FORE_SCHEMECOLOR_INDEX" val="14"/>
  <p:tag name="KSO_WM_UNIT_LINE_FILL_TYPE" val="2"/>
  <p:tag name="KSO_WM_UNIT_TEXT_FILL_FORE_SCHEMECOLOR_INDEX_BRIGHTNESS" val="0"/>
  <p:tag name="KSO_WM_UNIT_TEXT_FILL_FORE_SCHEMECOLOR_INDEX" val="2"/>
  <p:tag name="KSO_WM_UNIT_TEXT_FILL_TYPE" val="1"/>
</p:tagLst>
</file>

<file path=ppt/tags/tag4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2"/>
  <p:tag name="KSO_WM_UNIT_ID" val="diagram20200861_1*i*32"/>
  <p:tag name="KSO_WM_TEMPLATE_CATEGORY" val="diagram"/>
  <p:tag name="KSO_WM_TEMPLATE_INDEX" val="20200861"/>
  <p:tag name="KSO_WM_UNIT_LAYERLEVEL" val="1"/>
  <p:tag name="KSO_WM_TAG_VERSION" val="1.0"/>
  <p:tag name="KSO_WM_BEAUTIFY_FLAG" val="#wm#"/>
  <p:tag name="KSO_WM_UNIT_FILL_FORE_SCHEMECOLOR_INDEX_BRIGHTNESS" val="-0.05"/>
  <p:tag name="KSO_WM_UNIT_FILL_FORE_SCHEMECOLOR_INDEX" val="14"/>
  <p:tag name="KSO_WM_UNIT_FILL_TYPE" val="1"/>
  <p:tag name="KSO_WM_UNIT_LINE_FORE_SCHEMECOLOR_INDEX_BRIGHTNESS" val="-0.15"/>
  <p:tag name="KSO_WM_UNIT_LINE_FORE_SCHEMECOLOR_INDEX" val="14"/>
  <p:tag name="KSO_WM_UNIT_LINE_FILL_TYPE" val="2"/>
</p:tagLst>
</file>

<file path=ppt/tags/tag4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3"/>
  <p:tag name="KSO_WM_UNIT_ID" val="diagram20200861_1*i*33"/>
  <p:tag name="KSO_WM_TEMPLATE_CATEGORY" val="diagram"/>
  <p:tag name="KSO_WM_TEMPLATE_INDEX" val="20200861"/>
  <p:tag name="KSO_WM_UNIT_LAYERLEVEL" val="1"/>
  <p:tag name="KSO_WM_TAG_VERSION" val="1.0"/>
  <p:tag name="KSO_WM_BEAUTIFY_FLAG" val="#wm#"/>
  <p:tag name="KSO_WM_UNIT_FILL_FORE_SCHEMECOLOR_INDEX_BRIGHTNESS" val="-0.05"/>
  <p:tag name="KSO_WM_UNIT_FILL_FORE_SCHEMECOLOR_INDEX" val="14"/>
  <p:tag name="KSO_WM_UNIT_FILL_TYPE" val="1"/>
  <p:tag name="KSO_WM_UNIT_LINE_FORE_SCHEMECOLOR_INDEX_BRIGHTNESS" val="-0.15"/>
  <p:tag name="KSO_WM_UNIT_LINE_FORE_SCHEMECOLOR_INDEX" val="14"/>
  <p:tag name="KSO_WM_UNIT_LINE_FILL_TYPE" val="2"/>
</p:tagLst>
</file>

<file path=ppt/tags/tag4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4"/>
  <p:tag name="KSO_WM_UNIT_ID" val="diagram20200861_1*i*34"/>
  <p:tag name="KSO_WM_TEMPLATE_CATEGORY" val="diagram"/>
  <p:tag name="KSO_WM_TEMPLATE_INDEX" val="20200861"/>
  <p:tag name="KSO_WM_UNIT_LAYERLEVEL" val="1"/>
  <p:tag name="KSO_WM_TAG_VERSION" val="1.0"/>
  <p:tag name="KSO_WM_BEAUTIFY_FLAG" val="#wm#"/>
  <p:tag name="KSO_WM_UNIT_FILL_FORE_SCHEMECOLOR_INDEX_BRIGHTNESS" val="-0.05"/>
  <p:tag name="KSO_WM_UNIT_FILL_FORE_SCHEMECOLOR_INDEX" val="14"/>
  <p:tag name="KSO_WM_UNIT_FILL_TYPE" val="1"/>
  <p:tag name="KSO_WM_UNIT_LINE_FORE_SCHEMECOLOR_INDEX_BRIGHTNESS" val="-0.15"/>
  <p:tag name="KSO_WM_UNIT_LINE_FORE_SCHEMECOLOR_INDEX" val="14"/>
  <p:tag name="KSO_WM_UNIT_LINE_FILL_TYPE" val="2"/>
</p:tagLst>
</file>

<file path=ppt/tags/tag4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5"/>
  <p:tag name="KSO_WM_UNIT_ID" val="diagram20200861_1*i*35"/>
  <p:tag name="KSO_WM_TEMPLATE_CATEGORY" val="diagram"/>
  <p:tag name="KSO_WM_TEMPLATE_INDEX" val="20200861"/>
  <p:tag name="KSO_WM_UNIT_LAYERLEVEL" val="1"/>
  <p:tag name="KSO_WM_TAG_VERSION" val="1.0"/>
  <p:tag name="KSO_WM_BEAUTIFY_FLAG" val="#wm#"/>
  <p:tag name="KSO_WM_UNIT_FILL_FORE_SCHEMECOLOR_INDEX_BRIGHTNESS" val="-0.05"/>
  <p:tag name="KSO_WM_UNIT_FILL_FORE_SCHEMECOLOR_INDEX" val="14"/>
  <p:tag name="KSO_WM_UNIT_FILL_TYPE" val="1"/>
  <p:tag name="KSO_WM_UNIT_LINE_FORE_SCHEMECOLOR_INDEX_BRIGHTNESS" val="-0.15"/>
  <p:tag name="KSO_WM_UNIT_LINE_FORE_SCHEMECOLOR_INDEX" val="14"/>
  <p:tag name="KSO_WM_UNIT_LINE_FILL_TYPE" val="2"/>
</p:tagLst>
</file>

<file path=ppt/tags/tag4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6"/>
  <p:tag name="KSO_WM_UNIT_ID" val="diagram20200861_1*i*36"/>
  <p:tag name="KSO_WM_TEMPLATE_CATEGORY" val="diagram"/>
  <p:tag name="KSO_WM_TEMPLATE_INDEX" val="20200861"/>
  <p:tag name="KSO_WM_UNIT_LAYERLEVEL" val="1"/>
  <p:tag name="KSO_WM_TAG_VERSION" val="1.0"/>
  <p:tag name="KSO_WM_BEAUTIFY_FLAG" val="#wm#"/>
  <p:tag name="KSO_WM_UNIT_FILL_FORE_SCHEMECOLOR_INDEX_BRIGHTNESS" val="-0.05"/>
  <p:tag name="KSO_WM_UNIT_FILL_FORE_SCHEMECOLOR_INDEX" val="14"/>
  <p:tag name="KSO_WM_UNIT_FILL_TYPE" val="1"/>
  <p:tag name="KSO_WM_UNIT_LINE_FORE_SCHEMECOLOR_INDEX_BRIGHTNESS" val="-0.15"/>
  <p:tag name="KSO_WM_UNIT_LINE_FORE_SCHEMECOLOR_INDEX" val="14"/>
  <p:tag name="KSO_WM_UNIT_LINE_FILL_TYPE" val="2"/>
  <p:tag name="KSO_WM_UNIT_TEXT_FILL_FORE_SCHEMECOLOR_INDEX_BRIGHTNESS" val="0"/>
  <p:tag name="KSO_WM_UNIT_TEXT_FILL_FORE_SCHEMECOLOR_INDEX" val="2"/>
  <p:tag name="KSO_WM_UNIT_TEXT_FILL_TYPE" val="1"/>
</p:tagLst>
</file>

<file path=ppt/tags/tag4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7"/>
  <p:tag name="KSO_WM_UNIT_ID" val="diagram20200861_1*i*37"/>
  <p:tag name="KSO_WM_TEMPLATE_CATEGORY" val="diagram"/>
  <p:tag name="KSO_WM_TEMPLATE_INDEX" val="20200861"/>
  <p:tag name="KSO_WM_UNIT_LAYERLEVEL" val="1"/>
  <p:tag name="KSO_WM_TAG_VERSION" val="1.0"/>
  <p:tag name="KSO_WM_BEAUTIFY_FLAG" val="#wm#"/>
  <p:tag name="KSO_WM_UNIT_FILL_FORE_SCHEMECOLOR_INDEX_BRIGHTNESS" val="-0.05"/>
  <p:tag name="KSO_WM_UNIT_FILL_FORE_SCHEMECOLOR_INDEX" val="14"/>
  <p:tag name="KSO_WM_UNIT_FILL_TYPE" val="1"/>
  <p:tag name="KSO_WM_UNIT_LINE_FORE_SCHEMECOLOR_INDEX_BRIGHTNESS" val="-0.15"/>
  <p:tag name="KSO_WM_UNIT_LINE_FORE_SCHEMECOLOR_INDEX" val="14"/>
  <p:tag name="KSO_WM_UNIT_LINE_FILL_TYPE" val="2"/>
</p:tagLst>
</file>

<file path=ppt/tags/tag4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diagram20200861_1*i*2"/>
  <p:tag name="KSO_WM_TEMPLATE_CATEGORY" val="diagram"/>
  <p:tag name="KSO_WM_TEMPLATE_INDEX" val="20200861"/>
  <p:tag name="KSO_WM_UNIT_LAYERLEVEL" val="1"/>
  <p:tag name="KSO_WM_TAG_VERSION" val="1.0"/>
  <p:tag name="KSO_WM_BEAUTIFY_FLAG" val="#wm#"/>
  <p:tag name="KSO_WM_UNIT_FILL_FORE_SCHEMECOLOR_INDEX_BRIGHTNESS" val="-0.05"/>
  <p:tag name="KSO_WM_UNIT_FILL_FORE_SCHEMECOLOR_INDEX" val="14"/>
  <p:tag name="KSO_WM_UNIT_FILL_TYPE" val="1"/>
  <p:tag name="KSO_WM_UNIT_LINE_FORE_SCHEMECOLOR_INDEX_BRIGHTNESS" val="-0.15"/>
  <p:tag name="KSO_WM_UNIT_LINE_FORE_SCHEMECOLOR_INDEX" val="14"/>
  <p:tag name="KSO_WM_UNIT_LINE_FILL_TYPE" val="2"/>
</p:tagLst>
</file>

<file path=ppt/tags/tag4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diagram20200861_1*i*3"/>
  <p:tag name="KSO_WM_TEMPLATE_CATEGORY" val="diagram"/>
  <p:tag name="KSO_WM_TEMPLATE_INDEX" val="20200861"/>
  <p:tag name="KSO_WM_UNIT_LAYERLEVEL" val="1"/>
  <p:tag name="KSO_WM_TAG_VERSION" val="1.0"/>
  <p:tag name="KSO_WM_BEAUTIFY_FLAG" val="#wm#"/>
  <p:tag name="KSO_WM_UNIT_FILL_FORE_SCHEMECOLOR_INDEX_BRIGHTNESS" val="-0.05"/>
  <p:tag name="KSO_WM_UNIT_FILL_FORE_SCHEMECOLOR_INDEX" val="14"/>
  <p:tag name="KSO_WM_UNIT_FILL_TYPE" val="1"/>
  <p:tag name="KSO_WM_UNIT_LINE_FORE_SCHEMECOLOR_INDEX_BRIGHTNESS" val="-0.15"/>
  <p:tag name="KSO_WM_UNIT_LINE_FORE_SCHEMECOLOR_INDEX" val="14"/>
  <p:tag name="KSO_WM_UNIT_LINE_FILL_TYPE" val="2"/>
</p:tagLst>
</file>

<file path=ppt/tags/tag4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0861_1*i*4"/>
  <p:tag name="KSO_WM_TEMPLATE_CATEGORY" val="diagram"/>
  <p:tag name="KSO_WM_TEMPLATE_INDEX" val="20200861"/>
  <p:tag name="KSO_WM_UNIT_LAYERLEVEL" val="1"/>
  <p:tag name="KSO_WM_TAG_VERSION" val="1.0"/>
  <p:tag name="KSO_WM_BEAUTIFY_FLAG" val="#wm#"/>
  <p:tag name="KSO_WM_UNIT_FILL_FORE_SCHEMECOLOR_INDEX_BRIGHTNESS" val="-0.05"/>
  <p:tag name="KSO_WM_UNIT_FILL_FORE_SCHEMECOLOR_INDEX" val="14"/>
  <p:tag name="KSO_WM_UNIT_FILL_TYPE" val="1"/>
  <p:tag name="KSO_WM_UNIT_LINE_FORE_SCHEMECOLOR_INDEX_BRIGHTNESS" val="-0.15"/>
  <p:tag name="KSO_WM_UNIT_LINE_FORE_SCHEMECOLOR_INDEX" val="14"/>
  <p:tag name="KSO_WM_UNIT_LINE_FILL_TYPE" val="2"/>
</p:tagLst>
</file>

<file path=ppt/tags/tag4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diagram20200861_1*i*5"/>
  <p:tag name="KSO_WM_TEMPLATE_CATEGORY" val="diagram"/>
  <p:tag name="KSO_WM_TEMPLATE_INDEX" val="20200861"/>
  <p:tag name="KSO_WM_UNIT_LAYERLEVEL" val="1"/>
  <p:tag name="KSO_WM_TAG_VERSION" val="1.0"/>
  <p:tag name="KSO_WM_BEAUTIFY_FLAG" val="#wm#"/>
  <p:tag name="KSO_WM_UNIT_FILL_FORE_SCHEMECOLOR_INDEX_BRIGHTNESS" val="-0.05"/>
  <p:tag name="KSO_WM_UNIT_FILL_FORE_SCHEMECOLOR_INDEX" val="14"/>
  <p:tag name="KSO_WM_UNIT_FILL_TYPE" val="1"/>
  <p:tag name="KSO_WM_UNIT_LINE_FORE_SCHEMECOLOR_INDEX_BRIGHTNESS" val="-0.15"/>
  <p:tag name="KSO_WM_UNIT_LINE_FORE_SCHEMECOLOR_INDEX" val="14"/>
  <p:tag name="KSO_WM_UNIT_LINE_FILL_TYPE" val="2"/>
  <p:tag name="KSO_WM_UNIT_TEXT_FILL_FORE_SCHEMECOLOR_INDEX_BRIGHTNESS" val="0"/>
  <p:tag name="KSO_WM_UNIT_TEXT_FILL_FORE_SCHEMECOLOR_INDEX" val="2"/>
  <p:tag name="KSO_WM_UNIT_TEXT_FILL_TYPE" val="1"/>
</p:tagLst>
</file>

<file path=ppt/tags/tag458.xml><?xml version="1.0" encoding="utf-8"?>
<p:tagLst xmlns:a="http://schemas.openxmlformats.org/drawingml/2006/main" xmlns:r="http://schemas.openxmlformats.org/officeDocument/2006/relationships" xmlns:p="http://schemas.openxmlformats.org/presentationml/2006/main">
  <p:tag name="KSO_WM_UNIT_VALUE" val="1904*1427"/>
  <p:tag name="KSO_WM_UNIT_HIGHLIGHT" val="0"/>
  <p:tag name="KSO_WM_UNIT_COMPATIBLE" val="0"/>
  <p:tag name="KSO_WM_UNIT_DIAGRAM_ISNUMVISUAL" val="0"/>
  <p:tag name="KSO_WM_UNIT_DIAGRAM_ISREFERUNIT" val="0"/>
  <p:tag name="KSO_WM_UNIT_TYPE" val="d"/>
  <p:tag name="KSO_WM_UNIT_INDEX" val="1"/>
  <p:tag name="KSO_WM_UNIT_ID" val="diagram20200861_1*d*1"/>
  <p:tag name="KSO_WM_TEMPLATE_CATEGORY" val="diagram"/>
  <p:tag name="KSO_WM_TEMPLATE_INDEX" val="20200861"/>
  <p:tag name="KSO_WM_UNIT_SUPPORT_UNIT_TYPE" val="[]"/>
  <p:tag name="KSO_WM_UNIT_LAYERLEVEL" val="1"/>
  <p:tag name="KSO_WM_TAG_VERSION" val="1.0"/>
  <p:tag name="KSO_WM_BEAUTIFY_FLAG" val="#wm#"/>
  <p:tag name="REFSHAPE" val="1532815796"/>
</p:tagLst>
</file>

<file path=ppt/tags/tag4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diagram20200861_1*i*6"/>
  <p:tag name="KSO_WM_TEMPLATE_CATEGORY" val="diagram"/>
  <p:tag name="KSO_WM_TEMPLATE_INDEX" val="20200861"/>
  <p:tag name="KSO_WM_UNIT_LAYERLEVEL" val="1"/>
  <p:tag name="KSO_WM_TAG_VERSION" val="1.0"/>
  <p:tag name="KSO_WM_BEAUTIFY_FLAG" val="#wm#"/>
  <p:tag name="KSO_WM_UNIT_FILL_FORE_SCHEMECOLOR_INDEX_BRIGHTNESS" val="-0.05"/>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diagram20200861_1*i*7"/>
  <p:tag name="KSO_WM_TEMPLATE_CATEGORY" val="diagram"/>
  <p:tag name="KSO_WM_TEMPLATE_INDEX" val="20200861"/>
  <p:tag name="KSO_WM_UNIT_LAYERLEVEL" val="1"/>
  <p:tag name="KSO_WM_TAG_VERSION" val="1.0"/>
  <p:tag name="KSO_WM_BEAUTIFY_FLAG" val="#wm#"/>
  <p:tag name="KSO_WM_UNIT_FILL_FORE_SCHEMECOLOR_INDEX_BRIGHTNESS" val="-0.15"/>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9"/>
  <p:tag name="KSO_WM_UNIT_ID" val="diagram20200861_1*i*9"/>
  <p:tag name="KSO_WM_TEMPLATE_CATEGORY" val="diagram"/>
  <p:tag name="KSO_WM_TEMPLATE_INDEX" val="20200861"/>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0"/>
  <p:tag name="KSO_WM_UNIT_ID" val="diagram20200861_1*i*10"/>
  <p:tag name="KSO_WM_TEMPLATE_CATEGORY" val="diagram"/>
  <p:tag name="KSO_WM_TEMPLATE_INDEX" val="20200861"/>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1"/>
  <p:tag name="KSO_WM_UNIT_ID" val="diagram20200861_1*i*11"/>
  <p:tag name="KSO_WM_TEMPLATE_CATEGORY" val="diagram"/>
  <p:tag name="KSO_WM_TEMPLATE_INDEX" val="20200861"/>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3"/>
  <p:tag name="KSO_WM_UNIT_ID" val="diagram20200861_1*i*13"/>
  <p:tag name="KSO_WM_TEMPLATE_CATEGORY" val="diagram"/>
  <p:tag name="KSO_WM_TEMPLATE_INDEX" val="20200861"/>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4"/>
  <p:tag name="KSO_WM_UNIT_ID" val="diagram20200861_1*i*14"/>
  <p:tag name="KSO_WM_TEMPLATE_CATEGORY" val="diagram"/>
  <p:tag name="KSO_WM_TEMPLATE_INDEX" val="20200861"/>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5"/>
  <p:tag name="KSO_WM_UNIT_ID" val="diagram20200861_1*i*15"/>
  <p:tag name="KSO_WM_TEMPLATE_CATEGORY" val="diagram"/>
  <p:tag name="KSO_WM_TEMPLATE_INDEX" val="20200861"/>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6"/>
  <p:tag name="KSO_WM_UNIT_ID" val="diagram20200861_1*i*16"/>
  <p:tag name="KSO_WM_TEMPLATE_CATEGORY" val="diagram"/>
  <p:tag name="KSO_WM_TEMPLATE_INDEX" val="20200861"/>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7"/>
  <p:tag name="KSO_WM_UNIT_ID" val="diagram20200861_1*i*17"/>
  <p:tag name="KSO_WM_TEMPLATE_CATEGORY" val="diagram"/>
  <p:tag name="KSO_WM_TEMPLATE_INDEX" val="20200861"/>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8"/>
  <p:tag name="KSO_WM_UNIT_ID" val="diagram20200861_1*i*18"/>
  <p:tag name="KSO_WM_TEMPLATE_CATEGORY" val="diagram"/>
  <p:tag name="KSO_WM_TEMPLATE_INDEX" val="20200861"/>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9"/>
  <p:tag name="KSO_WM_UNIT_ID" val="diagram20200861_1*i*19"/>
  <p:tag name="KSO_WM_TEMPLATE_CATEGORY" val="diagram"/>
  <p:tag name="KSO_WM_TEMPLATE_INDEX" val="20200861"/>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0"/>
  <p:tag name="KSO_WM_UNIT_ID" val="diagram20200861_1*i*20"/>
  <p:tag name="KSO_WM_TEMPLATE_CATEGORY" val="diagram"/>
  <p:tag name="KSO_WM_TEMPLATE_INDEX" val="20200861"/>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1"/>
  <p:tag name="KSO_WM_UNIT_ID" val="diagram20200861_1*i*21"/>
  <p:tag name="KSO_WM_TEMPLATE_CATEGORY" val="diagram"/>
  <p:tag name="KSO_WM_TEMPLATE_INDEX" val="20200861"/>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2"/>
  <p:tag name="KSO_WM_UNIT_ID" val="diagram20200861_1*i*22"/>
  <p:tag name="KSO_WM_TEMPLATE_CATEGORY" val="diagram"/>
  <p:tag name="KSO_WM_TEMPLATE_INDEX" val="20200861"/>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4"/>
  <p:tag name="KSO_WM_UNIT_ID" val="diagram20200861_1*i*24"/>
  <p:tag name="KSO_WM_TEMPLATE_CATEGORY" val="diagram"/>
  <p:tag name="KSO_WM_TEMPLATE_INDEX" val="20200861"/>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5"/>
  <p:tag name="KSO_WM_UNIT_ID" val="diagram20200861_1*i*25"/>
  <p:tag name="KSO_WM_TEMPLATE_CATEGORY" val="diagram"/>
  <p:tag name="KSO_WM_TEMPLATE_INDEX" val="20200861"/>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6"/>
  <p:tag name="KSO_WM_UNIT_ID" val="diagram20200861_1*i*26"/>
  <p:tag name="KSO_WM_TEMPLATE_CATEGORY" val="diagram"/>
  <p:tag name="KSO_WM_TEMPLATE_INDEX" val="20200861"/>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7"/>
  <p:tag name="KSO_WM_UNIT_ID" val="diagram20200861_1*i*27"/>
  <p:tag name="KSO_WM_TEMPLATE_CATEGORY" val="diagram"/>
  <p:tag name="KSO_WM_TEMPLATE_INDEX" val="20200861"/>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8"/>
  <p:tag name="KSO_WM_UNIT_ID" val="diagram20200861_1*i*28"/>
  <p:tag name="KSO_WM_TEMPLATE_CATEGORY" val="diagram"/>
  <p:tag name="KSO_WM_TEMPLATE_INDEX" val="20200861"/>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9"/>
  <p:tag name="KSO_WM_UNIT_ID" val="diagram20200861_1*i*29"/>
  <p:tag name="KSO_WM_TEMPLATE_CATEGORY" val="diagram"/>
  <p:tag name="KSO_WM_TEMPLATE_INDEX" val="20200861"/>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0"/>
  <p:tag name="KSO_WM_UNIT_ID" val="diagram20200861_1*i*30"/>
  <p:tag name="KSO_WM_TEMPLATE_CATEGORY" val="diagram"/>
  <p:tag name="KSO_WM_TEMPLATE_INDEX" val="20200861"/>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1"/>
  <p:tag name="KSO_WM_UNIT_ID" val="diagram20200861_1*i*31"/>
  <p:tag name="KSO_WM_TEMPLATE_CATEGORY" val="diagram"/>
  <p:tag name="KSO_WM_TEMPLATE_INDEX" val="20200861"/>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2"/>
  <p:tag name="KSO_WM_UNIT_TEXT_FILL_TYPE" val="1"/>
</p:tagLst>
</file>

<file path=ppt/tags/tag482.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15"/>
  <p:tag name="KSO_WM_UNIT_HIGHLIGHT" val="0"/>
  <p:tag name="KSO_WM_UNIT_COMPATIBLE" val="0"/>
  <p:tag name="KSO_WM_UNIT_DIAGRAM_ISNUMVISUAL" val="0"/>
  <p:tag name="KSO_WM_UNIT_DIAGRAM_ISREFERUNIT" val="0"/>
  <p:tag name="KSO_WM_UNIT_TYPE" val="a"/>
  <p:tag name="KSO_WM_UNIT_INDEX" val="1"/>
  <p:tag name="KSO_WM_UNIT_ID" val="diagram20200861_1*a*1"/>
  <p:tag name="KSO_WM_TEMPLATE_CATEGORY" val="diagram"/>
  <p:tag name="KSO_WM_TEMPLATE_INDEX" val="20200861"/>
  <p:tag name="KSO_WM_UNIT_LAYERLEVEL" val="1"/>
  <p:tag name="KSO_WM_TAG_VERSION" val="1.0"/>
  <p:tag name="KSO_WM_BEAUTIFY_FLAG" val="#wm#"/>
  <p:tag name="KSO_WM_UNIT_PRESET_TEXT" val="单击此处添加标题"/>
  <p:tag name="KSO_WM_UNIT_TEXT_FILL_FORE_SCHEMECOLOR_INDEX_BRIGHTNESS" val="0.25"/>
  <p:tag name="KSO_WM_UNIT_TEXT_FILL_FORE_SCHEMECOLOR_INDEX" val="13"/>
  <p:tag name="KSO_WM_UNIT_TEXT_FILL_TYPE" val="1"/>
</p:tagLst>
</file>

<file path=ppt/tags/tag483.xml><?xml version="1.0" encoding="utf-8"?>
<p:tagLst xmlns:a="http://schemas.openxmlformats.org/drawingml/2006/main" xmlns:r="http://schemas.openxmlformats.org/officeDocument/2006/relationships" xmlns:p="http://schemas.openxmlformats.org/presentationml/2006/main">
  <p:tag name="KSO_WM_UNIT_NOCLEAR" val="0"/>
  <p:tag name="KSO_WM_UNIT_VALUE" val="510"/>
  <p:tag name="KSO_WM_UNIT_HIGHLIGHT" val="0"/>
  <p:tag name="KSO_WM_UNIT_COMPATIBLE" val="0"/>
  <p:tag name="KSO_WM_UNIT_DIAGRAM_ISNUMVISUAL" val="0"/>
  <p:tag name="KSO_WM_UNIT_DIAGRAM_ISREFERUNIT" val="0"/>
  <p:tag name="KSO_WM_UNIT_TYPE" val="f"/>
  <p:tag name="KSO_WM_UNIT_INDEX" val="1"/>
  <p:tag name="KSO_WM_UNIT_ID" val="diagram20200861_1*f*1"/>
  <p:tag name="KSO_WM_TEMPLATE_CATEGORY" val="diagram"/>
  <p:tag name="KSO_WM_TEMPLATE_INDEX" val="20200861"/>
  <p:tag name="KSO_WM_UNIT_LAYERLEVEL" val="1"/>
  <p:tag name="KSO_WM_TAG_VERSION" val="1.0"/>
  <p:tag name="KSO_WM_BEAUTIFY_FLAG" val="#wm#"/>
  <p:tag name="KSO_WM_UNIT_PRESET_TEXT" val="单击此处添加文本具体内容，简明扼要的阐述您的观点。根据需要可酌情增减文字，以便观者准确的理解您传达的思想。单击此处添加文本具体内容，简明扼要的阐述您的观点。根据需要可酌情增减文字，以便观者准确的理解您传达的思想。单击此处添加文本具体内容，简明扼要的阐述您的观点。根据需要可酌情增减文字，以便观者准确的理解您传达的思想。单击此处添加文本具体内容，简明扼要的阐述您的观点。根据需要可酌情增减文字，以便观者准确的理解您传达的思想。单击此处添加文本具体内容，简明扼要的阐述您的观点。根据需要可酌情增减文字，以便观者准确的理解您传达的思想。单击此处添加文本具体内容，简明扼要的阐述您的观点。"/>
  <p:tag name="KSO_WM_UNIT_TEXT_FILL_FORE_SCHEMECOLOR_INDEX_BRIGHTNESS" val="0.35"/>
  <p:tag name="KSO_WM_UNIT_TEXT_FILL_FORE_SCHEMECOLOR_INDEX" val="13"/>
  <p:tag name="KSO_WM_UNIT_TEXT_FILL_TYPE" val="1"/>
</p:tagLst>
</file>

<file path=ppt/tags/tag484.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Lst>
</file>

<file path=ppt/tags/tag485.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Lst>
</file>

<file path=ppt/tags/tag486.xml><?xml version="1.0" encoding="utf-8"?>
<p:tagLst xmlns:a="http://schemas.openxmlformats.org/drawingml/2006/main" xmlns:r="http://schemas.openxmlformats.org/officeDocument/2006/relationships" xmlns:p="http://schemas.openxmlformats.org/presentationml/2006/main">
  <p:tag name="KSO_WM_SLIDE_ID" val="diagram20203401_1"/>
  <p:tag name="KSO_WM_TEMPLATE_SUBCATEGORY" val="11"/>
  <p:tag name="KSO_WM_TEMPLATE_MASTER_TYPE" val="0"/>
  <p:tag name="KSO_WM_TEMPLATE_COLOR_TYPE" val="1"/>
  <p:tag name="KSO_WM_SLIDE_TYPE" val="text"/>
  <p:tag name="KSO_WM_SLIDE_SUBTYPE" val="picTxt"/>
  <p:tag name="KSO_WM_SLIDE_ITEM_CNT" val="0"/>
  <p:tag name="KSO_WM_SLIDE_INDEX" val="1"/>
  <p:tag name="KSO_WM_SLIDE_SIZE" val="898*540"/>
  <p:tag name="KSO_WM_SLIDE_POSITION" val="0*0"/>
  <p:tag name="KSO_WM_TAG_VERSION" val="1.0"/>
  <p:tag name="KSO_WM_BEAUTIFY_FLAG" val="#wm#"/>
  <p:tag name="KSO_WM_TEMPLATE_CATEGORY" val="diagram"/>
  <p:tag name="KSO_WM_TEMPLATE_INDEX" val="20203401"/>
  <p:tag name="KSO_WM_SLIDE_LAYOUT" val="a_d_f_i"/>
  <p:tag name="KSO_WM_SLIDE_LAYOUT_CNT" val="1_1_1_1"/>
  <p:tag name="KSO_WM_SLIDE_LAYOUT_INFO" val="{&#10;    &quot;backgroundInfo&quot;: [&#10;        {&#10;            &quot;bottom&quot;: 0,&#10;            &quot;bottomAbs&quot;: false,&#10;            &quot;left&quot;: 0,&#10;            &quot;leftAbs&quot;: false,&#10;            &quot;right&quot;: 0,&#10;            &quot;rightAbs&quot;: false,&#10;            &quot;top&quot;: 0,&#10;            &quot;topAbs&quot;: false,&#10;            &quot;type&quot;: &quot;general&quot;&#10;        },&#10;        {&#10;            &quot;bottom&quot;: 0,&#10;            &quot;bottomAbs&quot;: false,&#10;            &quot;left&quot;: 0,&#10;            &quot;leftAbs&quot;: false,&#10;            &quot;right&quot;: 0,&#10;            &quot;rightAbs&quot;: false,&#10;            &quot;top&quot;: 0,&#10;            &quot;topAbs&quot;: false,&#10;            &quot;type&quot;: &quot;frame&quot;&#10;        }&#10;    ],&#10;    &quot;direction&quot;: 1,&#10;    &quot;id&quot;: &quot;2019-12-13T13:40:19&quot;,&#10;    &quot;maxSize&quot;: {&#10;        &quot;size1&quot;: 33.399999999999999&#10;    },&#10;    &quot;minSize&quot;: {&#10;        &quot;size1&quot;: 33.399999999999999&#10;    },&#10;    &quot;normalSize&quot;: {&#10;        &quot;size1&quot;: 33.399999999999999&#10;    },&#10;    &quot;subLayout&quot;: [&#10;        {&#10;            &quot;backgroundInfo&quot;: [&#10;                {&#10;                    &quot;bottom&quot;: 0,&#10;                    &quot;bottomAbs&quot;: false,&#10;                    &quot;left&quot;: 0,&#10;                    &quot;leftAbs&quot;: false,&#10;                    &quot;right&quot;: 0,&#10;                    &quot;rightAbs&quot;: false,&#10;                    &quot;top&quot;: 0,&#10;                    &quot;topAbs&quot;: false,&#10;                    &quot;type&quot;: &quot;leftRight&quot;&#10;                }&#10;            ],&#10;            &quot;id&quot;: &quot;2019-12-13T13:40:19&quot;,&#10;            &quot;margin&quot;: {&#10;                &quot;bottom&quot;: 2.9300000667572021,&#10;                &quot;left&quot;: 2.119999885559082,&#10;                &quot;right&quot;: 1.690000057220459,&#10;                &quot;top&quot;: 3.2699997425079346&#10;            },&#10;            &quot;maxSize&quot;: {&#10;                &quot;size1&quot;: 65.599999999999994&#10;            },&#10;            &quot;minSize&quot;: {&#10;                &quot;size1&quot;: 39.299999999999997&#10;            },&#10;            &quot;normalSize&quot;: {&#10;                &quot;size1&quot;: 39.300000000000004&#10;            },&#10;            &quot;subLayout&quot;: [&#10;                {&#10;                    &quot;id&quot;: &quot;2019-12-13T13:40:19&quot;,&#10;                    &quot;margin&quot;: {&#10;                        &quot;bottom&quot;: 0.39399999380111694,&#10;                        &quot;left&quot;: 2.119999885559082,&#10;                        &quot;right&quot;: 1.690000057220459,&#10;                        &quot;top&quot;: 3.2699997425079346&#10;                    },&#10;                    &quot;type&quot;: 0&#10;                },&#10;                {&#10;                    &quot;id&quot;: &quot;2019-12-13T13:40:19&quot;,&#10;                    &quot;margin&quot;: {&#10;                        &quot;bottom&quot;: 2.9300000667572021,&#10;                        &quot;left&quot;: 2.119999885559082,&#10;                        &quot;right&quot;: 1.690000057220459,&#10;                        &quot;top&quot;: 0.026000002399086952&#10;                    },&#10;                    &quot;type&quot;: 0&#10;                }&#10;            ],&#10;            &quot;type&quot;: 0&#10;        },&#10;        {&#10;            &quot;id&quot;: &quot;2019-12-13T13:40:19&quot;,&#10;            &quot;margin&quot;: {&#10;                &quot;bottom&quot;: 2.5399999618530273,&#10;                &quot;left&quot;: 2.119999885559082,&#10;                &quot;right&quot;: 2.5399999618530273,&#10;                &quot;top&quot;: 2.5399999618530273&#10;            },&#10;            &quot;type&quot;: 0&#10;        }&#10;    ],&#10;    &quot;type&quot;: 0&#10;}&#10;"/>
  <p:tag name="KSO_WM_SLIDE_CAN_ADD_NAVIGATION" val="1"/>
  <p:tag name="KSO_WM_SLIDE_BACKGROUND" val="[&quot;general&quot;,&quot;frame&quot;,&quot;leftRight&quot;]"/>
  <p:tag name="KSO_WM_SLIDE_RATIO" val="1.777778"/>
  <p:tag name="KSO_WM_SLIDE_BK_DARK_LIGHT" val="2"/>
  <p:tag name="KSO_WM_SLIDE_BACKGROUND_TYPE" val="leftRight"/>
</p:tagLst>
</file>

<file path=ppt/tags/tag487.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BK_DARK_LIGHT" val="1"/>
  <p:tag name="KSO_WM_UNIT_LAYERLEVEL" val="1"/>
  <p:tag name="KSO_WM_TAG_VERSION" val="1.0"/>
  <p:tag name="KSO_WM_BEAUTIFY_FLAG" val="#wm#"/>
  <p:tag name="KSO_WM_UNIT_FILL_FORE_SCHEMECOLOR_INDEX_BRIGHTNESS" val="0"/>
  <p:tag name="KSO_WM_UNIT_FILL_FORE_SCHEMECOLOR_INDEX" val="15"/>
  <p:tag name="KSO_WM_UNIT_FILL_TYPE" val="1"/>
  <p:tag name="KSO_WM_UNIT_TEXT_FILL_FORE_SCHEMECOLOR_INDEX_BRIGHTNESS" val="0"/>
  <p:tag name="KSO_WM_UNIT_TEXT_FILL_FORE_SCHEMECOLOR_INDEX" val="2"/>
  <p:tag name="KSO_WM_UNIT_TEXT_FILL_TYPE" val="1"/>
</p:tagLst>
</file>

<file path=ppt/tags/tag488.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Lst>
</file>

<file path=ppt/tags/tag4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03401_1*i*1"/>
  <p:tag name="KSO_WM_TEMPLATE_CATEGORY" val="diagram"/>
  <p:tag name="KSO_WM_TEMPLATE_INDEX" val="20203401"/>
  <p:tag name="KSO_WM_UNIT_LAYERLEVEL" val="1"/>
  <p:tag name="KSO_WM_TAG_VERSION" val="1.0"/>
  <p:tag name="KSO_WM_BEAUTIFY_FLAG" val="#wm#"/>
  <p:tag name="KSO_WM_UNIT_BLOCK" val="0"/>
  <p:tag name="KSO_WM_UNIT_SM_LIMIT_TYPE" val="1"/>
  <p:tag name="KSO_WM_UNIT_FILL_FORE_SCHEMECOLOR_INDEX_BRIGHTNESS" val="0"/>
  <p:tag name="KSO_WM_UNIT_FILL_FORE_SCHEMECOLOR_INDEX" val="5"/>
  <p:tag name="KSO_WM_UNIT_FILL_TYPE" val="1"/>
  <p:tag name="KSO_WM_UNIT_TEXT_FILL_TYPE" val="1"/>
</p:tagLst>
</file>

<file path=ppt/tags/tag490.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WPS/&#10;极墨产品部/"/>
  <p:tag name="KSO_WM_UNIT_NOCLEAR" val="0"/>
  <p:tag name="KSO_WM_UNIT_VALUE" val="16"/>
  <p:tag name="KSO_WM_UNIT_HIGHLIGHT" val="0"/>
  <p:tag name="KSO_WM_UNIT_COMPATIBLE" val="0"/>
  <p:tag name="KSO_WM_UNIT_DIAGRAM_ISNUMVISUAL" val="0"/>
  <p:tag name="KSO_WM_UNIT_DIAGRAM_ISREFERUNIT" val="0"/>
  <p:tag name="KSO_WM_UNIT_TYPE" val="a"/>
  <p:tag name="KSO_WM_UNIT_INDEX" val="1"/>
  <p:tag name="KSO_WM_UNIT_ID" val="diagram20203401_1*a*1"/>
  <p:tag name="KSO_WM_TEMPLATE_CATEGORY" val="diagram"/>
  <p:tag name="KSO_WM_TEMPLATE_INDEX" val="20203401"/>
  <p:tag name="KSO_WM_UNIT_LAYERLEVEL" val="1"/>
  <p:tag name="KSO_WM_TAG_VERSION" val="1.0"/>
  <p:tag name="KSO_WM_BEAUTIFY_FLAG" val="#wm#"/>
  <p:tag name="KSO_WM_UNIT_DEFAULT_FONT" val="36;44;4"/>
  <p:tag name="KSO_WM_UNIT_BLOCK" val="0"/>
  <p:tag name="KSO_WM_UNIT_TEXT_FILL_FORE_SCHEMECOLOR_INDEX_BRIGHTNESS" val="0"/>
  <p:tag name="KSO_WM_UNIT_TEXT_FILL_FORE_SCHEMECOLOR_INDEX" val="14"/>
  <p:tag name="KSO_WM_UNIT_TEXT_FILL_TYPE" val="1"/>
</p:tagLst>
</file>

<file path=ppt/tags/tag491.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我们是致力于研究AI智能创作PPT的一个团队;我们潜心钻研幻灯片的演示规律与创作思路，希望通过人工智能解放用户双手…"/>
  <p:tag name="KSO_WM_UNIT_NOCLEAR" val="0"/>
  <p:tag name="KSO_WM_UNIT_VALUE" val="60"/>
  <p:tag name="KSO_WM_UNIT_HIGHLIGHT" val="0"/>
  <p:tag name="KSO_WM_UNIT_COMPATIBLE" val="0"/>
  <p:tag name="KSO_WM_UNIT_DIAGRAM_ISNUMVISUAL" val="0"/>
  <p:tag name="KSO_WM_UNIT_DIAGRAM_ISREFERUNIT" val="0"/>
  <p:tag name="KSO_WM_UNIT_TYPE" val="f"/>
  <p:tag name="KSO_WM_UNIT_INDEX" val="1"/>
  <p:tag name="KSO_WM_UNIT_ID" val="diagram20203401_1*f*1"/>
  <p:tag name="KSO_WM_TEMPLATE_CATEGORY" val="diagram"/>
  <p:tag name="KSO_WM_TEMPLATE_INDEX" val="20203401"/>
  <p:tag name="KSO_WM_UNIT_LAYERLEVEL" val="1"/>
  <p:tag name="KSO_WM_TAG_VERSION" val="1.0"/>
  <p:tag name="KSO_WM_BEAUTIFY_FLAG" val="#wm#"/>
  <p:tag name="KSO_WM_UNIT_BLOCK" val="0"/>
  <p:tag name="KSO_WM_UNIT_SM_LIMIT_TYPE" val="1"/>
  <p:tag name="KSO_WM_UNIT_TEXT_FILL_FORE_SCHEMECOLOR_INDEX_BRIGHTNESS" val="-0.05"/>
  <p:tag name="KSO_WM_UNIT_TEXT_FILL_FORE_SCHEMECOLOR_INDEX" val="14"/>
  <p:tag name="KSO_WM_UNIT_TEXT_FILL_TYPE" val="1"/>
</p:tagLst>
</file>

<file path=ppt/tags/tag49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3401_1*i*4"/>
  <p:tag name="KSO_WM_TEMPLATE_CATEGORY" val="diagram"/>
  <p:tag name="KSO_WM_TEMPLATE_INDEX" val="20203401"/>
  <p:tag name="KSO_WM_UNIT_LAYERLEVEL" val="1"/>
  <p:tag name="KSO_WM_TAG_VERSION" val="1.0"/>
  <p:tag name="KSO_WM_BEAUTIFY_FLAG" val="#wm#"/>
  <p:tag name="KSO_WM_UNIT_BLOCK" val="0"/>
  <p:tag name="KSO_WM_UNIT_SM_LIMIT_TYPE" val="2"/>
  <p:tag name="KSO_WM_UNIT_DECORATE_INFO" val="{&quot;DecorateInfoX&quot;:{&quot;IsLeft&quot;:true,&quot;IsRight&quot;:false,&quot;IsAbs&quot;:true},&quot;DecorateInfoY&quot;:{&quot;IsTop&quot;:true,&quot;IsBottom&quot;:false,&quot;IsAbs&quot;:true}}"/>
  <p:tag name="KSO_WM_UNIT_FILL_FORE_SCHEMECOLOR_INDEX_BRIGHTNESS" val="0"/>
  <p:tag name="KSO_WM_UNIT_FILL_FORE_SCHEMECOLOR_INDEX" val="16"/>
  <p:tag name="KSO_WM_UNIT_FILL_TYPE" val="1"/>
  <p:tag name="KSO_WM_UNIT_SHADOW_SCHEMECOLOR_INDEX_BRIGHTNESS" val="0"/>
  <p:tag name="KSO_WM_UNIT_SHADOW_SCHEMECOLOR_INDEX" val="13"/>
  <p:tag name="KSO_WM_UNIT_TEXT_FILL_TYPE" val="1"/>
</p:tagLst>
</file>

<file path=ppt/tags/tag493.xml><?xml version="1.0" encoding="utf-8"?>
<p:tagLst xmlns:a="http://schemas.openxmlformats.org/drawingml/2006/main" xmlns:r="http://schemas.openxmlformats.org/officeDocument/2006/relationships" xmlns:p="http://schemas.openxmlformats.org/presentationml/2006/main">
  <p:tag name="KSO_WM_UNIT_VALUE" val="1394*1795"/>
  <p:tag name="KSO_WM_UNIT_HIGHLIGHT" val="0"/>
  <p:tag name="KSO_WM_UNIT_COMPATIBLE" val="0"/>
  <p:tag name="KSO_WM_UNIT_DIAGRAM_ISNUMVISUAL" val="0"/>
  <p:tag name="KSO_WM_UNIT_DIAGRAM_ISREFERUNIT" val="0"/>
  <p:tag name="KSO_WM_UNIT_TYPE" val="d"/>
  <p:tag name="KSO_WM_UNIT_INDEX" val="1"/>
  <p:tag name="KSO_WM_UNIT_ID" val="diagram20203401_1*d*1"/>
  <p:tag name="KSO_WM_TEMPLATE_CATEGORY" val="diagram"/>
  <p:tag name="KSO_WM_TEMPLATE_INDEX" val="20203401"/>
  <p:tag name="KSO_WM_UNIT_SUPPORT_UNIT_TYPE" val="[&quot;all&quot;]"/>
  <p:tag name="KSO_WM_UNIT_LAYERLEVEL" val="1"/>
  <p:tag name="KSO_WM_TAG_VERSION" val="1.0"/>
  <p:tag name="KSO_WM_BEAUTIFY_FLAG" val="#wm#"/>
  <p:tag name="KSO_WM_UNIT_BLOCK" val="0"/>
  <p:tag name="KSO_WM_UNIT_SM_LIMIT_TYPE" val="1"/>
  <p:tag name="REFSHAPE" val="1512911620"/>
</p:tagLst>
</file>

<file path=ppt/tags/tag494.xml><?xml version="1.0" encoding="utf-8"?>
<p:tagLst xmlns:a="http://schemas.openxmlformats.org/drawingml/2006/main" xmlns:r="http://schemas.openxmlformats.org/officeDocument/2006/relationships" xmlns:p="http://schemas.openxmlformats.org/presentationml/2006/main">
  <p:tag name="KSO_WM_SLIDE_ID" val="diagram20203401_1"/>
  <p:tag name="KSO_WM_TEMPLATE_SUBCATEGORY" val="11"/>
  <p:tag name="KSO_WM_TEMPLATE_MASTER_TYPE" val="0"/>
  <p:tag name="KSO_WM_TEMPLATE_COLOR_TYPE" val="1"/>
  <p:tag name="KSO_WM_SLIDE_TYPE" val="text"/>
  <p:tag name="KSO_WM_SLIDE_SUBTYPE" val="picTxt"/>
  <p:tag name="KSO_WM_SLIDE_ITEM_CNT" val="0"/>
  <p:tag name="KSO_WM_SLIDE_INDEX" val="1"/>
  <p:tag name="KSO_WM_SLIDE_SIZE" val="898*540"/>
  <p:tag name="KSO_WM_SLIDE_POSITION" val="0*0"/>
  <p:tag name="KSO_WM_TAG_VERSION" val="1.0"/>
  <p:tag name="KSO_WM_BEAUTIFY_FLAG" val="#wm#"/>
  <p:tag name="KSO_WM_TEMPLATE_CATEGORY" val="diagram"/>
  <p:tag name="KSO_WM_TEMPLATE_INDEX" val="20203401"/>
  <p:tag name="KSO_WM_SLIDE_LAYOUT" val="a_d_f_i"/>
  <p:tag name="KSO_WM_SLIDE_LAYOUT_CNT" val="1_1_1_1"/>
  <p:tag name="KSO_WM_SLIDE_LAYOUT_INFO" val="{&#10;    &quot;backgroundInfo&quot;: [&#10;        {&#10;            &quot;bottom&quot;: 0,&#10;            &quot;bottomAbs&quot;: false,&#10;            &quot;left&quot;: 0,&#10;            &quot;leftAbs&quot;: false,&#10;            &quot;right&quot;: 0,&#10;            &quot;rightAbs&quot;: false,&#10;            &quot;top&quot;: 0,&#10;            &quot;topAbs&quot;: false,&#10;            &quot;type&quot;: &quot;general&quot;&#10;        },&#10;        {&#10;            &quot;bottom&quot;: 0,&#10;            &quot;bottomAbs&quot;: false,&#10;            &quot;left&quot;: 0,&#10;            &quot;leftAbs&quot;: false,&#10;            &quot;right&quot;: 0,&#10;            &quot;rightAbs&quot;: false,&#10;            &quot;top&quot;: 0,&#10;            &quot;topAbs&quot;: false,&#10;            &quot;type&quot;: &quot;frame&quot;&#10;        }&#10;    ],&#10;    &quot;direction&quot;: 1,&#10;    &quot;id&quot;: &quot;2019-12-13T13:40:19&quot;,&#10;    &quot;maxSize&quot;: {&#10;        &quot;size1&quot;: 33.399999999999999&#10;    },&#10;    &quot;minSize&quot;: {&#10;        &quot;size1&quot;: 33.399999999999999&#10;    },&#10;    &quot;normalSize&quot;: {&#10;        &quot;size1&quot;: 33.399999999999999&#10;    },&#10;    &quot;subLayout&quot;: [&#10;        {&#10;            &quot;backgroundInfo&quot;: [&#10;                {&#10;                    &quot;bottom&quot;: 0,&#10;                    &quot;bottomAbs&quot;: false,&#10;                    &quot;left&quot;: 0,&#10;                    &quot;leftAbs&quot;: false,&#10;                    &quot;right&quot;: 0,&#10;                    &quot;rightAbs&quot;: false,&#10;                    &quot;top&quot;: 0,&#10;                    &quot;topAbs&quot;: false,&#10;                    &quot;type&quot;: &quot;leftRight&quot;&#10;                }&#10;            ],&#10;            &quot;id&quot;: &quot;2019-12-13T13:40:19&quot;,&#10;            &quot;margin&quot;: {&#10;                &quot;bottom&quot;: 2.9300000667572021,&#10;                &quot;left&quot;: 2.119999885559082,&#10;                &quot;right&quot;: 1.690000057220459,&#10;                &quot;top&quot;: 3.2699997425079346&#10;            },&#10;            &quot;maxSize&quot;: {&#10;                &quot;size1&quot;: 65.599999999999994&#10;            },&#10;            &quot;minSize&quot;: {&#10;                &quot;size1&quot;: 39.299999999999997&#10;            },&#10;            &quot;normalSize&quot;: {&#10;                &quot;size1&quot;: 39.300000000000004&#10;            },&#10;            &quot;subLayout&quot;: [&#10;                {&#10;                    &quot;id&quot;: &quot;2019-12-13T13:40:19&quot;,&#10;                    &quot;margin&quot;: {&#10;                        &quot;bottom&quot;: 0.39399999380111694,&#10;                        &quot;left&quot;: 2.119999885559082,&#10;                        &quot;right&quot;: 1.690000057220459,&#10;                        &quot;top&quot;: 3.2699997425079346&#10;                    },&#10;                    &quot;type&quot;: 0&#10;                },&#10;                {&#10;                    &quot;id&quot;: &quot;2019-12-13T13:40:19&quot;,&#10;                    &quot;margin&quot;: {&#10;                        &quot;bottom&quot;: 2.9300000667572021,&#10;                        &quot;left&quot;: 2.119999885559082,&#10;                        &quot;right&quot;: 1.690000057220459,&#10;                        &quot;top&quot;: 0.026000002399086952&#10;                    },&#10;                    &quot;type&quot;: 0&#10;                }&#10;            ],&#10;            &quot;type&quot;: 0&#10;        },&#10;        {&#10;            &quot;id&quot;: &quot;2019-12-13T13:40:19&quot;,&#10;            &quot;margin&quot;: {&#10;                &quot;bottom&quot;: 2.5399999618530273,&#10;                &quot;left&quot;: 2.119999885559082,&#10;                &quot;right&quot;: 2.5399999618530273,&#10;                &quot;top&quot;: 2.5399999618530273&#10;            },&#10;            &quot;type&quot;: 0&#10;        }&#10;    ],&#10;    &quot;type&quot;: 0&#10;}&#10;"/>
  <p:tag name="KSO_WM_SLIDE_CAN_ADD_NAVIGATION" val="1"/>
  <p:tag name="KSO_WM_SLIDE_BACKGROUND" val="[&quot;general&quot;,&quot;frame&quot;,&quot;leftRight&quot;]"/>
  <p:tag name="KSO_WM_SLIDE_RATIO" val="1.777778"/>
  <p:tag name="KSO_WM_SLIDE_BK_DARK_LIGHT" val="2"/>
  <p:tag name="KSO_WM_SLIDE_BACKGROUND_TYPE" val="leftRight"/>
</p:tagLst>
</file>

<file path=ppt/tags/tag495.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BK_DARK_LIGHT" val="1"/>
  <p:tag name="KSO_WM_UNIT_LAYERLEVEL" val="1"/>
  <p:tag name="KSO_WM_TAG_VERSION" val="1.0"/>
  <p:tag name="KSO_WM_BEAUTIFY_FLAG" val="#wm#"/>
  <p:tag name="KSO_WM_UNIT_FILL_FORE_SCHEMECOLOR_INDEX_BRIGHTNESS" val="0"/>
  <p:tag name="KSO_WM_UNIT_FILL_FORE_SCHEMECOLOR_INDEX" val="15"/>
  <p:tag name="KSO_WM_UNIT_FILL_TYPE" val="1"/>
  <p:tag name="KSO_WM_UNIT_TEXT_FILL_FORE_SCHEMECOLOR_INDEX_BRIGHTNESS" val="0"/>
  <p:tag name="KSO_WM_UNIT_TEXT_FILL_FORE_SCHEMECOLOR_INDEX" val="2"/>
  <p:tag name="KSO_WM_UNIT_TEXT_FILL_TYPE" val="1"/>
</p:tagLst>
</file>

<file path=ppt/tags/tag496.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Lst>
</file>

<file path=ppt/tags/tag4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03401_1*i*1"/>
  <p:tag name="KSO_WM_TEMPLATE_CATEGORY" val="diagram"/>
  <p:tag name="KSO_WM_TEMPLATE_INDEX" val="20203401"/>
  <p:tag name="KSO_WM_UNIT_LAYERLEVEL" val="1"/>
  <p:tag name="KSO_WM_TAG_VERSION" val="1.0"/>
  <p:tag name="KSO_WM_BEAUTIFY_FLAG" val="#wm#"/>
  <p:tag name="KSO_WM_UNIT_BLOCK" val="0"/>
  <p:tag name="KSO_WM_UNIT_SM_LIMIT_TYPE" val="1"/>
  <p:tag name="KSO_WM_UNIT_FILL_FORE_SCHEMECOLOR_INDEX_BRIGHTNESS" val="0"/>
  <p:tag name="KSO_WM_UNIT_FILL_FORE_SCHEMECOLOR_INDEX" val="5"/>
  <p:tag name="KSO_WM_UNIT_FILL_TYPE" val="1"/>
  <p:tag name="KSO_WM_UNIT_TEXT_FILL_TYPE" val="1"/>
</p:tagLst>
</file>

<file path=ppt/tags/tag498.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WPS/&#10;极墨产品部/"/>
  <p:tag name="KSO_WM_UNIT_NOCLEAR" val="0"/>
  <p:tag name="KSO_WM_UNIT_VALUE" val="16"/>
  <p:tag name="KSO_WM_UNIT_HIGHLIGHT" val="0"/>
  <p:tag name="KSO_WM_UNIT_COMPATIBLE" val="0"/>
  <p:tag name="KSO_WM_UNIT_DIAGRAM_ISNUMVISUAL" val="0"/>
  <p:tag name="KSO_WM_UNIT_DIAGRAM_ISREFERUNIT" val="0"/>
  <p:tag name="KSO_WM_UNIT_TYPE" val="a"/>
  <p:tag name="KSO_WM_UNIT_INDEX" val="1"/>
  <p:tag name="KSO_WM_UNIT_ID" val="diagram20203401_1*a*1"/>
  <p:tag name="KSO_WM_TEMPLATE_CATEGORY" val="diagram"/>
  <p:tag name="KSO_WM_TEMPLATE_INDEX" val="20203401"/>
  <p:tag name="KSO_WM_UNIT_LAYERLEVEL" val="1"/>
  <p:tag name="KSO_WM_TAG_VERSION" val="1.0"/>
  <p:tag name="KSO_WM_BEAUTIFY_FLAG" val="#wm#"/>
  <p:tag name="KSO_WM_UNIT_DEFAULT_FONT" val="36;44;4"/>
  <p:tag name="KSO_WM_UNIT_BLOCK" val="0"/>
  <p:tag name="KSO_WM_UNIT_TEXT_FILL_FORE_SCHEMECOLOR_INDEX_BRIGHTNESS" val="0"/>
  <p:tag name="KSO_WM_UNIT_TEXT_FILL_FORE_SCHEMECOLOR_INDEX" val="14"/>
  <p:tag name="KSO_WM_UNIT_TEXT_FILL_TYPE" val="1"/>
</p:tagLst>
</file>

<file path=ppt/tags/tag499.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我们是致力于研究AI智能创作PPT的一个团队;我们潜心钻研幻灯片的演示规律与创作思路，希望通过人工智能解放用户双手…"/>
  <p:tag name="KSO_WM_UNIT_NOCLEAR" val="0"/>
  <p:tag name="KSO_WM_UNIT_VALUE" val="60"/>
  <p:tag name="KSO_WM_UNIT_HIGHLIGHT" val="0"/>
  <p:tag name="KSO_WM_UNIT_COMPATIBLE" val="0"/>
  <p:tag name="KSO_WM_UNIT_DIAGRAM_ISNUMVISUAL" val="0"/>
  <p:tag name="KSO_WM_UNIT_DIAGRAM_ISREFERUNIT" val="0"/>
  <p:tag name="KSO_WM_UNIT_TYPE" val="f"/>
  <p:tag name="KSO_WM_UNIT_INDEX" val="1"/>
  <p:tag name="KSO_WM_UNIT_ID" val="diagram20203401_1*f*1"/>
  <p:tag name="KSO_WM_TEMPLATE_CATEGORY" val="diagram"/>
  <p:tag name="KSO_WM_TEMPLATE_INDEX" val="20203401"/>
  <p:tag name="KSO_WM_UNIT_LAYERLEVEL" val="1"/>
  <p:tag name="KSO_WM_TAG_VERSION" val="1.0"/>
  <p:tag name="KSO_WM_BEAUTIFY_FLAG" val="#wm#"/>
  <p:tag name="KSO_WM_UNIT_BLOCK" val="0"/>
  <p:tag name="KSO_WM_UNIT_SM_LIMIT_TYPE" val="1"/>
  <p:tag name="KSO_WM_UNIT_TEXT_FILL_FORE_SCHEMECOLOR_INDEX_BRIGHTNESS" val="-0.05"/>
  <p:tag name="KSO_WM_UNIT_TEXT_FILL_FORE_SCHEMECOLOR_INDEX" val="14"/>
  <p:tag name="KSO_WM_UNIT_TEXT_FILL_TYPE" val="1"/>
</p:tagLst>
</file>

<file path=ppt/tags/tag50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3401_1*i*4"/>
  <p:tag name="KSO_WM_TEMPLATE_CATEGORY" val="diagram"/>
  <p:tag name="KSO_WM_TEMPLATE_INDEX" val="20203401"/>
  <p:tag name="KSO_WM_UNIT_LAYERLEVEL" val="1"/>
  <p:tag name="KSO_WM_TAG_VERSION" val="1.0"/>
  <p:tag name="KSO_WM_BEAUTIFY_FLAG" val="#wm#"/>
  <p:tag name="KSO_WM_UNIT_BLOCK" val="0"/>
  <p:tag name="KSO_WM_UNIT_SM_LIMIT_TYPE" val="2"/>
  <p:tag name="KSO_WM_UNIT_DECORATE_INFO" val="{&quot;DecorateInfoX&quot;:{&quot;IsLeft&quot;:true,&quot;IsRight&quot;:false,&quot;IsAbs&quot;:true},&quot;DecorateInfoY&quot;:{&quot;IsTop&quot;:true,&quot;IsBottom&quot;:false,&quot;IsAbs&quot;:true}}"/>
  <p:tag name="KSO_WM_UNIT_FILL_FORE_SCHEMECOLOR_INDEX_BRIGHTNESS" val="0"/>
  <p:tag name="KSO_WM_UNIT_FILL_FORE_SCHEMECOLOR_INDEX" val="16"/>
  <p:tag name="KSO_WM_UNIT_FILL_TYPE" val="1"/>
  <p:tag name="KSO_WM_UNIT_SHADOW_SCHEMECOLOR_INDEX_BRIGHTNESS" val="0"/>
  <p:tag name="KSO_WM_UNIT_SHADOW_SCHEMECOLOR_INDEX" val="13"/>
  <p:tag name="KSO_WM_UNIT_TEXT_FILL_TYPE" val="1"/>
</p:tagLst>
</file>

<file path=ppt/tags/tag501.xml><?xml version="1.0" encoding="utf-8"?>
<p:tagLst xmlns:a="http://schemas.openxmlformats.org/drawingml/2006/main" xmlns:r="http://schemas.openxmlformats.org/officeDocument/2006/relationships" xmlns:p="http://schemas.openxmlformats.org/presentationml/2006/main">
  <p:tag name="REFSHAPE" val="1503092788"/>
  <p:tag name="KSO_WM_UNIT_PLACING_PICTURE_USER_VIEWPORT" val="{&quot;height&quot;:7258,&quot;width&quot;:11860}"/>
</p:tagLst>
</file>

<file path=ppt/tags/tag502.xml><?xml version="1.0" encoding="utf-8"?>
<p:tagLst xmlns:a="http://schemas.openxmlformats.org/drawingml/2006/main" xmlns:r="http://schemas.openxmlformats.org/officeDocument/2006/relationships" xmlns:p="http://schemas.openxmlformats.org/presentationml/2006/main">
  <p:tag name="KSO_WM_SLIDE_ID" val="diagram20203401_1"/>
  <p:tag name="KSO_WM_TEMPLATE_SUBCATEGORY" val="11"/>
  <p:tag name="KSO_WM_TEMPLATE_MASTER_TYPE" val="0"/>
  <p:tag name="KSO_WM_TEMPLATE_COLOR_TYPE" val="1"/>
  <p:tag name="KSO_WM_SLIDE_TYPE" val="text"/>
  <p:tag name="KSO_WM_SLIDE_SUBTYPE" val="picTxt"/>
  <p:tag name="KSO_WM_SLIDE_ITEM_CNT" val="0"/>
  <p:tag name="KSO_WM_SLIDE_INDEX" val="1"/>
  <p:tag name="KSO_WM_SLIDE_SIZE" val="898*540"/>
  <p:tag name="KSO_WM_SLIDE_POSITION" val="0*0"/>
  <p:tag name="KSO_WM_TAG_VERSION" val="1.0"/>
  <p:tag name="KSO_WM_BEAUTIFY_FLAG" val="#wm#"/>
  <p:tag name="KSO_WM_TEMPLATE_CATEGORY" val="diagram"/>
  <p:tag name="KSO_WM_TEMPLATE_INDEX" val="20203401"/>
  <p:tag name="KSO_WM_SLIDE_LAYOUT" val="a_d_f_i"/>
  <p:tag name="KSO_WM_SLIDE_LAYOUT_CNT" val="1_1_1_1"/>
  <p:tag name="KSO_WM_SLIDE_LAYOUT_INFO" val="{&#10;    &quot;backgroundInfo&quot;: [&#10;        {&#10;            &quot;bottom&quot;: 0,&#10;            &quot;bottomAbs&quot;: false,&#10;            &quot;left&quot;: 0,&#10;            &quot;leftAbs&quot;: false,&#10;            &quot;right&quot;: 0,&#10;            &quot;rightAbs&quot;: false,&#10;            &quot;top&quot;: 0,&#10;            &quot;topAbs&quot;: false,&#10;            &quot;type&quot;: &quot;general&quot;&#10;        },&#10;        {&#10;            &quot;bottom&quot;: 0,&#10;            &quot;bottomAbs&quot;: false,&#10;            &quot;left&quot;: 0,&#10;            &quot;leftAbs&quot;: false,&#10;            &quot;right&quot;: 0,&#10;            &quot;rightAbs&quot;: false,&#10;            &quot;top&quot;: 0,&#10;            &quot;topAbs&quot;: false,&#10;            &quot;type&quot;: &quot;frame&quot;&#10;        }&#10;    ],&#10;    &quot;direction&quot;: 1,&#10;    &quot;id&quot;: &quot;2019-12-13T13:40:19&quot;,&#10;    &quot;maxSize&quot;: {&#10;        &quot;size1&quot;: 33.399999999999999&#10;    },&#10;    &quot;minSize&quot;: {&#10;        &quot;size1&quot;: 33.399999999999999&#10;    },&#10;    &quot;normalSize&quot;: {&#10;        &quot;size1&quot;: 33.399999999999999&#10;    },&#10;    &quot;subLayout&quot;: [&#10;        {&#10;            &quot;backgroundInfo&quot;: [&#10;                {&#10;                    &quot;bottom&quot;: 0,&#10;                    &quot;bottomAbs&quot;: false,&#10;                    &quot;left&quot;: 0,&#10;                    &quot;leftAbs&quot;: false,&#10;                    &quot;right&quot;: 0,&#10;                    &quot;rightAbs&quot;: false,&#10;                    &quot;top&quot;: 0,&#10;                    &quot;topAbs&quot;: false,&#10;                    &quot;type&quot;: &quot;leftRight&quot;&#10;                }&#10;            ],&#10;            &quot;id&quot;: &quot;2019-12-13T13:40:19&quot;,&#10;            &quot;margin&quot;: {&#10;                &quot;bottom&quot;: 2.9300000667572021,&#10;                &quot;left&quot;: 2.119999885559082,&#10;                &quot;right&quot;: 1.690000057220459,&#10;                &quot;top&quot;: 3.2699997425079346&#10;            },&#10;            &quot;maxSize&quot;: {&#10;                &quot;size1&quot;: 65.599999999999994&#10;            },&#10;            &quot;minSize&quot;: {&#10;                &quot;size1&quot;: 39.299999999999997&#10;            },&#10;            &quot;normalSize&quot;: {&#10;                &quot;size1&quot;: 39.300000000000004&#10;            },&#10;            &quot;subLayout&quot;: [&#10;                {&#10;                    &quot;id&quot;: &quot;2019-12-13T13:40:19&quot;,&#10;                    &quot;margin&quot;: {&#10;                        &quot;bottom&quot;: 0.39399999380111694,&#10;                        &quot;left&quot;: 2.119999885559082,&#10;                        &quot;right&quot;: 1.690000057220459,&#10;                        &quot;top&quot;: 3.2699997425079346&#10;                    },&#10;                    &quot;type&quot;: 0&#10;                },&#10;                {&#10;                    &quot;id&quot;: &quot;2019-12-13T13:40:19&quot;,&#10;                    &quot;margin&quot;: {&#10;                        &quot;bottom&quot;: 2.9300000667572021,&#10;                        &quot;left&quot;: 2.119999885559082,&#10;                        &quot;right&quot;: 1.690000057220459,&#10;                        &quot;top&quot;: 0.026000002399086952&#10;                    },&#10;                    &quot;type&quot;: 0&#10;                }&#10;            ],&#10;            &quot;type&quot;: 0&#10;        },&#10;        {&#10;            &quot;id&quot;: &quot;2019-12-13T13:40:19&quot;,&#10;            &quot;margin&quot;: {&#10;                &quot;bottom&quot;: 2.5399999618530273,&#10;                &quot;left&quot;: 2.119999885559082,&#10;                &quot;right&quot;: 2.5399999618530273,&#10;                &quot;top&quot;: 2.5399999618530273&#10;            },&#10;            &quot;type&quot;: 0&#10;        }&#10;    ],&#10;    &quot;type&quot;: 0&#10;}&#10;"/>
  <p:tag name="KSO_WM_SLIDE_CAN_ADD_NAVIGATION" val="1"/>
  <p:tag name="KSO_WM_SLIDE_BACKGROUND" val="[&quot;general&quot;,&quot;frame&quot;,&quot;leftRight&quot;]"/>
  <p:tag name="KSO_WM_SLIDE_RATIO" val="1.777778"/>
  <p:tag name="KSO_WM_SLIDE_BK_DARK_LIGHT" val="2"/>
  <p:tag name="KSO_WM_SLIDE_BACKGROUND_TYPE" val="leftRight"/>
</p:tagLst>
</file>

<file path=ppt/tags/tag503.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BK_DARK_LIGHT" val="1"/>
  <p:tag name="KSO_WM_UNIT_LAYERLEVEL" val="1"/>
  <p:tag name="KSO_WM_TAG_VERSION" val="1.0"/>
  <p:tag name="KSO_WM_BEAUTIFY_FLAG" val="#wm#"/>
  <p:tag name="KSO_WM_UNIT_FILL_FORE_SCHEMECOLOR_INDEX_BRIGHTNESS" val="0"/>
  <p:tag name="KSO_WM_UNIT_FILL_FORE_SCHEMECOLOR_INDEX" val="15"/>
  <p:tag name="KSO_WM_UNIT_FILL_TYPE" val="1"/>
  <p:tag name="KSO_WM_UNIT_TEXT_FILL_FORE_SCHEMECOLOR_INDEX_BRIGHTNESS" val="0"/>
  <p:tag name="KSO_WM_UNIT_TEXT_FILL_FORE_SCHEMECOLOR_INDEX" val="2"/>
  <p:tag name="KSO_WM_UNIT_TEXT_FILL_TYPE" val="1"/>
</p:tagLst>
</file>

<file path=ppt/tags/tag504.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Lst>
</file>

<file path=ppt/tags/tag5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03401_1*i*1"/>
  <p:tag name="KSO_WM_TEMPLATE_CATEGORY" val="diagram"/>
  <p:tag name="KSO_WM_TEMPLATE_INDEX" val="20203401"/>
  <p:tag name="KSO_WM_UNIT_LAYERLEVEL" val="1"/>
  <p:tag name="KSO_WM_TAG_VERSION" val="1.0"/>
  <p:tag name="KSO_WM_BEAUTIFY_FLAG" val="#wm#"/>
  <p:tag name="KSO_WM_UNIT_BLOCK" val="0"/>
  <p:tag name="KSO_WM_UNIT_SM_LIMIT_TYPE" val="1"/>
  <p:tag name="KSO_WM_UNIT_FILL_FORE_SCHEMECOLOR_INDEX_BRIGHTNESS" val="0"/>
  <p:tag name="KSO_WM_UNIT_FILL_FORE_SCHEMECOLOR_INDEX" val="5"/>
  <p:tag name="KSO_WM_UNIT_FILL_TYPE" val="1"/>
  <p:tag name="KSO_WM_UNIT_TEXT_FILL_TYPE" val="1"/>
</p:tagLst>
</file>

<file path=ppt/tags/tag506.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WPS/&#10;极墨产品部/"/>
  <p:tag name="KSO_WM_UNIT_NOCLEAR" val="0"/>
  <p:tag name="KSO_WM_UNIT_VALUE" val="16"/>
  <p:tag name="KSO_WM_UNIT_HIGHLIGHT" val="0"/>
  <p:tag name="KSO_WM_UNIT_COMPATIBLE" val="0"/>
  <p:tag name="KSO_WM_UNIT_DIAGRAM_ISNUMVISUAL" val="0"/>
  <p:tag name="KSO_WM_UNIT_DIAGRAM_ISREFERUNIT" val="0"/>
  <p:tag name="KSO_WM_UNIT_TYPE" val="a"/>
  <p:tag name="KSO_WM_UNIT_INDEX" val="1"/>
  <p:tag name="KSO_WM_UNIT_ID" val="diagram20203401_1*a*1"/>
  <p:tag name="KSO_WM_TEMPLATE_CATEGORY" val="diagram"/>
  <p:tag name="KSO_WM_TEMPLATE_INDEX" val="20203401"/>
  <p:tag name="KSO_WM_UNIT_LAYERLEVEL" val="1"/>
  <p:tag name="KSO_WM_TAG_VERSION" val="1.0"/>
  <p:tag name="KSO_WM_BEAUTIFY_FLAG" val="#wm#"/>
  <p:tag name="KSO_WM_UNIT_DEFAULT_FONT" val="36;44;4"/>
  <p:tag name="KSO_WM_UNIT_BLOCK" val="0"/>
  <p:tag name="KSO_WM_UNIT_TEXT_FILL_FORE_SCHEMECOLOR_INDEX_BRIGHTNESS" val="0"/>
  <p:tag name="KSO_WM_UNIT_TEXT_FILL_FORE_SCHEMECOLOR_INDEX" val="14"/>
  <p:tag name="KSO_WM_UNIT_TEXT_FILL_TYPE" val="1"/>
</p:tagLst>
</file>

<file path=ppt/tags/tag507.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我们是致力于研究AI智能创作PPT的一个团队;我们潜心钻研幻灯片的演示规律与创作思路，希望通过人工智能解放用户双手…"/>
  <p:tag name="KSO_WM_UNIT_NOCLEAR" val="0"/>
  <p:tag name="KSO_WM_UNIT_VALUE" val="60"/>
  <p:tag name="KSO_WM_UNIT_HIGHLIGHT" val="0"/>
  <p:tag name="KSO_WM_UNIT_COMPATIBLE" val="0"/>
  <p:tag name="KSO_WM_UNIT_DIAGRAM_ISNUMVISUAL" val="0"/>
  <p:tag name="KSO_WM_UNIT_DIAGRAM_ISREFERUNIT" val="0"/>
  <p:tag name="KSO_WM_UNIT_TYPE" val="f"/>
  <p:tag name="KSO_WM_UNIT_INDEX" val="1"/>
  <p:tag name="KSO_WM_UNIT_ID" val="diagram20203401_1*f*1"/>
  <p:tag name="KSO_WM_TEMPLATE_CATEGORY" val="diagram"/>
  <p:tag name="KSO_WM_TEMPLATE_INDEX" val="20203401"/>
  <p:tag name="KSO_WM_UNIT_LAYERLEVEL" val="1"/>
  <p:tag name="KSO_WM_TAG_VERSION" val="1.0"/>
  <p:tag name="KSO_WM_BEAUTIFY_FLAG" val="#wm#"/>
  <p:tag name="KSO_WM_UNIT_BLOCK" val="0"/>
  <p:tag name="KSO_WM_UNIT_SM_LIMIT_TYPE" val="1"/>
  <p:tag name="KSO_WM_UNIT_TEXT_FILL_FORE_SCHEMECOLOR_INDEX_BRIGHTNESS" val="-0.05"/>
  <p:tag name="KSO_WM_UNIT_TEXT_FILL_FORE_SCHEMECOLOR_INDEX" val="14"/>
  <p:tag name="KSO_WM_UNIT_TEXT_FILL_TYPE" val="1"/>
</p:tagLst>
</file>

<file path=ppt/tags/tag5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3401_1*i*4"/>
  <p:tag name="KSO_WM_TEMPLATE_CATEGORY" val="diagram"/>
  <p:tag name="KSO_WM_TEMPLATE_INDEX" val="20203401"/>
  <p:tag name="KSO_WM_UNIT_LAYERLEVEL" val="1"/>
  <p:tag name="KSO_WM_TAG_VERSION" val="1.0"/>
  <p:tag name="KSO_WM_BEAUTIFY_FLAG" val="#wm#"/>
  <p:tag name="KSO_WM_UNIT_BLOCK" val="0"/>
  <p:tag name="KSO_WM_UNIT_SM_LIMIT_TYPE" val="2"/>
  <p:tag name="KSO_WM_UNIT_DECORATE_INFO" val="{&quot;DecorateInfoX&quot;:{&quot;IsLeft&quot;:true,&quot;IsRight&quot;:false,&quot;IsAbs&quot;:true},&quot;DecorateInfoY&quot;:{&quot;IsTop&quot;:true,&quot;IsBottom&quot;:false,&quot;IsAbs&quot;:true}}"/>
  <p:tag name="KSO_WM_UNIT_FILL_FORE_SCHEMECOLOR_INDEX_BRIGHTNESS" val="0"/>
  <p:tag name="KSO_WM_UNIT_FILL_FORE_SCHEMECOLOR_INDEX" val="16"/>
  <p:tag name="KSO_WM_UNIT_FILL_TYPE" val="1"/>
  <p:tag name="KSO_WM_UNIT_SHADOW_SCHEMECOLOR_INDEX_BRIGHTNESS" val="0"/>
  <p:tag name="KSO_WM_UNIT_SHADOW_SCHEMECOLOR_INDEX" val="13"/>
  <p:tag name="KSO_WM_UNIT_TEXT_FILL_TYPE" val="1"/>
</p:tagLst>
</file>

<file path=ppt/tags/tag509.xml><?xml version="1.0" encoding="utf-8"?>
<p:tagLst xmlns:a="http://schemas.openxmlformats.org/drawingml/2006/main" xmlns:r="http://schemas.openxmlformats.org/officeDocument/2006/relationships" xmlns:p="http://schemas.openxmlformats.org/presentationml/2006/main">
  <p:tag name="KSO_WM_SLIDE_ID" val="diagram20198658_1"/>
  <p:tag name="KSO_WM_TEMPLATE_SUBCATEGORY" val="8"/>
  <p:tag name="KSO_WM_TEMPLATE_MASTER_TYPE" val="0"/>
  <p:tag name="KSO_WM_TEMPLATE_COLOR_TYPE" val="1"/>
  <p:tag name="KSO_WM_SLIDE_TYPE" val="text"/>
  <p:tag name="KSO_WM_SLIDE_SUBTYPE" val="pureTxt"/>
  <p:tag name="KSO_WM_SLIDE_ITEM_CNT" val="0"/>
  <p:tag name="KSO_WM_SLIDE_INDEX" val="1"/>
  <p:tag name="KSO_WM_SLIDE_SIZE" val="979*508"/>
  <p:tag name="KSO_WM_SLIDE_POSITION" val="-19*0"/>
  <p:tag name="KSO_WM_TAG_VERSION" val="1.0"/>
  <p:tag name="KSO_WM_BEAUTIFY_FLAG" val="#wm#"/>
  <p:tag name="KSO_WM_TEMPLATE_CATEGORY" val="diagram"/>
  <p:tag name="KSO_WM_TEMPLATE_INDEX" val="20198658"/>
  <p:tag name="KSO_WM_SLIDE_LAYOUT" val="a_f"/>
  <p:tag name="KSO_WM_SLIDE_LAYOUT_CNT" val="1_1"/>
  <p:tag name="KSO_WM_SLIDE_BK_DARK_LIGHT" val="2"/>
  <p:tag name="KSO_WM_SLIDE_BACKGROUND_TYPE" val="general"/>
</p:tagLst>
</file>

<file path=ppt/tags/tag510.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Lst>
</file>

<file path=ppt/tags/tag5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198658_1*i*4"/>
  <p:tag name="KSO_WM_TEMPLATE_CATEGORY" val="diagram"/>
  <p:tag name="KSO_WM_TEMPLATE_INDEX" val="20198658"/>
  <p:tag name="KSO_WM_UNIT_LAYERLEVEL" val="1"/>
  <p:tag name="KSO_WM_TAG_VERSION" val="1.0"/>
  <p:tag name="KSO_WM_BEAUTIFY_FLAG" val="#wm#"/>
  <p:tag name="KSO_WM_UNIT_FILL_FORE_SCHEMECOLOR_INDEX_BRIGHTNESS" val="-0.05"/>
  <p:tag name="KSO_WM_UNIT_FILL_FORE_SCHEMECOLOR_INDEX" val="14"/>
  <p:tag name="KSO_WM_UNIT_FILL_TYPE" val="1"/>
  <p:tag name="KSO_WM_UNIT_TEXT_FILL_TYPE" val="1"/>
</p:tagLst>
</file>

<file path=ppt/tags/tag5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diagram20198658_1*i*5"/>
  <p:tag name="KSO_WM_TEMPLATE_CATEGORY" val="diagram"/>
  <p:tag name="KSO_WM_TEMPLATE_INDEX" val="20198658"/>
  <p:tag name="KSO_WM_UNIT_LAYERLEVEL" val="1"/>
  <p:tag name="KSO_WM_TAG_VERSION" val="1.0"/>
  <p:tag name="KSO_WM_BEAUTIFY_FLAG" val="#wm#"/>
  <p:tag name="KSO_WM_UNIT_FILL_FORE_SCHEMECOLOR_INDEX_BRIGHTNESS" val="-0.05"/>
  <p:tag name="KSO_WM_UNIT_FILL_FORE_SCHEMECOLOR_INDEX" val="14"/>
  <p:tag name="KSO_WM_UNIT_FILL_TYPE" val="1"/>
  <p:tag name="KSO_WM_UNIT_TEXT_FILL_TYPE" val="1"/>
</p:tagLst>
</file>

<file path=ppt/tags/tag5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198658_1*i*1"/>
  <p:tag name="KSO_WM_TEMPLATE_CATEGORY" val="diagram"/>
  <p:tag name="KSO_WM_TEMPLATE_INDEX" val="20198658"/>
  <p:tag name="KSO_WM_UNIT_LAYERLEVEL" val="1"/>
  <p:tag name="KSO_WM_TAG_VERSION" val="1.0"/>
  <p:tag name="KSO_WM_BEAUTIFY_FLAG" val="#wm#"/>
  <p:tag name="KSO_WM_UNIT_LINE_FORE_SCHEMECOLOR_INDEX_BRIGHTNESS" val="-0.25"/>
  <p:tag name="KSO_WM_UNIT_LINE_FORE_SCHEMECOLOR_INDEX" val="14"/>
  <p:tag name="KSO_WM_UNIT_LINE_FILL_TYPE" val="2"/>
</p:tagLst>
</file>

<file path=ppt/tags/tag5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9"/>
  <p:tag name="KSO_WM_UNIT_ID" val="diagram20198658_1*i*9"/>
  <p:tag name="KSO_WM_TEMPLATE_CATEGORY" val="diagram"/>
  <p:tag name="KSO_WM_TEMPLATE_INDEX" val="20198658"/>
  <p:tag name="KSO_WM_UNIT_LAYERLEVEL" val="1"/>
  <p:tag name="KSO_WM_TAG_VERSION" val="1.0"/>
  <p:tag name="KSO_WM_BEAUTIFY_FLAG" val="#wm#"/>
  <p:tag name="KSO_WM_UNIT_LINE_FORE_SCHEMECOLOR_INDEX_BRIGHTNESS" val="-0.25"/>
  <p:tag name="KSO_WM_UNIT_LINE_FORE_SCHEMECOLOR_INDEX" val="14"/>
  <p:tag name="KSO_WM_UNIT_LINE_FILL_TYPE" val="2"/>
</p:tagLst>
</file>

<file path=ppt/tags/tag5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0"/>
  <p:tag name="KSO_WM_UNIT_ID" val="diagram20198658_1*i*10"/>
  <p:tag name="KSO_WM_TEMPLATE_CATEGORY" val="diagram"/>
  <p:tag name="KSO_WM_TEMPLATE_INDEX" val="20198658"/>
  <p:tag name="KSO_WM_UNIT_LAYERLEVEL" val="1"/>
  <p:tag name="KSO_WM_TAG_VERSION" val="1.0"/>
  <p:tag name="KSO_WM_BEAUTIFY_FLAG" val="#wm#"/>
  <p:tag name="KSO_WM_UNIT_LINE_FORE_SCHEMECOLOR_INDEX_BRIGHTNESS" val="-0.25"/>
  <p:tag name="KSO_WM_UNIT_LINE_FORE_SCHEMECOLOR_INDEX" val="14"/>
  <p:tag name="KSO_WM_UNIT_LINE_FILL_TYPE" val="2"/>
</p:tagLst>
</file>

<file path=ppt/tags/tag5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1"/>
  <p:tag name="KSO_WM_UNIT_ID" val="diagram20198658_1*i*11"/>
  <p:tag name="KSO_WM_TEMPLATE_CATEGORY" val="diagram"/>
  <p:tag name="KSO_WM_TEMPLATE_INDEX" val="20198658"/>
  <p:tag name="KSO_WM_UNIT_LAYERLEVEL" val="1"/>
  <p:tag name="KSO_WM_TAG_VERSION" val="1.0"/>
  <p:tag name="KSO_WM_BEAUTIFY_FLAG" val="#wm#"/>
  <p:tag name="KSO_WM_UNIT_LINE_FORE_SCHEMECOLOR_INDEX_BRIGHTNESS" val="-0.25"/>
  <p:tag name="KSO_WM_UNIT_LINE_FORE_SCHEMECOLOR_INDEX" val="14"/>
  <p:tag name="KSO_WM_UNIT_LINE_FILL_TYPE" val="2"/>
</p:tagLst>
</file>

<file path=ppt/tags/tag5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2"/>
  <p:tag name="KSO_WM_UNIT_ID" val="diagram20198658_1*i*12"/>
  <p:tag name="KSO_WM_TEMPLATE_CATEGORY" val="diagram"/>
  <p:tag name="KSO_WM_TEMPLATE_INDEX" val="20198658"/>
  <p:tag name="KSO_WM_UNIT_LAYERLEVEL" val="1"/>
  <p:tag name="KSO_WM_TAG_VERSION" val="1.0"/>
  <p:tag name="KSO_WM_BEAUTIFY_FLAG" val="#wm#"/>
  <p:tag name="KSO_WM_UNIT_LINE_FORE_SCHEMECOLOR_INDEX_BRIGHTNESS" val="-0.25"/>
  <p:tag name="KSO_WM_UNIT_LINE_FORE_SCHEMECOLOR_INDEX" val="14"/>
  <p:tag name="KSO_WM_UNIT_LINE_FILL_TYPE" val="2"/>
</p:tagLst>
</file>

<file path=ppt/tags/tag5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diagram20198658_1*i*2"/>
  <p:tag name="KSO_WM_TEMPLATE_CATEGORY" val="diagram"/>
  <p:tag name="KSO_WM_TEMPLATE_INDEX" val="20198658"/>
  <p:tag name="KSO_WM_UNIT_LAYERLEVEL" val="1"/>
  <p:tag name="KSO_WM_TAG_VERSION" val="1.0"/>
  <p:tag name="KSO_WM_BEAUTIFY_FLAG" val="#wm#"/>
  <p:tag name="KSO_WM_UNIT_LINE_FORE_SCHEMECOLOR_INDEX_BRIGHTNESS" val="-0.25"/>
  <p:tag name="KSO_WM_UNIT_LINE_FORE_SCHEMECOLOR_INDEX" val="14"/>
  <p:tag name="KSO_WM_UNIT_LINE_FILL_TYPE" val="2"/>
</p:tagLst>
</file>

<file path=ppt/tags/tag5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diagram20198658_1*i*3"/>
  <p:tag name="KSO_WM_TEMPLATE_CATEGORY" val="diagram"/>
  <p:tag name="KSO_WM_TEMPLATE_INDEX" val="20198658"/>
  <p:tag name="KSO_WM_UNIT_LAYERLEVEL" val="1"/>
  <p:tag name="KSO_WM_TAG_VERSION" val="1.0"/>
  <p:tag name="KSO_WM_BEAUTIFY_FLAG" val="#wm#"/>
  <p:tag name="KSO_WM_UNIT_LINE_FORE_SCHEMECOLOR_INDEX_BRIGHTNESS" val="-0.25"/>
  <p:tag name="KSO_WM_UNIT_LINE_FORE_SCHEMECOLOR_INDEX" val="14"/>
  <p:tag name="KSO_WM_UNIT_LINE_FILL_TYPE" val="2"/>
</p:tagLst>
</file>

<file path=ppt/tags/tag5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3"/>
  <p:tag name="KSO_WM_UNIT_ID" val="diagram20198658_1*i*13"/>
  <p:tag name="KSO_WM_TEMPLATE_CATEGORY" val="diagram"/>
  <p:tag name="KSO_WM_TEMPLATE_INDEX" val="20198658"/>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LINE_FORE_SCHEMECOLOR_INDEX_BRIGHTNESS" val="0.25"/>
  <p:tag name="KSO_WM_UNIT_LINE_FORE_SCHEMECOLOR_INDEX" val="13"/>
  <p:tag name="KSO_WM_UNIT_LINE_FILL_TYPE" val="2"/>
  <p:tag name="KSO_WM_UNIT_SHADOW_SCHEMECOLOR_INDEX_BRIGHTNESS" val="0"/>
  <p:tag name="KSO_WM_UNIT_SHADOW_SCHEMECOLOR_INDEX" val="13"/>
  <p:tag name="KSO_WM_UNIT_TEXT_FILL_TYPE" val="1"/>
</p:tagLst>
</file>

<file path=ppt/tags/tag5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diagram20198658_1*i*6"/>
  <p:tag name="KSO_WM_TEMPLATE_CATEGORY" val="diagram"/>
  <p:tag name="KSO_WM_TEMPLATE_INDEX" val="20198658"/>
  <p:tag name="KSO_WM_UNIT_LAYERLEVEL" val="1"/>
  <p:tag name="KSO_WM_TAG_VERSION" val="1.0"/>
  <p:tag name="KSO_WM_BEAUTIFY_FLAG" val="#wm#"/>
  <p:tag name="KSO_WM_UNIT_FILL_FORE_SCHEMECOLOR_INDEX_BRIGHTNESS" val="0"/>
  <p:tag name="KSO_WM_UNIT_FILL_FORE_SCHEMECOLOR_INDEX" val="5"/>
  <p:tag name="KSO_WM_UNIT_FILL_TYPE" val="1"/>
  <p:tag name="KSO_WM_UNIT_LINE_FORE_SCHEMECOLOR_INDEX_BRIGHTNESS" val="0"/>
  <p:tag name="KSO_WM_UNIT_LINE_FORE_SCHEMECOLOR_INDEX" val="14"/>
  <p:tag name="KSO_WM_UNIT_LINE_FILL_TYPE" val="2"/>
  <p:tag name="KSO_WM_UNIT_TEXT_FILL_TYPE" val="1"/>
</p:tagLst>
</file>

<file path=ppt/tags/tag5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diagram20198658_1*i*7"/>
  <p:tag name="KSO_WM_TEMPLATE_CATEGORY" val="diagram"/>
  <p:tag name="KSO_WM_TEMPLATE_INDEX" val="20198658"/>
  <p:tag name="KSO_WM_UNIT_LAYERLEVEL" val="1"/>
  <p:tag name="KSO_WM_TAG_VERSION" val="1.0"/>
  <p:tag name="KSO_WM_BEAUTIFY_FLAG" val="#wm#"/>
  <p:tag name="KSO_WM_UNIT_FILL_FORE_SCHEMECOLOR_INDEX_BRIGHTNESS" val="0"/>
  <p:tag name="KSO_WM_UNIT_FILL_FORE_SCHEMECOLOR_INDEX" val="5"/>
  <p:tag name="KSO_WM_UNIT_FILL_TYPE" val="1"/>
  <p:tag name="KSO_WM_UNIT_LINE_FORE_SCHEMECOLOR_INDEX_BRIGHTNESS" val="0"/>
  <p:tag name="KSO_WM_UNIT_LINE_FORE_SCHEMECOLOR_INDEX" val="14"/>
  <p:tag name="KSO_WM_UNIT_LINE_FILL_TYPE" val="2"/>
  <p:tag name="KSO_WM_UNIT_TEXT_FILL_TYPE" val="1"/>
</p:tagLst>
</file>

<file path=ppt/tags/tag523.xml><?xml version="1.0" encoding="utf-8"?>
<p:tagLst xmlns:a="http://schemas.openxmlformats.org/drawingml/2006/main" xmlns:r="http://schemas.openxmlformats.org/officeDocument/2006/relationships" xmlns:p="http://schemas.openxmlformats.org/presentationml/2006/main">
  <p:tag name="KSO_WM_UNIT_TEXT_PART_ID_V2" val="b-3-1"/>
  <p:tag name="KSO_WM_UNIT_ISCONTENTSTITLE" val="0"/>
  <p:tag name="KSO_WM_UNIT_PRESET_TEXT" val="户外拓展训练目的"/>
  <p:tag name="KSO_WM_UNIT_NOCLEAR" val="0"/>
  <p:tag name="KSO_WM_UNIT_VALUE" val="29"/>
  <p:tag name="KSO_WM_UNIT_HIGHLIGHT" val="0"/>
  <p:tag name="KSO_WM_UNIT_COMPATIBLE" val="0"/>
  <p:tag name="KSO_WM_UNIT_DIAGRAM_ISNUMVISUAL" val="0"/>
  <p:tag name="KSO_WM_UNIT_DIAGRAM_ISREFERUNIT" val="0"/>
  <p:tag name="KSO_WM_UNIT_TYPE" val="a"/>
  <p:tag name="KSO_WM_UNIT_INDEX" val="1"/>
  <p:tag name="KSO_WM_UNIT_ID" val="diagram20198658_1*a*1"/>
  <p:tag name="KSO_WM_TEMPLATE_CATEGORY" val="diagram"/>
  <p:tag name="KSO_WM_TEMPLATE_INDEX" val="20198658"/>
  <p:tag name="KSO_WM_UNIT_LAYERLEVEL" val="1"/>
  <p:tag name="KSO_WM_TAG_VERSION" val="1.0"/>
  <p:tag name="KSO_WM_BEAUTIFY_FLAG" val="#wm#"/>
  <p:tag name="KSO_WM_UNIT_TEXT_FILL_FORE_SCHEMECOLOR_INDEX_BRIGHTNESS" val="0.25"/>
  <p:tag name="KSO_WM_UNIT_TEXT_FILL_FORE_SCHEMECOLOR_INDEX" val="13"/>
  <p:tag name="KSO_WM_UNIT_TEXT_FILL_TYPE" val="1"/>
</p:tagLst>
</file>

<file path=ppt/tags/tag5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diagram20198658_1*i*8"/>
  <p:tag name="KSO_WM_TEMPLATE_CATEGORY" val="diagram"/>
  <p:tag name="KSO_WM_TEMPLATE_INDEX" val="20198658"/>
  <p:tag name="KSO_WM_UNIT_LAYERLEVEL" val="1"/>
  <p:tag name="KSO_WM_TAG_VERSION" val="1.0"/>
  <p:tag name="KSO_WM_BEAUTIFY_FLAG" val="#wm#"/>
  <p:tag name="KSO_WM_UNIT_FILL_FORE_SCHEMECOLOR_INDEX_BRIGHTNESS" val="0.8"/>
  <p:tag name="KSO_WM_UNIT_FILL_FORE_SCHEMECOLOR_INDEX" val="5"/>
  <p:tag name="KSO_WM_UNIT_FILL_TYPE" val="1"/>
  <p:tag name="KSO_WM_UNIT_TEXT_FILL_TYPE" val="1"/>
</p:tagLst>
</file>

<file path=ppt/tags/tag525.xml><?xml version="1.0" encoding="utf-8"?>
<p:tagLst xmlns:a="http://schemas.openxmlformats.org/drawingml/2006/main" xmlns:r="http://schemas.openxmlformats.org/officeDocument/2006/relationships" xmlns:p="http://schemas.openxmlformats.org/presentationml/2006/main">
  <p:tag name="KSO_WM_UNIT_PRESET_TEXT" val="户外拓展训练通常利用崇山峻岭、翰海大川等自然环境，通过精心设计的活动达到&quot;磨练意志、陶冶情操、完善人格、熔炼团队&quot;的拓展培训目的。"/>
  <p:tag name="KSO_WM_UNIT_NOCLEAR" val="0"/>
  <p:tag name="KSO_WM_UNIT_VALUE" val="217"/>
  <p:tag name="KSO_WM_UNIT_HIGHLIGHT" val="0"/>
  <p:tag name="KSO_WM_UNIT_COMPATIBLE" val="0"/>
  <p:tag name="KSO_WM_UNIT_DIAGRAM_ISNUMVISUAL" val="0"/>
  <p:tag name="KSO_WM_UNIT_DIAGRAM_ISREFERUNIT" val="0"/>
  <p:tag name="KSO_WM_UNIT_TYPE" val="f"/>
  <p:tag name="KSO_WM_UNIT_INDEX" val="1"/>
  <p:tag name="KSO_WM_UNIT_ID" val="diagram20198658_1*f*1"/>
  <p:tag name="KSO_WM_TEMPLATE_CATEGORY" val="diagram"/>
  <p:tag name="KSO_WM_TEMPLATE_INDEX" val="20198658"/>
  <p:tag name="KSO_WM_UNIT_LAYERLEVEL" val="1"/>
  <p:tag name="KSO_WM_TAG_VERSION" val="1.0"/>
  <p:tag name="KSO_WM_BEAUTIFY_FLAG" val="#wm#"/>
  <p:tag name="KSO_WM_UNIT_TEXT_FILL_FORE_SCHEMECOLOR_INDEX_BRIGHTNESS" val="0.25"/>
  <p:tag name="KSO_WM_UNIT_TEXT_FILL_FORE_SCHEMECOLOR_INDEX" val="13"/>
  <p:tag name="KSO_WM_UNIT_TEXT_FILL_TYPE" val="1"/>
</p:tagLst>
</file>

<file path=ppt/tags/tag526.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Lst>
</file>

<file path=ppt/tags/tag527.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Lst>
</file>

<file path=ppt/tags/tag528.xml><?xml version="1.0" encoding="utf-8"?>
<p:tagLst xmlns:a="http://schemas.openxmlformats.org/drawingml/2006/main" xmlns:r="http://schemas.openxmlformats.org/officeDocument/2006/relationships" xmlns:p="http://schemas.openxmlformats.org/presentationml/2006/main">
  <p:tag name="KSO_WM_SLIDE_ID" val="diagram20198658_1"/>
  <p:tag name="KSO_WM_TEMPLATE_SUBCATEGORY" val="8"/>
  <p:tag name="KSO_WM_TEMPLATE_MASTER_TYPE" val="0"/>
  <p:tag name="KSO_WM_TEMPLATE_COLOR_TYPE" val="1"/>
  <p:tag name="KSO_WM_SLIDE_TYPE" val="text"/>
  <p:tag name="KSO_WM_SLIDE_SUBTYPE" val="pureTxt"/>
  <p:tag name="KSO_WM_SLIDE_ITEM_CNT" val="0"/>
  <p:tag name="KSO_WM_SLIDE_INDEX" val="1"/>
  <p:tag name="KSO_WM_SLIDE_SIZE" val="979*508"/>
  <p:tag name="KSO_WM_SLIDE_POSITION" val="-19*0"/>
  <p:tag name="KSO_WM_TAG_VERSION" val="1.0"/>
  <p:tag name="KSO_WM_BEAUTIFY_FLAG" val="#wm#"/>
  <p:tag name="KSO_WM_TEMPLATE_CATEGORY" val="diagram"/>
  <p:tag name="KSO_WM_TEMPLATE_INDEX" val="20198658"/>
  <p:tag name="KSO_WM_SLIDE_LAYOUT" val="a_f"/>
  <p:tag name="KSO_WM_SLIDE_LAYOUT_CNT" val="1_1"/>
  <p:tag name="KSO_WM_SLIDE_BK_DARK_LIGHT" val="2"/>
  <p:tag name="KSO_WM_SLIDE_BACKGROUND_TYPE" val="general"/>
</p:tagLst>
</file>

<file path=ppt/tags/tag529.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Lst>
</file>

<file path=ppt/tags/tag5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198658_1*i*4"/>
  <p:tag name="KSO_WM_TEMPLATE_CATEGORY" val="diagram"/>
  <p:tag name="KSO_WM_TEMPLATE_INDEX" val="20198658"/>
  <p:tag name="KSO_WM_UNIT_LAYERLEVEL" val="1"/>
  <p:tag name="KSO_WM_TAG_VERSION" val="1.0"/>
  <p:tag name="KSO_WM_BEAUTIFY_FLAG" val="#wm#"/>
  <p:tag name="KSO_WM_UNIT_FILL_FORE_SCHEMECOLOR_INDEX_BRIGHTNESS" val="-0.05"/>
  <p:tag name="KSO_WM_UNIT_FILL_FORE_SCHEMECOLOR_INDEX" val="14"/>
  <p:tag name="KSO_WM_UNIT_FILL_TYPE" val="1"/>
  <p:tag name="KSO_WM_UNIT_TEXT_FILL_TYPE" val="1"/>
</p:tagLst>
</file>

<file path=ppt/tags/tag5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diagram20198658_1*i*5"/>
  <p:tag name="KSO_WM_TEMPLATE_CATEGORY" val="diagram"/>
  <p:tag name="KSO_WM_TEMPLATE_INDEX" val="20198658"/>
  <p:tag name="KSO_WM_UNIT_LAYERLEVEL" val="1"/>
  <p:tag name="KSO_WM_TAG_VERSION" val="1.0"/>
  <p:tag name="KSO_WM_BEAUTIFY_FLAG" val="#wm#"/>
  <p:tag name="KSO_WM_UNIT_FILL_FORE_SCHEMECOLOR_INDEX_BRIGHTNESS" val="-0.05"/>
  <p:tag name="KSO_WM_UNIT_FILL_FORE_SCHEMECOLOR_INDEX" val="14"/>
  <p:tag name="KSO_WM_UNIT_FILL_TYPE" val="1"/>
  <p:tag name="KSO_WM_UNIT_TEXT_FILL_TYPE" val="1"/>
</p:tagLst>
</file>

<file path=ppt/tags/tag5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198658_1*i*1"/>
  <p:tag name="KSO_WM_TEMPLATE_CATEGORY" val="diagram"/>
  <p:tag name="KSO_WM_TEMPLATE_INDEX" val="20198658"/>
  <p:tag name="KSO_WM_UNIT_LAYERLEVEL" val="1"/>
  <p:tag name="KSO_WM_TAG_VERSION" val="1.0"/>
  <p:tag name="KSO_WM_BEAUTIFY_FLAG" val="#wm#"/>
  <p:tag name="KSO_WM_UNIT_LINE_FORE_SCHEMECOLOR_INDEX_BRIGHTNESS" val="-0.25"/>
  <p:tag name="KSO_WM_UNIT_LINE_FORE_SCHEMECOLOR_INDEX" val="14"/>
  <p:tag name="KSO_WM_UNIT_LINE_FILL_TYPE" val="2"/>
</p:tagLst>
</file>

<file path=ppt/tags/tag5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9"/>
  <p:tag name="KSO_WM_UNIT_ID" val="diagram20198658_1*i*9"/>
  <p:tag name="KSO_WM_TEMPLATE_CATEGORY" val="diagram"/>
  <p:tag name="KSO_WM_TEMPLATE_INDEX" val="20198658"/>
  <p:tag name="KSO_WM_UNIT_LAYERLEVEL" val="1"/>
  <p:tag name="KSO_WM_TAG_VERSION" val="1.0"/>
  <p:tag name="KSO_WM_BEAUTIFY_FLAG" val="#wm#"/>
  <p:tag name="KSO_WM_UNIT_LINE_FORE_SCHEMECOLOR_INDEX_BRIGHTNESS" val="-0.25"/>
  <p:tag name="KSO_WM_UNIT_LINE_FORE_SCHEMECOLOR_INDEX" val="14"/>
  <p:tag name="KSO_WM_UNIT_LINE_FILL_TYPE" val="2"/>
</p:tagLst>
</file>

<file path=ppt/tags/tag5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0"/>
  <p:tag name="KSO_WM_UNIT_ID" val="diagram20198658_1*i*10"/>
  <p:tag name="KSO_WM_TEMPLATE_CATEGORY" val="diagram"/>
  <p:tag name="KSO_WM_TEMPLATE_INDEX" val="20198658"/>
  <p:tag name="KSO_WM_UNIT_LAYERLEVEL" val="1"/>
  <p:tag name="KSO_WM_TAG_VERSION" val="1.0"/>
  <p:tag name="KSO_WM_BEAUTIFY_FLAG" val="#wm#"/>
  <p:tag name="KSO_WM_UNIT_LINE_FORE_SCHEMECOLOR_INDEX_BRIGHTNESS" val="-0.25"/>
  <p:tag name="KSO_WM_UNIT_LINE_FORE_SCHEMECOLOR_INDEX" val="14"/>
  <p:tag name="KSO_WM_UNIT_LINE_FILL_TYPE" val="2"/>
</p:tagLst>
</file>

<file path=ppt/tags/tag5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1"/>
  <p:tag name="KSO_WM_UNIT_ID" val="diagram20198658_1*i*11"/>
  <p:tag name="KSO_WM_TEMPLATE_CATEGORY" val="diagram"/>
  <p:tag name="KSO_WM_TEMPLATE_INDEX" val="20198658"/>
  <p:tag name="KSO_WM_UNIT_LAYERLEVEL" val="1"/>
  <p:tag name="KSO_WM_TAG_VERSION" val="1.0"/>
  <p:tag name="KSO_WM_BEAUTIFY_FLAG" val="#wm#"/>
  <p:tag name="KSO_WM_UNIT_LINE_FORE_SCHEMECOLOR_INDEX_BRIGHTNESS" val="-0.25"/>
  <p:tag name="KSO_WM_UNIT_LINE_FORE_SCHEMECOLOR_INDEX" val="14"/>
  <p:tag name="KSO_WM_UNIT_LINE_FILL_TYPE" val="2"/>
</p:tagLst>
</file>

<file path=ppt/tags/tag5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2"/>
  <p:tag name="KSO_WM_UNIT_ID" val="diagram20198658_1*i*12"/>
  <p:tag name="KSO_WM_TEMPLATE_CATEGORY" val="diagram"/>
  <p:tag name="KSO_WM_TEMPLATE_INDEX" val="20198658"/>
  <p:tag name="KSO_WM_UNIT_LAYERLEVEL" val="1"/>
  <p:tag name="KSO_WM_TAG_VERSION" val="1.0"/>
  <p:tag name="KSO_WM_BEAUTIFY_FLAG" val="#wm#"/>
  <p:tag name="KSO_WM_UNIT_LINE_FORE_SCHEMECOLOR_INDEX_BRIGHTNESS" val="-0.25"/>
  <p:tag name="KSO_WM_UNIT_LINE_FORE_SCHEMECOLOR_INDEX" val="14"/>
  <p:tag name="KSO_WM_UNIT_LINE_FILL_TYPE" val="2"/>
</p:tagLst>
</file>

<file path=ppt/tags/tag5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diagram20198658_1*i*2"/>
  <p:tag name="KSO_WM_TEMPLATE_CATEGORY" val="diagram"/>
  <p:tag name="KSO_WM_TEMPLATE_INDEX" val="20198658"/>
  <p:tag name="KSO_WM_UNIT_LAYERLEVEL" val="1"/>
  <p:tag name="KSO_WM_TAG_VERSION" val="1.0"/>
  <p:tag name="KSO_WM_BEAUTIFY_FLAG" val="#wm#"/>
  <p:tag name="KSO_WM_UNIT_LINE_FORE_SCHEMECOLOR_INDEX_BRIGHTNESS" val="-0.25"/>
  <p:tag name="KSO_WM_UNIT_LINE_FORE_SCHEMECOLOR_INDEX" val="14"/>
  <p:tag name="KSO_WM_UNIT_LINE_FILL_TYPE" val="2"/>
</p:tagLst>
</file>

<file path=ppt/tags/tag5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diagram20198658_1*i*3"/>
  <p:tag name="KSO_WM_TEMPLATE_CATEGORY" val="diagram"/>
  <p:tag name="KSO_WM_TEMPLATE_INDEX" val="20198658"/>
  <p:tag name="KSO_WM_UNIT_LAYERLEVEL" val="1"/>
  <p:tag name="KSO_WM_TAG_VERSION" val="1.0"/>
  <p:tag name="KSO_WM_BEAUTIFY_FLAG" val="#wm#"/>
  <p:tag name="KSO_WM_UNIT_LINE_FORE_SCHEMECOLOR_INDEX_BRIGHTNESS" val="-0.25"/>
  <p:tag name="KSO_WM_UNIT_LINE_FORE_SCHEMECOLOR_INDEX" val="14"/>
  <p:tag name="KSO_WM_UNIT_LINE_FILL_TYPE" val="2"/>
</p:tagLst>
</file>

<file path=ppt/tags/tag5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3"/>
  <p:tag name="KSO_WM_UNIT_ID" val="diagram20198658_1*i*13"/>
  <p:tag name="KSO_WM_TEMPLATE_CATEGORY" val="diagram"/>
  <p:tag name="KSO_WM_TEMPLATE_INDEX" val="20198658"/>
  <p:tag name="KSO_WM_UNIT_LAYERLEVEL" val="1"/>
  <p:tag name="KSO_WM_TAG_VERSION" val="1.0"/>
  <p:tag name="KSO_WM_BEAUTIFY_FLAG" val="#wm#"/>
  <p:tag name="KSO_WM_UNIT_FILL_FORE_SCHEMECOLOR_INDEX_BRIGHTNESS" val="0"/>
  <p:tag name="KSO_WM_UNIT_FILL_FORE_SCHEMECOLOR_INDEX" val="14"/>
  <p:tag name="KSO_WM_UNIT_FILL_TYPE" val="1"/>
  <p:tag name="KSO_WM_UNIT_LINE_FORE_SCHEMECOLOR_INDEX_BRIGHTNESS" val="0.25"/>
  <p:tag name="KSO_WM_UNIT_LINE_FORE_SCHEMECOLOR_INDEX" val="13"/>
  <p:tag name="KSO_WM_UNIT_LINE_FILL_TYPE" val="2"/>
  <p:tag name="KSO_WM_UNIT_SHADOW_SCHEMECOLOR_INDEX_BRIGHTNESS" val="0"/>
  <p:tag name="KSO_WM_UNIT_SHADOW_SCHEMECOLOR_INDEX" val="13"/>
  <p:tag name="KSO_WM_UNIT_TEXT_FILL_TYPE" val="1"/>
</p:tagLst>
</file>

<file path=ppt/tags/tag5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diagram20198658_1*i*6"/>
  <p:tag name="KSO_WM_TEMPLATE_CATEGORY" val="diagram"/>
  <p:tag name="KSO_WM_TEMPLATE_INDEX" val="20198658"/>
  <p:tag name="KSO_WM_UNIT_LAYERLEVEL" val="1"/>
  <p:tag name="KSO_WM_TAG_VERSION" val="1.0"/>
  <p:tag name="KSO_WM_BEAUTIFY_FLAG" val="#wm#"/>
  <p:tag name="KSO_WM_UNIT_FILL_FORE_SCHEMECOLOR_INDEX_BRIGHTNESS" val="0"/>
  <p:tag name="KSO_WM_UNIT_FILL_FORE_SCHEMECOLOR_INDEX" val="5"/>
  <p:tag name="KSO_WM_UNIT_FILL_TYPE" val="1"/>
  <p:tag name="KSO_WM_UNIT_LINE_FORE_SCHEMECOLOR_INDEX_BRIGHTNESS" val="0"/>
  <p:tag name="KSO_WM_UNIT_LINE_FORE_SCHEMECOLOR_INDEX" val="14"/>
  <p:tag name="KSO_WM_UNIT_LINE_FILL_TYPE" val="2"/>
  <p:tag name="KSO_WM_UNIT_TEXT_FILL_TYPE" val="1"/>
</p:tagLst>
</file>

<file path=ppt/tags/tag5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diagram20198658_1*i*7"/>
  <p:tag name="KSO_WM_TEMPLATE_CATEGORY" val="diagram"/>
  <p:tag name="KSO_WM_TEMPLATE_INDEX" val="20198658"/>
  <p:tag name="KSO_WM_UNIT_LAYERLEVEL" val="1"/>
  <p:tag name="KSO_WM_TAG_VERSION" val="1.0"/>
  <p:tag name="KSO_WM_BEAUTIFY_FLAG" val="#wm#"/>
  <p:tag name="KSO_WM_UNIT_FILL_FORE_SCHEMECOLOR_INDEX_BRIGHTNESS" val="0"/>
  <p:tag name="KSO_WM_UNIT_FILL_FORE_SCHEMECOLOR_INDEX" val="5"/>
  <p:tag name="KSO_WM_UNIT_FILL_TYPE" val="1"/>
  <p:tag name="KSO_WM_UNIT_LINE_FORE_SCHEMECOLOR_INDEX_BRIGHTNESS" val="0"/>
  <p:tag name="KSO_WM_UNIT_LINE_FORE_SCHEMECOLOR_INDEX" val="14"/>
  <p:tag name="KSO_WM_UNIT_LINE_FILL_TYPE" val="2"/>
  <p:tag name="KSO_WM_UNIT_TEXT_FILL_TYPE" val="1"/>
</p:tagLst>
</file>

<file path=ppt/tags/tag542.xml><?xml version="1.0" encoding="utf-8"?>
<p:tagLst xmlns:a="http://schemas.openxmlformats.org/drawingml/2006/main" xmlns:r="http://schemas.openxmlformats.org/officeDocument/2006/relationships" xmlns:p="http://schemas.openxmlformats.org/presentationml/2006/main">
  <p:tag name="KSO_WM_UNIT_TEXT_PART_ID_V2" val="b-3-1"/>
  <p:tag name="KSO_WM_UNIT_ISCONTENTSTITLE" val="0"/>
  <p:tag name="KSO_WM_UNIT_PRESET_TEXT" val="户外拓展训练目的"/>
  <p:tag name="KSO_WM_UNIT_NOCLEAR" val="0"/>
  <p:tag name="KSO_WM_UNIT_VALUE" val="29"/>
  <p:tag name="KSO_WM_UNIT_HIGHLIGHT" val="0"/>
  <p:tag name="KSO_WM_UNIT_COMPATIBLE" val="0"/>
  <p:tag name="KSO_WM_UNIT_DIAGRAM_ISNUMVISUAL" val="0"/>
  <p:tag name="KSO_WM_UNIT_DIAGRAM_ISREFERUNIT" val="0"/>
  <p:tag name="KSO_WM_UNIT_TYPE" val="a"/>
  <p:tag name="KSO_WM_UNIT_INDEX" val="1"/>
  <p:tag name="KSO_WM_UNIT_ID" val="diagram20198658_1*a*1"/>
  <p:tag name="KSO_WM_TEMPLATE_CATEGORY" val="diagram"/>
  <p:tag name="KSO_WM_TEMPLATE_INDEX" val="20198658"/>
  <p:tag name="KSO_WM_UNIT_LAYERLEVEL" val="1"/>
  <p:tag name="KSO_WM_TAG_VERSION" val="1.0"/>
  <p:tag name="KSO_WM_BEAUTIFY_FLAG" val="#wm#"/>
  <p:tag name="KSO_WM_UNIT_TEXT_FILL_FORE_SCHEMECOLOR_INDEX_BRIGHTNESS" val="0.25"/>
  <p:tag name="KSO_WM_UNIT_TEXT_FILL_FORE_SCHEMECOLOR_INDEX" val="13"/>
  <p:tag name="KSO_WM_UNIT_TEXT_FILL_TYPE" val="1"/>
</p:tagLst>
</file>

<file path=ppt/tags/tag5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diagram20198658_1*i*8"/>
  <p:tag name="KSO_WM_TEMPLATE_CATEGORY" val="diagram"/>
  <p:tag name="KSO_WM_TEMPLATE_INDEX" val="20198658"/>
  <p:tag name="KSO_WM_UNIT_LAYERLEVEL" val="1"/>
  <p:tag name="KSO_WM_TAG_VERSION" val="1.0"/>
  <p:tag name="KSO_WM_BEAUTIFY_FLAG" val="#wm#"/>
  <p:tag name="KSO_WM_UNIT_FILL_FORE_SCHEMECOLOR_INDEX_BRIGHTNESS" val="0.8"/>
  <p:tag name="KSO_WM_UNIT_FILL_FORE_SCHEMECOLOR_INDEX" val="5"/>
  <p:tag name="KSO_WM_UNIT_FILL_TYPE" val="1"/>
  <p:tag name="KSO_WM_UNIT_TEXT_FILL_TYPE" val="1"/>
</p:tagLst>
</file>

<file path=ppt/tags/tag544.xml><?xml version="1.0" encoding="utf-8"?>
<p:tagLst xmlns:a="http://schemas.openxmlformats.org/drawingml/2006/main" xmlns:r="http://schemas.openxmlformats.org/officeDocument/2006/relationships" xmlns:p="http://schemas.openxmlformats.org/presentationml/2006/main">
  <p:tag name="KSO_WM_UNIT_PRESET_TEXT" val="户外拓展训练通常利用崇山峻岭、翰海大川等自然环境，通过精心设计的活动达到&quot;磨练意志、陶冶情操、完善人格、熔炼团队&quot;的拓展培训目的。"/>
  <p:tag name="KSO_WM_UNIT_NOCLEAR" val="0"/>
  <p:tag name="KSO_WM_UNIT_VALUE" val="217"/>
  <p:tag name="KSO_WM_UNIT_HIGHLIGHT" val="0"/>
  <p:tag name="KSO_WM_UNIT_COMPATIBLE" val="0"/>
  <p:tag name="KSO_WM_UNIT_DIAGRAM_ISNUMVISUAL" val="0"/>
  <p:tag name="KSO_WM_UNIT_DIAGRAM_ISREFERUNIT" val="0"/>
  <p:tag name="KSO_WM_UNIT_TYPE" val="f"/>
  <p:tag name="KSO_WM_UNIT_INDEX" val="1"/>
  <p:tag name="KSO_WM_UNIT_ID" val="diagram20198658_1*f*1"/>
  <p:tag name="KSO_WM_TEMPLATE_CATEGORY" val="diagram"/>
  <p:tag name="KSO_WM_TEMPLATE_INDEX" val="20198658"/>
  <p:tag name="KSO_WM_UNIT_LAYERLEVEL" val="1"/>
  <p:tag name="KSO_WM_TAG_VERSION" val="1.0"/>
  <p:tag name="KSO_WM_BEAUTIFY_FLAG" val="#wm#"/>
  <p:tag name="KSO_WM_UNIT_TEXT_FILL_FORE_SCHEMECOLOR_INDEX_BRIGHTNESS" val="0.25"/>
  <p:tag name="KSO_WM_UNIT_TEXT_FILL_FORE_SCHEMECOLOR_INDEX" val="13"/>
  <p:tag name="KSO_WM_UNIT_TEXT_FILL_TYPE" val="1"/>
</p:tagLst>
</file>

<file path=ppt/tags/tag545.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Lst>
</file>

<file path=ppt/tags/tag546.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Lst>
</file>

<file path=ppt/tags/tag547.xml><?xml version="1.0" encoding="utf-8"?>
<p:tagLst xmlns:a="http://schemas.openxmlformats.org/drawingml/2006/main" xmlns:r="http://schemas.openxmlformats.org/officeDocument/2006/relationships" xmlns:p="http://schemas.openxmlformats.org/presentationml/2006/main">
  <p:tag name="KSO_WM_SLIDE_ID" val="diagram20203401_1"/>
  <p:tag name="KSO_WM_TEMPLATE_SUBCATEGORY" val="11"/>
  <p:tag name="KSO_WM_TEMPLATE_MASTER_TYPE" val="0"/>
  <p:tag name="KSO_WM_TEMPLATE_COLOR_TYPE" val="1"/>
  <p:tag name="KSO_WM_SLIDE_TYPE" val="text"/>
  <p:tag name="KSO_WM_SLIDE_SUBTYPE" val="picTxt"/>
  <p:tag name="KSO_WM_SLIDE_ITEM_CNT" val="0"/>
  <p:tag name="KSO_WM_SLIDE_INDEX" val="1"/>
  <p:tag name="KSO_WM_SLIDE_SIZE" val="898*540"/>
  <p:tag name="KSO_WM_SLIDE_POSITION" val="0*0"/>
  <p:tag name="KSO_WM_TAG_VERSION" val="1.0"/>
  <p:tag name="KSO_WM_BEAUTIFY_FLAG" val="#wm#"/>
  <p:tag name="KSO_WM_TEMPLATE_CATEGORY" val="diagram"/>
  <p:tag name="KSO_WM_TEMPLATE_INDEX" val="20203401"/>
  <p:tag name="KSO_WM_SLIDE_LAYOUT" val="a_d_f_i"/>
  <p:tag name="KSO_WM_SLIDE_LAYOUT_CNT" val="1_1_1_1"/>
  <p:tag name="KSO_WM_SLIDE_LAYOUT_INFO" val="{&#10;    &quot;backgroundInfo&quot;: [&#10;        {&#10;            &quot;bottom&quot;: 0,&#10;            &quot;bottomAbs&quot;: false,&#10;            &quot;left&quot;: 0,&#10;            &quot;leftAbs&quot;: false,&#10;            &quot;right&quot;: 0,&#10;            &quot;rightAbs&quot;: false,&#10;            &quot;top&quot;: 0,&#10;            &quot;topAbs&quot;: false,&#10;            &quot;type&quot;: &quot;general&quot;&#10;        },&#10;        {&#10;            &quot;bottom&quot;: 0,&#10;            &quot;bottomAbs&quot;: false,&#10;            &quot;left&quot;: 0,&#10;            &quot;leftAbs&quot;: false,&#10;            &quot;right&quot;: 0,&#10;            &quot;rightAbs&quot;: false,&#10;            &quot;top&quot;: 0,&#10;            &quot;topAbs&quot;: false,&#10;            &quot;type&quot;: &quot;frame&quot;&#10;        }&#10;    ],&#10;    &quot;direction&quot;: 1,&#10;    &quot;id&quot;: &quot;2019-12-13T13:40:19&quot;,&#10;    &quot;maxSize&quot;: {&#10;        &quot;size1&quot;: 33.399999999999999&#10;    },&#10;    &quot;minSize&quot;: {&#10;        &quot;size1&quot;: 33.399999999999999&#10;    },&#10;    &quot;normalSize&quot;: {&#10;        &quot;size1&quot;: 33.399999999999999&#10;    },&#10;    &quot;subLayout&quot;: [&#10;        {&#10;            &quot;backgroundInfo&quot;: [&#10;                {&#10;                    &quot;bottom&quot;: 0,&#10;                    &quot;bottomAbs&quot;: false,&#10;                    &quot;left&quot;: 0,&#10;                    &quot;leftAbs&quot;: false,&#10;                    &quot;right&quot;: 0,&#10;                    &quot;rightAbs&quot;: false,&#10;                    &quot;top&quot;: 0,&#10;                    &quot;topAbs&quot;: false,&#10;                    &quot;type&quot;: &quot;leftRight&quot;&#10;                }&#10;            ],&#10;            &quot;id&quot;: &quot;2019-12-13T13:40:19&quot;,&#10;            &quot;margin&quot;: {&#10;                &quot;bottom&quot;: 2.9300000667572021,&#10;                &quot;left&quot;: 2.119999885559082,&#10;                &quot;right&quot;: 1.690000057220459,&#10;                &quot;top&quot;: 3.2699997425079346&#10;            },&#10;            &quot;maxSize&quot;: {&#10;                &quot;size1&quot;: 65.599999999999994&#10;            },&#10;            &quot;minSize&quot;: {&#10;                &quot;size1&quot;: 39.299999999999997&#10;            },&#10;            &quot;normalSize&quot;: {&#10;                &quot;size1&quot;: 39.300000000000004&#10;            },&#10;            &quot;subLayout&quot;: [&#10;                {&#10;                    &quot;id&quot;: &quot;2019-12-13T13:40:19&quot;,&#10;                    &quot;margin&quot;: {&#10;                        &quot;bottom&quot;: 0.39399999380111694,&#10;                        &quot;left&quot;: 2.119999885559082,&#10;                        &quot;right&quot;: 1.690000057220459,&#10;                        &quot;top&quot;: 3.2699997425079346&#10;                    },&#10;                    &quot;type&quot;: 0&#10;                },&#10;                {&#10;                    &quot;id&quot;: &quot;2019-12-13T13:40:19&quot;,&#10;                    &quot;margin&quot;: {&#10;                        &quot;bottom&quot;: 2.9300000667572021,&#10;                        &quot;left&quot;: 2.119999885559082,&#10;                        &quot;right&quot;: 1.690000057220459,&#10;                        &quot;top&quot;: 0.026000002399086952&#10;                    },&#10;                    &quot;type&quot;: 0&#10;                }&#10;            ],&#10;            &quot;type&quot;: 0&#10;        },&#10;        {&#10;            &quot;id&quot;: &quot;2019-12-13T13:40:19&quot;,&#10;            &quot;margin&quot;: {&#10;                &quot;bottom&quot;: 2.5399999618530273,&#10;                &quot;left&quot;: 2.119999885559082,&#10;                &quot;right&quot;: 2.5399999618530273,&#10;                &quot;top&quot;: 2.5399999618530273&#10;            },&#10;            &quot;type&quot;: 0&#10;        }&#10;    ],&#10;    &quot;type&quot;: 0&#10;}&#10;"/>
  <p:tag name="KSO_WM_SLIDE_CAN_ADD_NAVIGATION" val="1"/>
  <p:tag name="KSO_WM_SLIDE_BACKGROUND" val="[&quot;general&quot;,&quot;frame&quot;,&quot;leftRight&quot;]"/>
  <p:tag name="KSO_WM_SLIDE_RATIO" val="1.777778"/>
  <p:tag name="KSO_WM_SLIDE_BK_DARK_LIGHT" val="2"/>
  <p:tag name="KSO_WM_SLIDE_BACKGROUND_TYPE" val="leftRight"/>
</p:tagLst>
</file>

<file path=ppt/tags/tag548.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BK_DARK_LIGHT" val="1"/>
  <p:tag name="KSO_WM_UNIT_LAYERLEVEL" val="1"/>
  <p:tag name="KSO_WM_TAG_VERSION" val="1.0"/>
  <p:tag name="KSO_WM_BEAUTIFY_FLAG" val="#wm#"/>
  <p:tag name="KSO_WM_UNIT_FILL_FORE_SCHEMECOLOR_INDEX_BRIGHTNESS" val="0"/>
  <p:tag name="KSO_WM_UNIT_FILL_FORE_SCHEMECOLOR_INDEX" val="15"/>
  <p:tag name="KSO_WM_UNIT_FILL_TYPE" val="1"/>
  <p:tag name="KSO_WM_UNIT_TEXT_FILL_FORE_SCHEMECOLOR_INDEX_BRIGHTNESS" val="0"/>
  <p:tag name="KSO_WM_UNIT_TEXT_FILL_FORE_SCHEMECOLOR_INDEX" val="2"/>
  <p:tag name="KSO_WM_UNIT_TEXT_FILL_TYPE" val="1"/>
</p:tagLst>
</file>

<file path=ppt/tags/tag549.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Lst>
</file>

<file path=ppt/tags/tag550.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WPS/&#10;极墨产品部/"/>
  <p:tag name="KSO_WM_UNIT_NOCLEAR" val="0"/>
  <p:tag name="KSO_WM_UNIT_VALUE" val="16"/>
  <p:tag name="KSO_WM_UNIT_HIGHLIGHT" val="0"/>
  <p:tag name="KSO_WM_UNIT_COMPATIBLE" val="0"/>
  <p:tag name="KSO_WM_UNIT_DIAGRAM_ISNUMVISUAL" val="0"/>
  <p:tag name="KSO_WM_UNIT_DIAGRAM_ISREFERUNIT" val="0"/>
  <p:tag name="KSO_WM_UNIT_TYPE" val="a"/>
  <p:tag name="KSO_WM_UNIT_INDEX" val="1"/>
  <p:tag name="KSO_WM_UNIT_ID" val="diagram20203401_1*a*1"/>
  <p:tag name="KSO_WM_TEMPLATE_CATEGORY" val="diagram"/>
  <p:tag name="KSO_WM_TEMPLATE_INDEX" val="20203401"/>
  <p:tag name="KSO_WM_UNIT_LAYERLEVEL" val="1"/>
  <p:tag name="KSO_WM_TAG_VERSION" val="1.0"/>
  <p:tag name="KSO_WM_BEAUTIFY_FLAG" val="#wm#"/>
  <p:tag name="KSO_WM_UNIT_DEFAULT_FONT" val="36;44;4"/>
  <p:tag name="KSO_WM_UNIT_BLOCK" val="0"/>
  <p:tag name="KSO_WM_UNIT_TEXT_FILL_FORE_SCHEMECOLOR_INDEX_BRIGHTNESS" val="0"/>
  <p:tag name="KSO_WM_UNIT_TEXT_FILL_FORE_SCHEMECOLOR_INDEX" val="14"/>
  <p:tag name="KSO_WM_UNIT_TEXT_FILL_TYPE" val="1"/>
</p:tagLst>
</file>

<file path=ppt/tags/tag551.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我们是致力于研究AI智能创作PPT的一个团队;我们潜心钻研幻灯片的演示规律与创作思路，希望通过人工智能解放用户双手…"/>
  <p:tag name="KSO_WM_UNIT_NOCLEAR" val="0"/>
  <p:tag name="KSO_WM_UNIT_VALUE" val="60"/>
  <p:tag name="KSO_WM_UNIT_HIGHLIGHT" val="0"/>
  <p:tag name="KSO_WM_UNIT_COMPATIBLE" val="0"/>
  <p:tag name="KSO_WM_UNIT_DIAGRAM_ISNUMVISUAL" val="0"/>
  <p:tag name="KSO_WM_UNIT_DIAGRAM_ISREFERUNIT" val="0"/>
  <p:tag name="KSO_WM_UNIT_TYPE" val="f"/>
  <p:tag name="KSO_WM_UNIT_INDEX" val="1"/>
  <p:tag name="KSO_WM_UNIT_ID" val="diagram20203401_1*f*1"/>
  <p:tag name="KSO_WM_TEMPLATE_CATEGORY" val="diagram"/>
  <p:tag name="KSO_WM_TEMPLATE_INDEX" val="20203401"/>
  <p:tag name="KSO_WM_UNIT_LAYERLEVEL" val="1"/>
  <p:tag name="KSO_WM_TAG_VERSION" val="1.0"/>
  <p:tag name="KSO_WM_BEAUTIFY_FLAG" val="#wm#"/>
  <p:tag name="KSO_WM_UNIT_BLOCK" val="0"/>
  <p:tag name="KSO_WM_UNIT_SM_LIMIT_TYPE" val="1"/>
  <p:tag name="KSO_WM_UNIT_TEXT_FILL_FORE_SCHEMECOLOR_INDEX_BRIGHTNESS" val="-0.05"/>
  <p:tag name="KSO_WM_UNIT_TEXT_FILL_FORE_SCHEMECOLOR_INDEX" val="14"/>
  <p:tag name="KSO_WM_UNIT_TEXT_FILL_TYPE" val="1"/>
</p:tagLst>
</file>

<file path=ppt/tags/tag5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3401_1*i*4"/>
  <p:tag name="KSO_WM_TEMPLATE_CATEGORY" val="diagram"/>
  <p:tag name="KSO_WM_TEMPLATE_INDEX" val="20203401"/>
  <p:tag name="KSO_WM_UNIT_LAYERLEVEL" val="1"/>
  <p:tag name="KSO_WM_TAG_VERSION" val="1.0"/>
  <p:tag name="KSO_WM_BEAUTIFY_FLAG" val="#wm#"/>
  <p:tag name="KSO_WM_UNIT_BLOCK" val="0"/>
  <p:tag name="KSO_WM_UNIT_SM_LIMIT_TYPE" val="2"/>
  <p:tag name="KSO_WM_UNIT_DECORATE_INFO" val="{&quot;DecorateInfoX&quot;:{&quot;IsLeft&quot;:true,&quot;IsRight&quot;:false,&quot;IsAbs&quot;:true},&quot;DecorateInfoY&quot;:{&quot;IsTop&quot;:true,&quot;IsBottom&quot;:false,&quot;IsAbs&quot;:true}}"/>
  <p:tag name="KSO_WM_UNIT_FILL_FORE_SCHEMECOLOR_INDEX_BRIGHTNESS" val="0"/>
  <p:tag name="KSO_WM_UNIT_FILL_FORE_SCHEMECOLOR_INDEX" val="16"/>
  <p:tag name="KSO_WM_UNIT_FILL_TYPE" val="1"/>
  <p:tag name="KSO_WM_UNIT_SHADOW_SCHEMECOLOR_INDEX_BRIGHTNESS" val="0"/>
  <p:tag name="KSO_WM_UNIT_SHADOW_SCHEMECOLOR_INDEX" val="13"/>
  <p:tag name="KSO_WM_UNIT_TEXT_FILL_TYPE" val="1"/>
</p:tagLst>
</file>

<file path=ppt/tags/tag553.xml><?xml version="1.0" encoding="utf-8"?>
<p:tagLst xmlns:a="http://schemas.openxmlformats.org/drawingml/2006/main" xmlns:r="http://schemas.openxmlformats.org/officeDocument/2006/relationships" xmlns:p="http://schemas.openxmlformats.org/presentationml/2006/main">
  <p:tag name="KSO_WM_SLIDE_ID" val="custom20191571_13"/>
  <p:tag name="KSO_WM_TEMPLATE_SUBCATEGORY" val="0"/>
  <p:tag name="KSO_WM_TEMPLATE_MASTER_TYPE" val="1"/>
  <p:tag name="KSO_WM_TEMPLATE_COLOR_TYPE" val="1"/>
  <p:tag name="KSO_WM_SLIDE_TYPE" val="text"/>
  <p:tag name="KSO_WM_SLIDE_SUBTYPE" val="picTxt"/>
  <p:tag name="KSO_WM_SLIDE_ITEM_CNT" val="0"/>
  <p:tag name="KSO_WM_SLIDE_INDEX" val="13"/>
  <p:tag name="KSO_WM_SLIDE_SIZE" val="869*422"/>
  <p:tag name="KSO_WM_SLIDE_POSITION" val="45*18"/>
  <p:tag name="KSO_WM_TAG_VERSION" val="1.0"/>
  <p:tag name="KSO_WM_BEAUTIFY_FLAG" val="#wm#"/>
  <p:tag name="KSO_WM_TEMPLATE_CATEGORY" val="custom"/>
  <p:tag name="KSO_WM_TEMPLATE_INDEX" val="20191571"/>
  <p:tag name="KSO_WM_SLIDE_LAYOUT" val="a_d_f"/>
  <p:tag name="KSO_WM_SLIDE_LAYOUT_CNT" val="1_2_2"/>
</p:tagLst>
</file>

<file path=ppt/tags/tag554.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42"/>
  <p:tag name="KSO_WM_UNIT_HIGHLIGHT" val="0"/>
  <p:tag name="KSO_WM_UNIT_COMPATIBLE" val="0"/>
  <p:tag name="KSO_WM_UNIT_DIAGRAM_ISNUMVISUAL" val="0"/>
  <p:tag name="KSO_WM_UNIT_DIAGRAM_ISREFERUNIT" val="0"/>
  <p:tag name="KSO_WM_UNIT_TYPE" val="a"/>
  <p:tag name="KSO_WM_UNIT_INDEX" val="1"/>
  <p:tag name="KSO_WM_UNIT_ID" val="custom20191571_13*a*1"/>
  <p:tag name="KSO_WM_TEMPLATE_CATEGORY" val="custom"/>
  <p:tag name="KSO_WM_TEMPLATE_INDEX" val="20191571"/>
  <p:tag name="KSO_WM_UNIT_LAYERLEVEL" val="1"/>
  <p:tag name="KSO_WM_TAG_VERSION" val="1.0"/>
  <p:tag name="KSO_WM_BEAUTIFY_FLAG" val="#wm#"/>
  <p:tag name="KSO_WM_UNIT_PRESET_TEXT" val="单击此处添加标题"/>
</p:tagLst>
</file>

<file path=ppt/tags/tag55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20176968"/>
  <p:tag name="KSO_WM_UNIT_TYPE" val="r_i"/>
  <p:tag name="KSO_WM_UNIT_INDEX" val="1_1"/>
  <p:tag name="KSO_WM_UNIT_ID" val="diagram20176968_3*r_i*1_1"/>
  <p:tag name="KSO_WM_UNIT_LAYERLEVEL" val="1_1"/>
  <p:tag name="KSO_WM_DIAGRAM_GROUP_CODE" val="r1-1"/>
  <p:tag name="KSO_WM_UNIT_FILL_FORE_SCHEMECOLOR_INDEX" val="13"/>
  <p:tag name="KSO_WM_UNIT_FILL_TYPE" val="1"/>
  <p:tag name="KSO_WM_UNIT_LINE_FORE_SCHEMECOLOR_INDEX" val="7"/>
  <p:tag name="KSO_WM_UNIT_LINE_FILL_TYPE" val="2"/>
</p:tagLst>
</file>

<file path=ppt/tags/tag55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20176968"/>
  <p:tag name="KSO_WM_UNIT_TYPE" val="r_v"/>
  <p:tag name="KSO_WM_UNIT_INDEX" val="1_2"/>
  <p:tag name="KSO_WM_UNIT_ID" val="diagram20176968_3*r_v*1_2"/>
  <p:tag name="KSO_WM_UNIT_LAYERLEVEL" val="1_1"/>
  <p:tag name="KSO_WM_UNIT_DIAGRAM_CONTRAST_TITLE_CNT" val="6"/>
  <p:tag name="KSO_WM_UNIT_DIAGRAM_DIMENSION_TITLE_CNT" val="1"/>
  <p:tag name="KSO_WM_UNIT_VALUE" val="29"/>
  <p:tag name="KSO_WM_UNIT_HIGHLIGHT" val="0"/>
  <p:tag name="KSO_WM_UNIT_COMPATIBLE" val="0"/>
  <p:tag name="KSO_WM_UNIT_CLEAR" val="0"/>
  <p:tag name="KSO_WM_UNIT_PRESET_TEXT_INDEX" val="2"/>
  <p:tag name="KSO_WM_UNIT_PRESET_TEXT_LEN" val="30"/>
  <p:tag name="KSO_WM_DIAGRAM_GROUP_CODE" val="r1-1"/>
  <p:tag name="KSO_WM_UNIT_TEXT_FILL_FORE_SCHEMECOLOR_INDEX" val="6"/>
  <p:tag name="KSO_WM_UNIT_TEXT_FILL_TYPE" val="1"/>
</p:tagLst>
</file>

<file path=ppt/tags/tag55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20176968"/>
  <p:tag name="KSO_WM_UNIT_TYPE" val="r_v"/>
  <p:tag name="KSO_WM_UNIT_INDEX" val="1_4"/>
  <p:tag name="KSO_WM_UNIT_ID" val="diagram20176968_3*r_v*1_4"/>
  <p:tag name="KSO_WM_UNIT_LAYERLEVEL" val="1_1"/>
  <p:tag name="KSO_WM_UNIT_DIAGRAM_CONTRAST_TITLE_CNT" val="6"/>
  <p:tag name="KSO_WM_UNIT_DIAGRAM_DIMENSION_TITLE_CNT" val="1"/>
  <p:tag name="KSO_WM_UNIT_VALUE" val="29"/>
  <p:tag name="KSO_WM_UNIT_HIGHLIGHT" val="0"/>
  <p:tag name="KSO_WM_UNIT_COMPATIBLE" val="0"/>
  <p:tag name="KSO_WM_UNIT_CLEAR" val="0"/>
  <p:tag name="KSO_WM_UNIT_PRESET_TEXT_INDEX" val="2"/>
  <p:tag name="KSO_WM_UNIT_PRESET_TEXT_LEN" val="30"/>
  <p:tag name="KSO_WM_DIAGRAM_GROUP_CODE" val="r1-1"/>
  <p:tag name="KSO_WM_UNIT_TEXT_FILL_FORE_SCHEMECOLOR_INDEX" val="6"/>
  <p:tag name="KSO_WM_UNIT_TEXT_FILL_TYPE" val="1"/>
</p:tagLst>
</file>

<file path=ppt/tags/tag55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20176968"/>
  <p:tag name="KSO_WM_UNIT_TYPE" val="r_v"/>
  <p:tag name="KSO_WM_UNIT_INDEX" val="1_1"/>
  <p:tag name="KSO_WM_UNIT_ID" val="diagram20176968_3*r_v*1_1"/>
  <p:tag name="KSO_WM_UNIT_LAYERLEVEL" val="1_1"/>
  <p:tag name="KSO_WM_UNIT_DIAGRAM_CONTRAST_TITLE_CNT" val="6"/>
  <p:tag name="KSO_WM_UNIT_DIAGRAM_DIMENSION_TITLE_CNT" val="1"/>
  <p:tag name="KSO_WM_UNIT_VALUE" val="29"/>
  <p:tag name="KSO_WM_UNIT_HIGHLIGHT" val="0"/>
  <p:tag name="KSO_WM_UNIT_COMPATIBLE" val="0"/>
  <p:tag name="KSO_WM_UNIT_CLEAR" val="0"/>
  <p:tag name="KSO_WM_UNIT_PRESET_TEXT_INDEX" val="2"/>
  <p:tag name="KSO_WM_UNIT_PRESET_TEXT_LEN" val="30"/>
  <p:tag name="KSO_WM_DIAGRAM_GROUP_CODE" val="r1-1"/>
  <p:tag name="KSO_WM_UNIT_TEXT_FILL_FORE_SCHEMECOLOR_INDEX" val="6"/>
  <p:tag name="KSO_WM_UNIT_TEXT_FILL_TYPE" val="1"/>
</p:tagLst>
</file>

<file path=ppt/tags/tag55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20176968"/>
  <p:tag name="KSO_WM_UNIT_TYPE" val="r_v"/>
  <p:tag name="KSO_WM_UNIT_INDEX" val="1_3"/>
  <p:tag name="KSO_WM_UNIT_ID" val="diagram20176968_3*r_v*1_3"/>
  <p:tag name="KSO_WM_UNIT_LAYERLEVEL" val="1_1"/>
  <p:tag name="KSO_WM_UNIT_DIAGRAM_CONTRAST_TITLE_CNT" val="6"/>
  <p:tag name="KSO_WM_UNIT_DIAGRAM_DIMENSION_TITLE_CNT" val="1"/>
  <p:tag name="KSO_WM_UNIT_VALUE" val="29"/>
  <p:tag name="KSO_WM_UNIT_HIGHLIGHT" val="0"/>
  <p:tag name="KSO_WM_UNIT_COMPATIBLE" val="0"/>
  <p:tag name="KSO_WM_UNIT_CLEAR" val="0"/>
  <p:tag name="KSO_WM_UNIT_PRESET_TEXT_INDEX" val="2"/>
  <p:tag name="KSO_WM_UNIT_PRESET_TEXT_LEN" val="30"/>
  <p:tag name="KSO_WM_DIAGRAM_GROUP_CODE" val="r1-1"/>
  <p:tag name="KSO_WM_UNIT_TEXT_FILL_FORE_SCHEMECOLOR_INDEX" val="6"/>
  <p:tag name="KSO_WM_UNIT_TEXT_FILL_TYPE" val="1"/>
</p:tagLst>
</file>

<file path=ppt/tags/tag56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20176968"/>
  <p:tag name="KSO_WM_UNIT_TYPE" val="r_v"/>
  <p:tag name="KSO_WM_UNIT_INDEX" val="1_5"/>
  <p:tag name="KSO_WM_UNIT_ID" val="diagram20176968_3*r_v*1_5"/>
  <p:tag name="KSO_WM_UNIT_LAYERLEVEL" val="1_1"/>
  <p:tag name="KSO_WM_UNIT_DIAGRAM_CONTRAST_TITLE_CNT" val="6"/>
  <p:tag name="KSO_WM_UNIT_DIAGRAM_DIMENSION_TITLE_CNT" val="1"/>
  <p:tag name="KSO_WM_UNIT_VALUE" val="29"/>
  <p:tag name="KSO_WM_UNIT_HIGHLIGHT" val="0"/>
  <p:tag name="KSO_WM_UNIT_COMPATIBLE" val="0"/>
  <p:tag name="KSO_WM_UNIT_CLEAR" val="0"/>
  <p:tag name="KSO_WM_UNIT_PRESET_TEXT_INDEX" val="2"/>
  <p:tag name="KSO_WM_UNIT_PRESET_TEXT_LEN" val="30"/>
  <p:tag name="KSO_WM_DIAGRAM_GROUP_CODE" val="r1-1"/>
  <p:tag name="KSO_WM_UNIT_TEXT_FILL_FORE_SCHEMECOLOR_INDEX" val="6"/>
  <p:tag name="KSO_WM_UNIT_TEXT_FILL_TYPE" val="1"/>
</p:tagLst>
</file>

<file path=ppt/tags/tag56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20176968"/>
  <p:tag name="KSO_WM_UNIT_TYPE" val="r_i"/>
  <p:tag name="KSO_WM_UNIT_INDEX" val="1_2"/>
  <p:tag name="KSO_WM_UNIT_ID" val="diagram20176968_3*r_i*1_2"/>
  <p:tag name="KSO_WM_UNIT_LAYERLEVEL" val="1_1"/>
  <p:tag name="KSO_WM_DIAGRAM_GROUP_CODE" val="r1-1"/>
  <p:tag name="KSO_WM_UNIT_FILL_FORE_SCHEMECOLOR_INDEX" val="8"/>
  <p:tag name="KSO_WM_UNIT_FILL_TYPE" val="1"/>
</p:tagLst>
</file>

<file path=ppt/tags/tag56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20176968"/>
  <p:tag name="KSO_WM_UNIT_TYPE" val="r_i"/>
  <p:tag name="KSO_WM_UNIT_INDEX" val="1_3"/>
  <p:tag name="KSO_WM_UNIT_ID" val="diagram20176968_3*r_i*1_3"/>
  <p:tag name="KSO_WM_UNIT_LAYERLEVEL" val="1_1"/>
  <p:tag name="KSO_WM_DIAGRAM_GROUP_CODE" val="r1-1"/>
  <p:tag name="KSO_WM_UNIT_FILL_FORE_SCHEMECOLOR_INDEX" val="8"/>
  <p:tag name="KSO_WM_UNIT_FILL_TYPE" val="1"/>
</p:tagLst>
</file>

<file path=ppt/tags/tag56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20176968"/>
  <p:tag name="KSO_WM_UNIT_TYPE" val="r_i"/>
  <p:tag name="KSO_WM_UNIT_INDEX" val="1_4"/>
  <p:tag name="KSO_WM_UNIT_ID" val="diagram20176968_3*r_i*1_4"/>
  <p:tag name="KSO_WM_UNIT_LAYERLEVEL" val="1_1"/>
  <p:tag name="KSO_WM_DIAGRAM_GROUP_CODE" val="r1-1"/>
  <p:tag name="KSO_WM_UNIT_FILL_FORE_SCHEMECOLOR_INDEX" val="8"/>
  <p:tag name="KSO_WM_UNIT_FILL_TYPE" val="1"/>
</p:tagLst>
</file>

<file path=ppt/tags/tag564.xml><?xml version="1.0" encoding="utf-8"?>
<p:tagLst xmlns:a="http://schemas.openxmlformats.org/drawingml/2006/main" xmlns:r="http://schemas.openxmlformats.org/officeDocument/2006/relationships" xmlns:p="http://schemas.openxmlformats.org/presentationml/2006/main">
  <p:tag name="KSO_WM_SLIDE_ID" val="custom20191571_13"/>
  <p:tag name="KSO_WM_TEMPLATE_SUBCATEGORY" val="0"/>
  <p:tag name="KSO_WM_TEMPLATE_MASTER_TYPE" val="1"/>
  <p:tag name="KSO_WM_TEMPLATE_COLOR_TYPE" val="1"/>
  <p:tag name="KSO_WM_SLIDE_TYPE" val="text"/>
  <p:tag name="KSO_WM_SLIDE_SUBTYPE" val="picTxt"/>
  <p:tag name="KSO_WM_SLIDE_ITEM_CNT" val="0"/>
  <p:tag name="KSO_WM_SLIDE_INDEX" val="13"/>
  <p:tag name="KSO_WM_SLIDE_SIZE" val="869*422"/>
  <p:tag name="KSO_WM_SLIDE_POSITION" val="45*18"/>
  <p:tag name="KSO_WM_TAG_VERSION" val="1.0"/>
  <p:tag name="KSO_WM_BEAUTIFY_FLAG" val="#wm#"/>
  <p:tag name="KSO_WM_TEMPLATE_CATEGORY" val="custom"/>
  <p:tag name="KSO_WM_TEMPLATE_INDEX" val="20191571"/>
  <p:tag name="KSO_WM_SLIDE_LAYOUT" val="a_d_f"/>
  <p:tag name="KSO_WM_SLIDE_LAYOUT_CNT" val="1_2_2"/>
</p:tagLst>
</file>

<file path=ppt/tags/tag565.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42"/>
  <p:tag name="KSO_WM_UNIT_HIGHLIGHT" val="0"/>
  <p:tag name="KSO_WM_UNIT_COMPATIBLE" val="0"/>
  <p:tag name="KSO_WM_UNIT_DIAGRAM_ISNUMVISUAL" val="0"/>
  <p:tag name="KSO_WM_UNIT_DIAGRAM_ISREFERUNIT" val="0"/>
  <p:tag name="KSO_WM_UNIT_TYPE" val="a"/>
  <p:tag name="KSO_WM_UNIT_INDEX" val="1"/>
  <p:tag name="KSO_WM_UNIT_ID" val="custom20191571_13*a*1"/>
  <p:tag name="KSO_WM_TEMPLATE_CATEGORY" val="custom"/>
  <p:tag name="KSO_WM_TEMPLATE_INDEX" val="20191571"/>
  <p:tag name="KSO_WM_UNIT_LAYERLEVEL" val="1"/>
  <p:tag name="KSO_WM_TAG_VERSION" val="1.0"/>
  <p:tag name="KSO_WM_BEAUTIFY_FLAG" val="#wm#"/>
  <p:tag name="KSO_WM_UNIT_PRESET_TEXT" val="单击此处添加标题"/>
</p:tagLst>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主题​​">
  <a:themeElements>
    <a:clrScheme name="自定义 5">
      <a:dk1>
        <a:sysClr val="windowText" lastClr="000000"/>
      </a:dk1>
      <a:lt1>
        <a:sysClr val="window" lastClr="FFFFFF"/>
      </a:lt1>
      <a:dk2>
        <a:srgbClr val="630101"/>
      </a:dk2>
      <a:lt2>
        <a:srgbClr val="FFF3E7"/>
      </a:lt2>
      <a:accent1>
        <a:srgbClr val="D11125"/>
      </a:accent1>
      <a:accent2>
        <a:srgbClr val="DB4A23"/>
      </a:accent2>
      <a:accent3>
        <a:srgbClr val="E97823"/>
      </a:accent3>
      <a:accent4>
        <a:srgbClr val="E89930"/>
      </a:accent4>
      <a:accent5>
        <a:srgbClr val="EEB62A"/>
      </a:accent5>
      <a:accent6>
        <a:srgbClr val="FCC30C"/>
      </a:accent6>
      <a:hlink>
        <a:srgbClr val="4987FF"/>
      </a:hlink>
      <a:folHlink>
        <a:srgbClr val="B556DD"/>
      </a:folHlink>
    </a:clrScheme>
    <a:fontScheme name="党政风、中国风">
      <a:majorFont>
        <a:latin typeface="隶书"/>
        <a:ea typeface="隶书"/>
        <a:cs typeface=""/>
      </a:majorFont>
      <a:minorFont>
        <a:latin typeface="隶书"/>
        <a:ea typeface="隶书"/>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3_Office 主题​​">
  <a:themeElements>
    <a:clrScheme name="自定义 5">
      <a:dk1>
        <a:sysClr val="windowText" lastClr="000000"/>
      </a:dk1>
      <a:lt1>
        <a:sysClr val="window" lastClr="FFFFFF"/>
      </a:lt1>
      <a:dk2>
        <a:srgbClr val="630101"/>
      </a:dk2>
      <a:lt2>
        <a:srgbClr val="FFF3E7"/>
      </a:lt2>
      <a:accent1>
        <a:srgbClr val="D11125"/>
      </a:accent1>
      <a:accent2>
        <a:srgbClr val="DB4A23"/>
      </a:accent2>
      <a:accent3>
        <a:srgbClr val="E97823"/>
      </a:accent3>
      <a:accent4>
        <a:srgbClr val="E89930"/>
      </a:accent4>
      <a:accent5>
        <a:srgbClr val="EEB62A"/>
      </a:accent5>
      <a:accent6>
        <a:srgbClr val="FCC30C"/>
      </a:accent6>
      <a:hlink>
        <a:srgbClr val="4987FF"/>
      </a:hlink>
      <a:folHlink>
        <a:srgbClr val="B556DD"/>
      </a:folHlink>
    </a:clrScheme>
    <a:fontScheme name="党政风、中国风">
      <a:majorFont>
        <a:latin typeface="隶书"/>
        <a:ea typeface="隶书"/>
        <a:cs typeface=""/>
      </a:majorFont>
      <a:minorFont>
        <a:latin typeface="隶书"/>
        <a:ea typeface="隶书"/>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2_Office 主题​​">
  <a:themeElements>
    <a:clrScheme name="自定义 5">
      <a:dk1>
        <a:sysClr val="windowText" lastClr="000000"/>
      </a:dk1>
      <a:lt1>
        <a:sysClr val="window" lastClr="FFFFFF"/>
      </a:lt1>
      <a:dk2>
        <a:srgbClr val="630101"/>
      </a:dk2>
      <a:lt2>
        <a:srgbClr val="FFF3E7"/>
      </a:lt2>
      <a:accent1>
        <a:srgbClr val="D11125"/>
      </a:accent1>
      <a:accent2>
        <a:srgbClr val="DB4A23"/>
      </a:accent2>
      <a:accent3>
        <a:srgbClr val="E97823"/>
      </a:accent3>
      <a:accent4>
        <a:srgbClr val="E89930"/>
      </a:accent4>
      <a:accent5>
        <a:srgbClr val="EEB62A"/>
      </a:accent5>
      <a:accent6>
        <a:srgbClr val="FCC30C"/>
      </a:accent6>
      <a:hlink>
        <a:srgbClr val="4987FF"/>
      </a:hlink>
      <a:folHlink>
        <a:srgbClr val="B556DD"/>
      </a:folHlink>
    </a:clrScheme>
    <a:fontScheme name="党政风、中国风">
      <a:majorFont>
        <a:latin typeface="隶书"/>
        <a:ea typeface="隶书"/>
        <a:cs typeface=""/>
      </a:majorFont>
      <a:minorFont>
        <a:latin typeface="隶书"/>
        <a:ea typeface="隶书"/>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2483</Words>
  <Application>Microsoft Office PowerPoint</Application>
  <PresentationFormat>自定义</PresentationFormat>
  <Paragraphs>242</Paragraphs>
  <Slides>31</Slides>
  <Notes>7</Notes>
  <HiddenSlides>0</HiddenSlides>
  <MMClips>0</MMClips>
  <ScaleCrop>false</ScaleCrop>
  <HeadingPairs>
    <vt:vector size="6" baseType="variant">
      <vt:variant>
        <vt:lpstr>已用的字体</vt:lpstr>
      </vt:variant>
      <vt:variant>
        <vt:i4>15</vt:i4>
      </vt:variant>
      <vt:variant>
        <vt:lpstr>主题</vt:lpstr>
      </vt:variant>
      <vt:variant>
        <vt:i4>4</vt:i4>
      </vt:variant>
      <vt:variant>
        <vt:lpstr>幻灯片标题</vt:lpstr>
      </vt:variant>
      <vt:variant>
        <vt:i4>31</vt:i4>
      </vt:variant>
    </vt:vector>
  </HeadingPairs>
  <TitlesOfParts>
    <vt:vector size="50" baseType="lpstr">
      <vt:lpstr>Arial</vt:lpstr>
      <vt:lpstr>宋体</vt:lpstr>
      <vt:lpstr>Times New Roman</vt:lpstr>
      <vt:lpstr>米开飘逸行楷减细版</vt:lpstr>
      <vt:lpstr>方正祥隶_GBK</vt:lpstr>
      <vt:lpstr>隶书</vt:lpstr>
      <vt:lpstr>华康平剧体P W7</vt:lpstr>
      <vt:lpstr>微软雅黑</vt:lpstr>
      <vt:lpstr>汉仪尚巍手书W</vt:lpstr>
      <vt:lpstr>DFKai-SB</vt:lpstr>
      <vt:lpstr>黑体</vt:lpstr>
      <vt:lpstr>Calibri</vt:lpstr>
      <vt:lpstr>PMingLiU</vt:lpstr>
      <vt:lpstr>Wingdings</vt:lpstr>
      <vt:lpstr>华文隶书</vt:lpstr>
      <vt:lpstr>默认设计模板</vt:lpstr>
      <vt:lpstr>1_Office 主题​​</vt:lpstr>
      <vt:lpstr>3_Office 主题​​</vt:lpstr>
      <vt:lpstr>2_Office 主题​​</vt:lpstr>
      <vt:lpstr>PowerPoint 演示文稿</vt:lpstr>
      <vt:lpstr>PowerPoint 演示文稿</vt:lpstr>
      <vt:lpstr>PowerPoint 演示文稿</vt:lpstr>
      <vt:lpstr>PowerPoint 演示文稿</vt:lpstr>
      <vt:lpstr>PowerPoint 演示文稿</vt:lpstr>
      <vt:lpstr>PowerPoint 演示文稿</vt:lpstr>
      <vt:lpstr>重庆政治协商会议</vt:lpstr>
      <vt:lpstr>小试牛刀</vt:lpstr>
      <vt:lpstr>PowerPoint 演示文稿</vt:lpstr>
      <vt:lpstr>PowerPoint 演示文稿</vt:lpstr>
      <vt:lpstr>小试牛刀</vt:lpstr>
      <vt:lpstr>全面内战的爆发</vt:lpstr>
      <vt:lpstr>PowerPoint 演示文稿</vt:lpstr>
      <vt:lpstr>PowerPoint 演示文稿</vt:lpstr>
      <vt:lpstr>小试牛刀</vt:lpstr>
      <vt:lpstr>PowerPoint 演示文稿</vt:lpstr>
      <vt:lpstr>近现代中国的土地改革</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新民主主义革命的胜利</vt:lpstr>
      <vt:lpstr>【家国情怀】台湾问题的由来</vt:lpstr>
      <vt:lpstr>课后总结</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2019-09-04T06:56:00Z</dcterms:created>
  <dcterms:modified xsi:type="dcterms:W3CDTF">2019-12-17T00:09:23Z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2052-11.1.0.9208</vt:lpwstr>
  </property>
</Properties>
</file>