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73" r:id="rId3"/>
    <p:sldId id="274" r:id="rId4"/>
    <p:sldId id="257" r:id="rId5"/>
    <p:sldId id="258" r:id="rId6"/>
    <p:sldId id="260" r:id="rId7"/>
    <p:sldId id="259" r:id="rId8"/>
    <p:sldId id="275" r:id="rId9"/>
    <p:sldId id="276" r:id="rId10"/>
    <p:sldId id="277" r:id="rId11"/>
    <p:sldId id="285" r:id="rId12"/>
    <p:sldId id="292" r:id="rId13"/>
    <p:sldId id="291" r:id="rId14"/>
    <p:sldId id="286" r:id="rId15"/>
    <p:sldId id="264" r:id="rId16"/>
    <p:sldId id="266" r:id="rId17"/>
    <p:sldId id="279" r:id="rId18"/>
    <p:sldId id="293" r:id="rId19"/>
    <p:sldId id="294" r:id="rId20"/>
    <p:sldId id="295" r:id="rId21"/>
    <p:sldId id="261" r:id="rId22"/>
    <p:sldId id="263" r:id="rId23"/>
    <p:sldId id="262" r:id="rId24"/>
    <p:sldId id="280" r:id="rId25"/>
    <p:sldId id="296" r:id="rId26"/>
    <p:sldId id="297" r:id="rId27"/>
    <p:sldId id="289" r:id="rId28"/>
    <p:sldId id="267" r:id="rId29"/>
    <p:sldId id="283" r:id="rId30"/>
    <p:sldId id="284" r:id="rId31"/>
    <p:sldId id="282" r:id="rId32"/>
    <p:sldId id="269" r:id="rId33"/>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947B"/>
    <a:srgbClr val="FDFDFD"/>
    <a:srgbClr val="F5F2EF"/>
    <a:srgbClr val="EBE6E0"/>
    <a:srgbClr val="E9A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7" d="100"/>
          <a:sy n="57" d="100"/>
        </p:scale>
        <p:origin x="1194" y="336"/>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tags" Target="tags/tag295.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0.xml" /><Relationship Id="rId2" Type="http://schemas.openxmlformats.org/officeDocument/2006/relationships/tags" Target="../tags/tag71.xml"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tags" Target="../tags/tag74.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custDataLst>
              <p:tags r:id="rId4"/>
            </p:custDataLst>
          </p:nvPr>
        </p:nvSpPr>
        <p:spPr/>
        <p:txBody>
          <a:body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7E9DC5E7-3CDF-43F9-958D-2FF9807BB1F9}"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E9DC5E7-3CDF-43F9-958D-2FF9807BB1F9}"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E9DC5E7-3CDF-43F9-958D-2FF9807BB1F9}"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E9DC5E7-3CDF-43F9-958D-2FF9807BB1F9}"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7E9DC5E7-3CDF-43F9-958D-2FF9807BB1F9}"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7E9DC5E7-3CDF-43F9-958D-2FF9807BB1F9}"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59D6812-8A9F-4295-A058-744C29459A15}"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75.xml" /><Relationship Id="rId14" Type="http://schemas.openxmlformats.org/officeDocument/2006/relationships/tags" Target="../tags/tag76.xml" /><Relationship Id="rId15" Type="http://schemas.openxmlformats.org/officeDocument/2006/relationships/tags" Target="../tags/tag77.xml" /><Relationship Id="rId16" Type="http://schemas.openxmlformats.org/officeDocument/2006/relationships/tags" Target="../tags/tag78.xml" /><Relationship Id="rId17" Type="http://schemas.openxmlformats.org/officeDocument/2006/relationships/tags" Target="../tags/tag79.xml" /><Relationship Id="rId18" Type="http://schemas.openxmlformats.org/officeDocument/2006/relationships/tags" Target="../tags/tag80.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5"/>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custDataLst>
              <p:tags r:id="rId16"/>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9DC5E7-3CDF-43F9-958D-2FF9807BB1F9}" type="datetimeFigureOut">
              <a:rPr lang="zh-CN" altLang="en-US" smtClean="0"/>
              <a:t/>
            </a:fld>
            <a:endParaRPr lang="zh-CN" altLang="en-US"/>
          </a:p>
        </p:txBody>
      </p:sp>
      <p:sp>
        <p:nvSpPr>
          <p:cNvPr id="5" name="页脚占位符 4"/>
          <p:cNvSpPr>
            <a:spLocks noGrp="1"/>
          </p:cNvSpPr>
          <p:nvPr>
            <p:ph type="ftr" sz="quarter" idx="3"/>
            <p:custDataLst>
              <p:tags r:id="rId17"/>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D6812-8A9F-4295-A058-744C29459A15}"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1.xml" /><Relationship Id="rId3" Type="http://schemas.openxmlformats.org/officeDocument/2006/relationships/image" Target="../media/image1.png" /><Relationship Id="rId4" Type="http://schemas.openxmlformats.org/officeDocument/2006/relationships/tags" Target="../tags/tag82.xml" /><Relationship Id="rId5" Type="http://schemas.openxmlformats.org/officeDocument/2006/relationships/tags" Target="../tags/tag83.xml" /><Relationship Id="rId6" Type="http://schemas.openxmlformats.org/officeDocument/2006/relationships/tags" Target="../tags/tag84.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85.xml" /><Relationship Id="rId3" Type="http://schemas.openxmlformats.org/officeDocument/2006/relationships/tags" Target="../tags/tag86.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0.xml" /><Relationship Id="rId10" Type="http://schemas.openxmlformats.org/officeDocument/2006/relationships/tags" Target="../tags/tag95.xml" /><Relationship Id="rId11" Type="http://schemas.openxmlformats.org/officeDocument/2006/relationships/tags" Target="../tags/tag96.xml" /><Relationship Id="rId12" Type="http://schemas.openxmlformats.org/officeDocument/2006/relationships/tags" Target="../tags/tag97.xml" /><Relationship Id="rId13" Type="http://schemas.openxmlformats.org/officeDocument/2006/relationships/tags" Target="../tags/tag98.xml" /><Relationship Id="rId14" Type="http://schemas.openxmlformats.org/officeDocument/2006/relationships/tags" Target="../tags/tag99.xml" /><Relationship Id="rId15" Type="http://schemas.openxmlformats.org/officeDocument/2006/relationships/tags" Target="../tags/tag100.xml" /><Relationship Id="rId16" Type="http://schemas.openxmlformats.org/officeDocument/2006/relationships/tags" Target="../tags/tag101.xml" /><Relationship Id="rId17" Type="http://schemas.openxmlformats.org/officeDocument/2006/relationships/tags" Target="../tags/tag102.xml" /><Relationship Id="rId18" Type="http://schemas.openxmlformats.org/officeDocument/2006/relationships/tags" Target="../tags/tag103.xml" /><Relationship Id="rId19" Type="http://schemas.openxmlformats.org/officeDocument/2006/relationships/tags" Target="../tags/tag104.xml" /><Relationship Id="rId2" Type="http://schemas.openxmlformats.org/officeDocument/2006/relationships/tags" Target="../tags/tag87.xml" /><Relationship Id="rId20" Type="http://schemas.openxmlformats.org/officeDocument/2006/relationships/tags" Target="../tags/tag105.xml" /><Relationship Id="rId21" Type="http://schemas.openxmlformats.org/officeDocument/2006/relationships/tags" Target="../tags/tag106.xml" /><Relationship Id="rId22" Type="http://schemas.openxmlformats.org/officeDocument/2006/relationships/tags" Target="../tags/tag107.xml" /><Relationship Id="rId23" Type="http://schemas.openxmlformats.org/officeDocument/2006/relationships/tags" Target="../tags/tag108.xml" /><Relationship Id="rId24" Type="http://schemas.openxmlformats.org/officeDocument/2006/relationships/tags" Target="../tags/tag109.xml" /><Relationship Id="rId25" Type="http://schemas.openxmlformats.org/officeDocument/2006/relationships/tags" Target="../tags/tag110.xml" /><Relationship Id="rId26" Type="http://schemas.openxmlformats.org/officeDocument/2006/relationships/tags" Target="../tags/tag111.xml" /><Relationship Id="rId27" Type="http://schemas.openxmlformats.org/officeDocument/2006/relationships/tags" Target="../tags/tag112.xml" /><Relationship Id="rId28" Type="http://schemas.openxmlformats.org/officeDocument/2006/relationships/tags" Target="../tags/tag113.xml" /><Relationship Id="rId29" Type="http://schemas.openxmlformats.org/officeDocument/2006/relationships/tags" Target="../tags/tag114.xml" /><Relationship Id="rId3" Type="http://schemas.openxmlformats.org/officeDocument/2006/relationships/tags" Target="../tags/tag88.xml" /><Relationship Id="rId30" Type="http://schemas.openxmlformats.org/officeDocument/2006/relationships/tags" Target="../tags/tag115.xml" /><Relationship Id="rId31" Type="http://schemas.openxmlformats.org/officeDocument/2006/relationships/tags" Target="../tags/tag116.xml" /><Relationship Id="rId32" Type="http://schemas.openxmlformats.org/officeDocument/2006/relationships/tags" Target="../tags/tag117.xml" /><Relationship Id="rId33" Type="http://schemas.openxmlformats.org/officeDocument/2006/relationships/tags" Target="../tags/tag118.xml" /><Relationship Id="rId34" Type="http://schemas.openxmlformats.org/officeDocument/2006/relationships/tags" Target="../tags/tag119.xml" /><Relationship Id="rId35" Type="http://schemas.openxmlformats.org/officeDocument/2006/relationships/tags" Target="../tags/tag120.xml" /><Relationship Id="rId36" Type="http://schemas.openxmlformats.org/officeDocument/2006/relationships/tags" Target="../tags/tag121.xml" /><Relationship Id="rId37" Type="http://schemas.openxmlformats.org/officeDocument/2006/relationships/tags" Target="../tags/tag122.xml" /><Relationship Id="rId38" Type="http://schemas.openxmlformats.org/officeDocument/2006/relationships/tags" Target="../tags/tag123.xml" /><Relationship Id="rId39" Type="http://schemas.openxmlformats.org/officeDocument/2006/relationships/tags" Target="../tags/tag124.xml" /><Relationship Id="rId4" Type="http://schemas.openxmlformats.org/officeDocument/2006/relationships/tags" Target="../tags/tag89.xml" /><Relationship Id="rId40" Type="http://schemas.openxmlformats.org/officeDocument/2006/relationships/tags" Target="../tags/tag125.xml" /><Relationship Id="rId41" Type="http://schemas.openxmlformats.org/officeDocument/2006/relationships/tags" Target="../tags/tag126.xml" /><Relationship Id="rId42" Type="http://schemas.openxmlformats.org/officeDocument/2006/relationships/tags" Target="../tags/tag127.xml" /><Relationship Id="rId43" Type="http://schemas.openxmlformats.org/officeDocument/2006/relationships/tags" Target="../tags/tag128.xml" /><Relationship Id="rId44" Type="http://schemas.openxmlformats.org/officeDocument/2006/relationships/tags" Target="../tags/tag129.xml" /><Relationship Id="rId45" Type="http://schemas.openxmlformats.org/officeDocument/2006/relationships/tags" Target="../tags/tag130.xml" /><Relationship Id="rId46" Type="http://schemas.openxmlformats.org/officeDocument/2006/relationships/tags" Target="../tags/tag131.xml" /><Relationship Id="rId47" Type="http://schemas.openxmlformats.org/officeDocument/2006/relationships/tags" Target="../tags/tag132.xml" /><Relationship Id="rId48" Type="http://schemas.openxmlformats.org/officeDocument/2006/relationships/tags" Target="../tags/tag133.xml" /><Relationship Id="rId49" Type="http://schemas.openxmlformats.org/officeDocument/2006/relationships/tags" Target="../tags/tag134.xml" /><Relationship Id="rId5" Type="http://schemas.openxmlformats.org/officeDocument/2006/relationships/tags" Target="../tags/tag90.xml" /><Relationship Id="rId50" Type="http://schemas.openxmlformats.org/officeDocument/2006/relationships/tags" Target="../tags/tag135.xml" /><Relationship Id="rId51" Type="http://schemas.openxmlformats.org/officeDocument/2006/relationships/tags" Target="../tags/tag136.xml" /><Relationship Id="rId52" Type="http://schemas.openxmlformats.org/officeDocument/2006/relationships/tags" Target="../tags/tag137.xml" /><Relationship Id="rId53" Type="http://schemas.openxmlformats.org/officeDocument/2006/relationships/tags" Target="../tags/tag138.xml" /><Relationship Id="rId54" Type="http://schemas.openxmlformats.org/officeDocument/2006/relationships/tags" Target="../tags/tag139.xml" /><Relationship Id="rId55" Type="http://schemas.openxmlformats.org/officeDocument/2006/relationships/tags" Target="../tags/tag140.xml" /><Relationship Id="rId56" Type="http://schemas.openxmlformats.org/officeDocument/2006/relationships/tags" Target="../tags/tag141.xml" /><Relationship Id="rId57" Type="http://schemas.openxmlformats.org/officeDocument/2006/relationships/tags" Target="../tags/tag142.xml" /><Relationship Id="rId58" Type="http://schemas.openxmlformats.org/officeDocument/2006/relationships/tags" Target="../tags/tag143.xml" /><Relationship Id="rId59" Type="http://schemas.openxmlformats.org/officeDocument/2006/relationships/tags" Target="../tags/tag144.xml" /><Relationship Id="rId6" Type="http://schemas.openxmlformats.org/officeDocument/2006/relationships/tags" Target="../tags/tag91.xml" /><Relationship Id="rId60" Type="http://schemas.openxmlformats.org/officeDocument/2006/relationships/tags" Target="../tags/tag145.xml" /><Relationship Id="rId61" Type="http://schemas.openxmlformats.org/officeDocument/2006/relationships/tags" Target="../tags/tag146.xml" /><Relationship Id="rId62" Type="http://schemas.openxmlformats.org/officeDocument/2006/relationships/tags" Target="../tags/tag147.xml" /><Relationship Id="rId63" Type="http://schemas.openxmlformats.org/officeDocument/2006/relationships/tags" Target="../tags/tag148.xml" /><Relationship Id="rId64" Type="http://schemas.openxmlformats.org/officeDocument/2006/relationships/tags" Target="../tags/tag149.xml" /><Relationship Id="rId65" Type="http://schemas.openxmlformats.org/officeDocument/2006/relationships/tags" Target="../tags/tag150.xml" /><Relationship Id="rId66" Type="http://schemas.openxmlformats.org/officeDocument/2006/relationships/tags" Target="../tags/tag151.xml" /><Relationship Id="rId67" Type="http://schemas.openxmlformats.org/officeDocument/2006/relationships/tags" Target="../tags/tag152.xml" /><Relationship Id="rId68" Type="http://schemas.openxmlformats.org/officeDocument/2006/relationships/tags" Target="../tags/tag153.xml" /><Relationship Id="rId69" Type="http://schemas.openxmlformats.org/officeDocument/2006/relationships/tags" Target="../tags/tag154.xml" /><Relationship Id="rId7" Type="http://schemas.openxmlformats.org/officeDocument/2006/relationships/tags" Target="../tags/tag92.xml" /><Relationship Id="rId70" Type="http://schemas.openxmlformats.org/officeDocument/2006/relationships/tags" Target="../tags/tag155.xml" /><Relationship Id="rId71" Type="http://schemas.openxmlformats.org/officeDocument/2006/relationships/tags" Target="../tags/tag156.xml" /><Relationship Id="rId72" Type="http://schemas.openxmlformats.org/officeDocument/2006/relationships/tags" Target="../tags/tag157.xml" /><Relationship Id="rId73" Type="http://schemas.openxmlformats.org/officeDocument/2006/relationships/tags" Target="../tags/tag158.xml" /><Relationship Id="rId74" Type="http://schemas.openxmlformats.org/officeDocument/2006/relationships/tags" Target="../tags/tag159.xml" /><Relationship Id="rId75" Type="http://schemas.openxmlformats.org/officeDocument/2006/relationships/tags" Target="../tags/tag160.xml" /><Relationship Id="rId76" Type="http://schemas.openxmlformats.org/officeDocument/2006/relationships/tags" Target="../tags/tag161.xml" /><Relationship Id="rId77" Type="http://schemas.openxmlformats.org/officeDocument/2006/relationships/tags" Target="../tags/tag162.xml" /><Relationship Id="rId78" Type="http://schemas.openxmlformats.org/officeDocument/2006/relationships/tags" Target="../tags/tag163.xml" /><Relationship Id="rId79" Type="http://schemas.openxmlformats.org/officeDocument/2006/relationships/tags" Target="../tags/tag164.xml" /><Relationship Id="rId8" Type="http://schemas.openxmlformats.org/officeDocument/2006/relationships/tags" Target="../tags/tag93.xml" /><Relationship Id="rId80" Type="http://schemas.openxmlformats.org/officeDocument/2006/relationships/tags" Target="../tags/tag165.xml" /><Relationship Id="rId9" Type="http://schemas.openxmlformats.org/officeDocument/2006/relationships/tags" Target="../tags/tag9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73.xml" /><Relationship Id="rId11" Type="http://schemas.openxmlformats.org/officeDocument/2006/relationships/tags" Target="../tags/tag174.xml" /><Relationship Id="rId12" Type="http://schemas.openxmlformats.org/officeDocument/2006/relationships/tags" Target="../tags/tag175.xml" /><Relationship Id="rId13" Type="http://schemas.openxmlformats.org/officeDocument/2006/relationships/tags" Target="../tags/tag176.xml" /><Relationship Id="rId14" Type="http://schemas.openxmlformats.org/officeDocument/2006/relationships/tags" Target="../tags/tag177.xml" /><Relationship Id="rId15" Type="http://schemas.openxmlformats.org/officeDocument/2006/relationships/tags" Target="../tags/tag178.xml" /><Relationship Id="rId16" Type="http://schemas.openxmlformats.org/officeDocument/2006/relationships/tags" Target="../tags/tag179.xml" /><Relationship Id="rId17" Type="http://schemas.openxmlformats.org/officeDocument/2006/relationships/tags" Target="../tags/tag180.xml" /><Relationship Id="rId18" Type="http://schemas.openxmlformats.org/officeDocument/2006/relationships/tags" Target="../tags/tag181.xml" /><Relationship Id="rId19" Type="http://schemas.openxmlformats.org/officeDocument/2006/relationships/tags" Target="../tags/tag182.xml" /><Relationship Id="rId2" Type="http://schemas.openxmlformats.org/officeDocument/2006/relationships/tags" Target="../tags/tag166.xml" /><Relationship Id="rId20" Type="http://schemas.openxmlformats.org/officeDocument/2006/relationships/tags" Target="../tags/tag183.xml" /><Relationship Id="rId21" Type="http://schemas.openxmlformats.org/officeDocument/2006/relationships/tags" Target="../tags/tag184.xml" /><Relationship Id="rId22" Type="http://schemas.openxmlformats.org/officeDocument/2006/relationships/tags" Target="../tags/tag185.xml" /><Relationship Id="rId23" Type="http://schemas.openxmlformats.org/officeDocument/2006/relationships/tags" Target="../tags/tag186.xml" /><Relationship Id="rId3" Type="http://schemas.openxmlformats.org/officeDocument/2006/relationships/tags" Target="../tags/tag167.xml" /><Relationship Id="rId4" Type="http://schemas.openxmlformats.org/officeDocument/2006/relationships/image" Target="../media/image2.png" /><Relationship Id="rId5" Type="http://schemas.openxmlformats.org/officeDocument/2006/relationships/tags" Target="../tags/tag168.xml" /><Relationship Id="rId6" Type="http://schemas.openxmlformats.org/officeDocument/2006/relationships/tags" Target="../tags/tag169.xml" /><Relationship Id="rId7" Type="http://schemas.openxmlformats.org/officeDocument/2006/relationships/tags" Target="../tags/tag170.xml" /><Relationship Id="rId8" Type="http://schemas.openxmlformats.org/officeDocument/2006/relationships/tags" Target="../tags/tag171.xml" /><Relationship Id="rId9" Type="http://schemas.openxmlformats.org/officeDocument/2006/relationships/tags" Target="../tags/tag17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87.xml" /><Relationship Id="rId3" Type="http://schemas.openxmlformats.org/officeDocument/2006/relationships/tags" Target="../tags/tag188.xml" /><Relationship Id="rId4" Type="http://schemas.openxmlformats.org/officeDocument/2006/relationships/image" Target="../media/image3.png" /><Relationship Id="rId5" Type="http://schemas.openxmlformats.org/officeDocument/2006/relationships/tags" Target="../tags/tag189.xml" /><Relationship Id="rId6" Type="http://schemas.openxmlformats.org/officeDocument/2006/relationships/tags" Target="../tags/tag190.xml" /><Relationship Id="rId7" Type="http://schemas.openxmlformats.org/officeDocument/2006/relationships/tags" Target="../tags/tag191.xml" /><Relationship Id="rId8" Type="http://schemas.openxmlformats.org/officeDocument/2006/relationships/tags" Target="../tags/tag19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93.xml" /><Relationship Id="rId3" Type="http://schemas.openxmlformats.org/officeDocument/2006/relationships/tags" Target="../tags/tag194.xml" /><Relationship Id="rId4" Type="http://schemas.openxmlformats.org/officeDocument/2006/relationships/tags" Target="../tags/tag195.xml" /><Relationship Id="rId5" Type="http://schemas.openxmlformats.org/officeDocument/2006/relationships/image" Target="../media/image4.png" /><Relationship Id="rId6" Type="http://schemas.openxmlformats.org/officeDocument/2006/relationships/tags" Target="../tags/tag196.xml" /><Relationship Id="rId7" Type="http://schemas.openxmlformats.org/officeDocument/2006/relationships/tags" Target="../tags/tag197.xml" /><Relationship Id="rId8" Type="http://schemas.openxmlformats.org/officeDocument/2006/relationships/tags" Target="../tags/tag198.xml" /><Relationship Id="rId9" Type="http://schemas.openxmlformats.org/officeDocument/2006/relationships/tags" Target="../tags/tag19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00.xml" /><Relationship Id="rId3" Type="http://schemas.openxmlformats.org/officeDocument/2006/relationships/tags" Target="../tags/tag201.xml" /><Relationship Id="rId4" Type="http://schemas.openxmlformats.org/officeDocument/2006/relationships/tags" Target="../tags/tag20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03.xml" /><Relationship Id="rId3" Type="http://schemas.openxmlformats.org/officeDocument/2006/relationships/tags" Target="../tags/tag204.xml" /><Relationship Id="rId4" Type="http://schemas.openxmlformats.org/officeDocument/2006/relationships/tags" Target="../tags/tag205.xml" /><Relationship Id="rId5" Type="http://schemas.openxmlformats.org/officeDocument/2006/relationships/image" Target="../media/image4.png" /><Relationship Id="rId6" Type="http://schemas.openxmlformats.org/officeDocument/2006/relationships/tags" Target="../tags/tag206.xml" /><Relationship Id="rId7" Type="http://schemas.openxmlformats.org/officeDocument/2006/relationships/tags" Target="../tags/tag207.xml" /><Relationship Id="rId8" Type="http://schemas.openxmlformats.org/officeDocument/2006/relationships/tags" Target="../tags/tag208.xml" /><Relationship Id="rId9" Type="http://schemas.openxmlformats.org/officeDocument/2006/relationships/tags" Target="../tags/tag20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10.xml" /><Relationship Id="rId3" Type="http://schemas.openxmlformats.org/officeDocument/2006/relationships/tags" Target="../tags/tag211.xml" /><Relationship Id="rId4" Type="http://schemas.openxmlformats.org/officeDocument/2006/relationships/tags" Target="../tags/tag212.xml" /><Relationship Id="rId5" Type="http://schemas.openxmlformats.org/officeDocument/2006/relationships/tags" Target="../tags/tag21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14.xml" /><Relationship Id="rId3" Type="http://schemas.openxmlformats.org/officeDocument/2006/relationships/tags" Target="../tags/tag215.xml" /><Relationship Id="rId4" Type="http://schemas.openxmlformats.org/officeDocument/2006/relationships/tags" Target="../tags/tag216.xml" /><Relationship Id="rId5" Type="http://schemas.openxmlformats.org/officeDocument/2006/relationships/image" Target="../media/image4.png" /><Relationship Id="rId6" Type="http://schemas.openxmlformats.org/officeDocument/2006/relationships/tags" Target="../tags/tag217.xml" /><Relationship Id="rId7" Type="http://schemas.openxmlformats.org/officeDocument/2006/relationships/tags" Target="../tags/tag218.xml" /><Relationship Id="rId8" Type="http://schemas.openxmlformats.org/officeDocument/2006/relationships/tags" Target="../tags/tag219.xml" /><Relationship Id="rId9" Type="http://schemas.openxmlformats.org/officeDocument/2006/relationships/tags" Target="../tags/tag2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21.xml" /><Relationship Id="rId3" Type="http://schemas.openxmlformats.org/officeDocument/2006/relationships/tags" Target="../tags/tag2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23.xml" /><Relationship Id="rId3" Type="http://schemas.openxmlformats.org/officeDocument/2006/relationships/tags" Target="../tags/tag22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25.xml" /><Relationship Id="rId3" Type="http://schemas.openxmlformats.org/officeDocument/2006/relationships/tags" Target="../tags/tag22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27.xml" /><Relationship Id="rId3" Type="http://schemas.openxmlformats.org/officeDocument/2006/relationships/tags" Target="../tags/tag22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29.xml" /><Relationship Id="rId3" Type="http://schemas.openxmlformats.org/officeDocument/2006/relationships/tags" Target="../tags/tag230.xml" /><Relationship Id="rId4" Type="http://schemas.openxmlformats.org/officeDocument/2006/relationships/image" Target="../media/image3.png" /><Relationship Id="rId5" Type="http://schemas.openxmlformats.org/officeDocument/2006/relationships/tags" Target="../tags/tag231.xml" /><Relationship Id="rId6" Type="http://schemas.openxmlformats.org/officeDocument/2006/relationships/tags" Target="../tags/tag232.xml" /><Relationship Id="rId7" Type="http://schemas.openxmlformats.org/officeDocument/2006/relationships/tags" Target="../tags/tag233.xml" /><Relationship Id="rId8" Type="http://schemas.openxmlformats.org/officeDocument/2006/relationships/tags" Target="../tags/tag23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35.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image" Target="../media/image4.png" /><Relationship Id="rId6" Type="http://schemas.openxmlformats.org/officeDocument/2006/relationships/tags" Target="../tags/tag238.xml" /><Relationship Id="rId7" Type="http://schemas.openxmlformats.org/officeDocument/2006/relationships/tags" Target="../tags/tag239.xml" /><Relationship Id="rId8" Type="http://schemas.openxmlformats.org/officeDocument/2006/relationships/tags" Target="../tags/tag240.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41.xml" /><Relationship Id="rId3" Type="http://schemas.openxmlformats.org/officeDocument/2006/relationships/tags" Target="../tags/tag242.xml" /><Relationship Id="rId4" Type="http://schemas.openxmlformats.org/officeDocument/2006/relationships/tags" Target="../tags/tag243.xml" /><Relationship Id="rId5" Type="http://schemas.openxmlformats.org/officeDocument/2006/relationships/image" Target="../media/image4.png" /><Relationship Id="rId6" Type="http://schemas.openxmlformats.org/officeDocument/2006/relationships/tags" Target="../tags/tag244.xml" /><Relationship Id="rId7" Type="http://schemas.openxmlformats.org/officeDocument/2006/relationships/tags" Target="../tags/tag245.xml" /><Relationship Id="rId8" Type="http://schemas.openxmlformats.org/officeDocument/2006/relationships/tags" Target="../tags/tag24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47.xml" /><Relationship Id="rId3" Type="http://schemas.openxmlformats.org/officeDocument/2006/relationships/tags" Target="../tags/tag24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49.xml" /><Relationship Id="rId3" Type="http://schemas.openxmlformats.org/officeDocument/2006/relationships/tags" Target="../tags/tag25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1.xml" /><Relationship Id="rId3" Type="http://schemas.openxmlformats.org/officeDocument/2006/relationships/tags" Target="../tags/tag25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3.xml" /><Relationship Id="rId3" Type="http://schemas.openxmlformats.org/officeDocument/2006/relationships/tags" Target="../tags/tag254.xml" /><Relationship Id="rId4" Type="http://schemas.openxmlformats.org/officeDocument/2006/relationships/image" Target="../media/image3.png" /><Relationship Id="rId5" Type="http://schemas.openxmlformats.org/officeDocument/2006/relationships/tags" Target="../tags/tag255.xml" /><Relationship Id="rId6" Type="http://schemas.openxmlformats.org/officeDocument/2006/relationships/tags" Target="../tags/tag256.xml" /><Relationship Id="rId7" Type="http://schemas.openxmlformats.org/officeDocument/2006/relationships/tags" Target="../tags/tag257.xml" /><Relationship Id="rId8" Type="http://schemas.openxmlformats.org/officeDocument/2006/relationships/tags" Target="../tags/tag25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9.xml" /><Relationship Id="rId3" Type="http://schemas.openxmlformats.org/officeDocument/2006/relationships/tags" Target="../tags/tag260.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1.xml" /><Relationship Id="rId3" Type="http://schemas.openxmlformats.org/officeDocument/2006/relationships/tags" Target="../tags/tag262.xml" /><Relationship Id="rId4" Type="http://schemas.openxmlformats.org/officeDocument/2006/relationships/tags" Target="../tags/tag26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4.xml" /><Relationship Id="rId3" Type="http://schemas.openxmlformats.org/officeDocument/2006/relationships/tags" Target="../tags/tag265.xml" /><Relationship Id="rId4" Type="http://schemas.openxmlformats.org/officeDocument/2006/relationships/tags" Target="../tags/tag26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7.xml" /><Relationship Id="rId3" Type="http://schemas.openxmlformats.org/officeDocument/2006/relationships/tags" Target="../tags/tag268.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9.xml" /><Relationship Id="rId3" Type="http://schemas.openxmlformats.org/officeDocument/2006/relationships/tags" Target="../tags/tag27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1.xml" /><Relationship Id="rId3" Type="http://schemas.openxmlformats.org/officeDocument/2006/relationships/tags" Target="../tags/tag27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3.xml" /><Relationship Id="rId3" Type="http://schemas.openxmlformats.org/officeDocument/2006/relationships/tags" Target="../tags/tag274.xml" /><Relationship Id="rId4" Type="http://schemas.openxmlformats.org/officeDocument/2006/relationships/image" Target="../media/image3.png" /><Relationship Id="rId5" Type="http://schemas.openxmlformats.org/officeDocument/2006/relationships/tags" Target="../tags/tag275.xml" /><Relationship Id="rId6" Type="http://schemas.openxmlformats.org/officeDocument/2006/relationships/tags" Target="../tags/tag276.xml" /><Relationship Id="rId7" Type="http://schemas.openxmlformats.org/officeDocument/2006/relationships/tags" Target="../tags/tag277.xml" /><Relationship Id="rId8" Type="http://schemas.openxmlformats.org/officeDocument/2006/relationships/tags" Target="../tags/tag27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9.xml" /><Relationship Id="rId3" Type="http://schemas.openxmlformats.org/officeDocument/2006/relationships/tags" Target="../tags/tag280.xml" /><Relationship Id="rId4" Type="http://schemas.openxmlformats.org/officeDocument/2006/relationships/tags" Target="../tags/tag281.xml" /><Relationship Id="rId5" Type="http://schemas.openxmlformats.org/officeDocument/2006/relationships/tags" Target="../tags/tag28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83.xml" /><Relationship Id="rId3" Type="http://schemas.openxmlformats.org/officeDocument/2006/relationships/tags" Target="../tags/tag284.xml" /><Relationship Id="rId4" Type="http://schemas.openxmlformats.org/officeDocument/2006/relationships/tags" Target="../tags/tag285.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86.xml" /><Relationship Id="rId3" Type="http://schemas.openxmlformats.org/officeDocument/2006/relationships/tags" Target="../tags/tag287.xml" /><Relationship Id="rId4" Type="http://schemas.openxmlformats.org/officeDocument/2006/relationships/tags" Target="../tags/tag288.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89.xml" /><Relationship Id="rId3" Type="http://schemas.openxmlformats.org/officeDocument/2006/relationships/tags" Target="../tags/tag290.xml" /><Relationship Id="rId4" Type="http://schemas.openxmlformats.org/officeDocument/2006/relationships/image" Target="../media/image1.png" /><Relationship Id="rId5" Type="http://schemas.openxmlformats.org/officeDocument/2006/relationships/tags" Target="../tags/tag291.xml" /><Relationship Id="rId6" Type="http://schemas.openxmlformats.org/officeDocument/2006/relationships/tags" Target="../tags/tag292.xml" /><Relationship Id="rId7" Type="http://schemas.openxmlformats.org/officeDocument/2006/relationships/tags" Target="../tags/tag293.xml" /><Relationship Id="rId8" Type="http://schemas.openxmlformats.org/officeDocument/2006/relationships/image" Target="../media/image5.png" /><Relationship Id="rId9" Type="http://schemas.openxmlformats.org/officeDocument/2006/relationships/tags" Target="../tags/tag294.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12" name="图片 11"/>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256"/>
            <a:ext cx="12192000" cy="6858000"/>
          </a:xfrm>
          <a:prstGeom prst="rect">
            <a:avLst/>
          </a:prstGeom>
        </p:spPr>
      </p:pic>
      <p:cxnSp>
        <p:nvCxnSpPr>
          <p:cNvPr id="8" name="直接连接符 7"/>
          <p:cNvCxnSpPr/>
          <p:nvPr>
            <p:custDataLst>
              <p:tags r:id="rId5"/>
            </p:custDataLst>
          </p:nvPr>
        </p:nvCxnSpPr>
        <p:spPr>
          <a:xfrm flipH="1">
            <a:off x="2676478" y="1501254"/>
            <a:ext cx="0" cy="3357349"/>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custDataLst>
              <p:tags r:id="rId6"/>
            </p:custDataLst>
          </p:nvPr>
        </p:nvSpPr>
        <p:spPr>
          <a:xfrm>
            <a:off x="2944495" y="2301875"/>
            <a:ext cx="5934710" cy="2306955"/>
          </a:xfrm>
          <a:prstGeom prst="rect">
            <a:avLst/>
          </a:prstGeom>
          <a:noFill/>
        </p:spPr>
        <p:txBody>
          <a:bodyPr wrap="square" rtlCol="0" anchor="t">
            <a:spAutoFit/>
          </a:bodyPr>
          <a:lstStyle/>
          <a:p>
            <a:pPr marL="342900" marR="0" lvl="0" indent="-342900"/>
            <a:r>
              <a:rPr lang="zh-CN" altLang="en-US" sz="4800" spc="1000">
                <a:solidFill>
                  <a:schemeClr val="tx1">
                    <a:lumMod val="75000"/>
                    <a:lumOff val="25000"/>
                  </a:schemeClr>
                </a:solidFill>
                <a:latin typeface="华文楷体" panose="02010600040101010101" pitchFamily="2" charset="-122"/>
                <a:ea typeface="华文楷体" panose="02010600040101010101" pitchFamily="2" charset="-122"/>
                <a:sym typeface="+mn-ea"/>
              </a:rPr>
              <a:t>第9课  </a:t>
            </a:r>
          </a:p>
          <a:p>
            <a:pPr marL="342900" marR="0" lvl="0" indent="-342900"/>
            <a:r>
              <a:rPr lang="zh-CN" altLang="en-US" sz="4800" spc="1000">
                <a:solidFill>
                  <a:schemeClr val="tx1">
                    <a:lumMod val="75000"/>
                    <a:lumOff val="25000"/>
                  </a:schemeClr>
                </a:solidFill>
                <a:latin typeface="华文楷体" panose="02010600040101010101" pitchFamily="2" charset="-122"/>
                <a:ea typeface="华文楷体" panose="02010600040101010101" pitchFamily="2" charset="-122"/>
                <a:sym typeface="+mn-ea"/>
              </a:rPr>
              <a:t>20世纪以来人类的经济与生活</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78155" y="273050"/>
            <a:ext cx="11044555" cy="4892675"/>
          </a:xfrm>
          <a:prstGeom prst="rect">
            <a:avLst/>
          </a:prstGeom>
          <a:noFill/>
        </p:spPr>
        <p:txBody>
          <a:bodyPr wrap="square" rtlCol="0" anchor="t">
            <a:spAutoFit/>
          </a:bodyPr>
          <a:lstStyle/>
          <a:p>
            <a:pPr>
              <a:lnSpc>
                <a:spcPct val="130000"/>
              </a:lnSpc>
            </a:pPr>
            <a:r>
              <a:rPr lang="zh-CN" altLang="en-US" sz="4000"/>
              <a:t>课程标准：</a:t>
            </a:r>
          </a:p>
          <a:p>
            <a:pPr>
              <a:lnSpc>
                <a:spcPct val="130000"/>
              </a:lnSpc>
            </a:pPr>
            <a:r>
              <a:rPr lang="zh-CN" altLang="en-US" sz="4000"/>
              <a:t>(1)认识20世纪以来贸易、金融的变化；</a:t>
            </a:r>
          </a:p>
          <a:p>
            <a:pPr>
              <a:lnSpc>
                <a:spcPct val="130000"/>
              </a:lnSpc>
            </a:pPr>
            <a:r>
              <a:rPr lang="zh-CN" altLang="en-US" sz="4000"/>
              <a:t>(2)分析贸易、金融的变化对人类生活的影响。</a:t>
            </a:r>
          </a:p>
          <a:p>
            <a:pPr>
              <a:lnSpc>
                <a:spcPct val="130000"/>
              </a:lnSpc>
            </a:pPr>
            <a:r>
              <a:rPr lang="zh-CN" altLang="en-US" sz="4000"/>
              <a:t>本课重点：20世纪以来国际贸易和金融发展以及对人们生活的影响；</a:t>
            </a:r>
          </a:p>
          <a:p>
            <a:pPr>
              <a:lnSpc>
                <a:spcPct val="130000"/>
              </a:lnSpc>
            </a:pPr>
            <a:r>
              <a:rPr lang="zh-CN" altLang="en-US" sz="4000"/>
              <a:t>本课难点：国际经贸体系与国际金融体系内容；</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5122" name="Text Box 10"/>
          <p:cNvSpPr/>
          <p:nvPr>
            <p:custDataLst>
              <p:tags r:id="rId3"/>
            </p:custDataLst>
          </p:nvPr>
        </p:nvSpPr>
        <p:spPr>
          <a:xfrm>
            <a:off x="1592262" y="2782888"/>
            <a:ext cx="687388"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十月革命</a:t>
            </a:r>
          </a:p>
        </p:txBody>
      </p:sp>
      <p:sp>
        <p:nvSpPr>
          <p:cNvPr id="5123" name="Text Box 11"/>
          <p:cNvSpPr/>
          <p:nvPr>
            <p:custDataLst>
              <p:tags r:id="rId4"/>
            </p:custDataLst>
          </p:nvPr>
        </p:nvSpPr>
        <p:spPr>
          <a:xfrm>
            <a:off x="1989138" y="1200150"/>
            <a:ext cx="1296988" cy="92202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战时共产主义政策实施</a:t>
            </a:r>
          </a:p>
        </p:txBody>
      </p:sp>
      <p:sp>
        <p:nvSpPr>
          <p:cNvPr id="5124" name="Text Box 12"/>
          <p:cNvSpPr/>
          <p:nvPr>
            <p:custDataLst>
              <p:tags r:id="rId5"/>
            </p:custDataLst>
          </p:nvPr>
        </p:nvSpPr>
        <p:spPr>
          <a:xfrm>
            <a:off x="2649538" y="2803525"/>
            <a:ext cx="1135062"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新经济政策实施</a:t>
            </a:r>
          </a:p>
        </p:txBody>
      </p:sp>
      <p:sp>
        <p:nvSpPr>
          <p:cNvPr id="5125" name="Text Box 13"/>
          <p:cNvSpPr/>
          <p:nvPr>
            <p:custDataLst>
              <p:tags r:id="rId6"/>
            </p:custDataLst>
          </p:nvPr>
        </p:nvSpPr>
        <p:spPr>
          <a:xfrm>
            <a:off x="3668712" y="2778125"/>
            <a:ext cx="792162"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苏联成立</a:t>
            </a:r>
          </a:p>
        </p:txBody>
      </p:sp>
      <p:sp>
        <p:nvSpPr>
          <p:cNvPr id="5126" name="Text Box 15"/>
          <p:cNvSpPr/>
          <p:nvPr>
            <p:custDataLst>
              <p:tags r:id="rId7"/>
            </p:custDataLst>
          </p:nvPr>
        </p:nvSpPr>
        <p:spPr>
          <a:xfrm>
            <a:off x="5468938" y="1025525"/>
            <a:ext cx="1008062" cy="1198880"/>
          </a:xfrm>
          <a:prstGeom prst="rect">
            <a:avLst/>
          </a:prstGeom>
          <a:noFill/>
          <a:ln>
            <a:noFill/>
            <a:miter lim="800000"/>
          </a:ln>
        </p:spPr>
        <p:txBody>
          <a:bodyPr anchor="t" anchorCtr="0">
            <a:spAutoFit/>
            <a:scene3d>
              <a:camera prst="orthographicFront"/>
              <a:lightRig rig="threePt" dir="t"/>
            </a:scene3d>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solidFill>
                  <a:schemeClr val="tx1"/>
                </a:solidFill>
                <a:effectLst>
                  <a:outerShdw blurRad="38100" dist="19050" dir="2700000" algn="tl" rotWithShape="0">
                    <a:schemeClr val="dk1">
                      <a:alpha val="40000"/>
                    </a:schemeClr>
                  </a:outerShdw>
                </a:effectLst>
                <a:latin typeface="Arial" pitchFamily="34" charset="0"/>
                <a:ea typeface="黑体" panose="02010609060101010101" charset="-122"/>
              </a:rPr>
              <a:t>资本主义经济危机爆发</a:t>
            </a:r>
          </a:p>
        </p:txBody>
      </p:sp>
      <p:sp>
        <p:nvSpPr>
          <p:cNvPr id="5127" name="Text Box 16"/>
          <p:cNvSpPr/>
          <p:nvPr>
            <p:custDataLst>
              <p:tags r:id="rId8"/>
            </p:custDataLst>
          </p:nvPr>
        </p:nvSpPr>
        <p:spPr>
          <a:xfrm>
            <a:off x="6311900" y="1292225"/>
            <a:ext cx="1492250" cy="36830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罗斯福新政</a:t>
            </a:r>
          </a:p>
        </p:txBody>
      </p:sp>
      <p:sp>
        <p:nvSpPr>
          <p:cNvPr id="5128" name="Text Box 18"/>
          <p:cNvSpPr/>
          <p:nvPr>
            <p:custDataLst>
              <p:tags r:id="rId9"/>
            </p:custDataLst>
          </p:nvPr>
        </p:nvSpPr>
        <p:spPr>
          <a:xfrm>
            <a:off x="6723062" y="2873375"/>
            <a:ext cx="1357312" cy="64516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solidFill>
                  <a:srgbClr val="0000CC"/>
                </a:solidFill>
                <a:latin typeface="黑体" panose="02010609060101010101" charset="-122"/>
                <a:ea typeface="黑体" panose="02010609060101010101" charset="-122"/>
              </a:rPr>
              <a:t>“</a:t>
            </a:r>
            <a:r>
              <a:rPr lang="zh-CN" altLang="en-US" b="1">
                <a:solidFill>
                  <a:srgbClr val="0000CC"/>
                </a:solidFill>
                <a:latin typeface="黑体" panose="02010609060101010101" charset="-122"/>
                <a:ea typeface="黑体" panose="02010609060101010101" charset="-122"/>
              </a:rPr>
              <a:t>斯大林模式”确立</a:t>
            </a:r>
          </a:p>
        </p:txBody>
      </p:sp>
      <p:sp>
        <p:nvSpPr>
          <p:cNvPr id="5129" name="Text Box 19"/>
          <p:cNvSpPr/>
          <p:nvPr>
            <p:custDataLst>
              <p:tags r:id="rId10"/>
            </p:custDataLst>
          </p:nvPr>
        </p:nvSpPr>
        <p:spPr>
          <a:xfrm>
            <a:off x="8039100" y="992188"/>
            <a:ext cx="604838" cy="119888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solidFill>
                  <a:srgbClr val="FF0000"/>
                </a:solidFill>
                <a:latin typeface="Arial" pitchFamily="34" charset="0"/>
                <a:ea typeface="黑体" panose="02010609060101010101" charset="-122"/>
              </a:rPr>
              <a:t>二战爆发</a:t>
            </a:r>
          </a:p>
        </p:txBody>
      </p:sp>
      <p:sp>
        <p:nvSpPr>
          <p:cNvPr id="5130" name="Text Box 20"/>
          <p:cNvSpPr/>
          <p:nvPr>
            <p:custDataLst>
              <p:tags r:id="rId11"/>
            </p:custDataLst>
          </p:nvPr>
        </p:nvSpPr>
        <p:spPr>
          <a:xfrm>
            <a:off x="8912225" y="987425"/>
            <a:ext cx="476250" cy="119888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solidFill>
                  <a:srgbClr val="FF0000"/>
                </a:solidFill>
                <a:latin typeface="Arial" pitchFamily="34" charset="0"/>
                <a:ea typeface="黑体" panose="02010609060101010101" charset="-122"/>
              </a:rPr>
              <a:t>二战结束</a:t>
            </a:r>
          </a:p>
        </p:txBody>
      </p:sp>
      <p:sp>
        <p:nvSpPr>
          <p:cNvPr id="5131" name="Text Box 21"/>
          <p:cNvSpPr/>
          <p:nvPr>
            <p:custDataLst>
              <p:tags r:id="rId12"/>
            </p:custDataLst>
          </p:nvPr>
        </p:nvSpPr>
        <p:spPr>
          <a:xfrm>
            <a:off x="9271000" y="1060450"/>
            <a:ext cx="893762" cy="92202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第三次科技革命开始</a:t>
            </a:r>
          </a:p>
        </p:txBody>
      </p:sp>
      <p:sp>
        <p:nvSpPr>
          <p:cNvPr id="5132" name="Text Box 22"/>
          <p:cNvSpPr/>
          <p:nvPr>
            <p:custDataLst>
              <p:tags r:id="rId13"/>
            </p:custDataLst>
          </p:nvPr>
        </p:nvSpPr>
        <p:spPr>
          <a:xfrm>
            <a:off x="9644062" y="2873375"/>
            <a:ext cx="901700" cy="36830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Arial" pitchFamily="34" charset="0"/>
                <a:ea typeface="黑体" panose="02010609060101010101" charset="-122"/>
              </a:rPr>
              <a:t>GATT</a:t>
            </a:r>
            <a:endParaRPr lang="zh-CN" altLang="en-US" b="1">
              <a:latin typeface="Arial" pitchFamily="34" charset="0"/>
              <a:ea typeface="黑体" panose="02010609060101010101" charset="-122"/>
            </a:endParaRPr>
          </a:p>
        </p:txBody>
      </p:sp>
      <p:sp>
        <p:nvSpPr>
          <p:cNvPr id="5133" name="Text Box 23"/>
          <p:cNvSpPr/>
          <p:nvPr>
            <p:custDataLst>
              <p:tags r:id="rId14"/>
            </p:custDataLst>
          </p:nvPr>
        </p:nvSpPr>
        <p:spPr>
          <a:xfrm>
            <a:off x="4819650" y="2778125"/>
            <a:ext cx="915988"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一五计划实施</a:t>
            </a:r>
          </a:p>
        </p:txBody>
      </p:sp>
      <p:grpSp>
        <p:nvGrpSpPr>
          <p:cNvPr id="5134" name="Group 24"/>
          <p:cNvGrpSpPr/>
          <p:nvPr>
            <p:custDataLst>
              <p:tags r:id="rId15"/>
            </p:custDataLst>
          </p:nvPr>
        </p:nvGrpSpPr>
        <p:grpSpPr>
          <a:xfrm>
            <a:off x="1524000" y="2195512"/>
            <a:ext cx="9217025" cy="676275"/>
            <a:chOff x="-172" y="0"/>
            <a:chExt cx="14514" cy="1419"/>
          </a:xfrm>
        </p:grpSpPr>
        <p:cxnSp>
          <p:nvCxnSpPr>
            <p:cNvPr id="5135" name="Line 25"/>
            <p:cNvCxnSpPr/>
            <p:nvPr>
              <p:custDataLst>
                <p:tags r:id="rId16"/>
              </p:custDataLst>
            </p:nvPr>
          </p:nvCxnSpPr>
          <p:spPr>
            <a:xfrm flipV="1">
              <a:off x="-172" y="342"/>
              <a:ext cx="13999" cy="30"/>
            </a:xfrm>
            <a:prstGeom prst="line">
              <a:avLst/>
            </a:prstGeom>
            <a:noFill/>
            <a:ln w="28575">
              <a:solidFill>
                <a:schemeClr val="tx1"/>
              </a:solidFill>
              <a:bevel/>
              <a:tailEnd type="triangle"/>
            </a:ln>
          </p:spPr>
        </p:cxnSp>
        <p:cxnSp>
          <p:nvCxnSpPr>
            <p:cNvPr id="5136" name="Line 26"/>
            <p:cNvCxnSpPr/>
            <p:nvPr>
              <p:custDataLst>
                <p:tags r:id="rId17"/>
              </p:custDataLst>
            </p:nvPr>
          </p:nvCxnSpPr>
          <p:spPr>
            <a:xfrm>
              <a:off x="333" y="341"/>
              <a:ext cx="1" cy="1"/>
            </a:xfrm>
            <a:prstGeom prst="line">
              <a:avLst/>
            </a:prstGeom>
            <a:noFill/>
            <a:ln w="28575">
              <a:solidFill>
                <a:schemeClr val="tx1"/>
              </a:solidFill>
              <a:bevel/>
            </a:ln>
          </p:spPr>
        </p:cxnSp>
        <p:cxnSp>
          <p:nvCxnSpPr>
            <p:cNvPr id="5137" name="Line 27"/>
            <p:cNvCxnSpPr/>
            <p:nvPr>
              <p:custDataLst>
                <p:tags r:id="rId18"/>
              </p:custDataLst>
            </p:nvPr>
          </p:nvCxnSpPr>
          <p:spPr>
            <a:xfrm>
              <a:off x="334" y="1"/>
              <a:ext cx="1" cy="341"/>
            </a:xfrm>
            <a:prstGeom prst="line">
              <a:avLst/>
            </a:prstGeom>
            <a:noFill/>
            <a:ln w="28575">
              <a:solidFill>
                <a:schemeClr val="tx1"/>
              </a:solidFill>
              <a:bevel/>
            </a:ln>
          </p:spPr>
        </p:cxnSp>
        <p:sp>
          <p:nvSpPr>
            <p:cNvPr id="5138" name="Text Box 28"/>
            <p:cNvSpPr/>
            <p:nvPr>
              <p:custDataLst>
                <p:tags r:id="rId19"/>
              </p:custDataLst>
            </p:nvPr>
          </p:nvSpPr>
          <p:spPr>
            <a:xfrm>
              <a:off x="0" y="646"/>
              <a:ext cx="1467"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1917</a:t>
              </a:r>
            </a:p>
          </p:txBody>
        </p:sp>
        <p:cxnSp>
          <p:nvCxnSpPr>
            <p:cNvPr id="5139" name="Line 29"/>
            <p:cNvCxnSpPr/>
            <p:nvPr>
              <p:custDataLst>
                <p:tags r:id="rId20"/>
              </p:custDataLst>
            </p:nvPr>
          </p:nvCxnSpPr>
          <p:spPr>
            <a:xfrm>
              <a:off x="1466" y="31"/>
              <a:ext cx="1" cy="341"/>
            </a:xfrm>
            <a:prstGeom prst="line">
              <a:avLst/>
            </a:prstGeom>
            <a:noFill/>
            <a:ln w="28575">
              <a:solidFill>
                <a:schemeClr val="tx1"/>
              </a:solidFill>
              <a:bevel/>
            </a:ln>
          </p:spPr>
        </p:cxnSp>
        <p:sp>
          <p:nvSpPr>
            <p:cNvPr id="5140" name="Text Box 30"/>
            <p:cNvSpPr/>
            <p:nvPr>
              <p:custDataLst>
                <p:tags r:id="rId21"/>
              </p:custDataLst>
            </p:nvPr>
          </p:nvSpPr>
          <p:spPr>
            <a:xfrm>
              <a:off x="1120" y="646"/>
              <a:ext cx="1140"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1918</a:t>
              </a:r>
            </a:p>
          </p:txBody>
        </p:sp>
        <p:cxnSp>
          <p:nvCxnSpPr>
            <p:cNvPr id="5141" name="Line 31"/>
            <p:cNvCxnSpPr/>
            <p:nvPr>
              <p:custDataLst>
                <p:tags r:id="rId22"/>
              </p:custDataLst>
            </p:nvPr>
          </p:nvCxnSpPr>
          <p:spPr>
            <a:xfrm>
              <a:off x="4640" y="1"/>
              <a:ext cx="1" cy="341"/>
            </a:xfrm>
            <a:prstGeom prst="line">
              <a:avLst/>
            </a:prstGeom>
            <a:noFill/>
            <a:ln w="28575">
              <a:solidFill>
                <a:schemeClr val="tx1"/>
              </a:solidFill>
              <a:bevel/>
            </a:ln>
          </p:spPr>
        </p:cxnSp>
        <p:cxnSp>
          <p:nvCxnSpPr>
            <p:cNvPr id="5142" name="Line 32"/>
            <p:cNvCxnSpPr/>
            <p:nvPr>
              <p:custDataLst>
                <p:tags r:id="rId23"/>
              </p:custDataLst>
            </p:nvPr>
          </p:nvCxnSpPr>
          <p:spPr>
            <a:xfrm>
              <a:off x="3734" y="31"/>
              <a:ext cx="1" cy="341"/>
            </a:xfrm>
            <a:prstGeom prst="line">
              <a:avLst/>
            </a:prstGeom>
            <a:noFill/>
            <a:ln w="28575">
              <a:solidFill>
                <a:schemeClr val="tx1"/>
              </a:solidFill>
              <a:bevel/>
            </a:ln>
          </p:spPr>
        </p:cxnSp>
        <p:cxnSp>
          <p:nvCxnSpPr>
            <p:cNvPr id="5143" name="Line 33"/>
            <p:cNvCxnSpPr/>
            <p:nvPr>
              <p:custDataLst>
                <p:tags r:id="rId24"/>
              </p:custDataLst>
            </p:nvPr>
          </p:nvCxnSpPr>
          <p:spPr>
            <a:xfrm>
              <a:off x="6681" y="31"/>
              <a:ext cx="1" cy="310"/>
            </a:xfrm>
            <a:prstGeom prst="line">
              <a:avLst/>
            </a:prstGeom>
            <a:noFill/>
            <a:ln w="28575">
              <a:solidFill>
                <a:schemeClr val="tx1"/>
              </a:solidFill>
              <a:bevel/>
            </a:ln>
          </p:spPr>
        </p:cxnSp>
        <p:cxnSp>
          <p:nvCxnSpPr>
            <p:cNvPr id="5144" name="Line 34"/>
            <p:cNvCxnSpPr/>
            <p:nvPr>
              <p:custDataLst>
                <p:tags r:id="rId25"/>
              </p:custDataLst>
            </p:nvPr>
          </p:nvCxnSpPr>
          <p:spPr>
            <a:xfrm>
              <a:off x="2602" y="31"/>
              <a:ext cx="1" cy="310"/>
            </a:xfrm>
            <a:prstGeom prst="line">
              <a:avLst/>
            </a:prstGeom>
            <a:noFill/>
            <a:ln w="28575">
              <a:solidFill>
                <a:schemeClr val="tx1"/>
              </a:solidFill>
              <a:bevel/>
            </a:ln>
          </p:spPr>
        </p:cxnSp>
        <p:cxnSp>
          <p:nvCxnSpPr>
            <p:cNvPr id="5145" name="Line 35"/>
            <p:cNvCxnSpPr/>
            <p:nvPr>
              <p:custDataLst>
                <p:tags r:id="rId26"/>
              </p:custDataLst>
            </p:nvPr>
          </p:nvCxnSpPr>
          <p:spPr>
            <a:xfrm>
              <a:off x="5662" y="31"/>
              <a:ext cx="1" cy="341"/>
            </a:xfrm>
            <a:prstGeom prst="line">
              <a:avLst/>
            </a:prstGeom>
            <a:noFill/>
            <a:ln w="28575">
              <a:solidFill>
                <a:schemeClr val="tx1"/>
              </a:solidFill>
              <a:bevel/>
            </a:ln>
          </p:spPr>
        </p:cxnSp>
        <p:sp>
          <p:nvSpPr>
            <p:cNvPr id="5146" name="Text Box 36"/>
            <p:cNvSpPr/>
            <p:nvPr>
              <p:custDataLst>
                <p:tags r:id="rId27"/>
              </p:custDataLst>
            </p:nvPr>
          </p:nvSpPr>
          <p:spPr>
            <a:xfrm>
              <a:off x="2151" y="604"/>
              <a:ext cx="1224"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1921</a:t>
              </a:r>
            </a:p>
          </p:txBody>
        </p:sp>
        <p:sp>
          <p:nvSpPr>
            <p:cNvPr id="5147" name="Text Box 37"/>
            <p:cNvSpPr/>
            <p:nvPr>
              <p:custDataLst>
                <p:tags r:id="rId28"/>
              </p:custDataLst>
            </p:nvPr>
          </p:nvSpPr>
          <p:spPr>
            <a:xfrm>
              <a:off x="3178" y="604"/>
              <a:ext cx="1349"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1922</a:t>
              </a:r>
            </a:p>
          </p:txBody>
        </p:sp>
        <p:sp>
          <p:nvSpPr>
            <p:cNvPr id="5148" name="Text Box 38"/>
            <p:cNvSpPr/>
            <p:nvPr>
              <p:custDataLst>
                <p:tags r:id="rId29"/>
              </p:custDataLst>
            </p:nvPr>
          </p:nvSpPr>
          <p:spPr>
            <a:xfrm>
              <a:off x="4151" y="604"/>
              <a:ext cx="1383"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1925</a:t>
              </a:r>
            </a:p>
          </p:txBody>
        </p:sp>
        <p:sp>
          <p:nvSpPr>
            <p:cNvPr id="5149" name="Text Box 39"/>
            <p:cNvSpPr/>
            <p:nvPr>
              <p:custDataLst>
                <p:tags r:id="rId30"/>
              </p:custDataLst>
            </p:nvPr>
          </p:nvSpPr>
          <p:spPr>
            <a:xfrm>
              <a:off x="5208" y="604"/>
              <a:ext cx="1376"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1928</a:t>
              </a:r>
            </a:p>
          </p:txBody>
        </p:sp>
        <p:sp>
          <p:nvSpPr>
            <p:cNvPr id="5150" name="Text Box 40"/>
            <p:cNvSpPr/>
            <p:nvPr>
              <p:custDataLst>
                <p:tags r:id="rId31"/>
              </p:custDataLst>
            </p:nvPr>
          </p:nvSpPr>
          <p:spPr>
            <a:xfrm>
              <a:off x="6126" y="604"/>
              <a:ext cx="1112"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1929</a:t>
              </a:r>
            </a:p>
          </p:txBody>
        </p:sp>
        <p:cxnSp>
          <p:nvCxnSpPr>
            <p:cNvPr id="5151" name="Line 41"/>
            <p:cNvCxnSpPr/>
            <p:nvPr>
              <p:custDataLst>
                <p:tags r:id="rId32"/>
              </p:custDataLst>
            </p:nvPr>
          </p:nvCxnSpPr>
          <p:spPr>
            <a:xfrm>
              <a:off x="7817" y="0"/>
              <a:ext cx="1" cy="341"/>
            </a:xfrm>
            <a:prstGeom prst="line">
              <a:avLst/>
            </a:prstGeom>
            <a:noFill/>
            <a:ln w="28575">
              <a:solidFill>
                <a:schemeClr val="tx1"/>
              </a:solidFill>
              <a:bevel/>
            </a:ln>
          </p:spPr>
        </p:cxnSp>
        <p:sp>
          <p:nvSpPr>
            <p:cNvPr id="5152" name="Text Box 42"/>
            <p:cNvSpPr/>
            <p:nvPr>
              <p:custDataLst>
                <p:tags r:id="rId33"/>
              </p:custDataLst>
            </p:nvPr>
          </p:nvSpPr>
          <p:spPr>
            <a:xfrm>
              <a:off x="7238" y="604"/>
              <a:ext cx="1262"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1933</a:t>
              </a:r>
            </a:p>
          </p:txBody>
        </p:sp>
        <p:cxnSp>
          <p:nvCxnSpPr>
            <p:cNvPr id="5153" name="Line 43"/>
            <p:cNvCxnSpPr/>
            <p:nvPr>
              <p:custDataLst>
                <p:tags r:id="rId34"/>
              </p:custDataLst>
            </p:nvPr>
          </p:nvCxnSpPr>
          <p:spPr>
            <a:xfrm>
              <a:off x="9179" y="1"/>
              <a:ext cx="1" cy="341"/>
            </a:xfrm>
            <a:prstGeom prst="line">
              <a:avLst/>
            </a:prstGeom>
            <a:noFill/>
            <a:ln w="28575">
              <a:solidFill>
                <a:schemeClr val="tx1"/>
              </a:solidFill>
              <a:bevel/>
            </a:ln>
          </p:spPr>
        </p:cxnSp>
        <p:sp>
          <p:nvSpPr>
            <p:cNvPr id="5154" name="Text Box 44"/>
            <p:cNvSpPr/>
            <p:nvPr>
              <p:custDataLst>
                <p:tags r:id="rId35"/>
              </p:custDataLst>
            </p:nvPr>
          </p:nvSpPr>
          <p:spPr>
            <a:xfrm>
              <a:off x="8604" y="604"/>
              <a:ext cx="1367"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1936</a:t>
              </a:r>
            </a:p>
          </p:txBody>
        </p:sp>
        <p:cxnSp>
          <p:nvCxnSpPr>
            <p:cNvPr id="5155" name="Line 45"/>
            <p:cNvCxnSpPr/>
            <p:nvPr>
              <p:custDataLst>
                <p:tags r:id="rId36"/>
              </p:custDataLst>
            </p:nvPr>
          </p:nvCxnSpPr>
          <p:spPr>
            <a:xfrm>
              <a:off x="10464" y="0"/>
              <a:ext cx="1" cy="341"/>
            </a:xfrm>
            <a:prstGeom prst="line">
              <a:avLst/>
            </a:prstGeom>
            <a:noFill/>
            <a:ln w="28575">
              <a:solidFill>
                <a:schemeClr val="tx1"/>
              </a:solidFill>
              <a:bevel/>
            </a:ln>
          </p:spPr>
        </p:cxnSp>
        <p:sp>
          <p:nvSpPr>
            <p:cNvPr id="5156" name="Text Box 46"/>
            <p:cNvSpPr/>
            <p:nvPr>
              <p:custDataLst>
                <p:tags r:id="rId37"/>
              </p:custDataLst>
            </p:nvPr>
          </p:nvSpPr>
          <p:spPr>
            <a:xfrm>
              <a:off x="9782" y="604"/>
              <a:ext cx="1367"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1939</a:t>
              </a:r>
            </a:p>
          </p:txBody>
        </p:sp>
        <p:cxnSp>
          <p:nvCxnSpPr>
            <p:cNvPr id="5157" name="Line 47"/>
            <p:cNvCxnSpPr/>
            <p:nvPr>
              <p:custDataLst>
                <p:tags r:id="rId38"/>
              </p:custDataLst>
            </p:nvPr>
          </p:nvCxnSpPr>
          <p:spPr>
            <a:xfrm>
              <a:off x="11900" y="1"/>
              <a:ext cx="1" cy="341"/>
            </a:xfrm>
            <a:prstGeom prst="line">
              <a:avLst/>
            </a:prstGeom>
            <a:noFill/>
            <a:ln w="28575">
              <a:solidFill>
                <a:schemeClr val="tx1"/>
              </a:solidFill>
              <a:bevel/>
            </a:ln>
          </p:spPr>
        </p:cxnSp>
        <p:sp>
          <p:nvSpPr>
            <p:cNvPr id="5158" name="Text Box 48"/>
            <p:cNvSpPr/>
            <p:nvPr>
              <p:custDataLst>
                <p:tags r:id="rId39"/>
              </p:custDataLst>
            </p:nvPr>
          </p:nvSpPr>
          <p:spPr>
            <a:xfrm>
              <a:off x="11382" y="604"/>
              <a:ext cx="1424"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1945</a:t>
              </a:r>
            </a:p>
          </p:txBody>
        </p:sp>
        <p:cxnSp>
          <p:nvCxnSpPr>
            <p:cNvPr id="5159" name="Line 49"/>
            <p:cNvCxnSpPr/>
            <p:nvPr>
              <p:custDataLst>
                <p:tags r:id="rId40"/>
              </p:custDataLst>
            </p:nvPr>
          </p:nvCxnSpPr>
          <p:spPr>
            <a:xfrm>
              <a:off x="13260" y="32"/>
              <a:ext cx="1" cy="310"/>
            </a:xfrm>
            <a:prstGeom prst="line">
              <a:avLst/>
            </a:prstGeom>
            <a:noFill/>
            <a:ln w="28575">
              <a:solidFill>
                <a:schemeClr val="tx1"/>
              </a:solidFill>
              <a:bevel/>
            </a:ln>
          </p:spPr>
        </p:cxnSp>
        <p:sp>
          <p:nvSpPr>
            <p:cNvPr id="5160" name="Text Box 50"/>
            <p:cNvSpPr/>
            <p:nvPr>
              <p:custDataLst>
                <p:tags r:id="rId41"/>
              </p:custDataLst>
            </p:nvPr>
          </p:nvSpPr>
          <p:spPr>
            <a:xfrm>
              <a:off x="12697" y="604"/>
              <a:ext cx="1645" cy="77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1947</a:t>
              </a:r>
            </a:p>
          </p:txBody>
        </p:sp>
      </p:grpSp>
      <p:grpSp>
        <p:nvGrpSpPr>
          <p:cNvPr id="5161" name="Group 2"/>
          <p:cNvGrpSpPr/>
          <p:nvPr>
            <p:custDataLst>
              <p:tags r:id="rId42"/>
            </p:custDataLst>
          </p:nvPr>
        </p:nvGrpSpPr>
        <p:grpSpPr>
          <a:xfrm>
            <a:off x="1758950" y="3792538"/>
            <a:ext cx="8786812" cy="645000"/>
            <a:chOff x="-53" y="0"/>
            <a:chExt cx="13838" cy="1357"/>
          </a:xfrm>
        </p:grpSpPr>
        <p:cxnSp>
          <p:nvCxnSpPr>
            <p:cNvPr id="5162" name="Line 3"/>
            <p:cNvCxnSpPr/>
            <p:nvPr>
              <p:custDataLst>
                <p:tags r:id="rId43"/>
              </p:custDataLst>
            </p:nvPr>
          </p:nvCxnSpPr>
          <p:spPr>
            <a:xfrm flipV="1">
              <a:off x="-53" y="479"/>
              <a:ext cx="13838" cy="2"/>
            </a:xfrm>
            <a:prstGeom prst="line">
              <a:avLst/>
            </a:prstGeom>
            <a:noFill/>
            <a:ln w="28575">
              <a:solidFill>
                <a:schemeClr val="tx1"/>
              </a:solidFill>
              <a:bevel/>
              <a:tailEnd type="triangle"/>
            </a:ln>
          </p:spPr>
        </p:cxnSp>
        <p:cxnSp>
          <p:nvCxnSpPr>
            <p:cNvPr id="5163" name="Line 4"/>
            <p:cNvCxnSpPr/>
            <p:nvPr>
              <p:custDataLst>
                <p:tags r:id="rId44"/>
              </p:custDataLst>
            </p:nvPr>
          </p:nvCxnSpPr>
          <p:spPr>
            <a:xfrm>
              <a:off x="291" y="478"/>
              <a:ext cx="1" cy="1"/>
            </a:xfrm>
            <a:prstGeom prst="line">
              <a:avLst/>
            </a:prstGeom>
            <a:noFill/>
            <a:ln w="28575">
              <a:solidFill>
                <a:schemeClr val="tx1"/>
              </a:solidFill>
              <a:bevel/>
            </a:ln>
          </p:spPr>
        </p:cxnSp>
        <p:cxnSp>
          <p:nvCxnSpPr>
            <p:cNvPr id="5164" name="Line 5"/>
            <p:cNvCxnSpPr/>
            <p:nvPr>
              <p:custDataLst>
                <p:tags r:id="rId45"/>
              </p:custDataLst>
            </p:nvPr>
          </p:nvCxnSpPr>
          <p:spPr>
            <a:xfrm>
              <a:off x="292" y="478"/>
              <a:ext cx="1" cy="1"/>
            </a:xfrm>
            <a:prstGeom prst="line">
              <a:avLst/>
            </a:prstGeom>
            <a:noFill/>
            <a:ln w="28575">
              <a:solidFill>
                <a:schemeClr val="tx1"/>
              </a:solidFill>
              <a:bevel/>
            </a:ln>
          </p:spPr>
        </p:cxnSp>
        <p:cxnSp>
          <p:nvCxnSpPr>
            <p:cNvPr id="5165" name="Line 6"/>
            <p:cNvCxnSpPr/>
            <p:nvPr>
              <p:custDataLst>
                <p:tags r:id="rId46"/>
              </p:custDataLst>
            </p:nvPr>
          </p:nvCxnSpPr>
          <p:spPr>
            <a:xfrm>
              <a:off x="295" y="26"/>
              <a:ext cx="15" cy="556"/>
            </a:xfrm>
            <a:prstGeom prst="line">
              <a:avLst/>
            </a:prstGeom>
            <a:noFill/>
            <a:ln w="28575">
              <a:solidFill>
                <a:schemeClr val="tx1"/>
              </a:solidFill>
              <a:bevel/>
            </a:ln>
          </p:spPr>
        </p:cxnSp>
        <p:sp>
          <p:nvSpPr>
            <p:cNvPr id="5166" name="Text Box 7"/>
            <p:cNvSpPr/>
            <p:nvPr>
              <p:custDataLst>
                <p:tags r:id="rId47"/>
              </p:custDataLst>
            </p:nvPr>
          </p:nvSpPr>
          <p:spPr>
            <a:xfrm>
              <a:off x="0"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1950</a:t>
              </a:r>
            </a:p>
          </p:txBody>
        </p:sp>
        <p:sp>
          <p:nvSpPr>
            <p:cNvPr id="5167" name="Text Box 8"/>
            <p:cNvSpPr/>
            <p:nvPr>
              <p:custDataLst>
                <p:tags r:id="rId48"/>
              </p:custDataLst>
            </p:nvPr>
          </p:nvSpPr>
          <p:spPr>
            <a:xfrm>
              <a:off x="1082"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1953</a:t>
              </a:r>
            </a:p>
          </p:txBody>
        </p:sp>
        <p:sp>
          <p:nvSpPr>
            <p:cNvPr id="5168" name="Text Box 9"/>
            <p:cNvSpPr/>
            <p:nvPr>
              <p:custDataLst>
                <p:tags r:id="rId49"/>
              </p:custDataLst>
            </p:nvPr>
          </p:nvSpPr>
          <p:spPr>
            <a:xfrm>
              <a:off x="3270"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1964</a:t>
              </a:r>
            </a:p>
          </p:txBody>
        </p:sp>
        <p:sp>
          <p:nvSpPr>
            <p:cNvPr id="5169" name="Text Box 10"/>
            <p:cNvSpPr/>
            <p:nvPr>
              <p:custDataLst>
                <p:tags r:id="rId50"/>
              </p:custDataLst>
            </p:nvPr>
          </p:nvSpPr>
          <p:spPr>
            <a:xfrm>
              <a:off x="4518"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endParaRPr lang="zh-CN" altLang="zh-CN" b="1">
                <a:latin typeface="黑体" panose="02010609060101010101" charset="-122"/>
                <a:ea typeface="黑体" panose="02010609060101010101" charset="-122"/>
              </a:endParaRPr>
            </a:p>
          </p:txBody>
        </p:sp>
        <p:sp>
          <p:nvSpPr>
            <p:cNvPr id="5170" name="Text Box 11"/>
            <p:cNvSpPr/>
            <p:nvPr>
              <p:custDataLst>
                <p:tags r:id="rId51"/>
              </p:custDataLst>
            </p:nvPr>
          </p:nvSpPr>
          <p:spPr>
            <a:xfrm>
              <a:off x="6185"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1975</a:t>
              </a:r>
            </a:p>
          </p:txBody>
        </p:sp>
        <p:sp>
          <p:nvSpPr>
            <p:cNvPr id="5171" name="Text Box 12"/>
            <p:cNvSpPr/>
            <p:nvPr>
              <p:custDataLst>
                <p:tags r:id="rId52"/>
              </p:custDataLst>
            </p:nvPr>
          </p:nvSpPr>
          <p:spPr>
            <a:xfrm>
              <a:off x="7996" y="576"/>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1985</a:t>
              </a:r>
            </a:p>
          </p:txBody>
        </p:sp>
        <p:sp>
          <p:nvSpPr>
            <p:cNvPr id="5172" name="Text Box 13"/>
            <p:cNvSpPr/>
            <p:nvPr>
              <p:custDataLst>
                <p:tags r:id="rId53"/>
              </p:custDataLst>
            </p:nvPr>
          </p:nvSpPr>
          <p:spPr>
            <a:xfrm>
              <a:off x="10780"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1991</a:t>
              </a:r>
            </a:p>
          </p:txBody>
        </p:sp>
        <p:cxnSp>
          <p:nvCxnSpPr>
            <p:cNvPr id="5173" name="Line 14"/>
            <p:cNvCxnSpPr/>
            <p:nvPr>
              <p:custDataLst>
                <p:tags r:id="rId54"/>
              </p:custDataLst>
            </p:nvPr>
          </p:nvCxnSpPr>
          <p:spPr>
            <a:xfrm>
              <a:off x="1666" y="478"/>
              <a:ext cx="1" cy="1"/>
            </a:xfrm>
            <a:prstGeom prst="line">
              <a:avLst/>
            </a:prstGeom>
            <a:noFill/>
            <a:ln w="28575">
              <a:solidFill>
                <a:schemeClr val="tx1"/>
              </a:solidFill>
              <a:bevel/>
            </a:ln>
          </p:spPr>
        </p:cxnSp>
        <p:cxnSp>
          <p:nvCxnSpPr>
            <p:cNvPr id="5174" name="Line 15"/>
            <p:cNvCxnSpPr/>
            <p:nvPr>
              <p:custDataLst>
                <p:tags r:id="rId55"/>
              </p:custDataLst>
            </p:nvPr>
          </p:nvCxnSpPr>
          <p:spPr>
            <a:xfrm>
              <a:off x="1663" y="26"/>
              <a:ext cx="1" cy="452"/>
            </a:xfrm>
            <a:prstGeom prst="line">
              <a:avLst/>
            </a:prstGeom>
            <a:noFill/>
            <a:ln w="28575">
              <a:solidFill>
                <a:schemeClr val="tx1"/>
              </a:solidFill>
              <a:bevel/>
            </a:ln>
          </p:spPr>
        </p:cxnSp>
        <p:cxnSp>
          <p:nvCxnSpPr>
            <p:cNvPr id="5175" name="Line 16"/>
            <p:cNvCxnSpPr/>
            <p:nvPr>
              <p:custDataLst>
                <p:tags r:id="rId56"/>
              </p:custDataLst>
            </p:nvPr>
          </p:nvCxnSpPr>
          <p:spPr>
            <a:xfrm flipH="1">
              <a:off x="3894" y="58"/>
              <a:ext cx="1" cy="420"/>
            </a:xfrm>
            <a:prstGeom prst="line">
              <a:avLst/>
            </a:prstGeom>
            <a:noFill/>
            <a:ln w="28575">
              <a:solidFill>
                <a:schemeClr val="tx1"/>
              </a:solidFill>
              <a:bevel/>
            </a:ln>
          </p:spPr>
        </p:cxnSp>
        <p:cxnSp>
          <p:nvCxnSpPr>
            <p:cNvPr id="5176" name="Line 17"/>
            <p:cNvCxnSpPr/>
            <p:nvPr>
              <p:custDataLst>
                <p:tags r:id="rId57"/>
              </p:custDataLst>
            </p:nvPr>
          </p:nvCxnSpPr>
          <p:spPr>
            <a:xfrm>
              <a:off x="5164" y="29"/>
              <a:ext cx="1" cy="452"/>
            </a:xfrm>
            <a:prstGeom prst="line">
              <a:avLst/>
            </a:prstGeom>
            <a:noFill/>
            <a:ln w="28575">
              <a:solidFill>
                <a:schemeClr val="tx1"/>
              </a:solidFill>
              <a:bevel/>
            </a:ln>
          </p:spPr>
        </p:cxnSp>
        <p:cxnSp>
          <p:nvCxnSpPr>
            <p:cNvPr id="5177" name="Line 18"/>
            <p:cNvCxnSpPr/>
            <p:nvPr>
              <p:custDataLst>
                <p:tags r:id="rId58"/>
              </p:custDataLst>
            </p:nvPr>
          </p:nvCxnSpPr>
          <p:spPr>
            <a:xfrm>
              <a:off x="6582" y="58"/>
              <a:ext cx="1" cy="394"/>
            </a:xfrm>
            <a:prstGeom prst="line">
              <a:avLst/>
            </a:prstGeom>
            <a:noFill/>
            <a:ln w="28575">
              <a:solidFill>
                <a:schemeClr val="tx1"/>
              </a:solidFill>
              <a:bevel/>
            </a:ln>
          </p:spPr>
        </p:cxnSp>
        <p:cxnSp>
          <p:nvCxnSpPr>
            <p:cNvPr id="5178" name="Line 19"/>
            <p:cNvCxnSpPr/>
            <p:nvPr>
              <p:custDataLst>
                <p:tags r:id="rId59"/>
              </p:custDataLst>
            </p:nvPr>
          </p:nvCxnSpPr>
          <p:spPr>
            <a:xfrm>
              <a:off x="8457" y="58"/>
              <a:ext cx="1" cy="394"/>
            </a:xfrm>
            <a:prstGeom prst="line">
              <a:avLst/>
            </a:prstGeom>
            <a:noFill/>
            <a:ln w="28575">
              <a:solidFill>
                <a:schemeClr val="tx1"/>
              </a:solidFill>
              <a:bevel/>
            </a:ln>
          </p:spPr>
        </p:cxnSp>
        <p:cxnSp>
          <p:nvCxnSpPr>
            <p:cNvPr id="5179" name="Line 20"/>
            <p:cNvCxnSpPr/>
            <p:nvPr>
              <p:custDataLst>
                <p:tags r:id="rId60"/>
              </p:custDataLst>
            </p:nvPr>
          </p:nvCxnSpPr>
          <p:spPr>
            <a:xfrm>
              <a:off x="11338" y="58"/>
              <a:ext cx="1" cy="394"/>
            </a:xfrm>
            <a:prstGeom prst="line">
              <a:avLst/>
            </a:prstGeom>
            <a:noFill/>
            <a:ln w="28575">
              <a:solidFill>
                <a:schemeClr val="tx1"/>
              </a:solidFill>
              <a:bevel/>
            </a:ln>
          </p:spPr>
        </p:cxnSp>
        <p:cxnSp>
          <p:nvCxnSpPr>
            <p:cNvPr id="5180" name="Line 21"/>
            <p:cNvCxnSpPr/>
            <p:nvPr>
              <p:custDataLst>
                <p:tags r:id="rId61"/>
              </p:custDataLst>
            </p:nvPr>
          </p:nvCxnSpPr>
          <p:spPr>
            <a:xfrm>
              <a:off x="2780" y="0"/>
              <a:ext cx="1" cy="452"/>
            </a:xfrm>
            <a:prstGeom prst="line">
              <a:avLst/>
            </a:prstGeom>
            <a:noFill/>
            <a:ln w="28575">
              <a:solidFill>
                <a:schemeClr val="tx1"/>
              </a:solidFill>
              <a:bevel/>
            </a:ln>
          </p:spPr>
        </p:cxnSp>
        <p:sp>
          <p:nvSpPr>
            <p:cNvPr id="5181" name="Text Box 22"/>
            <p:cNvSpPr/>
            <p:nvPr>
              <p:custDataLst>
                <p:tags r:id="rId62"/>
              </p:custDataLst>
            </p:nvPr>
          </p:nvSpPr>
          <p:spPr>
            <a:xfrm>
              <a:off x="2245"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1956</a:t>
              </a:r>
            </a:p>
          </p:txBody>
        </p:sp>
        <p:sp>
          <p:nvSpPr>
            <p:cNvPr id="5182" name="Text Box 23"/>
            <p:cNvSpPr/>
            <p:nvPr>
              <p:custDataLst>
                <p:tags r:id="rId63"/>
              </p:custDataLst>
            </p:nvPr>
          </p:nvSpPr>
          <p:spPr>
            <a:xfrm>
              <a:off x="9308" y="582"/>
              <a:ext cx="1472" cy="7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1990</a:t>
              </a:r>
            </a:p>
          </p:txBody>
        </p:sp>
        <p:cxnSp>
          <p:nvCxnSpPr>
            <p:cNvPr id="5183" name="Line 24"/>
            <p:cNvCxnSpPr/>
            <p:nvPr>
              <p:custDataLst>
                <p:tags r:id="rId64"/>
              </p:custDataLst>
            </p:nvPr>
          </p:nvCxnSpPr>
          <p:spPr>
            <a:xfrm>
              <a:off x="9928" y="58"/>
              <a:ext cx="1" cy="423"/>
            </a:xfrm>
            <a:prstGeom prst="line">
              <a:avLst/>
            </a:prstGeom>
            <a:noFill/>
            <a:ln w="28575">
              <a:solidFill>
                <a:schemeClr val="tx1"/>
              </a:solidFill>
              <a:bevel/>
            </a:ln>
          </p:spPr>
        </p:cxnSp>
      </p:grpSp>
      <p:sp>
        <p:nvSpPr>
          <p:cNvPr id="5184" name="Text Box 25"/>
          <p:cNvSpPr/>
          <p:nvPr>
            <p:custDataLst>
              <p:tags r:id="rId65"/>
            </p:custDataLst>
          </p:nvPr>
        </p:nvSpPr>
        <p:spPr>
          <a:xfrm>
            <a:off x="1758950" y="4370388"/>
            <a:ext cx="850900" cy="14763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战后资本主义经济恢复</a:t>
            </a:r>
          </a:p>
        </p:txBody>
      </p:sp>
      <p:sp>
        <p:nvSpPr>
          <p:cNvPr id="5185" name="Text Box 26"/>
          <p:cNvSpPr/>
          <p:nvPr>
            <p:custDataLst>
              <p:tags r:id="rId66"/>
            </p:custDataLst>
          </p:nvPr>
        </p:nvSpPr>
        <p:spPr>
          <a:xfrm>
            <a:off x="2609850" y="4256088"/>
            <a:ext cx="495300" cy="175323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赫鲁晓夫改革</a:t>
            </a:r>
          </a:p>
        </p:txBody>
      </p:sp>
      <p:sp>
        <p:nvSpPr>
          <p:cNvPr id="5186" name="Text Box 28"/>
          <p:cNvSpPr/>
          <p:nvPr>
            <p:custDataLst>
              <p:tags r:id="rId67"/>
            </p:custDataLst>
          </p:nvPr>
        </p:nvSpPr>
        <p:spPr>
          <a:xfrm>
            <a:off x="3762375" y="4437062"/>
            <a:ext cx="898525" cy="92202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勃列日涅夫开始改革</a:t>
            </a:r>
          </a:p>
        </p:txBody>
      </p:sp>
      <p:sp>
        <p:nvSpPr>
          <p:cNvPr id="5187" name="Text Box 29"/>
          <p:cNvSpPr/>
          <p:nvPr>
            <p:custDataLst>
              <p:tags r:id="rId68"/>
            </p:custDataLst>
          </p:nvPr>
        </p:nvSpPr>
        <p:spPr>
          <a:xfrm>
            <a:off x="4695825" y="4370388"/>
            <a:ext cx="923925" cy="92202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西方福利国家发展</a:t>
            </a:r>
          </a:p>
        </p:txBody>
      </p:sp>
      <p:sp>
        <p:nvSpPr>
          <p:cNvPr id="5188" name="Text Box 30"/>
          <p:cNvSpPr/>
          <p:nvPr>
            <p:custDataLst>
              <p:tags r:id="rId69"/>
            </p:custDataLst>
          </p:nvPr>
        </p:nvSpPr>
        <p:spPr>
          <a:xfrm>
            <a:off x="5862638" y="4271962"/>
            <a:ext cx="346075" cy="175323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苏联经济停滞</a:t>
            </a:r>
          </a:p>
        </p:txBody>
      </p:sp>
      <p:sp>
        <p:nvSpPr>
          <p:cNvPr id="5189" name="Text Box 32"/>
          <p:cNvSpPr/>
          <p:nvPr>
            <p:custDataLst>
              <p:tags r:id="rId70"/>
            </p:custDataLst>
          </p:nvPr>
        </p:nvSpPr>
        <p:spPr>
          <a:xfrm>
            <a:off x="7716838" y="4370388"/>
            <a:ext cx="760412" cy="1476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美国进入新经济时代</a:t>
            </a:r>
          </a:p>
        </p:txBody>
      </p:sp>
      <p:sp>
        <p:nvSpPr>
          <p:cNvPr id="5190" name="Text Box 33"/>
          <p:cNvSpPr/>
          <p:nvPr>
            <p:custDataLst>
              <p:tags r:id="rId71"/>
            </p:custDataLst>
          </p:nvPr>
        </p:nvSpPr>
        <p:spPr>
          <a:xfrm>
            <a:off x="8680450" y="4437062"/>
            <a:ext cx="700088"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苏联解体</a:t>
            </a:r>
          </a:p>
        </p:txBody>
      </p:sp>
      <p:sp>
        <p:nvSpPr>
          <p:cNvPr id="5191" name="矩形 3"/>
          <p:cNvSpPr/>
          <p:nvPr>
            <p:custDataLst>
              <p:tags r:id="rId72"/>
            </p:custDataLst>
          </p:nvPr>
        </p:nvSpPr>
        <p:spPr>
          <a:xfrm>
            <a:off x="6686550" y="4448175"/>
            <a:ext cx="835025" cy="119888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戈尔巴乔夫改革</a:t>
            </a:r>
          </a:p>
        </p:txBody>
      </p:sp>
      <p:cxnSp>
        <p:nvCxnSpPr>
          <p:cNvPr id="5192" name="Line 20"/>
          <p:cNvCxnSpPr/>
          <p:nvPr>
            <p:custDataLst>
              <p:tags r:id="rId73"/>
            </p:custDataLst>
          </p:nvPr>
        </p:nvCxnSpPr>
        <p:spPr>
          <a:xfrm flipH="1">
            <a:off x="9840912" y="3833812"/>
            <a:ext cx="0" cy="187325"/>
          </a:xfrm>
          <a:prstGeom prst="line">
            <a:avLst/>
          </a:prstGeom>
          <a:noFill/>
          <a:ln w="28575">
            <a:solidFill>
              <a:schemeClr val="tx1"/>
            </a:solidFill>
            <a:bevel/>
          </a:ln>
        </p:spPr>
      </p:cxnSp>
      <p:sp>
        <p:nvSpPr>
          <p:cNvPr id="5193" name="Text Box 13"/>
          <p:cNvSpPr/>
          <p:nvPr>
            <p:custDataLst>
              <p:tags r:id="rId74"/>
            </p:custDataLst>
          </p:nvPr>
        </p:nvSpPr>
        <p:spPr>
          <a:xfrm>
            <a:off x="9491662" y="4021138"/>
            <a:ext cx="935038" cy="3683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1995</a:t>
            </a:r>
          </a:p>
        </p:txBody>
      </p:sp>
      <p:sp>
        <p:nvSpPr>
          <p:cNvPr id="5194" name="Text Box 33"/>
          <p:cNvSpPr/>
          <p:nvPr>
            <p:custDataLst>
              <p:tags r:id="rId75"/>
            </p:custDataLst>
          </p:nvPr>
        </p:nvSpPr>
        <p:spPr>
          <a:xfrm>
            <a:off x="9505950" y="4524375"/>
            <a:ext cx="866775" cy="36830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Arial" pitchFamily="34" charset="0"/>
                <a:ea typeface="黑体" panose="02010609060101010101" charset="-122"/>
              </a:rPr>
              <a:t>WTO</a:t>
            </a:r>
            <a:endParaRPr lang="zh-CN" altLang="en-US" b="1">
              <a:latin typeface="Arial" pitchFamily="34" charset="0"/>
              <a:ea typeface="黑体" panose="02010609060101010101" charset="-122"/>
            </a:endParaRPr>
          </a:p>
        </p:txBody>
      </p:sp>
      <p:sp>
        <p:nvSpPr>
          <p:cNvPr id="5195" name="Text Box 20"/>
          <p:cNvSpPr/>
          <p:nvPr>
            <p:custDataLst>
              <p:tags r:id="rId76"/>
            </p:custDataLst>
          </p:nvPr>
        </p:nvSpPr>
        <p:spPr>
          <a:xfrm>
            <a:off x="8932862" y="2833688"/>
            <a:ext cx="835025" cy="64516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Arial" pitchFamily="34" charset="0"/>
                <a:ea typeface="黑体" panose="02010609060101010101" charset="-122"/>
              </a:rPr>
              <a:t>IMF</a:t>
            </a:r>
          </a:p>
          <a:p>
            <a:pPr lvl="0"/>
            <a:r>
              <a:rPr lang="en-US" altLang="zh-CN" b="1">
                <a:latin typeface="Arial" pitchFamily="34" charset="0"/>
                <a:ea typeface="黑体" panose="02010609060101010101" charset="-122"/>
              </a:rPr>
              <a:t>WB</a:t>
            </a:r>
            <a:endParaRPr lang="zh-CN" altLang="en-US" b="1">
              <a:latin typeface="Arial" pitchFamily="34" charset="0"/>
              <a:ea typeface="黑体" panose="02010609060101010101" charset="-122"/>
            </a:endParaRPr>
          </a:p>
        </p:txBody>
      </p:sp>
      <p:sp>
        <p:nvSpPr>
          <p:cNvPr id="5196" name="Text Box 19"/>
          <p:cNvSpPr/>
          <p:nvPr>
            <p:custDataLst>
              <p:tags r:id="rId77"/>
            </p:custDataLst>
          </p:nvPr>
        </p:nvSpPr>
        <p:spPr>
          <a:xfrm>
            <a:off x="1490662" y="1076325"/>
            <a:ext cx="604838" cy="119888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solidFill>
                  <a:srgbClr val="FF0000"/>
                </a:solidFill>
                <a:latin typeface="Arial" pitchFamily="34" charset="0"/>
                <a:ea typeface="黑体" panose="02010609060101010101" charset="-122"/>
              </a:rPr>
              <a:t>一战爆发</a:t>
            </a:r>
          </a:p>
        </p:txBody>
      </p:sp>
      <p:sp>
        <p:nvSpPr>
          <p:cNvPr id="5197" name="Text Box 30"/>
          <p:cNvSpPr/>
          <p:nvPr>
            <p:custDataLst>
              <p:tags r:id="rId78"/>
            </p:custDataLst>
          </p:nvPr>
        </p:nvSpPr>
        <p:spPr>
          <a:xfrm>
            <a:off x="6326188" y="4256088"/>
            <a:ext cx="346075" cy="175323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zh-CN" altLang="en-US" b="1">
                <a:latin typeface="Arial" pitchFamily="34" charset="0"/>
                <a:ea typeface="黑体" panose="02010609060101010101" charset="-122"/>
              </a:rPr>
              <a:t>中国改革开放</a:t>
            </a:r>
          </a:p>
        </p:txBody>
      </p:sp>
      <p:cxnSp>
        <p:nvCxnSpPr>
          <p:cNvPr id="5198" name="Line 18"/>
          <p:cNvCxnSpPr/>
          <p:nvPr>
            <p:custDataLst>
              <p:tags r:id="rId79"/>
            </p:custDataLst>
          </p:nvPr>
        </p:nvCxnSpPr>
        <p:spPr>
          <a:xfrm>
            <a:off x="6475412" y="3843338"/>
            <a:ext cx="1588" cy="187325"/>
          </a:xfrm>
          <a:prstGeom prst="line">
            <a:avLst/>
          </a:prstGeom>
          <a:noFill/>
          <a:ln w="28575">
            <a:solidFill>
              <a:schemeClr val="tx1"/>
            </a:solidFill>
            <a:bevel/>
          </a:ln>
        </p:spPr>
      </p:cxnSp>
      <p:sp>
        <p:nvSpPr>
          <p:cNvPr id="5199" name="Text Box 9"/>
          <p:cNvSpPr/>
          <p:nvPr>
            <p:custDataLst>
              <p:tags r:id="rId80"/>
            </p:custDataLst>
          </p:nvPr>
        </p:nvSpPr>
        <p:spPr>
          <a:xfrm>
            <a:off x="6272212" y="4067175"/>
            <a:ext cx="935038" cy="3683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anose="02010600030101010101" pitchFamily="2" charset="-122"/>
              </a:defRPr>
            </a:lvl5pPr>
          </a:lstStyle>
          <a:p>
            <a:pPr lvl="0"/>
            <a:r>
              <a:rPr lang="en-US" altLang="zh-CN" b="1">
                <a:latin typeface="黑体" panose="02010609060101010101" charset="-122"/>
                <a:ea typeface="黑体" panose="02010609060101010101" charset="-122"/>
              </a:rPr>
              <a:t>1978</a:t>
            </a:r>
          </a:p>
        </p:txBody>
      </p:sp>
    </p:spTree>
  </p:cSld>
  <p:clrMapOvr>
    <a:masterClrMapping/>
  </p:clrMapOvr>
  <mc:AlternateContent xmlns:mc="http://schemas.openxmlformats.org/markup-compatibility/2006">
    <mc:Choice xmlns:p14="http://schemas.microsoft.com/office/powerpoint/2010/main" Requires="p14">
      <p:transition spd="slow" p14:dur="700">
        <p:fade/>
      </p:transition>
    </mc:Choice>
    <mc:Fallback>
      <p:transition spd="slow">
        <p:fade/>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9021066" y="0"/>
            <a:ext cx="2917787" cy="2917787"/>
          </a:xfrm>
          <a:prstGeom prst="rect">
            <a:avLst/>
          </a:prstGeom>
        </p:spPr>
      </p:pic>
      <p:sp>
        <p:nvSpPr>
          <p:cNvPr id="4" name="文本框 3"/>
          <p:cNvSpPr txBox="1"/>
          <p:nvPr>
            <p:custDataLst>
              <p:tags r:id="rId6"/>
            </p:custDataLst>
          </p:nvPr>
        </p:nvSpPr>
        <p:spPr>
          <a:xfrm>
            <a:off x="916628" y="1957050"/>
            <a:ext cx="1605280" cy="1200329"/>
          </a:xfrm>
          <a:prstGeom prst="rect">
            <a:avLst/>
          </a:prstGeom>
          <a:noFill/>
        </p:spPr>
        <p:txBody>
          <a:bodyPr wrap="square" rtlCol="0">
            <a:spAutoFit/>
          </a:bodyPr>
          <a:lstStyle/>
          <a:p>
            <a:r>
              <a:rPr lang="zh-CN" altLang="en-US" sz="7200">
                <a:latin typeface="华文中宋" panose="02010600040101010101" pitchFamily="2" charset="-122"/>
                <a:ea typeface="华文中宋" panose="02010600040101010101" pitchFamily="2" charset="-122"/>
              </a:rPr>
              <a:t>目</a:t>
            </a:r>
          </a:p>
        </p:txBody>
      </p:sp>
      <p:sp>
        <p:nvSpPr>
          <p:cNvPr id="5" name="文本框 4"/>
          <p:cNvSpPr txBox="1"/>
          <p:nvPr>
            <p:custDataLst>
              <p:tags r:id="rId7"/>
            </p:custDataLst>
          </p:nvPr>
        </p:nvSpPr>
        <p:spPr>
          <a:xfrm>
            <a:off x="1788279" y="3239518"/>
            <a:ext cx="1605280" cy="1200329"/>
          </a:xfrm>
          <a:prstGeom prst="rect">
            <a:avLst/>
          </a:prstGeom>
          <a:noFill/>
        </p:spPr>
        <p:txBody>
          <a:bodyPr wrap="square" rtlCol="0">
            <a:spAutoFit/>
          </a:bodyPr>
          <a:lstStyle/>
          <a:p>
            <a:r>
              <a:rPr lang="zh-CN" altLang="en-US" sz="7200">
                <a:latin typeface="华文中宋" panose="02010600040101010101" pitchFamily="2" charset="-122"/>
                <a:ea typeface="华文中宋" panose="02010600040101010101" pitchFamily="2" charset="-122"/>
              </a:rPr>
              <a:t>录</a:t>
            </a:r>
          </a:p>
        </p:txBody>
      </p:sp>
      <p:grpSp>
        <p:nvGrpSpPr>
          <p:cNvPr id="9" name="组合 8"/>
          <p:cNvGrpSpPr/>
          <p:nvPr>
            <p:custDataLst>
              <p:tags r:id="rId8"/>
            </p:custDataLst>
          </p:nvPr>
        </p:nvGrpSpPr>
        <p:grpSpPr>
          <a:xfrm>
            <a:off x="4113596" y="972820"/>
            <a:ext cx="764540" cy="5306060"/>
            <a:chOff x="4333944" y="1792939"/>
            <a:chExt cx="764430" cy="3644001"/>
          </a:xfrm>
        </p:grpSpPr>
        <p:sp>
          <p:nvSpPr>
            <p:cNvPr id="7" name="椭圆 6"/>
            <p:cNvSpPr/>
            <p:nvPr>
              <p:custDataLst>
                <p:tags r:id="rId9"/>
              </p:custDataLst>
            </p:nvPr>
          </p:nvSpPr>
          <p:spPr>
            <a:xfrm>
              <a:off x="4333944" y="1792939"/>
              <a:ext cx="764430" cy="545117"/>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custDataLst>
                <p:tags r:id="rId10"/>
              </p:custDataLst>
            </p:nvPr>
          </p:nvSpPr>
          <p:spPr>
            <a:xfrm>
              <a:off x="4444300" y="1913466"/>
              <a:ext cx="543739" cy="358469"/>
            </a:xfrm>
            <a:prstGeom prst="rect">
              <a:avLst/>
            </a:prstGeom>
            <a:noFill/>
          </p:spPr>
          <p:txBody>
            <a:bodyPr wrap="square" rtlCol="0">
              <a:spAutoFit/>
            </a:bodyPr>
            <a:lstStyle/>
            <a:p>
              <a:r>
                <a:rPr lang="zh-CN" altLang="en-US" sz="2800">
                  <a:solidFill>
                    <a:schemeClr val="tx1">
                      <a:lumMod val="75000"/>
                      <a:lumOff val="25000"/>
                    </a:schemeClr>
                  </a:solidFill>
                  <a:latin typeface="印品黑体" panose="00000500000000000000" pitchFamily="2" charset="-122"/>
                  <a:ea typeface="印品黑体" panose="00000500000000000000" pitchFamily="2" charset="-122"/>
                </a:rPr>
                <a:t>壹</a:t>
              </a:r>
            </a:p>
          </p:txBody>
        </p:sp>
        <p:sp>
          <p:nvSpPr>
            <p:cNvPr id="8" name="文本框 7"/>
            <p:cNvSpPr txBox="1"/>
            <p:nvPr>
              <p:custDataLst>
                <p:tags r:id="rId11"/>
              </p:custDataLst>
            </p:nvPr>
          </p:nvSpPr>
          <p:spPr>
            <a:xfrm>
              <a:off x="4333944" y="2557241"/>
              <a:ext cx="736494" cy="2879699"/>
            </a:xfrm>
            <a:prstGeom prst="rect">
              <a:avLst/>
            </a:prstGeom>
            <a:noFill/>
          </p:spPr>
          <p:txBody>
            <a:bodyPr vert="eaVert" wrap="square" rtlCol="0">
              <a:spAutoFit/>
            </a:bodyPr>
            <a:lstStyle/>
            <a:p>
              <a:r>
                <a:rPr lang="zh-CN" altLang="en-US" sz="3600" b="1" smtClean="0">
                  <a:latin typeface="华文楷体" panose="02010600040101010101" pitchFamily="2" charset="-122"/>
                  <a:ea typeface="华文楷体" panose="02010600040101010101" pitchFamily="2" charset="-122"/>
                </a:rPr>
                <a:t>世界经济的发展</a:t>
              </a:r>
            </a:p>
          </p:txBody>
        </p:sp>
      </p:grpSp>
      <p:grpSp>
        <p:nvGrpSpPr>
          <p:cNvPr id="10" name="组合 9"/>
          <p:cNvGrpSpPr/>
          <p:nvPr>
            <p:custDataLst>
              <p:tags r:id="rId12"/>
            </p:custDataLst>
          </p:nvPr>
        </p:nvGrpSpPr>
        <p:grpSpPr>
          <a:xfrm>
            <a:off x="5270568" y="992505"/>
            <a:ext cx="786130" cy="5662295"/>
            <a:chOff x="4312330" y="1792939"/>
            <a:chExt cx="786046" cy="3662036"/>
          </a:xfrm>
        </p:grpSpPr>
        <p:sp>
          <p:nvSpPr>
            <p:cNvPr id="11" name="椭圆 10"/>
            <p:cNvSpPr/>
            <p:nvPr>
              <p:custDataLst>
                <p:tags r:id="rId13"/>
              </p:custDataLst>
            </p:nvPr>
          </p:nvSpPr>
          <p:spPr>
            <a:xfrm>
              <a:off x="4333918" y="1792939"/>
              <a:ext cx="764458" cy="571667"/>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custDataLst>
                <p:tags r:id="rId14"/>
              </p:custDataLst>
            </p:nvPr>
          </p:nvSpPr>
          <p:spPr>
            <a:xfrm>
              <a:off x="4444300" y="1913466"/>
              <a:ext cx="543739" cy="337579"/>
            </a:xfrm>
            <a:prstGeom prst="rect">
              <a:avLst/>
            </a:prstGeom>
            <a:noFill/>
          </p:spPr>
          <p:txBody>
            <a:bodyPr wrap="square" rtlCol="0">
              <a:spAutoFit/>
            </a:bodyPr>
            <a:lstStyle/>
            <a:p>
              <a:r>
                <a:rPr lang="zh-CN" altLang="en-US" sz="2800" smtClean="0">
                  <a:solidFill>
                    <a:schemeClr val="tx1">
                      <a:lumMod val="75000"/>
                      <a:lumOff val="25000"/>
                    </a:schemeClr>
                  </a:solidFill>
                  <a:latin typeface="印品黑体" panose="00000500000000000000" pitchFamily="2" charset="-122"/>
                  <a:ea typeface="印品黑体" panose="00000500000000000000" pitchFamily="2" charset="-122"/>
                </a:rPr>
                <a:t>贰</a:t>
              </a:r>
              <a:endParaRPr lang="zh-CN" altLang="en-US" sz="2800">
                <a:solidFill>
                  <a:schemeClr val="tx1">
                    <a:lumMod val="75000"/>
                    <a:lumOff val="25000"/>
                  </a:schemeClr>
                </a:solidFill>
                <a:latin typeface="印品黑体" panose="00000500000000000000" pitchFamily="2" charset="-122"/>
                <a:ea typeface="印品黑体" panose="00000500000000000000" pitchFamily="2" charset="-122"/>
              </a:endParaRPr>
            </a:p>
          </p:txBody>
        </p:sp>
        <p:sp>
          <p:nvSpPr>
            <p:cNvPr id="13" name="文本框 12"/>
            <p:cNvSpPr txBox="1"/>
            <p:nvPr>
              <p:custDataLst>
                <p:tags r:id="rId15"/>
              </p:custDataLst>
            </p:nvPr>
          </p:nvSpPr>
          <p:spPr>
            <a:xfrm>
              <a:off x="4312330" y="2556804"/>
              <a:ext cx="736521" cy="2898171"/>
            </a:xfrm>
            <a:prstGeom prst="rect">
              <a:avLst/>
            </a:prstGeom>
            <a:noFill/>
          </p:spPr>
          <p:txBody>
            <a:bodyPr vert="eaVert" wrap="square" rtlCol="0">
              <a:spAutoFit/>
            </a:bodyPr>
            <a:lstStyle/>
            <a:p>
              <a:r>
                <a:rPr lang="zh-CN" altLang="en-US" sz="3600" b="1" smtClean="0">
                  <a:latin typeface="华文楷体" panose="02010600040101010101" pitchFamily="2" charset="-122"/>
                  <a:ea typeface="华文楷体" panose="02010600040101010101" pitchFamily="2" charset="-122"/>
                </a:rPr>
                <a:t>国际贸易与人类生活</a:t>
              </a:r>
            </a:p>
          </p:txBody>
        </p:sp>
      </p:grpSp>
      <p:grpSp>
        <p:nvGrpSpPr>
          <p:cNvPr id="14" name="组合 13"/>
          <p:cNvGrpSpPr/>
          <p:nvPr>
            <p:custDataLst>
              <p:tags r:id="rId16"/>
            </p:custDataLst>
          </p:nvPr>
        </p:nvGrpSpPr>
        <p:grpSpPr>
          <a:xfrm>
            <a:off x="6610514" y="991215"/>
            <a:ext cx="786057" cy="5287645"/>
            <a:chOff x="4312251" y="1792939"/>
            <a:chExt cx="786057" cy="5287645"/>
          </a:xfrm>
        </p:grpSpPr>
        <p:sp>
          <p:nvSpPr>
            <p:cNvPr id="15" name="椭圆 14"/>
            <p:cNvSpPr/>
            <p:nvPr>
              <p:custDataLst>
                <p:tags r:id="rId17"/>
              </p:custDataLst>
            </p:nvPr>
          </p:nvSpPr>
          <p:spPr>
            <a:xfrm>
              <a:off x="4334033" y="1792939"/>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custDataLst>
                <p:tags r:id="rId18"/>
              </p:custDataLst>
            </p:nvPr>
          </p:nvSpPr>
          <p:spPr>
            <a:xfrm>
              <a:off x="4444300" y="1913466"/>
              <a:ext cx="543739" cy="523220"/>
            </a:xfrm>
            <a:prstGeom prst="rect">
              <a:avLst/>
            </a:prstGeom>
            <a:noFill/>
          </p:spPr>
          <p:txBody>
            <a:bodyPr wrap="none" rtlCol="0">
              <a:spAutoFit/>
            </a:bodyPr>
            <a:lstStyle/>
            <a:p>
              <a:r>
                <a:rPr lang="zh-CN" altLang="en-US" sz="2800" smtClean="0">
                  <a:solidFill>
                    <a:schemeClr val="tx1">
                      <a:lumMod val="75000"/>
                      <a:lumOff val="25000"/>
                    </a:schemeClr>
                  </a:solidFill>
                  <a:latin typeface="印品黑体" panose="00000500000000000000" pitchFamily="2" charset="-122"/>
                  <a:ea typeface="印品黑体" panose="00000500000000000000" pitchFamily="2" charset="-122"/>
                </a:rPr>
                <a:t>叁</a:t>
              </a:r>
              <a:endParaRPr lang="zh-CN" altLang="en-US" sz="2800">
                <a:solidFill>
                  <a:schemeClr val="tx1">
                    <a:lumMod val="75000"/>
                    <a:lumOff val="25000"/>
                  </a:schemeClr>
                </a:solidFill>
                <a:latin typeface="印品黑体" panose="00000500000000000000" pitchFamily="2" charset="-122"/>
                <a:ea typeface="印品黑体" panose="00000500000000000000" pitchFamily="2" charset="-122"/>
              </a:endParaRPr>
            </a:p>
          </p:txBody>
        </p:sp>
        <p:sp>
          <p:nvSpPr>
            <p:cNvPr id="17" name="文本框 16"/>
            <p:cNvSpPr txBox="1"/>
            <p:nvPr>
              <p:custDataLst>
                <p:tags r:id="rId19"/>
              </p:custDataLst>
            </p:nvPr>
          </p:nvSpPr>
          <p:spPr>
            <a:xfrm>
              <a:off x="4312251" y="2677494"/>
              <a:ext cx="736600" cy="4403090"/>
            </a:xfrm>
            <a:prstGeom prst="rect">
              <a:avLst/>
            </a:prstGeom>
            <a:noFill/>
          </p:spPr>
          <p:txBody>
            <a:bodyPr vert="eaVert" wrap="square" rtlCol="0">
              <a:spAutoFit/>
            </a:bodyPr>
            <a:lstStyle/>
            <a:p>
              <a:r>
                <a:rPr lang="zh-CN" altLang="en-US" sz="3600" b="1" smtClean="0">
                  <a:latin typeface="华文楷体" panose="02010600040101010101" pitchFamily="2" charset="-122"/>
                  <a:ea typeface="华文楷体" panose="02010600040101010101" pitchFamily="2" charset="-122"/>
                </a:rPr>
                <a:t>国际金融与人类生活</a:t>
              </a:r>
            </a:p>
          </p:txBody>
        </p:sp>
      </p:grpSp>
      <p:grpSp>
        <p:nvGrpSpPr>
          <p:cNvPr id="18" name="组合 17"/>
          <p:cNvGrpSpPr/>
          <p:nvPr>
            <p:custDataLst>
              <p:tags r:id="rId20"/>
            </p:custDataLst>
          </p:nvPr>
        </p:nvGrpSpPr>
        <p:grpSpPr>
          <a:xfrm>
            <a:off x="7651813" y="1957050"/>
            <a:ext cx="786057" cy="3448893"/>
            <a:chOff x="4312251" y="1792939"/>
            <a:chExt cx="786057" cy="3448893"/>
          </a:xfrm>
        </p:grpSpPr>
        <p:sp>
          <p:nvSpPr>
            <p:cNvPr id="19" name="椭圆 18"/>
            <p:cNvSpPr/>
            <p:nvPr>
              <p:custDataLst>
                <p:tags r:id="rId21"/>
              </p:custDataLst>
            </p:nvPr>
          </p:nvSpPr>
          <p:spPr>
            <a:xfrm>
              <a:off x="4334033" y="1792939"/>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custDataLst>
                <p:tags r:id="rId22"/>
              </p:custDataLst>
            </p:nvPr>
          </p:nvSpPr>
          <p:spPr>
            <a:xfrm>
              <a:off x="4444300" y="1913466"/>
              <a:ext cx="543739" cy="523220"/>
            </a:xfrm>
            <a:prstGeom prst="rect">
              <a:avLst/>
            </a:prstGeom>
            <a:noFill/>
          </p:spPr>
          <p:txBody>
            <a:bodyPr wrap="none" rtlCol="0">
              <a:spAutoFit/>
            </a:bodyPr>
            <a:lstStyle/>
            <a:p>
              <a:r>
                <a:rPr lang="zh-CN" altLang="en-US" sz="2800" smtClean="0">
                  <a:solidFill>
                    <a:schemeClr val="tx1">
                      <a:lumMod val="75000"/>
                      <a:lumOff val="25000"/>
                    </a:schemeClr>
                  </a:solidFill>
                  <a:latin typeface="印品黑体" panose="00000500000000000000" pitchFamily="2" charset="-122"/>
                  <a:ea typeface="印品黑体" panose="00000500000000000000" pitchFamily="2" charset="-122"/>
                </a:rPr>
                <a:t>肆</a:t>
              </a:r>
              <a:endParaRPr lang="zh-CN" altLang="en-US" sz="2800">
                <a:solidFill>
                  <a:schemeClr val="tx1">
                    <a:lumMod val="75000"/>
                    <a:lumOff val="25000"/>
                  </a:schemeClr>
                </a:solidFill>
                <a:latin typeface="印品黑体" panose="00000500000000000000" pitchFamily="2" charset="-122"/>
                <a:ea typeface="印品黑体" panose="00000500000000000000" pitchFamily="2" charset="-122"/>
              </a:endParaRPr>
            </a:p>
          </p:txBody>
        </p:sp>
        <p:sp>
          <p:nvSpPr>
            <p:cNvPr id="21" name="文本框 20"/>
            <p:cNvSpPr txBox="1"/>
            <p:nvPr>
              <p:custDataLst>
                <p:tags r:id="rId23"/>
              </p:custDataLst>
            </p:nvPr>
          </p:nvSpPr>
          <p:spPr>
            <a:xfrm>
              <a:off x="4312251" y="2677741"/>
              <a:ext cx="736600" cy="2564091"/>
            </a:xfrm>
            <a:prstGeom prst="rect">
              <a:avLst/>
            </a:prstGeom>
            <a:noFill/>
          </p:spPr>
          <p:txBody>
            <a:bodyPr vert="eaVert" wrap="square" rtlCol="0">
              <a:spAutoFit/>
            </a:bodyPr>
            <a:lstStyle/>
            <a:p>
              <a:r>
                <a:rPr lang="zh-CN" altLang="en-US" sz="3600" b="1">
                  <a:latin typeface="华文楷体" panose="02010600040101010101" pitchFamily="2" charset="-122"/>
                  <a:ea typeface="华文楷体" panose="02010600040101010101" pitchFamily="2" charset="-122"/>
                </a:rPr>
                <a:t>巩固提升</a:t>
              </a:r>
            </a:p>
          </p:txBody>
        </p:sp>
      </p:gr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700579" y="1650240"/>
            <a:ext cx="4430979" cy="4430979"/>
          </a:xfrm>
          <a:prstGeom prst="rect">
            <a:avLst/>
          </a:prstGeom>
        </p:spPr>
      </p:pic>
      <p:sp>
        <p:nvSpPr>
          <p:cNvPr id="4" name="椭圆 3"/>
          <p:cNvSpPr/>
          <p:nvPr>
            <p:custDataLst>
              <p:tags r:id="rId6"/>
            </p:custDataLst>
          </p:nvPr>
        </p:nvSpPr>
        <p:spPr>
          <a:xfrm>
            <a:off x="4102021" y="1957050"/>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custDataLst>
              <p:tags r:id="rId7"/>
            </p:custDataLst>
          </p:nvPr>
        </p:nvSpPr>
        <p:spPr>
          <a:xfrm>
            <a:off x="4212288" y="2077577"/>
            <a:ext cx="543739" cy="523220"/>
          </a:xfrm>
          <a:prstGeom prst="rect">
            <a:avLst/>
          </a:prstGeom>
          <a:noFill/>
        </p:spPr>
        <p:txBody>
          <a:bodyPr wrap="none" rtlCol="0">
            <a:spAutoFit/>
          </a:bodyPr>
          <a:lstStyle/>
          <a:p>
            <a:r>
              <a:rPr lang="zh-CN" altLang="en-US" sz="2800">
                <a:solidFill>
                  <a:schemeClr val="tx1">
                    <a:lumMod val="75000"/>
                    <a:lumOff val="25000"/>
                  </a:schemeClr>
                </a:solidFill>
                <a:latin typeface="印品黑体" panose="00000500000000000000" pitchFamily="2" charset="-122"/>
                <a:ea typeface="印品黑体" panose="00000500000000000000" pitchFamily="2" charset="-122"/>
              </a:rPr>
              <a:t>壹</a:t>
            </a:r>
          </a:p>
        </p:txBody>
      </p:sp>
      <p:sp>
        <p:nvSpPr>
          <p:cNvPr id="6" name="文本框 5"/>
          <p:cNvSpPr txBox="1"/>
          <p:nvPr>
            <p:custDataLst>
              <p:tags r:id="rId8"/>
            </p:custDataLst>
          </p:nvPr>
        </p:nvSpPr>
        <p:spPr>
          <a:xfrm>
            <a:off x="4756027" y="3114807"/>
            <a:ext cx="3992188" cy="2122805"/>
          </a:xfrm>
          <a:prstGeom prst="rect">
            <a:avLst/>
          </a:prstGeom>
          <a:noFill/>
        </p:spPr>
        <p:txBody>
          <a:bodyPr vert="horz" wrap="square" rtlCol="0">
            <a:spAutoFit/>
          </a:bodyPr>
          <a:lstStyle/>
          <a:p>
            <a:pPr algn="dist"/>
            <a:r>
              <a:rPr lang="zh-CN" altLang="en-US" sz="6600" b="1" smtClean="0">
                <a:latin typeface="华文楷体" panose="02010600040101010101" pitchFamily="2" charset="-122"/>
                <a:ea typeface="华文楷体" panose="02010600040101010101" pitchFamily="2" charset="-122"/>
              </a:rPr>
              <a:t>世界经济的发展</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custDataLst>
              <p:tags r:id="rId4"/>
            </p:custDataLst>
          </p:nvPr>
        </p:nvGrpSpPr>
        <p:grpSpPr>
          <a:xfrm>
            <a:off x="314325" y="188595"/>
            <a:ext cx="5057140" cy="1030605"/>
            <a:chOff x="266711" y="177421"/>
            <a:chExt cx="2968020" cy="1030451"/>
          </a:xfrm>
        </p:grpSpPr>
        <p:pic>
          <p:nvPicPr>
            <p:cNvPr id="11" name="图片 10"/>
            <p:cNvPicPr>
              <a:picLocks noChangeAspect="1"/>
            </p:cNvPicPr>
            <p:nvPr>
              <p:custDataLst>
                <p:tags r:id="rId6"/>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a:off x="266711" y="177421"/>
              <a:ext cx="2968020" cy="708978"/>
            </a:xfrm>
            <a:prstGeom prst="rect">
              <a:avLst/>
            </a:prstGeom>
          </p:spPr>
        </p:pic>
        <p:pic>
          <p:nvPicPr>
            <p:cNvPr id="12" name="图片 11"/>
            <p:cNvPicPr>
              <a:picLocks noChangeAspect="1"/>
            </p:cNvPicPr>
            <p:nvPr>
              <p:custDataLst>
                <p:tags r:id="rId7"/>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flipV="1">
              <a:off x="266711" y="498894"/>
              <a:ext cx="2968020" cy="708978"/>
            </a:xfrm>
            <a:prstGeom prst="rect">
              <a:avLst/>
            </a:prstGeom>
          </p:spPr>
        </p:pic>
      </p:grpSp>
      <p:sp>
        <p:nvSpPr>
          <p:cNvPr id="13" name="文本框 12"/>
          <p:cNvSpPr txBox="1"/>
          <p:nvPr>
            <p:custDataLst>
              <p:tags r:id="rId8"/>
            </p:custDataLst>
          </p:nvPr>
        </p:nvSpPr>
        <p:spPr>
          <a:xfrm>
            <a:off x="1038860" y="325755"/>
            <a:ext cx="3453765" cy="645160"/>
          </a:xfrm>
          <a:prstGeom prst="rect">
            <a:avLst/>
          </a:prstGeom>
          <a:noFill/>
        </p:spPr>
        <p:txBody>
          <a:bodyPr vert="horz" wrap="square" rtlCol="0">
            <a:spAutoFit/>
          </a:bodyPr>
          <a:lstStyle/>
          <a:p>
            <a:pPr algn="dist"/>
            <a:r>
              <a:rPr lang="zh-CN" altLang="en-US" sz="3600" b="1" smtClean="0">
                <a:latin typeface="华文楷体" panose="02010600040101010101" pitchFamily="2" charset="-122"/>
                <a:ea typeface="华文楷体" panose="02010600040101010101" pitchFamily="2" charset="-122"/>
              </a:rPr>
              <a:t>资本主义世界</a:t>
            </a:r>
          </a:p>
        </p:txBody>
      </p:sp>
      <p:sp>
        <p:nvSpPr>
          <p:cNvPr id="3" name="文本框 2"/>
          <p:cNvSpPr txBox="1"/>
          <p:nvPr>
            <p:custDataLst>
              <p:tags r:id="rId9"/>
            </p:custDataLst>
          </p:nvPr>
        </p:nvSpPr>
        <p:spPr>
          <a:xfrm>
            <a:off x="313690" y="1342390"/>
            <a:ext cx="11741150" cy="5259070"/>
          </a:xfrm>
          <a:prstGeom prst="rect">
            <a:avLst/>
          </a:prstGeom>
          <a:noFill/>
        </p:spPr>
        <p:txBody>
          <a:bodyPr wrap="square" rtlCol="0" anchor="t">
            <a:spAutoFit/>
          </a:bodyPr>
          <a:lstStyle/>
          <a:p>
            <a:pPr>
              <a:lnSpc>
                <a:spcPct val="120000"/>
              </a:lnSpc>
              <a:spcAft>
                <a:spcPct val="0"/>
              </a:spcAft>
              <a:tabLst>
                <a:tab pos="1188085"/>
                <a:tab pos="2163445"/>
                <a:tab pos="3142615"/>
                <a:tab pos="4190365"/>
              </a:tabLst>
            </a:pPr>
            <a:r>
              <a:rPr lang="en-US" altLang="zh-CN" sz="2800">
                <a:solidFill>
                  <a:schemeClr val="tx1"/>
                </a:solidFill>
                <a:latin typeface="Times New Roman" panose="02020603050405020304" pitchFamily="18" charset="0"/>
                <a:cs typeface="Times New Roman" panose="02020603050405020304" pitchFamily="18" charset="0"/>
                <a:sym typeface="+mn-ea"/>
              </a:rPr>
              <a:t>(1)</a:t>
            </a:r>
            <a:r>
              <a:rPr lang="zh-CN" altLang="zh-CN" sz="2800">
                <a:solidFill>
                  <a:schemeClr val="tx1"/>
                </a:solidFill>
                <a:latin typeface="Times New Roman" panose="02020603050405020304" pitchFamily="18" charset="0"/>
                <a:cs typeface="Times New Roman" panose="02020603050405020304" pitchFamily="18" charset="0"/>
                <a:sym typeface="+mn-ea"/>
              </a:rPr>
              <a:t>第一次世界大战前</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①</a:t>
            </a:r>
            <a:r>
              <a:rPr lang="zh-CN" altLang="zh-CN" sz="2800">
                <a:solidFill>
                  <a:schemeClr val="tx1"/>
                </a:solidFill>
                <a:latin typeface="Times New Roman" panose="02020603050405020304" pitchFamily="18" charset="0"/>
                <a:cs typeface="Times New Roman" panose="02020603050405020304" pitchFamily="18" charset="0"/>
                <a:sym typeface="+mn-ea"/>
              </a:rPr>
              <a:t>时间</a:t>
            </a:r>
            <a:r>
              <a:rPr lang="en-US" altLang="zh-CN" sz="2800">
                <a:solidFill>
                  <a:schemeClr val="tx1"/>
                </a:solidFill>
                <a:latin typeface="Times New Roman" panose="02020603050405020304" pitchFamily="18" charset="0"/>
                <a:cs typeface="Times New Roman" panose="02020603050405020304" pitchFamily="18" charset="0"/>
                <a:sym typeface="+mn-ea"/>
              </a:rPr>
              <a:t>:20</a:t>
            </a:r>
            <a:r>
              <a:rPr lang="zh-CN" altLang="zh-CN" sz="2800">
                <a:solidFill>
                  <a:schemeClr val="tx1"/>
                </a:solidFill>
                <a:latin typeface="Times New Roman" panose="02020603050405020304" pitchFamily="18" charset="0"/>
                <a:cs typeface="Times New Roman" panose="02020603050405020304" pitchFamily="18" charset="0"/>
                <a:sym typeface="+mn-ea"/>
              </a:rPr>
              <a:t>世纪初。</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②</a:t>
            </a:r>
            <a:r>
              <a:rPr lang="zh-CN" altLang="zh-CN" sz="2800">
                <a:solidFill>
                  <a:schemeClr val="tx1"/>
                </a:solidFill>
                <a:latin typeface="Times New Roman" panose="02020603050405020304" pitchFamily="18" charset="0"/>
                <a:cs typeface="Times New Roman" panose="02020603050405020304" pitchFamily="18" charset="0"/>
                <a:sym typeface="+mn-ea"/>
              </a:rPr>
              <a:t>表现</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垄断资本主义</a:t>
            </a:r>
            <a:r>
              <a:rPr lang="zh-CN" altLang="zh-CN" sz="2800">
                <a:solidFill>
                  <a:schemeClr val="tx1"/>
                </a:solidFill>
                <a:latin typeface="Times New Roman" panose="02020603050405020304" pitchFamily="18" charset="0"/>
                <a:cs typeface="Times New Roman" panose="02020603050405020304" pitchFamily="18" charset="0"/>
                <a:sym typeface="+mn-ea"/>
              </a:rPr>
              <a:t>继续发展。资本主义国家间政治经济发展的不平衡与重新瓜分世界的斗争。</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③</a:t>
            </a:r>
            <a:r>
              <a:rPr lang="zh-CN" altLang="zh-CN" sz="2800">
                <a:solidFill>
                  <a:schemeClr val="tx1"/>
                </a:solidFill>
                <a:latin typeface="Times New Roman" panose="02020603050405020304" pitchFamily="18" charset="0"/>
                <a:cs typeface="Times New Roman" panose="02020603050405020304" pitchFamily="18" charset="0"/>
                <a:sym typeface="+mn-ea"/>
              </a:rPr>
              <a:t>结果</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引发了第一次世界大战。</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800">
                <a:solidFill>
                  <a:schemeClr val="tx1"/>
                </a:solidFill>
                <a:latin typeface="Times New Roman" panose="02020603050405020304" pitchFamily="18" charset="0"/>
                <a:cs typeface="Times New Roman" panose="02020603050405020304" pitchFamily="18" charset="0"/>
                <a:sym typeface="+mn-ea"/>
              </a:rPr>
              <a:t>(2)</a:t>
            </a:r>
            <a:r>
              <a:rPr lang="zh-CN" altLang="zh-CN" sz="2800">
                <a:solidFill>
                  <a:schemeClr val="tx1"/>
                </a:solidFill>
                <a:latin typeface="Times New Roman" panose="02020603050405020304" pitchFamily="18" charset="0"/>
                <a:cs typeface="Times New Roman" panose="02020603050405020304" pitchFamily="18" charset="0"/>
                <a:sym typeface="+mn-ea"/>
              </a:rPr>
              <a:t>第一次世界大战后</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①</a:t>
            </a:r>
            <a:r>
              <a:rPr lang="zh-CN" altLang="zh-CN" sz="2800">
                <a:solidFill>
                  <a:schemeClr val="tx1"/>
                </a:solidFill>
                <a:latin typeface="Times New Roman" panose="02020603050405020304" pitchFamily="18" charset="0"/>
                <a:cs typeface="Times New Roman" panose="02020603050405020304" pitchFamily="18" charset="0"/>
                <a:sym typeface="+mn-ea"/>
              </a:rPr>
              <a:t>特点</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资本主义经济虽然有所发展</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但是资本主义制度的基本矛盾犹存。</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②</a:t>
            </a:r>
            <a:r>
              <a:rPr lang="zh-CN" altLang="zh-CN" sz="2800">
                <a:solidFill>
                  <a:schemeClr val="tx1"/>
                </a:solidFill>
                <a:latin typeface="Times New Roman" panose="02020603050405020304" pitchFamily="18" charset="0"/>
                <a:cs typeface="Times New Roman" panose="02020603050405020304" pitchFamily="18" charset="0"/>
                <a:sym typeface="+mn-ea"/>
              </a:rPr>
              <a:t>结果</a:t>
            </a:r>
            <a:r>
              <a:rPr lang="en-US" altLang="zh-CN" sz="2800">
                <a:solidFill>
                  <a:schemeClr val="tx1"/>
                </a:solidFill>
                <a:latin typeface="Times New Roman" panose="02020603050405020304" pitchFamily="18" charset="0"/>
                <a:cs typeface="Times New Roman" panose="02020603050405020304" pitchFamily="18" charset="0"/>
                <a:sym typeface="+mn-ea"/>
              </a:rPr>
              <a:t>:1929—1933</a:t>
            </a:r>
            <a:r>
              <a:rPr lang="zh-CN" altLang="zh-CN" sz="2800">
                <a:solidFill>
                  <a:schemeClr val="tx1"/>
                </a:solidFill>
                <a:latin typeface="Times New Roman" panose="02020603050405020304" pitchFamily="18" charset="0"/>
                <a:cs typeface="Times New Roman" panose="02020603050405020304" pitchFamily="18" charset="0"/>
                <a:sym typeface="+mn-ea"/>
              </a:rPr>
              <a:t>年</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资本主义世界出现空前严重的</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经济危机</a:t>
            </a:r>
            <a:r>
              <a:rPr lang="zh-CN" altLang="zh-CN" sz="2800">
                <a:solidFill>
                  <a:schemeClr val="tx1"/>
                </a:solidFill>
                <a:latin typeface="Times New Roman" panose="02020603050405020304" pitchFamily="18" charset="0"/>
                <a:cs typeface="Times New Roman" panose="02020603050405020304" pitchFamily="18" charset="0"/>
                <a:sym typeface="+mn-ea"/>
              </a:rPr>
              <a:t>。</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800">
                <a:solidFill>
                  <a:schemeClr val="tx1"/>
                </a:solidFill>
                <a:latin typeface="NEU-BZ-S92"/>
                <a:cs typeface="宋体" panose="02010600030101010101" pitchFamily="2" charset="-122"/>
                <a:sym typeface="+mn-ea"/>
              </a:rPr>
              <a:t>③</a:t>
            </a:r>
            <a:r>
              <a:rPr lang="zh-CN" altLang="zh-CN" sz="2800">
                <a:solidFill>
                  <a:schemeClr val="tx1"/>
                </a:solidFill>
                <a:latin typeface="Times New Roman" panose="02020603050405020304" pitchFamily="18" charset="0"/>
                <a:cs typeface="Times New Roman" panose="02020603050405020304" pitchFamily="18" charset="0"/>
                <a:sym typeface="+mn-ea"/>
              </a:rPr>
              <a:t>影响</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资本主义国家经济遭受重创</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美国通过</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罗斯福新政</a:t>
            </a:r>
            <a:r>
              <a:rPr lang="zh-CN" altLang="zh-CN" sz="2800">
                <a:solidFill>
                  <a:schemeClr val="tx1"/>
                </a:solidFill>
                <a:latin typeface="Times New Roman" panose="02020603050405020304" pitchFamily="18" charset="0"/>
                <a:cs typeface="Times New Roman" panose="02020603050405020304" pitchFamily="18" charset="0"/>
                <a:sym typeface="+mn-ea"/>
              </a:rPr>
              <a:t>扭转危机</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德国、意大利、日本走上法西斯道路</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发动了第二次世界大战。</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custDataLst>
              <p:tags r:id="rId4"/>
            </p:custDataLst>
          </p:nvPr>
        </p:nvSpPr>
        <p:spPr>
          <a:xfrm>
            <a:off x="340961" y="885190"/>
            <a:ext cx="10694058" cy="3169285"/>
          </a:xfrm>
          <a:prstGeom prst="rect">
            <a:avLst/>
          </a:prstGeom>
        </p:spPr>
        <p:txBody>
          <a:bodyPr wrap="square">
            <a:spAutoFit/>
          </a:bodyPr>
          <a:lstStyle/>
          <a:p>
            <a:pPr indent="575945" algn="just">
              <a:lnSpc>
                <a:spcPts val="3000"/>
              </a:lnSpc>
            </a:pPr>
            <a:r>
              <a:rPr sz="2400">
                <a:latin typeface="华文楷体" panose="02010600040101010101" pitchFamily="2" charset="-122"/>
                <a:ea typeface="华文楷体" panose="02010600040101010101" pitchFamily="2" charset="-122"/>
              </a:rPr>
              <a:t>(3)第二次世界大战后</a:t>
            </a:r>
          </a:p>
          <a:p>
            <a:pPr indent="575945" algn="just">
              <a:lnSpc>
                <a:spcPts val="3000"/>
              </a:lnSpc>
            </a:pPr>
            <a:r>
              <a:rPr sz="2400">
                <a:latin typeface="华文楷体" panose="02010600040101010101" pitchFamily="2" charset="-122"/>
                <a:ea typeface="华文楷体" panose="02010600040101010101" pitchFamily="2" charset="-122"/>
              </a:rPr>
              <a:t>①条件:各资本主义国家通过经济计划、财政政策、货币政策、收入政策以及福利政策等,将政府宏观调控与市场调节相结合;现代科技的进步。</a:t>
            </a:r>
          </a:p>
          <a:p>
            <a:pPr indent="575945" algn="just">
              <a:lnSpc>
                <a:spcPts val="3000"/>
              </a:lnSpc>
            </a:pPr>
            <a:r>
              <a:rPr sz="2400">
                <a:latin typeface="华文楷体" panose="02010600040101010101" pitchFamily="2" charset="-122"/>
                <a:ea typeface="华文楷体" panose="02010600040101010101" pitchFamily="2" charset="-122"/>
              </a:rPr>
              <a:t>②结果:实现了经济的快速增长;促进了新兴产业的发展与传统产业的升级,极大提高了多个部门的生产效率。</a:t>
            </a:r>
          </a:p>
          <a:p>
            <a:pPr indent="575945" algn="just">
              <a:lnSpc>
                <a:spcPts val="3000"/>
              </a:lnSpc>
            </a:pPr>
            <a:r>
              <a:rPr sz="2400">
                <a:latin typeface="华文楷体" panose="02010600040101010101" pitchFamily="2" charset="-122"/>
                <a:ea typeface="华文楷体" panose="02010600040101010101" pitchFamily="2" charset="-122"/>
              </a:rPr>
              <a:t>③消极影响:这些变化并没有解决资本主义生产社会化与生产资料私人占有之间的固有矛盾。随着全球化的发展,世界范围内贫富分化加剧,经济危机时有发生,并且波及范围更大。如1997年的亚洲金融危机、2008年的国际金融危机。</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custDataLst>
              <p:tags r:id="rId4"/>
            </p:custDataLst>
          </p:nvPr>
        </p:nvGrpSpPr>
        <p:grpSpPr>
          <a:xfrm>
            <a:off x="314325" y="188595"/>
            <a:ext cx="5057140" cy="1030605"/>
            <a:chOff x="266711" y="177421"/>
            <a:chExt cx="2968020" cy="1030451"/>
          </a:xfrm>
        </p:grpSpPr>
        <p:pic>
          <p:nvPicPr>
            <p:cNvPr id="11" name="图片 10"/>
            <p:cNvPicPr>
              <a:picLocks noChangeAspect="1"/>
            </p:cNvPicPr>
            <p:nvPr>
              <p:custDataLst>
                <p:tags r:id="rId6"/>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a:off x="266711" y="177421"/>
              <a:ext cx="2968020" cy="708978"/>
            </a:xfrm>
            <a:prstGeom prst="rect">
              <a:avLst/>
            </a:prstGeom>
          </p:spPr>
        </p:pic>
        <p:pic>
          <p:nvPicPr>
            <p:cNvPr id="12" name="图片 11"/>
            <p:cNvPicPr>
              <a:picLocks noChangeAspect="1"/>
            </p:cNvPicPr>
            <p:nvPr>
              <p:custDataLst>
                <p:tags r:id="rId7"/>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flipV="1">
              <a:off x="266711" y="498894"/>
              <a:ext cx="2968020" cy="708978"/>
            </a:xfrm>
            <a:prstGeom prst="rect">
              <a:avLst/>
            </a:prstGeom>
          </p:spPr>
        </p:pic>
      </p:grpSp>
      <p:sp>
        <p:nvSpPr>
          <p:cNvPr id="13" name="文本框 12"/>
          <p:cNvSpPr txBox="1"/>
          <p:nvPr>
            <p:custDataLst>
              <p:tags r:id="rId8"/>
            </p:custDataLst>
          </p:nvPr>
        </p:nvSpPr>
        <p:spPr>
          <a:xfrm>
            <a:off x="1038860" y="325755"/>
            <a:ext cx="3453765" cy="645160"/>
          </a:xfrm>
          <a:prstGeom prst="rect">
            <a:avLst/>
          </a:prstGeom>
          <a:noFill/>
        </p:spPr>
        <p:txBody>
          <a:bodyPr vert="horz" wrap="square" rtlCol="0">
            <a:spAutoFit/>
          </a:bodyPr>
          <a:lstStyle/>
          <a:p>
            <a:pPr algn="dist"/>
            <a:r>
              <a:rPr lang="zh-CN" altLang="en-US" sz="3600" b="1" smtClean="0">
                <a:latin typeface="华文楷体" panose="02010600040101010101" pitchFamily="2" charset="-122"/>
                <a:ea typeface="华文楷体" panose="02010600040101010101" pitchFamily="2" charset="-122"/>
              </a:rPr>
              <a:t>社会主义国家</a:t>
            </a:r>
          </a:p>
        </p:txBody>
      </p:sp>
      <p:sp>
        <p:nvSpPr>
          <p:cNvPr id="3" name="文本框 2"/>
          <p:cNvSpPr txBox="1"/>
          <p:nvPr>
            <p:custDataLst>
              <p:tags r:id="rId9"/>
            </p:custDataLst>
          </p:nvPr>
        </p:nvSpPr>
        <p:spPr>
          <a:xfrm>
            <a:off x="313690" y="1342390"/>
            <a:ext cx="11741150" cy="3709035"/>
          </a:xfrm>
          <a:prstGeom prst="rect">
            <a:avLst/>
          </a:prstGeom>
          <a:noFill/>
        </p:spPr>
        <p:txBody>
          <a:bodyPr wrap="square" rtlCol="0" anchor="t">
            <a:spAutoFit/>
          </a:bodyPr>
          <a:lstStyle/>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(1)苏联</a:t>
            </a:r>
          </a:p>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①1922年,苏联成立,并继续实施新经济政策,使社会经济得到恢复。</a:t>
            </a:r>
          </a:p>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②此后,斯大林逐渐建立起高度集中的计划经济体制,集中力量发展重工业,使苏联工业总产值于1937年跃居欧洲第一,世界第二。</a:t>
            </a:r>
          </a:p>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③20世纪五六十年代,苏联与东欧社会主义国家在经济发展进程中,指令性计划和官僚化管理效率低下、运转不灵等问题越来越突出,随后的改革也陷入困境。1989年,东欧发生剧变;1991年,苏联解体。社会主义经济面临挑战。</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custDataLst>
              <p:tags r:id="rId4"/>
            </p:custDataLst>
          </p:nvPr>
        </p:nvSpPr>
        <p:spPr>
          <a:xfrm>
            <a:off x="250156" y="295275"/>
            <a:ext cx="10694058" cy="2399665"/>
          </a:xfrm>
          <a:prstGeom prst="rect">
            <a:avLst/>
          </a:prstGeom>
        </p:spPr>
        <p:txBody>
          <a:bodyPr wrap="square">
            <a:spAutoFit/>
          </a:bodyPr>
          <a:lstStyle/>
          <a:p>
            <a:pPr indent="575945" algn="just">
              <a:lnSpc>
                <a:spcPts val="3000"/>
              </a:lnSpc>
            </a:pPr>
            <a:r>
              <a:rPr sz="2400">
                <a:latin typeface="华文楷体" panose="02010600040101010101" pitchFamily="2" charset="-122"/>
                <a:ea typeface="华文楷体" panose="02010600040101010101" pitchFamily="2" charset="-122"/>
              </a:rPr>
              <a:t>(2)中国</a:t>
            </a:r>
          </a:p>
          <a:p>
            <a:pPr indent="575945" algn="just">
              <a:lnSpc>
                <a:spcPts val="3000"/>
              </a:lnSpc>
            </a:pPr>
            <a:r>
              <a:rPr sz="2400">
                <a:latin typeface="华文楷体" panose="02010600040101010101" pitchFamily="2" charset="-122"/>
                <a:ea typeface="华文楷体" panose="02010600040101010101" pitchFamily="2" charset="-122"/>
              </a:rPr>
              <a:t>①中华人民共和国成立后,中国人民进行了社会主义革命和建设的曲折探索,奠定了中国现代化的工业基础。</a:t>
            </a:r>
          </a:p>
          <a:p>
            <a:pPr indent="575945" algn="just">
              <a:lnSpc>
                <a:spcPts val="3000"/>
              </a:lnSpc>
            </a:pPr>
            <a:r>
              <a:rPr sz="2400">
                <a:latin typeface="华文楷体" panose="02010600040101010101" pitchFamily="2" charset="-122"/>
                <a:ea typeface="华文楷体" panose="02010600040101010101" pitchFamily="2" charset="-122"/>
              </a:rPr>
              <a:t>②1978年,中共十一届三中全会召开,实现了伟大的历史转折。此后,中国建立起社会主义市场经济体制,成功开辟出中国特色社会主义道路,经济飞速发展。2010年,中国经济总量超越日本,成为世界第二大经济体。</a:t>
            </a:r>
          </a:p>
        </p:txBody>
      </p:sp>
      <p:sp>
        <p:nvSpPr>
          <p:cNvPr id="3" name="矩形 2"/>
          <p:cNvSpPr/>
          <p:nvPr>
            <p:custDataLst>
              <p:tags r:id="rId5"/>
            </p:custDataLst>
          </p:nvPr>
        </p:nvSpPr>
        <p:spPr>
          <a:xfrm>
            <a:off x="366361" y="2783840"/>
            <a:ext cx="10694058" cy="2784475"/>
          </a:xfrm>
          <a:prstGeom prst="rect">
            <a:avLst/>
          </a:prstGeom>
        </p:spPr>
        <p:txBody>
          <a:bodyPr wrap="square">
            <a:spAutoFit/>
          </a:bodyPr>
          <a:lstStyle/>
          <a:p>
            <a:pPr indent="575945" algn="just">
              <a:lnSpc>
                <a:spcPts val="3000"/>
              </a:lnSpc>
            </a:pPr>
            <a:r>
              <a:rPr sz="2400">
                <a:latin typeface="华文楷体" panose="02010600040101010101" pitchFamily="2" charset="-122"/>
                <a:ea typeface="华文楷体" panose="02010600040101010101" pitchFamily="2" charset="-122"/>
              </a:rPr>
              <a:t>(3)发展中国家</a:t>
            </a:r>
          </a:p>
          <a:p>
            <a:pPr indent="575945" algn="just">
              <a:lnSpc>
                <a:spcPts val="3000"/>
              </a:lnSpc>
            </a:pPr>
            <a:r>
              <a:rPr sz="2400">
                <a:latin typeface="华文楷体" panose="02010600040101010101" pitchFamily="2" charset="-122"/>
                <a:ea typeface="华文楷体" panose="02010600040101010101" pitchFamily="2" charset="-122"/>
              </a:rPr>
              <a:t>①条件:第二次世界大战后,原先的殖民地与半殖民地国家纷纷独立。这些国家将经济独立作为首要目标,并通过发展国有经济与制订经济计划加速自身的工业化进程。</a:t>
            </a:r>
          </a:p>
          <a:p>
            <a:pPr indent="575945" algn="just">
              <a:lnSpc>
                <a:spcPts val="3000"/>
              </a:lnSpc>
            </a:pPr>
            <a:r>
              <a:rPr sz="2400">
                <a:latin typeface="华文楷体" panose="02010600040101010101" pitchFamily="2" charset="-122"/>
                <a:ea typeface="华文楷体" panose="02010600040101010101" pitchFamily="2" charset="-122"/>
              </a:rPr>
              <a:t>②特点:20世纪60年代至70年代前期,一些国家的经济实现了高速发展。</a:t>
            </a:r>
          </a:p>
          <a:p>
            <a:pPr indent="575945" algn="just">
              <a:lnSpc>
                <a:spcPts val="3000"/>
              </a:lnSpc>
            </a:pPr>
            <a:r>
              <a:rPr sz="2400">
                <a:latin typeface="华文楷体" panose="02010600040101010101" pitchFamily="2" charset="-122"/>
                <a:ea typeface="华文楷体" panose="02010600040101010101" pitchFamily="2" charset="-122"/>
              </a:rPr>
              <a:t>③趋势:20世纪70年代前期后,由于自身经济结构存在问题和西方发达国家贸易保护主义抬头,发展中国家经济发展道路仍然充满挑战。</a:t>
            </a: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custDataLst>
              <p:tags r:id="rId4"/>
            </p:custDataLst>
          </p:nvPr>
        </p:nvGrpSpPr>
        <p:grpSpPr>
          <a:xfrm>
            <a:off x="314325" y="188595"/>
            <a:ext cx="5057140" cy="1030605"/>
            <a:chOff x="266711" y="177421"/>
            <a:chExt cx="2968020" cy="1030451"/>
          </a:xfrm>
        </p:grpSpPr>
        <p:pic>
          <p:nvPicPr>
            <p:cNvPr id="11" name="图片 10"/>
            <p:cNvPicPr>
              <a:picLocks noChangeAspect="1"/>
            </p:cNvPicPr>
            <p:nvPr>
              <p:custDataLst>
                <p:tags r:id="rId6"/>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a:off x="266711" y="177421"/>
              <a:ext cx="2968020" cy="708978"/>
            </a:xfrm>
            <a:prstGeom prst="rect">
              <a:avLst/>
            </a:prstGeom>
          </p:spPr>
        </p:pic>
        <p:pic>
          <p:nvPicPr>
            <p:cNvPr id="12" name="图片 11"/>
            <p:cNvPicPr>
              <a:picLocks noChangeAspect="1"/>
            </p:cNvPicPr>
            <p:nvPr>
              <p:custDataLst>
                <p:tags r:id="rId7"/>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flipV="1">
              <a:off x="266711" y="498894"/>
              <a:ext cx="2968020" cy="708978"/>
            </a:xfrm>
            <a:prstGeom prst="rect">
              <a:avLst/>
            </a:prstGeom>
          </p:spPr>
        </p:pic>
      </p:grpSp>
      <p:sp>
        <p:nvSpPr>
          <p:cNvPr id="13" name="文本框 12"/>
          <p:cNvSpPr txBox="1"/>
          <p:nvPr>
            <p:custDataLst>
              <p:tags r:id="rId8"/>
            </p:custDataLst>
          </p:nvPr>
        </p:nvSpPr>
        <p:spPr>
          <a:xfrm>
            <a:off x="1038860" y="325755"/>
            <a:ext cx="3453765" cy="645160"/>
          </a:xfrm>
          <a:prstGeom prst="rect">
            <a:avLst/>
          </a:prstGeom>
          <a:noFill/>
        </p:spPr>
        <p:txBody>
          <a:bodyPr vert="horz" wrap="square" rtlCol="0">
            <a:spAutoFit/>
          </a:bodyPr>
          <a:lstStyle/>
          <a:p>
            <a:pPr algn="dist"/>
            <a:r>
              <a:rPr lang="zh-CN" altLang="en-US" sz="3600" b="1" smtClean="0">
                <a:latin typeface="华文楷体" panose="02010600040101010101" pitchFamily="2" charset="-122"/>
                <a:ea typeface="华文楷体" panose="02010600040101010101" pitchFamily="2" charset="-122"/>
              </a:rPr>
              <a:t>21世纪以来</a:t>
            </a:r>
          </a:p>
        </p:txBody>
      </p:sp>
      <p:sp>
        <p:nvSpPr>
          <p:cNvPr id="3" name="文本框 2"/>
          <p:cNvSpPr txBox="1"/>
          <p:nvPr>
            <p:custDataLst>
              <p:tags r:id="rId9"/>
            </p:custDataLst>
          </p:nvPr>
        </p:nvSpPr>
        <p:spPr>
          <a:xfrm>
            <a:off x="313690" y="1342390"/>
            <a:ext cx="11741150" cy="2675255"/>
          </a:xfrm>
          <a:prstGeom prst="rect">
            <a:avLst/>
          </a:prstGeom>
          <a:noFill/>
        </p:spPr>
        <p:txBody>
          <a:bodyPr wrap="square" rtlCol="0" anchor="t">
            <a:spAutoFit/>
          </a:bodyPr>
          <a:lstStyle/>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(1)世界:经济全球化深入发展,各国相互联系和依存日益加深;同时,世界经济的不稳定性、不确定性突出,增长动能不足,贫富分化日益严重。</a:t>
            </a:r>
          </a:p>
          <a:p>
            <a:pPr>
              <a:lnSpc>
                <a:spcPct val="120000"/>
              </a:lnSpc>
              <a:spcAft>
                <a:spcPct val="0"/>
              </a:spcAft>
              <a:tabLst>
                <a:tab pos="1188085"/>
                <a:tab pos="2163445"/>
                <a:tab pos="3142615"/>
                <a:tab pos="4190365"/>
              </a:tabLst>
            </a:pPr>
            <a:r>
              <a:rPr altLang="zh-CN" sz="2800">
                <a:solidFill>
                  <a:schemeClr val="tx1"/>
                </a:solidFill>
                <a:latin typeface="Times New Roman" panose="02020603050405020304" pitchFamily="18" charset="0"/>
                <a:cs typeface="Times New Roman" panose="02020603050405020304" pitchFamily="18" charset="0"/>
                <a:sym typeface="+mn-ea"/>
              </a:rPr>
              <a:t>(2)中国:坚持对外开放的基本国策,倡议推动“一带一路”国际合作,努力实现政策沟通、设施联通、贸易畅通、资金融通、民心相通,打造国际合作新平台,增添共同发展新动力。</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a:solidFill>
                  <a:schemeClr val="tx1"/>
                </a:solidFill>
              </a:rPr>
              <a:t>垄断资本主义</a:t>
            </a:r>
          </a:p>
          <a:p>
            <a:pPr algn="l"/>
            <a:r>
              <a:rPr lang="zh-CN" altLang="en-US" sz="3200">
                <a:solidFill>
                  <a:schemeClr val="tx1"/>
                </a:solidFill>
              </a:rPr>
              <a:t>（1)含义：垄断资本主义即帝国主义，是资本主义发展进程中的一个特殊阶段。它是在资本主义生产力和生产关系的矛盾进一步发展的基础上，在生产和资本加速集中的过程中，于19世纪末20世纪初形成的。</a:t>
            </a:r>
          </a:p>
          <a:p>
            <a:pPr algn="l"/>
            <a:r>
              <a:rPr lang="zh-CN" altLang="en-US" sz="3200">
                <a:solidFill>
                  <a:schemeClr val="tx1"/>
                </a:solidFill>
              </a:rPr>
              <a:t>（2)本质：垄断资本直接控制和利用国家政权，通过国家政权干预和调节社会经济生活，以保证垄断资本获得高额垄断利润及社会经济生活的正常运转。</a:t>
            </a:r>
          </a:p>
          <a:p>
            <a:pPr algn="l"/>
            <a:r>
              <a:rPr lang="zh-CN" altLang="en-US" sz="3200">
                <a:solidFill>
                  <a:schemeClr val="tx1"/>
                </a:solidFill>
              </a:rPr>
              <a:t>（3)基本经济特征：垄断在经济生活中占统治地位；金融资本的形成与金融寡头的统治；资本输出在经济生活中占重要地位；国际垄断同盟在经济上瓜分世界。</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a:solidFill>
                  <a:schemeClr val="tx1"/>
                </a:solidFill>
              </a:rPr>
              <a:t>苏联高度集中的计划经济体制</a:t>
            </a:r>
          </a:p>
          <a:p>
            <a:pPr algn="l"/>
            <a:r>
              <a:rPr lang="zh-CN" altLang="en-US" sz="3200">
                <a:solidFill>
                  <a:schemeClr val="tx1"/>
                </a:solidFill>
              </a:rPr>
              <a:t>（1)内容</a:t>
            </a:r>
          </a:p>
          <a:p>
            <a:pPr algn="l"/>
            <a:r>
              <a:rPr lang="zh-CN" altLang="en-US" sz="3200">
                <a:solidFill>
                  <a:schemeClr val="tx1"/>
                </a:solidFill>
              </a:rPr>
              <a:t>①优先发展重工业，其资金来源是农业和轻工业。</a:t>
            </a:r>
          </a:p>
          <a:p>
            <a:pPr algn="l"/>
            <a:r>
              <a:rPr lang="zh-CN" altLang="en-US" sz="3200">
                <a:solidFill>
                  <a:schemeClr val="tx1"/>
                </a:solidFill>
              </a:rPr>
              <a:t>②实行单一的公有制和高度集中的计划经济。</a:t>
            </a:r>
          </a:p>
          <a:p>
            <a:pPr algn="l"/>
            <a:r>
              <a:rPr lang="zh-CN" altLang="en-US" sz="3200">
                <a:solidFill>
                  <a:schemeClr val="tx1"/>
                </a:solidFill>
              </a:rPr>
              <a:t>③推行农业集体化运动，以摆脱粮食供应困难。</a:t>
            </a:r>
          </a:p>
          <a:p>
            <a:pPr algn="l"/>
            <a:r>
              <a:rPr lang="zh-CN" altLang="en-US" sz="3200">
                <a:solidFill>
                  <a:schemeClr val="tx1"/>
                </a:solidFill>
              </a:rPr>
              <a:t>④否定价值规律和市场机制的作用，限制商品货币关系。</a:t>
            </a:r>
          </a:p>
          <a:p>
            <a:pPr algn="l"/>
            <a:r>
              <a:rPr lang="zh-CN" altLang="en-US" sz="3200">
                <a:solidFill>
                  <a:schemeClr val="tx1"/>
                </a:solidFill>
              </a:rPr>
              <a:t>（2)影响</a:t>
            </a:r>
          </a:p>
          <a:p>
            <a:pPr algn="l"/>
            <a:r>
              <a:rPr lang="zh-CN" altLang="en-US" sz="3200">
                <a:solidFill>
                  <a:schemeClr val="tx1"/>
                </a:solidFill>
              </a:rPr>
              <a:t>①使苏联能够按照计划调配和使用全部资源，迅速实现了工业化，为后来苏联军民夺取反法西斯战争胜利发挥了重要作用。</a:t>
            </a:r>
          </a:p>
          <a:p>
            <a:pPr algn="l"/>
            <a:r>
              <a:rPr lang="zh-CN" altLang="en-US" sz="3200">
                <a:solidFill>
                  <a:schemeClr val="tx1"/>
                </a:solidFill>
              </a:rPr>
              <a:t>②它超越了苏联生产力发展水平，对经济建设造成不良影响，其弊端长期得不到解决，成为后来苏联解体的根本原因。</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a:solidFill>
                  <a:schemeClr val="tx1"/>
                </a:solidFill>
              </a:rPr>
              <a:t>一战后资本主义经济有所发展的原因</a:t>
            </a:r>
          </a:p>
          <a:p>
            <a:pPr algn="l"/>
            <a:r>
              <a:rPr lang="zh-CN" altLang="en-US" sz="3200">
                <a:solidFill>
                  <a:schemeClr val="tx1"/>
                </a:solidFill>
              </a:rPr>
              <a:t>（1)资本主义世界体系相对稳定，“凡尔赛一华盛顿体系”暂时调整了帝国主义国家间的关系，为各国经济发展提供了较好的国际政治环境</a:t>
            </a:r>
          </a:p>
          <a:p>
            <a:pPr algn="l"/>
            <a:r>
              <a:rPr lang="zh-CN" altLang="en-US" sz="3200">
                <a:solidFill>
                  <a:schemeClr val="tx1"/>
                </a:solidFill>
              </a:rPr>
              <a:t>（2)无产阶级革命运动处于低潮，阶级矛盾相对缓和，资产阶级调整政策，稳定发展。</a:t>
            </a: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10000"/>
              </a:lnSpc>
            </a:pPr>
            <a:r>
              <a:rPr lang="zh-CN" altLang="en-US" sz="3200" b="1">
                <a:solidFill>
                  <a:schemeClr val="tx1"/>
                </a:solidFill>
              </a:rPr>
              <a:t>如何认识二战后资本主义经济发展的新变化</a:t>
            </a:r>
          </a:p>
          <a:p>
            <a:pPr algn="l">
              <a:lnSpc>
                <a:spcPct val="110000"/>
              </a:lnSpc>
            </a:pPr>
            <a:r>
              <a:rPr lang="zh-CN" altLang="en-US" sz="3200" b="1">
                <a:solidFill>
                  <a:schemeClr val="tx1"/>
                </a:solidFill>
              </a:rPr>
              <a:t>（1)二战后实行的经济政策是资本主义生产关系的自我调整，是资本主义国家为克服经济危机、缓和社会矛盾而进行的自我调节和调整。</a:t>
            </a:r>
          </a:p>
          <a:p>
            <a:pPr algn="l">
              <a:lnSpc>
                <a:spcPct val="110000"/>
              </a:lnSpc>
            </a:pPr>
            <a:r>
              <a:rPr lang="zh-CN" altLang="en-US" sz="3200" b="1">
                <a:solidFill>
                  <a:schemeClr val="tx1"/>
                </a:solidFill>
              </a:rPr>
              <a:t>（2)二战后资本主义国家的新变化，是生产力发展、工人阶级长期的不懈斗争、对社会主义建设成果的借鉴吸收和资产阶级有识之士的改革精神等多方面因素作用的结果。</a:t>
            </a:r>
          </a:p>
          <a:p>
            <a:pPr algn="l">
              <a:lnSpc>
                <a:spcPct val="110000"/>
              </a:lnSpc>
            </a:pPr>
            <a:r>
              <a:rPr lang="zh-CN" altLang="en-US" sz="3200" b="1">
                <a:solidFill>
                  <a:schemeClr val="tx1"/>
                </a:solidFill>
              </a:rPr>
              <a:t>（3)二战后资本主义经济高速发展的事实表明，资本主义生产关系和生产力之间，并非只有对抗，还有相互适应和协调的一面。这些调整只能暂时缓解而不可能从根本上解决资本主义的基本矛盾。</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700579" y="1650240"/>
            <a:ext cx="4430979" cy="4430979"/>
          </a:xfrm>
          <a:prstGeom prst="rect">
            <a:avLst/>
          </a:prstGeom>
        </p:spPr>
      </p:pic>
      <p:sp>
        <p:nvSpPr>
          <p:cNvPr id="4" name="椭圆 3"/>
          <p:cNvSpPr/>
          <p:nvPr>
            <p:custDataLst>
              <p:tags r:id="rId6"/>
            </p:custDataLst>
          </p:nvPr>
        </p:nvSpPr>
        <p:spPr>
          <a:xfrm>
            <a:off x="4102021" y="1957050"/>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custDataLst>
              <p:tags r:id="rId7"/>
            </p:custDataLst>
          </p:nvPr>
        </p:nvSpPr>
        <p:spPr>
          <a:xfrm>
            <a:off x="4212288" y="2077577"/>
            <a:ext cx="543739" cy="523220"/>
          </a:xfrm>
          <a:prstGeom prst="rect">
            <a:avLst/>
          </a:prstGeom>
          <a:noFill/>
        </p:spPr>
        <p:txBody>
          <a:bodyPr wrap="none" rtlCol="0">
            <a:spAutoFit/>
          </a:bodyPr>
          <a:lstStyle/>
          <a:p>
            <a:r>
              <a:rPr lang="zh-CN" altLang="en-US" sz="2800" smtClean="0">
                <a:solidFill>
                  <a:schemeClr val="tx1">
                    <a:lumMod val="75000"/>
                    <a:lumOff val="25000"/>
                  </a:schemeClr>
                </a:solidFill>
                <a:latin typeface="印品黑体" panose="00000500000000000000" pitchFamily="2" charset="-122"/>
                <a:ea typeface="印品黑体" panose="00000500000000000000" pitchFamily="2" charset="-122"/>
              </a:rPr>
              <a:t>贰</a:t>
            </a:r>
            <a:endParaRPr lang="zh-CN" altLang="en-US" sz="2800">
              <a:solidFill>
                <a:schemeClr val="tx1">
                  <a:lumMod val="75000"/>
                  <a:lumOff val="25000"/>
                </a:schemeClr>
              </a:solidFill>
              <a:latin typeface="印品黑体" panose="00000500000000000000" pitchFamily="2" charset="-122"/>
              <a:ea typeface="印品黑体" panose="00000500000000000000" pitchFamily="2" charset="-122"/>
            </a:endParaRPr>
          </a:p>
        </p:txBody>
      </p:sp>
      <p:sp>
        <p:nvSpPr>
          <p:cNvPr id="6" name="文本框 5"/>
          <p:cNvSpPr txBox="1"/>
          <p:nvPr>
            <p:custDataLst>
              <p:tags r:id="rId8"/>
            </p:custDataLst>
          </p:nvPr>
        </p:nvSpPr>
        <p:spPr>
          <a:xfrm>
            <a:off x="4676775" y="3046730"/>
            <a:ext cx="5149850" cy="2122805"/>
          </a:xfrm>
          <a:prstGeom prst="rect">
            <a:avLst/>
          </a:prstGeom>
          <a:noFill/>
        </p:spPr>
        <p:txBody>
          <a:bodyPr vert="horz" wrap="square" rtlCol="0">
            <a:spAutoFit/>
          </a:bodyPr>
          <a:lstStyle/>
          <a:p>
            <a:pPr algn="dist"/>
            <a:r>
              <a:rPr lang="zh-CN" altLang="en-US" sz="6600" b="1" smtClean="0">
                <a:latin typeface="华文楷体" panose="02010600040101010101" pitchFamily="2" charset="-122"/>
                <a:ea typeface="华文楷体" panose="02010600040101010101" pitchFamily="2" charset="-122"/>
              </a:rPr>
              <a:t>国际贸易与人类生活</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spcAft>
                <a:spcPct val="0"/>
              </a:spcAft>
              <a:tabLst>
                <a:tab pos="1188085"/>
                <a:tab pos="2163445"/>
                <a:tab pos="3142615"/>
                <a:tab pos="4190365"/>
              </a:tabLst>
            </a:pPr>
            <a:r>
              <a:rPr lang="en-US" altLang="zh-CN" sz="2400">
                <a:solidFill>
                  <a:schemeClr val="tx1"/>
                </a:solidFill>
                <a:latin typeface="Times New Roman" panose="02020603050405020304" pitchFamily="18" charset="0"/>
                <a:cs typeface="Times New Roman" panose="02020603050405020304" pitchFamily="18" charset="0"/>
                <a:sym typeface="+mn-ea"/>
              </a:rPr>
              <a:t>(1)</a:t>
            </a:r>
            <a:r>
              <a:rPr lang="zh-CN" altLang="zh-CN" sz="2400">
                <a:solidFill>
                  <a:schemeClr val="tx1"/>
                </a:solidFill>
                <a:latin typeface="Times New Roman" panose="02020603050405020304" pitchFamily="18" charset="0"/>
                <a:cs typeface="Times New Roman" panose="02020603050405020304" pitchFamily="18" charset="0"/>
                <a:sym typeface="+mn-ea"/>
              </a:rPr>
              <a:t>背景</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从</a:t>
            </a:r>
            <a:r>
              <a:rPr lang="en-US" altLang="zh-CN" sz="2400">
                <a:solidFill>
                  <a:schemeClr val="tx1"/>
                </a:solidFill>
                <a:latin typeface="Times New Roman" panose="02020603050405020304" pitchFamily="18" charset="0"/>
                <a:cs typeface="Times New Roman" panose="02020603050405020304" pitchFamily="18" charset="0"/>
                <a:sym typeface="+mn-ea"/>
              </a:rPr>
              <a:t>19</a:t>
            </a:r>
            <a:r>
              <a:rPr lang="zh-CN" altLang="zh-CN" sz="2400">
                <a:solidFill>
                  <a:schemeClr val="tx1"/>
                </a:solidFill>
                <a:latin typeface="Times New Roman" panose="02020603050405020304" pitchFamily="18" charset="0"/>
                <a:cs typeface="Times New Roman" panose="02020603050405020304" pitchFamily="18" charset="0"/>
                <a:sym typeface="+mn-ea"/>
              </a:rPr>
              <a:t>世纪</a:t>
            </a:r>
            <a:r>
              <a:rPr lang="en-US" altLang="zh-CN" sz="2400">
                <a:solidFill>
                  <a:schemeClr val="tx1"/>
                </a:solidFill>
                <a:latin typeface="Times New Roman" panose="02020603050405020304" pitchFamily="18" charset="0"/>
                <a:cs typeface="Times New Roman" panose="02020603050405020304" pitchFamily="18" charset="0"/>
                <a:sym typeface="+mn-ea"/>
              </a:rPr>
              <a:t>70</a:t>
            </a:r>
            <a:r>
              <a:rPr lang="zh-CN" altLang="zh-CN" sz="2400">
                <a:solidFill>
                  <a:schemeClr val="tx1"/>
                </a:solidFill>
                <a:latin typeface="Times New Roman" panose="02020603050405020304" pitchFamily="18" charset="0"/>
                <a:cs typeface="Times New Roman" panose="02020603050405020304" pitchFamily="18" charset="0"/>
                <a:sym typeface="+mn-ea"/>
              </a:rPr>
              <a:t>年代到第二次世界大战</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由于战争与经济危机</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各国通过贸易封锁与提高关税保护本国贸易</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国际贸易总量因此增速放缓</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落后于生产的增长速度。世界经济萧条</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人们生活困难。</a:t>
            </a:r>
            <a:endParaRPr lang="zh-CN" altLang="zh-CN" sz="24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400">
                <a:solidFill>
                  <a:schemeClr val="tx1"/>
                </a:solidFill>
                <a:latin typeface="Times New Roman" panose="02020603050405020304" pitchFamily="18" charset="0"/>
                <a:cs typeface="Times New Roman" panose="02020603050405020304" pitchFamily="18" charset="0"/>
                <a:sym typeface="+mn-ea"/>
              </a:rPr>
              <a:t>(2)</a:t>
            </a:r>
            <a:r>
              <a:rPr lang="zh-CN" altLang="zh-CN" sz="2400">
                <a:solidFill>
                  <a:schemeClr val="tx1"/>
                </a:solidFill>
                <a:latin typeface="Times New Roman" panose="02020603050405020304" pitchFamily="18" charset="0"/>
                <a:cs typeface="Times New Roman" panose="02020603050405020304" pitchFamily="18" charset="0"/>
                <a:sym typeface="+mn-ea"/>
              </a:rPr>
              <a:t>过程</a:t>
            </a:r>
            <a:r>
              <a:rPr lang="en-US" altLang="zh-CN" sz="2400">
                <a:solidFill>
                  <a:schemeClr val="tx1"/>
                </a:solidFill>
                <a:latin typeface="Times New Roman" panose="02020603050405020304" pitchFamily="18" charset="0"/>
                <a:cs typeface="Times New Roman" panose="02020603050405020304" pitchFamily="18" charset="0"/>
                <a:sym typeface="+mn-ea"/>
              </a:rPr>
              <a:t>:1947</a:t>
            </a:r>
            <a:r>
              <a:rPr lang="zh-CN" altLang="zh-CN" sz="2400">
                <a:solidFill>
                  <a:schemeClr val="tx1"/>
                </a:solidFill>
                <a:latin typeface="Times New Roman" panose="02020603050405020304" pitchFamily="18" charset="0"/>
                <a:cs typeface="Times New Roman" panose="02020603050405020304" pitchFamily="18" charset="0"/>
                <a:sym typeface="+mn-ea"/>
              </a:rPr>
              <a:t>年</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在</a:t>
            </a:r>
            <a:r>
              <a:rPr lang="zh-CN" altLang="zh-CN" sz="24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美国</a:t>
            </a:r>
            <a:r>
              <a:rPr lang="zh-CN" altLang="zh-CN" sz="2400">
                <a:solidFill>
                  <a:schemeClr val="tx1"/>
                </a:solidFill>
                <a:latin typeface="Times New Roman" panose="02020603050405020304" pitchFamily="18" charset="0"/>
                <a:cs typeface="Times New Roman" panose="02020603050405020304" pitchFamily="18" charset="0"/>
                <a:sym typeface="+mn-ea"/>
              </a:rPr>
              <a:t>主导下</a:t>
            </a:r>
            <a:r>
              <a:rPr lang="en-US" altLang="zh-CN" sz="2400">
                <a:solidFill>
                  <a:schemeClr val="tx1"/>
                </a:solidFill>
                <a:latin typeface="Times New Roman" panose="02020603050405020304" pitchFamily="18" charset="0"/>
                <a:cs typeface="Times New Roman" panose="02020603050405020304" pitchFamily="18" charset="0"/>
                <a:sym typeface="+mn-ea"/>
              </a:rPr>
              <a:t>,23</a:t>
            </a:r>
            <a:r>
              <a:rPr lang="zh-CN" altLang="zh-CN" sz="2400">
                <a:solidFill>
                  <a:schemeClr val="tx1"/>
                </a:solidFill>
                <a:latin typeface="Times New Roman" panose="02020603050405020304" pitchFamily="18" charset="0"/>
                <a:cs typeface="Times New Roman" panose="02020603050405020304" pitchFamily="18" charset="0"/>
                <a:sym typeface="+mn-ea"/>
              </a:rPr>
              <a:t>个国家达成《关税与贸易总协定》。</a:t>
            </a:r>
            <a:r>
              <a:rPr lang="en-US" altLang="zh-CN" sz="2400">
                <a:solidFill>
                  <a:schemeClr val="tx1"/>
                </a:solidFill>
                <a:latin typeface="Times New Roman" panose="02020603050405020304" pitchFamily="18" charset="0"/>
                <a:cs typeface="Times New Roman" panose="02020603050405020304" pitchFamily="18" charset="0"/>
                <a:sym typeface="+mn-ea"/>
              </a:rPr>
              <a:t>1995</a:t>
            </a:r>
            <a:r>
              <a:rPr lang="zh-CN" altLang="zh-CN" sz="2400">
                <a:solidFill>
                  <a:schemeClr val="tx1"/>
                </a:solidFill>
                <a:latin typeface="Times New Roman" panose="02020603050405020304" pitchFamily="18" charset="0"/>
                <a:cs typeface="Times New Roman" panose="02020603050405020304" pitchFamily="18" charset="0"/>
                <a:sym typeface="+mn-ea"/>
              </a:rPr>
              <a:t>年</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在《关税与贸易总协定》的基础上</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成立了</a:t>
            </a:r>
            <a:r>
              <a:rPr lang="zh-CN" altLang="zh-CN" sz="24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世界贸易组织</a:t>
            </a:r>
            <a:r>
              <a:rPr lang="zh-CN" altLang="zh-CN" sz="2400">
                <a:solidFill>
                  <a:schemeClr val="tx1"/>
                </a:solidFill>
                <a:latin typeface="Times New Roman" panose="02020603050405020304" pitchFamily="18" charset="0"/>
                <a:cs typeface="Times New Roman" panose="02020603050405020304" pitchFamily="18" charset="0"/>
                <a:sym typeface="+mn-ea"/>
              </a:rPr>
              <a:t>。</a:t>
            </a:r>
            <a:r>
              <a:rPr lang="en-US" altLang="zh-CN" sz="2400">
                <a:solidFill>
                  <a:schemeClr val="tx1"/>
                </a:solidFill>
                <a:latin typeface="Times New Roman" panose="02020603050405020304" pitchFamily="18" charset="0"/>
                <a:cs typeface="Times New Roman" panose="02020603050405020304" pitchFamily="18" charset="0"/>
                <a:sym typeface="+mn-ea"/>
              </a:rPr>
              <a:t>1997</a:t>
            </a:r>
            <a:r>
              <a:rPr lang="zh-CN" altLang="zh-CN" sz="2400">
                <a:solidFill>
                  <a:schemeClr val="tx1"/>
                </a:solidFill>
                <a:latin typeface="Times New Roman" panose="02020603050405020304" pitchFamily="18" charset="0"/>
                <a:cs typeface="Times New Roman" panose="02020603050405020304" pitchFamily="18" charset="0"/>
                <a:sym typeface="+mn-ea"/>
              </a:rPr>
              <a:t>年</a:t>
            </a:r>
            <a:r>
              <a:rPr lang="en-US" altLang="zh-CN" sz="2400">
                <a:solidFill>
                  <a:schemeClr val="tx1"/>
                </a:solidFill>
                <a:latin typeface="Times New Roman" panose="02020603050405020304" pitchFamily="18" charset="0"/>
                <a:cs typeface="Times New Roman" panose="02020603050405020304" pitchFamily="18" charset="0"/>
                <a:sym typeface="+mn-ea"/>
              </a:rPr>
              <a:t>,69</a:t>
            </a:r>
            <a:r>
              <a:rPr lang="zh-CN" altLang="zh-CN" sz="2400">
                <a:solidFill>
                  <a:schemeClr val="tx1"/>
                </a:solidFill>
                <a:latin typeface="Times New Roman" panose="02020603050405020304" pitchFamily="18" charset="0"/>
                <a:cs typeface="Times New Roman" panose="02020603050405020304" pitchFamily="18" charset="0"/>
                <a:sym typeface="+mn-ea"/>
              </a:rPr>
              <a:t>个世界贸易组织成员签署了《全球基础电信协定》。</a:t>
            </a:r>
            <a:r>
              <a:rPr lang="en-US" altLang="zh-CN" sz="24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2001</a:t>
            </a:r>
            <a:r>
              <a:rPr lang="zh-CN" altLang="zh-CN" sz="2400">
                <a:solidFill>
                  <a:schemeClr val="tx1"/>
                </a:solidFill>
                <a:latin typeface="Times New Roman" panose="02020603050405020304" pitchFamily="18" charset="0"/>
                <a:cs typeface="Times New Roman" panose="02020603050405020304" pitchFamily="18" charset="0"/>
                <a:sym typeface="+mn-ea"/>
              </a:rPr>
              <a:t>年</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中国正式加入世界贸易组织</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标志着中国对外开放进入了一个新的阶段。</a:t>
            </a:r>
            <a:endParaRPr lang="zh-CN" altLang="zh-CN" sz="2400">
              <a:solidFill>
                <a:schemeClr val="tx1"/>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400">
                <a:solidFill>
                  <a:schemeClr val="tx1"/>
                </a:solidFill>
                <a:latin typeface="Times New Roman" panose="02020603050405020304" pitchFamily="18" charset="0"/>
                <a:cs typeface="Times New Roman" panose="02020603050405020304" pitchFamily="18" charset="0"/>
                <a:sym typeface="+mn-ea"/>
              </a:rPr>
              <a:t>(3)</a:t>
            </a:r>
            <a:r>
              <a:rPr lang="zh-CN" altLang="zh-CN" sz="2400">
                <a:solidFill>
                  <a:schemeClr val="tx1"/>
                </a:solidFill>
                <a:latin typeface="Times New Roman" panose="02020603050405020304" pitchFamily="18" charset="0"/>
                <a:cs typeface="Times New Roman" panose="02020603050405020304" pitchFamily="18" charset="0"/>
                <a:sym typeface="+mn-ea"/>
              </a:rPr>
              <a:t>意义</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各缔约国削减关税和其他贸易壁垒</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使生活成本不断下降</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国际贸易规模不断扩大</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服务贸易迅速增长</a:t>
            </a:r>
            <a:r>
              <a:rPr lang="en-US" altLang="zh-CN" sz="2400">
                <a:solidFill>
                  <a:schemeClr val="tx1"/>
                </a:solidFill>
                <a:latin typeface="Times New Roman" panose="02020603050405020304" pitchFamily="18" charset="0"/>
                <a:cs typeface="Times New Roman" panose="02020603050405020304" pitchFamily="18" charset="0"/>
                <a:sym typeface="+mn-ea"/>
              </a:rPr>
              <a:t>,</a:t>
            </a:r>
            <a:r>
              <a:rPr lang="zh-CN" altLang="zh-CN" sz="2400">
                <a:solidFill>
                  <a:schemeClr val="tx1"/>
                </a:solidFill>
                <a:latin typeface="Times New Roman" panose="02020603050405020304" pitchFamily="18" charset="0"/>
                <a:cs typeface="Times New Roman" panose="02020603050405020304" pitchFamily="18" charset="0"/>
                <a:sym typeface="+mn-ea"/>
              </a:rPr>
              <a:t>提高了人们的生活水平。</a:t>
            </a:r>
          </a:p>
        </p:txBody>
      </p:sp>
      <p:grpSp>
        <p:nvGrpSpPr>
          <p:cNvPr id="3" name="组合 2"/>
          <p:cNvGrpSpPr/>
          <p:nvPr>
            <p:custDataLst>
              <p:tags r:id="rId4"/>
            </p:custDataLst>
          </p:nvPr>
        </p:nvGrpSpPr>
        <p:grpSpPr>
          <a:xfrm>
            <a:off x="314325" y="188595"/>
            <a:ext cx="4603115" cy="1030605"/>
            <a:chOff x="266711" y="177421"/>
            <a:chExt cx="2968020" cy="1030451"/>
          </a:xfrm>
        </p:grpSpPr>
        <p:pic>
          <p:nvPicPr>
            <p:cNvPr id="4" name="图片 3"/>
            <p:cNvPicPr>
              <a:picLocks noChangeAspect="1"/>
            </p:cNvPicPr>
            <p:nvPr>
              <p:custDataLst>
                <p:tags r:id="rId6"/>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a:off x="266711" y="177421"/>
              <a:ext cx="2968020" cy="708978"/>
            </a:xfrm>
            <a:prstGeom prst="rect">
              <a:avLst/>
            </a:prstGeom>
          </p:spPr>
        </p:pic>
        <p:pic>
          <p:nvPicPr>
            <p:cNvPr id="5" name="图片 4"/>
            <p:cNvPicPr>
              <a:picLocks noChangeAspect="1"/>
            </p:cNvPicPr>
            <p:nvPr>
              <p:custDataLst>
                <p:tags r:id="rId7"/>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flipV="1">
              <a:off x="266711" y="498894"/>
              <a:ext cx="2968020" cy="708978"/>
            </a:xfrm>
            <a:prstGeom prst="rect">
              <a:avLst/>
            </a:prstGeom>
          </p:spPr>
        </p:pic>
      </p:grpSp>
      <p:sp>
        <p:nvSpPr>
          <p:cNvPr id="6" name="文本框 5"/>
          <p:cNvSpPr txBox="1"/>
          <p:nvPr>
            <p:custDataLst>
              <p:tags r:id="rId8"/>
            </p:custDataLst>
          </p:nvPr>
        </p:nvSpPr>
        <p:spPr>
          <a:xfrm>
            <a:off x="765810" y="336550"/>
            <a:ext cx="3544570" cy="645160"/>
          </a:xfrm>
          <a:prstGeom prst="rect">
            <a:avLst/>
          </a:prstGeom>
          <a:noFill/>
        </p:spPr>
        <p:txBody>
          <a:bodyPr vert="horz" wrap="square" rtlCol="0">
            <a:spAutoFit/>
          </a:bodyPr>
          <a:lstStyle/>
          <a:p>
            <a:pPr algn="dist"/>
            <a:r>
              <a:rPr lang="zh-CN" altLang="en-US" sz="3600" b="1" smtClean="0">
                <a:latin typeface="华文楷体" panose="02010600040101010101" pitchFamily="2" charset="-122"/>
                <a:ea typeface="华文楷体" panose="02010600040101010101" pitchFamily="2" charset="-122"/>
              </a:rPr>
              <a:t>新贸易体系建立</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spcAft>
                <a:spcPct val="0"/>
              </a:spcAft>
              <a:tabLst>
                <a:tab pos="1188085"/>
                <a:tab pos="2163445"/>
                <a:tab pos="3142615"/>
                <a:tab pos="4190365"/>
              </a:tabLst>
            </a:pPr>
            <a:r>
              <a:rPr altLang="zh-CN" sz="2400">
                <a:solidFill>
                  <a:schemeClr val="tx1"/>
                </a:solidFill>
                <a:latin typeface="Times New Roman" panose="02020603050405020304" pitchFamily="18" charset="0"/>
                <a:cs typeface="Times New Roman" panose="02020603050405020304" pitchFamily="18" charset="0"/>
                <a:sym typeface="+mn-ea"/>
              </a:rPr>
              <a:t>2.新贸易形式出现</a:t>
            </a:r>
          </a:p>
          <a:p>
            <a:pPr>
              <a:lnSpc>
                <a:spcPct val="120000"/>
              </a:lnSpc>
              <a:spcAft>
                <a:spcPct val="0"/>
              </a:spcAft>
              <a:tabLst>
                <a:tab pos="1188085"/>
                <a:tab pos="2163445"/>
                <a:tab pos="3142615"/>
                <a:tab pos="4190365"/>
              </a:tabLst>
            </a:pPr>
            <a:r>
              <a:rPr altLang="zh-CN" sz="2400">
                <a:solidFill>
                  <a:schemeClr val="tx1"/>
                </a:solidFill>
                <a:latin typeface="Times New Roman" panose="02020603050405020304" pitchFamily="18" charset="0"/>
                <a:cs typeface="Times New Roman" panose="02020603050405020304" pitchFamily="18" charset="0"/>
                <a:sym typeface="+mn-ea"/>
              </a:rPr>
              <a:t>(1)形式:商品贸易同国际投资、技术贸易、劳务承包等结合在一起;现代信息技术的发展改变了传统的交易手段。</a:t>
            </a:r>
          </a:p>
          <a:p>
            <a:pPr>
              <a:lnSpc>
                <a:spcPct val="120000"/>
              </a:lnSpc>
              <a:spcAft>
                <a:spcPct val="0"/>
              </a:spcAft>
              <a:tabLst>
                <a:tab pos="1188085"/>
                <a:tab pos="2163445"/>
                <a:tab pos="3142615"/>
                <a:tab pos="4190365"/>
              </a:tabLst>
            </a:pPr>
            <a:r>
              <a:rPr altLang="zh-CN" sz="2400">
                <a:solidFill>
                  <a:schemeClr val="tx1"/>
                </a:solidFill>
                <a:latin typeface="Times New Roman" panose="02020603050405020304" pitchFamily="18" charset="0"/>
                <a:cs typeface="Times New Roman" panose="02020603050405020304" pitchFamily="18" charset="0"/>
                <a:sym typeface="+mn-ea"/>
              </a:rPr>
              <a:t>(2)意义:电子商务兴起后,互联网技术和通信技术的利用突破了</a:t>
            </a:r>
          </a:p>
          <a:p>
            <a:pPr>
              <a:lnSpc>
                <a:spcPct val="120000"/>
              </a:lnSpc>
              <a:spcAft>
                <a:spcPct val="0"/>
              </a:spcAft>
              <a:tabLst>
                <a:tab pos="1188085"/>
                <a:tab pos="2163445"/>
                <a:tab pos="3142615"/>
                <a:tab pos="4190365"/>
              </a:tabLst>
            </a:pPr>
            <a:r>
              <a:rPr altLang="zh-CN" sz="2400">
                <a:solidFill>
                  <a:schemeClr val="tx1"/>
                </a:solidFill>
                <a:latin typeface="Times New Roman" panose="02020603050405020304" pitchFamily="18" charset="0"/>
                <a:cs typeface="Times New Roman" panose="02020603050405020304" pitchFamily="18" charset="0"/>
                <a:sym typeface="+mn-ea"/>
              </a:rPr>
              <a:t>时空障碍,极大提高了商业效率,降低了相关成本,同时也便利了人们的生活。</a:t>
            </a:r>
          </a:p>
        </p:txBody>
      </p:sp>
      <p:grpSp>
        <p:nvGrpSpPr>
          <p:cNvPr id="3" name="组合 2"/>
          <p:cNvGrpSpPr/>
          <p:nvPr>
            <p:custDataLst>
              <p:tags r:id="rId4"/>
            </p:custDataLst>
          </p:nvPr>
        </p:nvGrpSpPr>
        <p:grpSpPr>
          <a:xfrm>
            <a:off x="314325" y="188595"/>
            <a:ext cx="4603115" cy="1030605"/>
            <a:chOff x="266711" y="177421"/>
            <a:chExt cx="2968020" cy="1030451"/>
          </a:xfrm>
        </p:grpSpPr>
        <p:pic>
          <p:nvPicPr>
            <p:cNvPr id="4" name="图片 3"/>
            <p:cNvPicPr>
              <a:picLocks noChangeAspect="1"/>
            </p:cNvPicPr>
            <p:nvPr>
              <p:custDataLst>
                <p:tags r:id="rId6"/>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a:off x="266711" y="177421"/>
              <a:ext cx="2968020" cy="708978"/>
            </a:xfrm>
            <a:prstGeom prst="rect">
              <a:avLst/>
            </a:prstGeom>
          </p:spPr>
        </p:pic>
        <p:pic>
          <p:nvPicPr>
            <p:cNvPr id="5" name="图片 4"/>
            <p:cNvPicPr>
              <a:picLocks noChangeAspect="1"/>
            </p:cNvPicPr>
            <p:nvPr>
              <p:custDataLst>
                <p:tags r:id="rId7"/>
              </p:custDataLst>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b="61181"/>
            <a:stretch>
              <a:fillRect/>
            </a:stretch>
          </p:blipFill>
          <p:spPr>
            <a:xfrm flipV="1">
              <a:off x="266711" y="498894"/>
              <a:ext cx="2968020" cy="708978"/>
            </a:xfrm>
            <a:prstGeom prst="rect">
              <a:avLst/>
            </a:prstGeom>
          </p:spPr>
        </p:pic>
      </p:grpSp>
      <p:sp>
        <p:nvSpPr>
          <p:cNvPr id="6" name="文本框 5"/>
          <p:cNvSpPr txBox="1"/>
          <p:nvPr>
            <p:custDataLst>
              <p:tags r:id="rId8"/>
            </p:custDataLst>
          </p:nvPr>
        </p:nvSpPr>
        <p:spPr>
          <a:xfrm>
            <a:off x="765810" y="336550"/>
            <a:ext cx="3544570" cy="645160"/>
          </a:xfrm>
          <a:prstGeom prst="rect">
            <a:avLst/>
          </a:prstGeom>
          <a:noFill/>
        </p:spPr>
        <p:txBody>
          <a:bodyPr vert="horz" wrap="square" rtlCol="0">
            <a:spAutoFit/>
          </a:bodyPr>
          <a:lstStyle/>
          <a:p>
            <a:pPr algn="dist"/>
            <a:r>
              <a:rPr lang="zh-CN" altLang="en-US" sz="3600" b="1" smtClean="0">
                <a:latin typeface="华文楷体" panose="02010600040101010101" pitchFamily="2" charset="-122"/>
                <a:ea typeface="华文楷体" panose="02010600040101010101" pitchFamily="2" charset="-122"/>
              </a:rPr>
              <a:t>新贸易体系建立</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a:solidFill>
                  <a:schemeClr val="tx1"/>
                </a:solidFill>
              </a:rPr>
              <a:t>关贸总协定的作用</a:t>
            </a:r>
          </a:p>
          <a:p>
            <a:pPr algn="l"/>
            <a:r>
              <a:rPr lang="zh-CN" altLang="en-US" sz="2800" b="1">
                <a:solidFill>
                  <a:schemeClr val="tx1"/>
                </a:solidFill>
              </a:rPr>
              <a:t>（1)积极作用</a:t>
            </a:r>
          </a:p>
          <a:p>
            <a:pPr algn="l"/>
            <a:r>
              <a:rPr lang="zh-CN" altLang="en-US" sz="2800" b="1">
                <a:solidFill>
                  <a:schemeClr val="tx1"/>
                </a:solidFill>
              </a:rPr>
              <a:t>①客观上创造了一个自由贸易的环境，推动了二战后世界经济的发展。</a:t>
            </a:r>
          </a:p>
          <a:p>
            <a:pPr algn="l"/>
            <a:r>
              <a:rPr lang="zh-CN" altLang="en-US" sz="2800" b="1">
                <a:solidFill>
                  <a:schemeClr val="tx1"/>
                </a:solidFill>
              </a:rPr>
              <a:t>②推动世界经济朝着体系化和制度化方向发展，顺应了经济全球化的发展趋势。</a:t>
            </a:r>
          </a:p>
          <a:p>
            <a:pPr algn="l"/>
            <a:r>
              <a:rPr lang="zh-CN" altLang="en-US" sz="2800" b="1">
                <a:solidFill>
                  <a:schemeClr val="tx1"/>
                </a:solidFill>
              </a:rPr>
              <a:t>③关贸总协定确定的宗旨和原则，对当今世界经济发展仍状有重要意义。</a:t>
            </a:r>
          </a:p>
          <a:p>
            <a:pPr algn="l"/>
            <a:r>
              <a:rPr lang="zh-CN" altLang="en-US" sz="2800" b="1">
                <a:solidFill>
                  <a:schemeClr val="tx1"/>
                </a:solidFill>
              </a:rPr>
              <a:t>（2)局限性</a:t>
            </a:r>
          </a:p>
          <a:p>
            <a:pPr algn="l"/>
            <a:r>
              <a:rPr lang="zh-CN" altLang="en-US" sz="2800" b="1">
                <a:solidFill>
                  <a:schemeClr val="tx1"/>
                </a:solidFill>
              </a:rPr>
              <a:t>①由于关贸总协定不是一个正式的国际组织，规则不严密，不具有法律约束性，这使它在体制上和规则上有着多方面的局限性。</a:t>
            </a:r>
          </a:p>
          <a:p>
            <a:pPr algn="l"/>
            <a:r>
              <a:rPr lang="zh-CN" altLang="en-US" sz="2800" b="1">
                <a:solidFill>
                  <a:schemeClr val="tx1"/>
                </a:solidFill>
              </a:rPr>
              <a:t>②有利于美国的商品输出和经济扩张</a:t>
            </a:r>
            <a:r>
              <a:rPr lang="zh-CN" altLang="en-US"/>
              <a:t>。</a:t>
            </a: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b="1">
                <a:solidFill>
                  <a:schemeClr val="tx1"/>
                </a:solidFill>
              </a:rPr>
              <a:t>多边贸易体制</a:t>
            </a:r>
          </a:p>
          <a:p>
            <a:pPr algn="l"/>
            <a:r>
              <a:rPr lang="zh-CN" altLang="en-US" sz="3200" b="1">
                <a:solidFill>
                  <a:schemeClr val="tx1"/>
                </a:solidFill>
              </a:rPr>
              <a:t>世界贸易组织采取“多边贸易体制”。在WTO事务中，“多边”是相对于区域或其他数量较少的国家集团所进行的活动而言的。大多数国家，包括世界上几乎所有主要贸易国，都是该体制的成员。多边贸易体制的最大目的是使贸易尽可能自由流动。多边贸易体制的主要原则是：非歧视性原则、贸易自由化原则、透明度原则、市场准入原则、磋商协调原则、发展中国家优惠待遇原则。上述原则有利于维护各个成员方在国际贸易中的基本利益。</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b="1">
                <a:solidFill>
                  <a:schemeClr val="tx1"/>
                </a:solidFill>
              </a:rPr>
              <a:t>世界贸易组织成立的意义</a:t>
            </a:r>
          </a:p>
          <a:p>
            <a:pPr algn="l"/>
            <a:r>
              <a:rPr lang="zh-CN" altLang="en-US" sz="3200" b="1">
                <a:solidFill>
                  <a:schemeClr val="tx1"/>
                </a:solidFill>
              </a:rPr>
              <a:t>（1)标志着世界贸易进一步走向规范化，一个以贸易自由化为中心的多边贸易体制框架大体上构筑起来。</a:t>
            </a:r>
          </a:p>
          <a:p>
            <a:pPr algn="l"/>
            <a:r>
              <a:rPr lang="zh-CN" altLang="en-US" sz="3200" b="1">
                <a:solidFill>
                  <a:schemeClr val="tx1"/>
                </a:solidFill>
              </a:rPr>
              <a:t>（2)有利于促进成员方人们生活水平的提高和经济的繁荣。</a:t>
            </a:r>
          </a:p>
          <a:p>
            <a:pPr algn="l"/>
            <a:r>
              <a:rPr lang="zh-CN" altLang="en-US" sz="3200" b="1">
                <a:solidFill>
                  <a:schemeClr val="tx1"/>
                </a:solidFill>
              </a:rPr>
              <a:t>（3)很大程度上抑制了国际经济贸易关系中的强权政治，对发展中国家和贸易小国的利益给予足够的重视。</a:t>
            </a:r>
          </a:p>
          <a:p>
            <a:pPr algn="l"/>
            <a:r>
              <a:rPr lang="zh-CN" altLang="en-US" sz="3200" b="1">
                <a:solidFill>
                  <a:schemeClr val="tx1"/>
                </a:solidFill>
              </a:rPr>
              <a:t>（4)是经济全球化在国际贸易领域的反映，进一步推动了经济全球化的进程。</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700579" y="1650240"/>
            <a:ext cx="4430979" cy="4430979"/>
          </a:xfrm>
          <a:prstGeom prst="rect">
            <a:avLst/>
          </a:prstGeom>
        </p:spPr>
      </p:pic>
      <p:sp>
        <p:nvSpPr>
          <p:cNvPr id="4" name="椭圆 3"/>
          <p:cNvSpPr/>
          <p:nvPr>
            <p:custDataLst>
              <p:tags r:id="rId6"/>
            </p:custDataLst>
          </p:nvPr>
        </p:nvSpPr>
        <p:spPr>
          <a:xfrm>
            <a:off x="4102021" y="1957050"/>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custDataLst>
              <p:tags r:id="rId7"/>
            </p:custDataLst>
          </p:nvPr>
        </p:nvSpPr>
        <p:spPr>
          <a:xfrm>
            <a:off x="4212288" y="2077577"/>
            <a:ext cx="543739" cy="523220"/>
          </a:xfrm>
          <a:prstGeom prst="rect">
            <a:avLst/>
          </a:prstGeom>
          <a:noFill/>
        </p:spPr>
        <p:txBody>
          <a:bodyPr wrap="none" rtlCol="0">
            <a:spAutoFit/>
          </a:bodyPr>
          <a:lstStyle/>
          <a:p>
            <a:r>
              <a:rPr lang="zh-CN" altLang="en-US" sz="2800">
                <a:solidFill>
                  <a:schemeClr val="tx1">
                    <a:lumMod val="75000"/>
                    <a:lumOff val="25000"/>
                  </a:schemeClr>
                </a:solidFill>
                <a:latin typeface="印品黑体" panose="00000500000000000000" pitchFamily="2" charset="-122"/>
                <a:ea typeface="印品黑体" panose="00000500000000000000" pitchFamily="2" charset="-122"/>
              </a:rPr>
              <a:t>叁</a:t>
            </a:r>
          </a:p>
        </p:txBody>
      </p:sp>
      <p:sp>
        <p:nvSpPr>
          <p:cNvPr id="6" name="文本框 5"/>
          <p:cNvSpPr txBox="1"/>
          <p:nvPr>
            <p:custDataLst>
              <p:tags r:id="rId8"/>
            </p:custDataLst>
          </p:nvPr>
        </p:nvSpPr>
        <p:spPr>
          <a:xfrm>
            <a:off x="4756150" y="3114675"/>
            <a:ext cx="4548505" cy="2122805"/>
          </a:xfrm>
          <a:prstGeom prst="rect">
            <a:avLst/>
          </a:prstGeom>
          <a:noFill/>
        </p:spPr>
        <p:txBody>
          <a:bodyPr vert="horz" wrap="square" rtlCol="0">
            <a:spAutoFit/>
          </a:bodyPr>
          <a:lstStyle/>
          <a:p>
            <a:pPr algn="dist"/>
            <a:r>
              <a:rPr lang="zh-CN" altLang="en-US" sz="6600" b="1" smtClean="0">
                <a:latin typeface="华文楷体" panose="02010600040101010101" pitchFamily="2" charset="-122"/>
                <a:ea typeface="华文楷体" panose="02010600040101010101" pitchFamily="2" charset="-122"/>
              </a:rPr>
              <a:t>国际金融与人类生活</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Aft>
                <a:spcPct val="0"/>
              </a:spcAft>
              <a:tabLst>
                <a:tab pos="1188085"/>
                <a:tab pos="2163445"/>
                <a:tab pos="3142615"/>
                <a:tab pos="4190365"/>
              </a:tabLst>
            </a:pPr>
            <a:r>
              <a:rPr lang="en-US" altLang="zh-CN" sz="2800" b="1">
                <a:solidFill>
                  <a:schemeClr val="tx1"/>
                </a:solidFill>
                <a:latin typeface="Times New Roman" panose="02020603050405020304" pitchFamily="18" charset="0"/>
                <a:cs typeface="Times New Roman" panose="02020603050405020304" pitchFamily="18" charset="0"/>
                <a:sym typeface="+mn-ea"/>
              </a:rPr>
              <a:t>1</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Arial" pitchFamily="34" charset="0"/>
                <a:ea typeface="黑体" panose="02010609060101010101" charset="-122"/>
                <a:cs typeface="Times New Roman" panose="02020603050405020304" pitchFamily="18" charset="0"/>
                <a:sym typeface="+mn-ea"/>
              </a:rPr>
              <a:t>建立</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chemeClr val="tx1"/>
                </a:solidFill>
                <a:latin typeface="Times New Roman" panose="02020603050405020304" pitchFamily="18" charset="0"/>
                <a:cs typeface="Times New Roman" panose="02020603050405020304" pitchFamily="18" charset="0"/>
                <a:sym typeface="+mn-ea"/>
              </a:rPr>
              <a:t>(1)</a:t>
            </a:r>
            <a:r>
              <a:rPr lang="zh-CN" altLang="zh-CN" sz="2800">
                <a:solidFill>
                  <a:schemeClr val="tx1"/>
                </a:solidFill>
                <a:latin typeface="Times New Roman" panose="02020603050405020304" pitchFamily="18" charset="0"/>
                <a:cs typeface="Times New Roman" panose="02020603050405020304" pitchFamily="18" charset="0"/>
                <a:sym typeface="+mn-ea"/>
              </a:rPr>
              <a:t>第二次世界大战后</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在美国主导下</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布雷顿森林体系</a:t>
            </a:r>
            <a:r>
              <a:rPr lang="zh-CN" altLang="zh-CN" sz="2800">
                <a:solidFill>
                  <a:schemeClr val="tx1"/>
                </a:solidFill>
                <a:latin typeface="Times New Roman" panose="02020603050405020304" pitchFamily="18" charset="0"/>
                <a:cs typeface="Times New Roman" panose="02020603050405020304" pitchFamily="18" charset="0"/>
                <a:sym typeface="+mn-ea"/>
              </a:rPr>
              <a:t>建立</a:t>
            </a:r>
            <a:r>
              <a:rPr lang="en-US" altLang="zh-CN" sz="2800">
                <a:solidFill>
                  <a:schemeClr val="tx1"/>
                </a:solidFill>
                <a:latin typeface="Times New Roman" panose="02020603050405020304" pitchFamily="18" charset="0"/>
                <a:cs typeface="Times New Roman" panose="02020603050405020304" pitchFamily="18" charset="0"/>
                <a:sym typeface="+mn-ea"/>
              </a:rPr>
              <a:t>;1945</a:t>
            </a:r>
            <a:r>
              <a:rPr lang="zh-CN" altLang="zh-CN" sz="2800">
                <a:solidFill>
                  <a:schemeClr val="tx1"/>
                </a:solidFill>
                <a:latin typeface="Times New Roman" panose="02020603050405020304" pitchFamily="18" charset="0"/>
                <a:cs typeface="Times New Roman" panose="02020603050405020304" pitchFamily="18" charset="0"/>
                <a:sym typeface="+mn-ea"/>
              </a:rPr>
              <a:t>年</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国际货币基金组织和</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世界银行</a:t>
            </a:r>
            <a:r>
              <a:rPr lang="zh-CN" altLang="zh-CN" sz="2800">
                <a:solidFill>
                  <a:schemeClr val="tx1"/>
                </a:solidFill>
                <a:latin typeface="Times New Roman" panose="02020603050405020304" pitchFamily="18" charset="0"/>
                <a:cs typeface="Times New Roman" panose="02020603050405020304" pitchFamily="18" charset="0"/>
                <a:sym typeface="+mn-ea"/>
              </a:rPr>
              <a:t>成立。国际货币基金组织重建国际货币制度</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以维持</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汇率</a:t>
            </a:r>
            <a:r>
              <a:rPr lang="zh-CN" altLang="zh-CN" sz="2800">
                <a:solidFill>
                  <a:schemeClr val="tx1"/>
                </a:solidFill>
                <a:latin typeface="Times New Roman" panose="02020603050405020304" pitchFamily="18" charset="0"/>
                <a:cs typeface="Times New Roman" panose="02020603050405020304" pitchFamily="18" charset="0"/>
                <a:sym typeface="+mn-ea"/>
              </a:rPr>
              <a:t>的稳定和国际收支的平衡</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增强会员国维持经济繁荣的信心。其主要业务活动是向会员国发放</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短期</a:t>
            </a:r>
            <a:r>
              <a:rPr lang="zh-CN" altLang="zh-CN" sz="2800">
                <a:solidFill>
                  <a:schemeClr val="tx1"/>
                </a:solidFill>
                <a:latin typeface="Times New Roman" panose="02020603050405020304" pitchFamily="18" charset="0"/>
                <a:cs typeface="Times New Roman" panose="02020603050405020304" pitchFamily="18" charset="0"/>
                <a:sym typeface="+mn-ea"/>
              </a:rPr>
              <a:t>贷款</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用于进行国际收支调整</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世界银行主要向会员国发放中长期贷款</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用于恢复和发展经济</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其成立初期</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贷款对象集中在</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西欧</a:t>
            </a:r>
            <a:r>
              <a:rPr lang="zh-CN" altLang="zh-CN" sz="2800">
                <a:solidFill>
                  <a:schemeClr val="tx1"/>
                </a:solidFill>
                <a:latin typeface="Times New Roman" panose="02020603050405020304" pitchFamily="18" charset="0"/>
                <a:cs typeface="Times New Roman" panose="02020603050405020304" pitchFamily="18" charset="0"/>
                <a:sym typeface="+mn-ea"/>
              </a:rPr>
              <a:t>国家</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后来重点转向发展中国家。</a:t>
            </a:r>
            <a:endParaRPr lang="zh-CN" altLang="zh-CN" sz="2800">
              <a:solidFill>
                <a:schemeClr val="tx1"/>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chemeClr val="tx1"/>
                </a:solidFill>
                <a:latin typeface="Times New Roman" panose="02020603050405020304" pitchFamily="18" charset="0"/>
                <a:cs typeface="Times New Roman" panose="02020603050405020304" pitchFamily="18" charset="0"/>
                <a:sym typeface="+mn-ea"/>
              </a:rPr>
              <a:t>(2)20</a:t>
            </a:r>
            <a:r>
              <a:rPr lang="zh-CN" altLang="zh-CN" sz="2800">
                <a:solidFill>
                  <a:schemeClr val="tx1"/>
                </a:solidFill>
                <a:latin typeface="Times New Roman" panose="02020603050405020304" pitchFamily="18" charset="0"/>
                <a:cs typeface="Times New Roman" panose="02020603050405020304" pitchFamily="18" charset="0"/>
                <a:sym typeface="+mn-ea"/>
              </a:rPr>
              <a:t>世纪</a:t>
            </a:r>
            <a:r>
              <a:rPr lang="en-US" altLang="zh-CN" sz="2800">
                <a:solidFill>
                  <a:schemeClr val="tx1"/>
                </a:solidFill>
                <a:latin typeface="Times New Roman" panose="02020603050405020304" pitchFamily="18" charset="0"/>
                <a:cs typeface="Times New Roman" panose="02020603050405020304" pitchFamily="18" charset="0"/>
                <a:sym typeface="+mn-ea"/>
              </a:rPr>
              <a:t>90</a:t>
            </a:r>
            <a:r>
              <a:rPr lang="zh-CN" altLang="zh-CN" sz="2800">
                <a:solidFill>
                  <a:schemeClr val="tx1"/>
                </a:solidFill>
                <a:latin typeface="Times New Roman" panose="02020603050405020304" pitchFamily="18" charset="0"/>
                <a:cs typeface="Times New Roman" panose="02020603050405020304" pitchFamily="18" charset="0"/>
                <a:sym typeface="+mn-ea"/>
              </a:rPr>
              <a:t>年代以来</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资本流动全球化、</a:t>
            </a:r>
            <a:r>
              <a:rPr lang="zh-CN" altLang="zh-CN" sz="2800">
                <a:solidFill>
                  <a:schemeClr val="tx1"/>
                </a:solidFill>
                <a:uFill>
                  <a:solidFill>
                    <a:srgbClr val="000000"/>
                  </a:solidFill>
                </a:uFill>
                <a:latin typeface="Times New Roman" panose="02020603050405020304" pitchFamily="18" charset="0"/>
                <a:cs typeface="Times New Roman" panose="02020603050405020304" pitchFamily="18" charset="0"/>
                <a:sym typeface="+mn-ea"/>
              </a:rPr>
              <a:t>金融市场一体化</a:t>
            </a:r>
            <a:r>
              <a:rPr lang="zh-CN" altLang="zh-CN" sz="2800">
                <a:solidFill>
                  <a:schemeClr val="tx1"/>
                </a:solidFill>
                <a:latin typeface="Times New Roman" panose="02020603050405020304" pitchFamily="18" charset="0"/>
                <a:cs typeface="Times New Roman" panose="02020603050405020304" pitchFamily="18" charset="0"/>
                <a:sym typeface="+mn-ea"/>
              </a:rPr>
              <a:t>和金融机构全球扩张成为经济全球化进程中的主导趋势。很多非银行金融机构迅速发展</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特别是证券市场的融资规模不断扩大。不同金融机构的业务界限被打破</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银行、证券和保险三者的产品日益趋同并相互融合</a:t>
            </a:r>
            <a:r>
              <a:rPr lang="en-US" altLang="zh-CN" sz="2800">
                <a:solidFill>
                  <a:schemeClr val="tx1"/>
                </a:solidFill>
                <a:latin typeface="Times New Roman" panose="02020603050405020304" pitchFamily="18" charset="0"/>
                <a:cs typeface="Times New Roman" panose="02020603050405020304" pitchFamily="18" charset="0"/>
                <a:sym typeface="+mn-ea"/>
              </a:rPr>
              <a:t>,</a:t>
            </a:r>
            <a:r>
              <a:rPr lang="zh-CN" altLang="zh-CN" sz="2800">
                <a:solidFill>
                  <a:schemeClr val="tx1"/>
                </a:solidFill>
                <a:latin typeface="Times New Roman" panose="02020603050405020304" pitchFamily="18" charset="0"/>
                <a:cs typeface="Times New Roman" panose="02020603050405020304" pitchFamily="18" charset="0"/>
                <a:sym typeface="+mn-ea"/>
              </a:rPr>
              <a:t>大型金融集团和跨国金融企业不断涌现</a:t>
            </a:r>
            <a:r>
              <a:rPr lang="zh-CN" altLang="zh-CN" sz="2800" smtClean="0">
                <a:solidFill>
                  <a:schemeClr val="tx1"/>
                </a:solidFill>
                <a:latin typeface="Times New Roman" panose="02020603050405020304" pitchFamily="18" charset="0"/>
                <a:cs typeface="Times New Roman" panose="02020603050405020304" pitchFamily="18" charset="0"/>
                <a:sym typeface="+mn-ea"/>
              </a:rPr>
              <a:t>。</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1"/>
          <p:cNvSpPr>
            <a:spLocks noChangeArrowheads="1"/>
          </p:cNvSpPr>
          <p:nvPr>
            <p:custDataLst>
              <p:tags r:id="rId4"/>
            </p:custDataLst>
          </p:nvPr>
        </p:nvSpPr>
        <p:spPr bwMode="auto">
          <a:xfrm>
            <a:off x="201930" y="675005"/>
            <a:ext cx="11906250" cy="4615815"/>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indent="236855" eaLnBrk="0" fontAlgn="base" hangingPunct="0">
              <a:spcBef>
                <a:spcPct val="0"/>
              </a:spcBef>
              <a:spcAft>
                <a:spcPct val="0"/>
              </a:spcAft>
              <a:defRPr>
                <a:solidFill>
                  <a:schemeClr val="tx1"/>
                </a:solidFill>
                <a:latin typeface="Arial" pitchFamily="34" charset="0"/>
              </a:defRPr>
            </a:lvl1pPr>
            <a:lvl2pPr eaLnBrk="0" fontAlgn="base" hangingPunct="0">
              <a:spcBef>
                <a:spcPct val="0"/>
              </a:spcBef>
              <a:spcAft>
                <a:spcPct val="0"/>
              </a:spcAft>
              <a:defRPr>
                <a:solidFill>
                  <a:schemeClr val="tx1"/>
                </a:solidFill>
                <a:latin typeface="Arial" pitchFamily="34" charset="0"/>
              </a:defRPr>
            </a:lvl2pPr>
            <a:lvl3pPr eaLnBrk="0" fontAlgn="base" hangingPunct="0">
              <a:spcBef>
                <a:spcPct val="0"/>
              </a:spcBef>
              <a:spcAft>
                <a:spcPct val="0"/>
              </a:spcAft>
              <a:defRPr>
                <a:solidFill>
                  <a:schemeClr val="tx1"/>
                </a:solidFill>
                <a:latin typeface="Arial" pitchFamily="34" charset="0"/>
              </a:defRPr>
            </a:lvl3pPr>
            <a:lvl4pPr eaLnBrk="0" fontAlgn="base" hangingPunct="0">
              <a:spcBef>
                <a:spcPct val="0"/>
              </a:spcBef>
              <a:spcAft>
                <a:spcPct val="0"/>
              </a:spcAft>
              <a:defRPr>
                <a:solidFill>
                  <a:schemeClr val="tx1"/>
                </a:solidFill>
                <a:latin typeface="Arial" pitchFamily="34" charset="0"/>
              </a:defRPr>
            </a:lvl4pPr>
            <a:lvl5pPr eaLnBrk="0" fontAlgn="base" hangingPunct="0">
              <a:spcBef>
                <a:spcPct val="0"/>
              </a:spcBef>
              <a:spcAft>
                <a:spcPct val="0"/>
              </a:spcAft>
              <a:defRPr>
                <a:solidFill>
                  <a:schemeClr val="tx1"/>
                </a:solidFill>
                <a:latin typeface="Arial" pitchFamily="34" charset="0"/>
              </a:defRPr>
            </a:lvl5pPr>
            <a:lvl6pPr eaLnBrk="0" fontAlgn="base" hangingPunct="0">
              <a:spcBef>
                <a:spcPct val="0"/>
              </a:spcBef>
              <a:spcAft>
                <a:spcPct val="0"/>
              </a:spcAft>
              <a:defRPr>
                <a:solidFill>
                  <a:schemeClr val="tx1"/>
                </a:solidFill>
                <a:latin typeface="Arial" pitchFamily="34" charset="0"/>
              </a:defRPr>
            </a:lvl6pPr>
            <a:lvl7pPr eaLnBrk="0" fontAlgn="base" hangingPunct="0">
              <a:spcBef>
                <a:spcPct val="0"/>
              </a:spcBef>
              <a:spcAft>
                <a:spcPct val="0"/>
              </a:spcAft>
              <a:defRPr>
                <a:solidFill>
                  <a:schemeClr val="tx1"/>
                </a:solidFill>
                <a:latin typeface="Arial" pitchFamily="34" charset="0"/>
              </a:defRPr>
            </a:lvl7pPr>
            <a:lvl8pPr eaLnBrk="0" fontAlgn="base" hangingPunct="0">
              <a:spcBef>
                <a:spcPct val="0"/>
              </a:spcBef>
              <a:spcAft>
                <a:spcPct val="0"/>
              </a:spcAft>
              <a:defRPr>
                <a:solidFill>
                  <a:schemeClr val="tx1"/>
                </a:solidFill>
                <a:latin typeface="Arial" pitchFamily="34" charset="0"/>
              </a:defRPr>
            </a:lvl8pPr>
            <a:lvl9pPr eaLnBrk="0" fontAlgn="base" hangingPunct="0">
              <a:spcBef>
                <a:spcPct val="0"/>
              </a:spcBef>
              <a:spcAft>
                <a:spcPct val="0"/>
              </a:spcAft>
              <a:defRPr>
                <a:solidFill>
                  <a:schemeClr val="tx1"/>
                </a:solidFill>
                <a:latin typeface="Arial" pitchFamily="34" charset="0"/>
              </a:defRPr>
            </a:lvl9pPr>
          </a:lstStyle>
          <a:p>
            <a:pPr indent="575945" algn="just">
              <a:lnSpc>
                <a:spcPct val="150000"/>
              </a:lnSpc>
            </a:pPr>
            <a:r>
              <a:rPr lang="zh-CN" altLang="zh-CN" sz="2800">
                <a:latin typeface="华文楷体" panose="02010600040101010101" pitchFamily="2" charset="-122"/>
                <a:ea typeface="华文楷体" panose="02010600040101010101" pitchFamily="2" charset="-122"/>
              </a:rPr>
              <a:t>(3)作为迅速崛起的新兴经济体,中国在国际金融中的影响力逐步升。2009年,中国政府开始推进人民币的国际化。2010年,中国成为国际货币基金组织第三大成员。2015年,中国发起成立亚洲基础设施投资银行。2016年,人民币成为主要的国际储备货币之一。</a:t>
            </a:r>
          </a:p>
          <a:p>
            <a:pPr indent="575945" algn="just">
              <a:lnSpc>
                <a:spcPct val="150000"/>
              </a:lnSpc>
            </a:pPr>
            <a:r>
              <a:rPr lang="zh-CN" altLang="zh-CN" sz="2800">
                <a:latin typeface="华文楷体" panose="02010600040101010101" pitchFamily="2" charset="-122"/>
                <a:ea typeface="华文楷体" panose="02010600040101010101" pitchFamily="2" charset="-122"/>
              </a:rPr>
              <a:t>(4)电子金融与网络金融日益普及。20世纪70年代末期,自动取款机开始投入使用;20世纪末,信用卡公司实现了国际信用卡支付体系的联网;21世纪以来,互联网金融已逐渐成为人们生产生活密不可分的一部分。</a:t>
            </a: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1"/>
          <p:cNvSpPr>
            <a:spLocks noChangeArrowheads="1"/>
          </p:cNvSpPr>
          <p:nvPr>
            <p:custDataLst>
              <p:tags r:id="rId4"/>
            </p:custDataLst>
          </p:nvPr>
        </p:nvSpPr>
        <p:spPr bwMode="auto">
          <a:xfrm>
            <a:off x="201930" y="675005"/>
            <a:ext cx="11906250" cy="3969385"/>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indent="236855" eaLnBrk="0" fontAlgn="base" hangingPunct="0">
              <a:spcBef>
                <a:spcPct val="0"/>
              </a:spcBef>
              <a:spcAft>
                <a:spcPct val="0"/>
              </a:spcAft>
              <a:defRPr>
                <a:solidFill>
                  <a:schemeClr val="tx1"/>
                </a:solidFill>
                <a:latin typeface="Arial" pitchFamily="34" charset="0"/>
              </a:defRPr>
            </a:lvl1pPr>
            <a:lvl2pPr eaLnBrk="0" fontAlgn="base" hangingPunct="0">
              <a:spcBef>
                <a:spcPct val="0"/>
              </a:spcBef>
              <a:spcAft>
                <a:spcPct val="0"/>
              </a:spcAft>
              <a:defRPr>
                <a:solidFill>
                  <a:schemeClr val="tx1"/>
                </a:solidFill>
                <a:latin typeface="Arial" pitchFamily="34" charset="0"/>
              </a:defRPr>
            </a:lvl2pPr>
            <a:lvl3pPr eaLnBrk="0" fontAlgn="base" hangingPunct="0">
              <a:spcBef>
                <a:spcPct val="0"/>
              </a:spcBef>
              <a:spcAft>
                <a:spcPct val="0"/>
              </a:spcAft>
              <a:defRPr>
                <a:solidFill>
                  <a:schemeClr val="tx1"/>
                </a:solidFill>
                <a:latin typeface="Arial" pitchFamily="34" charset="0"/>
              </a:defRPr>
            </a:lvl3pPr>
            <a:lvl4pPr eaLnBrk="0" fontAlgn="base" hangingPunct="0">
              <a:spcBef>
                <a:spcPct val="0"/>
              </a:spcBef>
              <a:spcAft>
                <a:spcPct val="0"/>
              </a:spcAft>
              <a:defRPr>
                <a:solidFill>
                  <a:schemeClr val="tx1"/>
                </a:solidFill>
                <a:latin typeface="Arial" pitchFamily="34" charset="0"/>
              </a:defRPr>
            </a:lvl4pPr>
            <a:lvl5pPr eaLnBrk="0" fontAlgn="base" hangingPunct="0">
              <a:spcBef>
                <a:spcPct val="0"/>
              </a:spcBef>
              <a:spcAft>
                <a:spcPct val="0"/>
              </a:spcAft>
              <a:defRPr>
                <a:solidFill>
                  <a:schemeClr val="tx1"/>
                </a:solidFill>
                <a:latin typeface="Arial" pitchFamily="34" charset="0"/>
              </a:defRPr>
            </a:lvl5pPr>
            <a:lvl6pPr eaLnBrk="0" fontAlgn="base" hangingPunct="0">
              <a:spcBef>
                <a:spcPct val="0"/>
              </a:spcBef>
              <a:spcAft>
                <a:spcPct val="0"/>
              </a:spcAft>
              <a:defRPr>
                <a:solidFill>
                  <a:schemeClr val="tx1"/>
                </a:solidFill>
                <a:latin typeface="Arial" pitchFamily="34" charset="0"/>
              </a:defRPr>
            </a:lvl6pPr>
            <a:lvl7pPr eaLnBrk="0" fontAlgn="base" hangingPunct="0">
              <a:spcBef>
                <a:spcPct val="0"/>
              </a:spcBef>
              <a:spcAft>
                <a:spcPct val="0"/>
              </a:spcAft>
              <a:defRPr>
                <a:solidFill>
                  <a:schemeClr val="tx1"/>
                </a:solidFill>
                <a:latin typeface="Arial" pitchFamily="34" charset="0"/>
              </a:defRPr>
            </a:lvl7pPr>
            <a:lvl8pPr eaLnBrk="0" fontAlgn="base" hangingPunct="0">
              <a:spcBef>
                <a:spcPct val="0"/>
              </a:spcBef>
              <a:spcAft>
                <a:spcPct val="0"/>
              </a:spcAft>
              <a:defRPr>
                <a:solidFill>
                  <a:schemeClr val="tx1"/>
                </a:solidFill>
                <a:latin typeface="Arial" pitchFamily="34" charset="0"/>
              </a:defRPr>
            </a:lvl8pPr>
            <a:lvl9pPr eaLnBrk="0" fontAlgn="base" hangingPunct="0">
              <a:spcBef>
                <a:spcPct val="0"/>
              </a:spcBef>
              <a:spcAft>
                <a:spcPct val="0"/>
              </a:spcAft>
              <a:defRPr>
                <a:solidFill>
                  <a:schemeClr val="tx1"/>
                </a:solidFill>
                <a:latin typeface="Arial" pitchFamily="34" charset="0"/>
              </a:defRPr>
            </a:lvl9pPr>
          </a:lstStyle>
          <a:p>
            <a:pPr indent="575945" algn="just">
              <a:lnSpc>
                <a:spcPct val="150000"/>
              </a:lnSpc>
            </a:pPr>
            <a:r>
              <a:rPr lang="zh-CN" altLang="zh-CN" sz="2800">
                <a:latin typeface="华文楷体" panose="02010600040101010101" pitchFamily="2" charset="-122"/>
                <a:ea typeface="华文楷体" panose="02010600040101010101" pitchFamily="2" charset="-122"/>
              </a:rPr>
              <a:t>2.影响</a:t>
            </a:r>
          </a:p>
          <a:p>
            <a:pPr indent="575945" algn="just">
              <a:lnSpc>
                <a:spcPct val="150000"/>
              </a:lnSpc>
            </a:pPr>
            <a:r>
              <a:rPr lang="zh-CN" altLang="zh-CN" sz="2800">
                <a:latin typeface="华文楷体" panose="02010600040101010101" pitchFamily="2" charset="-122"/>
                <a:ea typeface="华文楷体" panose="02010600040101010101" pitchFamily="2" charset="-122"/>
              </a:rPr>
              <a:t>(1)积极:第二次世界大战后建立的国际金融组织,对促进各国经济发展发挥了积极作用。各种国际金融服务产品的推出,极大地便利了人们的消费。</a:t>
            </a:r>
          </a:p>
          <a:p>
            <a:pPr indent="575945" algn="just">
              <a:lnSpc>
                <a:spcPct val="150000"/>
              </a:lnSpc>
            </a:pPr>
            <a:r>
              <a:rPr lang="zh-CN" altLang="zh-CN" sz="2800">
                <a:latin typeface="华文楷体" panose="02010600040101010101" pitchFamily="2" charset="-122"/>
                <a:ea typeface="华文楷体" panose="02010600040101010101" pitchFamily="2" charset="-122"/>
              </a:rPr>
              <a:t>(2)消极:日益复杂、快捷的金融产品加大了国际金融风险,金融风险一旦失控,就会导致大范围金融波动,甚至引起全球性的金融危机。</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200" b="1">
                <a:solidFill>
                  <a:schemeClr val="tx1"/>
                </a:solidFill>
              </a:rPr>
              <a:t>如何认识当今国际金融发展的新趋势</a:t>
            </a:r>
          </a:p>
          <a:p>
            <a:pPr algn="l"/>
            <a:r>
              <a:rPr lang="zh-CN" altLang="en-US" sz="3200" b="1">
                <a:solidFill>
                  <a:schemeClr val="tx1"/>
                </a:solidFill>
              </a:rPr>
              <a:t>（1)随着科学技术的不断进步，全球经济稳步增长、金融创新蓬勃发展，日益呈现出金融全球化、金融自由化的趋势。</a:t>
            </a:r>
          </a:p>
          <a:p>
            <a:pPr algn="l"/>
            <a:r>
              <a:rPr lang="zh-CN" altLang="en-US" sz="3200" b="1">
                <a:solidFill>
                  <a:schemeClr val="tx1"/>
                </a:solidFill>
              </a:rPr>
              <a:t>（2)全球金融活动运行规则逐步统一，资金在全球各金融市场间自由流动，资本在世界范围内寻求进一步优化资源配置、提高市场效率并以此实现经济发展和福利增长。</a:t>
            </a:r>
          </a:p>
          <a:p>
            <a:pPr algn="l"/>
            <a:r>
              <a:rPr lang="zh-CN" altLang="en-US" sz="3200" b="1">
                <a:solidFill>
                  <a:schemeClr val="tx1"/>
                </a:solidFill>
              </a:rPr>
              <a:t>（3)世界许多国家和地区主体纷纷调整自己的政策，重新整合金融业，鼓励金融创新和提供全方位金融服务，谋求在全球范围内争夺金融资源和金融发展空间。</a:t>
            </a:r>
          </a:p>
          <a:p>
            <a:pPr algn="l"/>
            <a:r>
              <a:rPr lang="zh-CN" altLang="en-US" sz="3200" b="1">
                <a:solidFill>
                  <a:schemeClr val="tx1"/>
                </a:solidFill>
              </a:rPr>
              <a:t>（4)国际金融发展的变化，加速了金融科技创新的进程，推动世界经济全球化的进一步发展。</a:t>
            </a: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30000"/>
              </a:lnSpc>
            </a:pPr>
            <a:r>
              <a:rPr lang="zh-CN" altLang="en-US" sz="2800" b="1">
                <a:solidFill>
                  <a:schemeClr val="tx1"/>
                </a:solidFill>
              </a:rPr>
              <a:t>国际金融风险形成的原因</a:t>
            </a:r>
          </a:p>
          <a:p>
            <a:pPr algn="l">
              <a:lnSpc>
                <a:spcPct val="130000"/>
              </a:lnSpc>
            </a:pPr>
            <a:r>
              <a:rPr lang="zh-CN" altLang="en-US" sz="2800" b="1">
                <a:solidFill>
                  <a:schemeClr val="tx1"/>
                </a:solidFill>
              </a:rPr>
              <a:t>（1)经济高速增长中的泡沫是构成国际金融风险的宏观经济基础。</a:t>
            </a:r>
          </a:p>
          <a:p>
            <a:pPr algn="l">
              <a:lnSpc>
                <a:spcPct val="130000"/>
              </a:lnSpc>
            </a:pPr>
            <a:r>
              <a:rPr lang="zh-CN" altLang="en-US" sz="2800" b="1">
                <a:solidFill>
                  <a:schemeClr val="tx1"/>
                </a:solidFill>
              </a:rPr>
              <a:t>（2)金融市场过度开放和金融监管缺位是引发国际金融风险的直接原因。</a:t>
            </a:r>
          </a:p>
          <a:p>
            <a:pPr algn="l">
              <a:lnSpc>
                <a:spcPct val="130000"/>
              </a:lnSpc>
            </a:pPr>
            <a:r>
              <a:rPr lang="zh-CN" altLang="en-US" sz="2800" b="1">
                <a:solidFill>
                  <a:schemeClr val="tx1"/>
                </a:solidFill>
              </a:rPr>
              <a:t>（3)金融业的脆弱性和金融发展的盲目性是积累国际金融风险的内部原因。</a:t>
            </a: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b="1">
                <a:solidFill>
                  <a:schemeClr val="tx1"/>
                </a:solidFill>
              </a:rPr>
              <a:t>如何认识人民币的国际化</a:t>
            </a:r>
          </a:p>
          <a:p>
            <a:pPr algn="l"/>
            <a:r>
              <a:rPr lang="zh-CN" altLang="en-US" sz="2800" b="1">
                <a:solidFill>
                  <a:schemeClr val="tx1"/>
                </a:solidFill>
              </a:rPr>
              <a:t>（1)利</a:t>
            </a:r>
          </a:p>
          <a:p>
            <a:pPr algn="l"/>
            <a:r>
              <a:rPr lang="zh-CN" altLang="en-US" sz="2800" b="1">
                <a:solidFill>
                  <a:schemeClr val="tx1"/>
                </a:solidFill>
              </a:rPr>
              <a:t>①提升中国国际地位，增强中国对世界经济的影响力。</a:t>
            </a:r>
          </a:p>
          <a:p>
            <a:pPr algn="l"/>
            <a:r>
              <a:rPr lang="zh-CN" altLang="en-US" sz="2800" b="1">
                <a:solidFill>
                  <a:schemeClr val="tx1"/>
                </a:solidFill>
              </a:rPr>
              <a:t>②减少汇率风险，促进中国国际贸易和投资的发展。</a:t>
            </a:r>
          </a:p>
          <a:p>
            <a:pPr algn="l"/>
            <a:r>
              <a:rPr lang="zh-CN" altLang="en-US" sz="2800" b="1">
                <a:solidFill>
                  <a:schemeClr val="tx1"/>
                </a:solidFill>
              </a:rPr>
              <a:t>③进一步促进中国边境贸易的发展。</a:t>
            </a:r>
          </a:p>
          <a:p>
            <a:pPr algn="l"/>
            <a:r>
              <a:rPr lang="zh-CN" altLang="en-US" sz="2800" b="1">
                <a:solidFill>
                  <a:schemeClr val="tx1"/>
                </a:solidFill>
              </a:rPr>
              <a:t>④获得国际铸币税收入。人民币实现国际化后最直接、最大的收益就是获得国际铸币税收入。</a:t>
            </a:r>
          </a:p>
          <a:p>
            <a:pPr algn="l"/>
            <a:r>
              <a:rPr lang="zh-CN" altLang="en-US" sz="2800" b="1">
                <a:solidFill>
                  <a:schemeClr val="tx1"/>
                </a:solidFill>
              </a:rPr>
              <a:t>（2)弊</a:t>
            </a:r>
          </a:p>
          <a:p>
            <a:pPr algn="l"/>
            <a:r>
              <a:rPr lang="zh-CN" altLang="en-US" sz="2800" b="1">
                <a:solidFill>
                  <a:schemeClr val="tx1"/>
                </a:solidFill>
              </a:rPr>
              <a:t>①对中国经济和金融稳定产生一定影响。</a:t>
            </a:r>
          </a:p>
          <a:p>
            <a:pPr algn="l"/>
            <a:r>
              <a:rPr lang="zh-CN" altLang="en-US" sz="2800" b="1">
                <a:solidFill>
                  <a:schemeClr val="tx1"/>
                </a:solidFill>
              </a:rPr>
              <a:t>②增加宏观调控的难度。</a:t>
            </a:r>
          </a:p>
          <a:p>
            <a:pPr algn="l"/>
            <a:r>
              <a:rPr lang="zh-CN" altLang="en-US" sz="2800" b="1">
                <a:solidFill>
                  <a:schemeClr val="tx1"/>
                </a:solidFill>
              </a:rPr>
              <a:t>③加大人民币现金管理和监测的难度。</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700579" y="1650240"/>
            <a:ext cx="4430979" cy="4430979"/>
          </a:xfrm>
          <a:prstGeom prst="rect">
            <a:avLst/>
          </a:prstGeom>
        </p:spPr>
      </p:pic>
      <p:sp>
        <p:nvSpPr>
          <p:cNvPr id="4" name="椭圆 3"/>
          <p:cNvSpPr/>
          <p:nvPr>
            <p:custDataLst>
              <p:tags r:id="rId6"/>
            </p:custDataLst>
          </p:nvPr>
        </p:nvSpPr>
        <p:spPr>
          <a:xfrm>
            <a:off x="4102021" y="1957050"/>
            <a:ext cx="764275" cy="764275"/>
          </a:xfrm>
          <a:prstGeom prst="ellipse">
            <a:avLst/>
          </a:prstGeom>
          <a:solidFill>
            <a:srgbClr val="F29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custDataLst>
              <p:tags r:id="rId7"/>
            </p:custDataLst>
          </p:nvPr>
        </p:nvSpPr>
        <p:spPr>
          <a:xfrm>
            <a:off x="4212288" y="2077577"/>
            <a:ext cx="543739" cy="523220"/>
          </a:xfrm>
          <a:prstGeom prst="rect">
            <a:avLst/>
          </a:prstGeom>
          <a:noFill/>
        </p:spPr>
        <p:txBody>
          <a:bodyPr wrap="none" rtlCol="0">
            <a:spAutoFit/>
          </a:bodyPr>
          <a:lstStyle/>
          <a:p>
            <a:r>
              <a:rPr lang="zh-CN" altLang="en-US" sz="2800" smtClean="0">
                <a:solidFill>
                  <a:schemeClr val="tx1">
                    <a:lumMod val="75000"/>
                    <a:lumOff val="25000"/>
                  </a:schemeClr>
                </a:solidFill>
                <a:latin typeface="印品黑体" panose="00000500000000000000" pitchFamily="2" charset="-122"/>
                <a:ea typeface="印品黑体" panose="00000500000000000000" pitchFamily="2" charset="-122"/>
              </a:rPr>
              <a:t>肆</a:t>
            </a:r>
            <a:endParaRPr lang="zh-CN" altLang="en-US" sz="2800">
              <a:solidFill>
                <a:schemeClr val="tx1">
                  <a:lumMod val="75000"/>
                  <a:lumOff val="25000"/>
                </a:schemeClr>
              </a:solidFill>
              <a:latin typeface="印品黑体" panose="00000500000000000000" pitchFamily="2" charset="-122"/>
              <a:ea typeface="印品黑体" panose="00000500000000000000" pitchFamily="2" charset="-122"/>
            </a:endParaRPr>
          </a:p>
        </p:txBody>
      </p:sp>
      <p:sp>
        <p:nvSpPr>
          <p:cNvPr id="6" name="文本框 5"/>
          <p:cNvSpPr txBox="1"/>
          <p:nvPr>
            <p:custDataLst>
              <p:tags r:id="rId8"/>
            </p:custDataLst>
          </p:nvPr>
        </p:nvSpPr>
        <p:spPr>
          <a:xfrm>
            <a:off x="4756027" y="3114807"/>
            <a:ext cx="3992188" cy="1106805"/>
          </a:xfrm>
          <a:prstGeom prst="rect">
            <a:avLst/>
          </a:prstGeom>
          <a:noFill/>
        </p:spPr>
        <p:txBody>
          <a:bodyPr vert="horz" wrap="square" rtlCol="0">
            <a:spAutoFit/>
          </a:bodyPr>
          <a:lstStyle/>
          <a:p>
            <a:pPr algn="dist"/>
            <a:r>
              <a:rPr lang="zh-CN" altLang="en-US" sz="6600" b="1">
                <a:latin typeface="华文楷体" panose="02010600040101010101" pitchFamily="2" charset="-122"/>
                <a:ea typeface="华文楷体" panose="02010600040101010101" pitchFamily="2" charset="-122"/>
              </a:rPr>
              <a:t>巩固提升</a:t>
            </a: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54" name="内容占位符 2"/>
          <p:cNvSpPr>
            <a:spLocks noGrp="1"/>
          </p:cNvSpPr>
          <p:nvPr>
            <p:custDataLst>
              <p:tags r:id="rId4"/>
            </p:custDataLst>
          </p:nvPr>
        </p:nvSpPr>
        <p:spPr>
          <a:xfrm>
            <a:off x="0" y="0"/>
            <a:ext cx="12192635" cy="6858635"/>
          </a:xfrm>
          <a:prstGeom prst="rect">
            <a:avLst/>
          </a:prstGeom>
          <a:noFill/>
          <a:ln>
            <a:noFill/>
            <a:miter lim="800000"/>
          </a:ln>
          <a:extLst>
            <a:ext uri="{909E8E84-426E-40DD-AFC4-6F175D3DCCD1}">
              <a14:hiddenFill xmlns:a14="http://schemas.microsoft.com/office/drawing/2010/main">
                <a:solidFill>
                  <a:schemeClr val="accent1">
                    <a:lumMod val="90000"/>
                  </a:schemeClr>
                </a:solidFill>
              </a14:hiddenFill>
            </a:ext>
          </a:extLst>
        </p:spPr>
        <p:txBody>
          <a:bodyPr anchor="t" anchorCtr="0"/>
          <a:lstStyle>
            <a:defPPr>
              <a:tabLst>
                <a:tab pos="1187450"/>
                <a:tab pos="2163445"/>
                <a:tab pos="3143250"/>
                <a:tab pos="4191000"/>
              </a:tabLst>
            </a:defPPr>
            <a:lvl1pPr marL="0" lvl="0" indent="0" algn="l" rtl="0" eaLnBrk="1" fontAlgn="base" latinLnBrk="0" hangingPunct="1">
              <a:lnSpc>
                <a:spcPct val="100000"/>
              </a:lnSpc>
              <a:spcBef>
                <a:spcPct val="20000"/>
              </a:spcBef>
              <a:spcAft>
                <a:spcPct val="0"/>
              </a:spcAft>
              <a:buClrTx/>
              <a:buSzTx/>
              <a:buFontTx/>
              <a:buChar char="•"/>
              <a:tabLst>
                <a:tab pos="1187450"/>
                <a:tab pos="2163445"/>
                <a:tab pos="3143250"/>
                <a:tab pos="4191000"/>
              </a:tabLst>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marR="0" lvl="0" indent="0" defTabSz="0">
              <a:lnSpc>
                <a:spcPct val="120000"/>
              </a:lnSpc>
              <a:spcAft>
                <a:spcPct val="0"/>
              </a:spcAft>
              <a:buNone/>
              <a:tabLst>
                <a:tab pos="1187450"/>
                <a:tab pos="2163445"/>
                <a:tab pos="3143250"/>
                <a:tab pos="4191000"/>
              </a:tabLst>
            </a:pPr>
            <a:r>
              <a:rPr lang="en-US" altLang="zh-CN">
                <a:solidFill>
                  <a:srgbClr val="000000"/>
                </a:solidFill>
                <a:latin typeface="Times New Roman" panose="02020603050405020304" pitchFamily="18" charset="0"/>
              </a:rPr>
              <a:t>1.</a:t>
            </a:r>
            <a:r>
              <a:rPr lang="zh-CN" altLang="zh-CN">
                <a:solidFill>
                  <a:srgbClr val="000000"/>
                </a:solidFill>
                <a:latin typeface="Times New Roman" panose="02020603050405020304" pitchFamily="18" charset="0"/>
              </a:rPr>
              <a:t>钱满素在《美国自由主义的历史变迁》中讲道</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罗斯福新政对自由主义的影响是深远的。</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在自由主义深陷危机之时</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罗斯福因为标榜而延长了它</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挽救了它。他也深刻地改变了自由主义的内涵</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这里的</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深刻地改变了自由主义的内涵</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指的是</a:t>
            </a:r>
            <a:r>
              <a:rPr lang="en-US" altLang="zh-CN">
                <a:solidFill>
                  <a:srgbClr val="000000"/>
                </a:solidFill>
                <a:latin typeface="Times New Roman" panose="02020603050405020304" pitchFamily="18" charset="0"/>
              </a:rPr>
              <a:t>(</a:t>
            </a:r>
            <a:r>
              <a:rPr lang="zh-CN" altLang="zh-CN">
                <a:solidFill>
                  <a:srgbClr val="000000"/>
                </a:solidFill>
                <a:latin typeface="Times New Roman" panose="02020603050405020304" pitchFamily="18" charset="0"/>
              </a:rPr>
              <a:t>　　</a:t>
            </a:r>
            <a:r>
              <a:rPr lang="en-US" altLang="zh-CN">
                <a:solidFill>
                  <a:srgbClr val="000000"/>
                </a:solidFill>
                <a:latin typeface="Times New Roman" panose="02020603050405020304" pitchFamily="18" charset="0"/>
              </a:rPr>
              <a:t>)</a:t>
            </a:r>
            <a:endParaRPr lang="zh-CN" altLang="zh-CN">
              <a:solidFill>
                <a:srgbClr val="000000"/>
              </a:solidFill>
              <a:latin typeface="NEU-BZ-S92"/>
              <a:ea typeface="方正书宋_GBK" panose="03000509000000000000" pitchFamily="65" charset="-122"/>
            </a:endParaRPr>
          </a:p>
          <a:p>
            <a:pPr marL="0" marR="0" lvl="0" indent="0" defTabSz="0">
              <a:lnSpc>
                <a:spcPct val="120000"/>
              </a:lnSpc>
              <a:spcAft>
                <a:spcPct val="0"/>
              </a:spcAft>
              <a:buNone/>
              <a:tabLst>
                <a:tab pos="1187450"/>
                <a:tab pos="2163445"/>
                <a:tab pos="3143250"/>
                <a:tab pos="4191000"/>
              </a:tabLst>
            </a:pPr>
            <a:r>
              <a:rPr lang="en-US" altLang="zh-CN">
                <a:solidFill>
                  <a:srgbClr val="000000"/>
                </a:solidFill>
                <a:latin typeface="Times New Roman" panose="02020603050405020304" pitchFamily="18" charset="0"/>
              </a:rPr>
              <a:t>A.</a:t>
            </a:r>
            <a:r>
              <a:rPr lang="zh-CN" altLang="zh-CN">
                <a:solidFill>
                  <a:srgbClr val="000000"/>
                </a:solidFill>
                <a:latin typeface="Times New Roman" panose="02020603050405020304" pitchFamily="18" charset="0"/>
              </a:rPr>
              <a:t>实行国家干预经济政策       </a:t>
            </a:r>
            <a:r>
              <a:rPr lang="en-US" altLang="zh-CN">
                <a:solidFill>
                  <a:srgbClr val="000000"/>
                </a:solidFill>
                <a:latin typeface="Times New Roman" panose="02020603050405020304" pitchFamily="18" charset="0"/>
              </a:rPr>
              <a:t>B.</a:t>
            </a:r>
            <a:r>
              <a:rPr lang="zh-CN" altLang="zh-CN">
                <a:solidFill>
                  <a:srgbClr val="000000"/>
                </a:solidFill>
                <a:latin typeface="Times New Roman" panose="02020603050405020304" pitchFamily="18" charset="0"/>
              </a:rPr>
              <a:t>放弃了自由资本主义制度</a:t>
            </a:r>
            <a:endParaRPr lang="zh-CN" altLang="zh-CN">
              <a:solidFill>
                <a:srgbClr val="000000"/>
              </a:solidFill>
              <a:latin typeface="NEU-BZ-S92"/>
              <a:ea typeface="方正书宋_GBK" panose="03000509000000000000" pitchFamily="65" charset="-122"/>
            </a:endParaRPr>
          </a:p>
          <a:p>
            <a:pPr marL="0" marR="0" lvl="0" indent="0" defTabSz="0">
              <a:lnSpc>
                <a:spcPct val="120000"/>
              </a:lnSpc>
              <a:spcAft>
                <a:spcPct val="0"/>
              </a:spcAft>
              <a:buNone/>
              <a:tabLst>
                <a:tab pos="1187450"/>
                <a:tab pos="2163445"/>
                <a:tab pos="3143250"/>
                <a:tab pos="4191000"/>
              </a:tabLst>
            </a:pPr>
            <a:r>
              <a:rPr lang="en-US" altLang="zh-CN">
                <a:solidFill>
                  <a:srgbClr val="000000"/>
                </a:solidFill>
                <a:latin typeface="Times New Roman" panose="02020603050405020304" pitchFamily="18" charset="0"/>
              </a:rPr>
              <a:t>C.</a:t>
            </a:r>
            <a:r>
              <a:rPr lang="zh-CN" altLang="zh-CN">
                <a:solidFill>
                  <a:srgbClr val="000000"/>
                </a:solidFill>
                <a:latin typeface="Times New Roman" panose="02020603050405020304" pitchFamily="18" charset="0"/>
              </a:rPr>
              <a:t>改变了三权分立的政治体制</a:t>
            </a:r>
            <a:r>
              <a:rPr lang="en-US" altLang="zh-CN">
                <a:solidFill>
                  <a:srgbClr val="000000"/>
                </a:solidFill>
                <a:latin typeface="Times New Roman" panose="02020603050405020304" pitchFamily="18" charset="0"/>
              </a:rPr>
              <a:t>D.</a:t>
            </a:r>
            <a:r>
              <a:rPr lang="zh-CN" altLang="zh-CN">
                <a:solidFill>
                  <a:srgbClr val="000000"/>
                </a:solidFill>
                <a:latin typeface="Times New Roman" panose="02020603050405020304" pitchFamily="18" charset="0"/>
              </a:rPr>
              <a:t>建立福利国家制度</a:t>
            </a:r>
          </a:p>
        </p:txBody>
      </p:sp>
      <p:sp>
        <p:nvSpPr>
          <p:cNvPr id="3" name="文本框 2"/>
          <p:cNvSpPr txBox="1"/>
          <p:nvPr>
            <p:custDataLst>
              <p:tags r:id="rId5"/>
            </p:custDataLst>
          </p:nvPr>
        </p:nvSpPr>
        <p:spPr>
          <a:xfrm>
            <a:off x="9966325" y="1986280"/>
            <a:ext cx="1237615" cy="2214880"/>
          </a:xfrm>
          <a:prstGeom prst="rect">
            <a:avLst/>
          </a:prstGeom>
          <a:noFill/>
        </p:spPr>
        <p:txBody>
          <a:bodyPr wrap="none" rtlCol="0" anchor="t">
            <a:spAutoFit/>
          </a:bodyPr>
          <a:lstStyle/>
          <a:p>
            <a:pPr marL="0" marR="0" lvl="0" indent="0" defTabSz="0">
              <a:lnSpc>
                <a:spcPct val="120000"/>
              </a:lnSpc>
              <a:spcAft>
                <a:spcPct val="0"/>
              </a:spcAft>
              <a:buNone/>
              <a:tabLst>
                <a:tab pos="1187450"/>
                <a:tab pos="2163445"/>
                <a:tab pos="3143250"/>
                <a:tab pos="4191000"/>
              </a:tabLst>
            </a:pPr>
            <a:r>
              <a:rPr lang="en-US" altLang="zh-CN" sz="11500">
                <a:solidFill>
                  <a:srgbClr val="000000"/>
                </a:solidFill>
                <a:latin typeface="Times New Roman" panose="02020603050405020304" pitchFamily="18" charset="0"/>
                <a:sym typeface="+mn-ea"/>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0">
              <a:lnSpc>
                <a:spcPct val="120000"/>
              </a:lnSpc>
              <a:spcAft>
                <a:spcPct val="0"/>
              </a:spcAft>
              <a:buNone/>
              <a:tabLst>
                <a:tab pos="1187450"/>
                <a:tab pos="2163445"/>
                <a:tab pos="3143250"/>
                <a:tab pos="4191000"/>
              </a:tabLst>
            </a:pPr>
            <a:r>
              <a:rPr lang="en-US" altLang="zh-CN" sz="3600" b="1">
                <a:solidFill>
                  <a:srgbClr val="000000"/>
                </a:solidFill>
                <a:latin typeface="Times New Roman" panose="02020603050405020304" pitchFamily="18" charset="0"/>
                <a:sym typeface="+mn-ea"/>
              </a:rPr>
              <a:t>2</a:t>
            </a:r>
            <a:r>
              <a:rPr lang="en-US" altLang="zh-CN" sz="3600">
                <a:solidFill>
                  <a:srgbClr val="000000"/>
                </a:solidFill>
                <a:latin typeface="Times New Roman" panose="02020603050405020304" pitchFamily="18" charset="0"/>
                <a:sym typeface="+mn-ea"/>
              </a:rPr>
              <a:t>.</a:t>
            </a:r>
            <a:r>
              <a:rPr lang="zh-CN" altLang="zh-CN" sz="3600">
                <a:solidFill>
                  <a:srgbClr val="000000"/>
                </a:solidFill>
                <a:latin typeface="Times New Roman" panose="02020603050405020304" pitchFamily="18" charset="0"/>
                <a:sym typeface="+mn-ea"/>
              </a:rPr>
              <a:t>有人认为</a:t>
            </a:r>
            <a:r>
              <a:rPr lang="en-US" altLang="zh-CN" sz="3600">
                <a:solidFill>
                  <a:srgbClr val="000000"/>
                </a:solidFill>
                <a:latin typeface="Times New Roman" panose="02020603050405020304" pitchFamily="18" charset="0"/>
                <a:sym typeface="+mn-ea"/>
              </a:rPr>
              <a:t>,</a:t>
            </a:r>
            <a:r>
              <a:rPr lang="zh-CN" altLang="zh-CN" sz="3600">
                <a:solidFill>
                  <a:srgbClr val="000000"/>
                </a:solidFill>
                <a:latin typeface="Times New Roman" panose="02020603050405020304" pitchFamily="18" charset="0"/>
                <a:sym typeface="+mn-ea"/>
              </a:rPr>
              <a:t>如果说</a:t>
            </a:r>
            <a:r>
              <a:rPr lang="en-US" altLang="zh-CN" sz="3600">
                <a:solidFill>
                  <a:srgbClr val="000000"/>
                </a:solidFill>
                <a:latin typeface="Times New Roman" panose="02020603050405020304" pitchFamily="18" charset="0"/>
                <a:sym typeface="+mn-ea"/>
              </a:rPr>
              <a:t>1929</a:t>
            </a:r>
            <a:r>
              <a:rPr lang="zh-CN" altLang="zh-CN" sz="3600">
                <a:solidFill>
                  <a:srgbClr val="000000"/>
                </a:solidFill>
                <a:latin typeface="Times New Roman" panose="02020603050405020304" pitchFamily="18" charset="0"/>
                <a:sym typeface="+mn-ea"/>
              </a:rPr>
              <a:t>年美国的金融风暴是场高烧的话</a:t>
            </a:r>
            <a:r>
              <a:rPr lang="en-US" altLang="zh-CN" sz="3600">
                <a:solidFill>
                  <a:srgbClr val="000000"/>
                </a:solidFill>
                <a:latin typeface="Times New Roman" panose="02020603050405020304" pitchFamily="18" charset="0"/>
                <a:sym typeface="+mn-ea"/>
              </a:rPr>
              <a:t>,</a:t>
            </a:r>
            <a:r>
              <a:rPr lang="zh-CN" altLang="zh-CN" sz="3600">
                <a:solidFill>
                  <a:srgbClr val="000000"/>
                </a:solidFill>
                <a:latin typeface="Times New Roman" panose="02020603050405020304" pitchFamily="18" charset="0"/>
                <a:sym typeface="+mn-ea"/>
              </a:rPr>
              <a:t>接下来大萧条则是严重慢性病。对此理解正确的是</a:t>
            </a:r>
            <a:r>
              <a:rPr lang="en-US" altLang="zh-CN" sz="3600">
                <a:solidFill>
                  <a:srgbClr val="000000"/>
                </a:solidFill>
                <a:latin typeface="Times New Roman" panose="02020603050405020304" pitchFamily="18" charset="0"/>
                <a:sym typeface="+mn-ea"/>
              </a:rPr>
              <a:t>(</a:t>
            </a:r>
            <a:r>
              <a:rPr lang="zh-CN" altLang="zh-CN" sz="3600">
                <a:solidFill>
                  <a:srgbClr val="000000"/>
                </a:solidFill>
                <a:latin typeface="Times New Roman" panose="02020603050405020304" pitchFamily="18" charset="0"/>
                <a:sym typeface="+mn-ea"/>
              </a:rPr>
              <a:t>　　</a:t>
            </a:r>
            <a:r>
              <a:rPr lang="en-US" altLang="zh-CN" sz="3600">
                <a:solidFill>
                  <a:srgbClr val="000000"/>
                </a:solidFill>
                <a:latin typeface="Times New Roman" panose="02020603050405020304" pitchFamily="18" charset="0"/>
                <a:sym typeface="+mn-ea"/>
              </a:rPr>
              <a:t>)</a:t>
            </a:r>
            <a:endParaRPr lang="zh-CN" altLang="zh-CN" sz="3600">
              <a:solidFill>
                <a:srgbClr val="000000"/>
              </a:solidFill>
              <a:latin typeface="NEU-BZ-S92"/>
              <a:ea typeface="方正书宋_GBK" panose="03000509000000000000" pitchFamily="65" charset="-122"/>
            </a:endParaRPr>
          </a:p>
          <a:p>
            <a:pPr marL="0" marR="0" lvl="0" indent="0" defTabSz="0">
              <a:lnSpc>
                <a:spcPct val="120000"/>
              </a:lnSpc>
              <a:spcAft>
                <a:spcPct val="0"/>
              </a:spcAft>
              <a:buNone/>
              <a:tabLst>
                <a:tab pos="1187450"/>
                <a:tab pos="2163445"/>
                <a:tab pos="3143250"/>
                <a:tab pos="4191000"/>
              </a:tabLst>
            </a:pPr>
            <a:r>
              <a:rPr lang="en-US" altLang="zh-CN" sz="3600">
                <a:solidFill>
                  <a:srgbClr val="000000"/>
                </a:solidFill>
                <a:latin typeface="Times New Roman" panose="02020603050405020304" pitchFamily="18" charset="0"/>
                <a:sym typeface="+mn-ea"/>
              </a:rPr>
              <a:t>A.</a:t>
            </a:r>
            <a:r>
              <a:rPr lang="zh-CN" altLang="zh-CN" sz="3600">
                <a:solidFill>
                  <a:srgbClr val="000000"/>
                </a:solidFill>
                <a:latin typeface="Times New Roman" panose="02020603050405020304" pitchFamily="18" charset="0"/>
                <a:sym typeface="+mn-ea"/>
              </a:rPr>
              <a:t>美国此次经济危机集中在</a:t>
            </a:r>
            <a:r>
              <a:rPr lang="en-US" altLang="zh-CN" sz="3600">
                <a:solidFill>
                  <a:srgbClr val="000000"/>
                </a:solidFill>
                <a:latin typeface="Times New Roman" panose="02020603050405020304" pitchFamily="18" charset="0"/>
                <a:sym typeface="+mn-ea"/>
              </a:rPr>
              <a:t>1929</a:t>
            </a:r>
            <a:r>
              <a:rPr lang="zh-CN" altLang="zh-CN" sz="3600">
                <a:solidFill>
                  <a:srgbClr val="000000"/>
                </a:solidFill>
                <a:latin typeface="Times New Roman" panose="02020603050405020304" pitchFamily="18" charset="0"/>
                <a:sym typeface="+mn-ea"/>
              </a:rPr>
              <a:t>年</a:t>
            </a:r>
            <a:endParaRPr lang="zh-CN" altLang="zh-CN" sz="3600">
              <a:solidFill>
                <a:srgbClr val="000000"/>
              </a:solidFill>
              <a:latin typeface="NEU-BZ-S92"/>
              <a:ea typeface="方正书宋_GBK" panose="03000509000000000000" pitchFamily="65" charset="-122"/>
            </a:endParaRPr>
          </a:p>
          <a:p>
            <a:pPr marL="0" marR="0" lvl="0" indent="0" defTabSz="0">
              <a:lnSpc>
                <a:spcPct val="120000"/>
              </a:lnSpc>
              <a:spcAft>
                <a:spcPct val="0"/>
              </a:spcAft>
              <a:buNone/>
              <a:tabLst>
                <a:tab pos="1187450"/>
                <a:tab pos="2163445"/>
                <a:tab pos="3143250"/>
                <a:tab pos="4191000"/>
              </a:tabLst>
            </a:pPr>
            <a:r>
              <a:rPr lang="en-US" altLang="zh-CN" sz="3600">
                <a:solidFill>
                  <a:srgbClr val="000000"/>
                </a:solidFill>
                <a:latin typeface="Times New Roman" panose="02020603050405020304" pitchFamily="18" charset="0"/>
                <a:sym typeface="+mn-ea"/>
              </a:rPr>
              <a:t>B.</a:t>
            </a:r>
            <a:r>
              <a:rPr lang="zh-CN" altLang="zh-CN" sz="3600">
                <a:solidFill>
                  <a:srgbClr val="000000"/>
                </a:solidFill>
                <a:latin typeface="Times New Roman" panose="02020603050405020304" pitchFamily="18" charset="0"/>
                <a:sym typeface="+mn-ea"/>
              </a:rPr>
              <a:t>经济危机引发严重的政治危机</a:t>
            </a:r>
            <a:endParaRPr lang="zh-CN" altLang="zh-CN" sz="3600">
              <a:solidFill>
                <a:srgbClr val="000000"/>
              </a:solidFill>
              <a:latin typeface="NEU-BZ-S92"/>
              <a:ea typeface="方正书宋_GBK" panose="03000509000000000000" pitchFamily="65" charset="-122"/>
            </a:endParaRPr>
          </a:p>
          <a:p>
            <a:pPr marL="0" marR="0" lvl="0" indent="0" defTabSz="0">
              <a:lnSpc>
                <a:spcPct val="120000"/>
              </a:lnSpc>
              <a:spcAft>
                <a:spcPct val="0"/>
              </a:spcAft>
              <a:buNone/>
              <a:tabLst>
                <a:tab pos="1187450"/>
                <a:tab pos="2163445"/>
                <a:tab pos="3143250"/>
                <a:tab pos="4191000"/>
              </a:tabLst>
            </a:pPr>
            <a:r>
              <a:rPr lang="en-US" altLang="zh-CN" sz="3600">
                <a:solidFill>
                  <a:srgbClr val="000000"/>
                </a:solidFill>
                <a:latin typeface="Times New Roman" panose="02020603050405020304" pitchFamily="18" charset="0"/>
                <a:sym typeface="+mn-ea"/>
              </a:rPr>
              <a:t>C.1929</a:t>
            </a:r>
            <a:r>
              <a:rPr lang="zh-CN" altLang="zh-CN" sz="3600">
                <a:solidFill>
                  <a:srgbClr val="000000"/>
                </a:solidFill>
                <a:latin typeface="Times New Roman" panose="02020603050405020304" pitchFamily="18" charset="0"/>
                <a:sym typeface="+mn-ea"/>
              </a:rPr>
              <a:t>年开始的经济危机持续时间长</a:t>
            </a:r>
          </a:p>
          <a:p>
            <a:pPr marL="0" marR="0" lvl="0" indent="0" defTabSz="0">
              <a:lnSpc>
                <a:spcPct val="120000"/>
              </a:lnSpc>
              <a:spcAft>
                <a:spcPct val="0"/>
              </a:spcAft>
              <a:buNone/>
              <a:tabLst>
                <a:tab pos="1187450"/>
                <a:tab pos="2163445"/>
                <a:tab pos="3143250"/>
                <a:tab pos="4191000"/>
              </a:tabLst>
            </a:pPr>
            <a:r>
              <a:rPr lang="en-US" altLang="zh-CN" sz="3600">
                <a:solidFill>
                  <a:srgbClr val="000000"/>
                </a:solidFill>
                <a:latin typeface="Times New Roman" panose="02020603050405020304" pitchFamily="18" charset="0"/>
                <a:sym typeface="+mn-ea"/>
              </a:rPr>
              <a:t>D.</a:t>
            </a:r>
            <a:r>
              <a:rPr lang="zh-CN" altLang="zh-CN" sz="3600">
                <a:solidFill>
                  <a:srgbClr val="000000"/>
                </a:solidFill>
                <a:latin typeface="Times New Roman" panose="02020603050405020304" pitchFamily="18" charset="0"/>
                <a:sym typeface="+mn-ea"/>
              </a:rPr>
              <a:t>美国政府无法克服此次经济危机</a:t>
            </a:r>
          </a:p>
        </p:txBody>
      </p:sp>
      <p:sp>
        <p:nvSpPr>
          <p:cNvPr id="3" name="文本框 2"/>
          <p:cNvSpPr txBox="1"/>
          <p:nvPr>
            <p:custDataLst>
              <p:tags r:id="rId4"/>
            </p:custDataLst>
          </p:nvPr>
        </p:nvSpPr>
        <p:spPr>
          <a:xfrm>
            <a:off x="9665335" y="3141980"/>
            <a:ext cx="1705610" cy="2646045"/>
          </a:xfrm>
          <a:prstGeom prst="rect">
            <a:avLst/>
          </a:prstGeom>
          <a:noFill/>
        </p:spPr>
        <p:txBody>
          <a:bodyPr wrap="none" rtlCol="0" anchor="t">
            <a:spAutoFit/>
          </a:bodyPr>
          <a:lstStyle/>
          <a:p>
            <a:r>
              <a:rPr lang="zh-CN" altLang="zh-CN" sz="16600" b="1">
                <a:solidFill>
                  <a:srgbClr val="000000"/>
                </a:solidFill>
                <a:latin typeface="Times New Roman" panose="02020603050405020304" pitchFamily="18" charset="0"/>
                <a:sym typeface="+mn-ea"/>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r>
              <a:rPr lang="zh-CN" altLang="en-US" sz="3200" b="1">
                <a:solidFill>
                  <a:schemeClr val="tx1"/>
                </a:solidFill>
              </a:rPr>
              <a:t>3.在国际多边贸易谈判过程中,涉及对各缔约方货币金融、外汇汇率、对外收支平衡等问题谈判时,主要依靠某国际组织的参与和配合。“某国际组织”是指(　　)</a:t>
            </a:r>
          </a:p>
          <a:p>
            <a:pPr algn="l">
              <a:lnSpc>
                <a:spcPct val="120000"/>
              </a:lnSpc>
            </a:pPr>
            <a:r>
              <a:rPr lang="zh-CN" altLang="en-US" sz="3200" b="1">
                <a:solidFill>
                  <a:schemeClr val="tx1"/>
                </a:solidFill>
              </a:rPr>
              <a:t>A.关贸总协定	            B.世界贸易组织</a:t>
            </a:r>
          </a:p>
          <a:p>
            <a:pPr algn="l">
              <a:lnSpc>
                <a:spcPct val="120000"/>
              </a:lnSpc>
            </a:pPr>
            <a:r>
              <a:rPr lang="zh-CN" altLang="en-US" sz="3200" b="1">
                <a:solidFill>
                  <a:schemeClr val="tx1"/>
                </a:solidFill>
              </a:rPr>
              <a:t>C.世界银行	            D.国际货币基金组织</a:t>
            </a:r>
          </a:p>
        </p:txBody>
      </p:sp>
      <p:sp>
        <p:nvSpPr>
          <p:cNvPr id="3" name="文本框 2"/>
          <p:cNvSpPr txBox="1"/>
          <p:nvPr>
            <p:custDataLst>
              <p:tags r:id="rId4"/>
            </p:custDataLst>
          </p:nvPr>
        </p:nvSpPr>
        <p:spPr>
          <a:xfrm>
            <a:off x="9014460" y="3479165"/>
            <a:ext cx="1705610" cy="2646045"/>
          </a:xfrm>
          <a:prstGeom prst="rect">
            <a:avLst/>
          </a:prstGeom>
          <a:noFill/>
        </p:spPr>
        <p:txBody>
          <a:bodyPr wrap="none" rtlCol="0" anchor="t">
            <a:spAutoFit/>
          </a:bodyPr>
          <a:lstStyle/>
          <a:p>
            <a:r>
              <a:rPr lang="en-US" altLang="zh-CN" sz="16600" b="1">
                <a:solidFill>
                  <a:srgbClr val="000000"/>
                </a:solidFill>
                <a:effectLst>
                  <a:outerShdw blurRad="38100" dist="38100" dir="2700000" algn="tl">
                    <a:srgbClr val="000000">
                      <a:alpha val="43137"/>
                    </a:srgbClr>
                  </a:outerShdw>
                </a:effectLst>
                <a:latin typeface="Times New Roman" panose="02020603050405020304" pitchFamily="18" charset="0"/>
                <a:sym typeface="+mn-ea"/>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10" name="矩形 9"/>
          <p:cNvSpPr/>
          <p:nvPr>
            <p:custDataLst>
              <p:tags r:id="rId3"/>
            </p:custDataLst>
          </p:nvPr>
        </p:nvSpPr>
        <p:spPr>
          <a:xfrm>
            <a:off x="0" y="0"/>
            <a:ext cx="12192000" cy="6858000"/>
          </a:xfrm>
          <a:prstGeom prst="rect">
            <a:avLst/>
          </a:prstGeom>
          <a:solidFill>
            <a:srgbClr val="F5F2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177421"/>
            <a:ext cx="12192000" cy="6858000"/>
          </a:xfrm>
          <a:prstGeom prst="rect">
            <a:avLst/>
          </a:prstGeom>
        </p:spPr>
      </p:pic>
      <p:sp>
        <p:nvSpPr>
          <p:cNvPr id="7" name="文本框 6"/>
          <p:cNvSpPr txBox="1"/>
          <p:nvPr>
            <p:custDataLst>
              <p:tags r:id="rId6"/>
            </p:custDataLst>
          </p:nvPr>
        </p:nvSpPr>
        <p:spPr>
          <a:xfrm>
            <a:off x="2907309" y="965198"/>
            <a:ext cx="1200329" cy="5010346"/>
          </a:xfrm>
          <a:prstGeom prst="rect">
            <a:avLst/>
          </a:prstGeom>
          <a:solidFill>
            <a:srgbClr val="F5F2EF"/>
          </a:solidFill>
        </p:spPr>
        <p:txBody>
          <a:bodyPr vert="eaVert" wrap="none" rtlCol="0" anchor="ctr">
            <a:spAutoFit/>
          </a:bodyPr>
          <a:lstStyle/>
          <a:p>
            <a:r>
              <a:rPr lang="zh-CN" altLang="en-US" sz="6600" spc="1000" smtClean="0">
                <a:solidFill>
                  <a:schemeClr val="tx1">
                    <a:lumMod val="75000"/>
                    <a:lumOff val="25000"/>
                  </a:schemeClr>
                </a:solidFill>
                <a:latin typeface="华文楷体" panose="02010600040101010101" pitchFamily="2" charset="-122"/>
                <a:ea typeface="华文楷体" panose="02010600040101010101" pitchFamily="2" charset="-122"/>
              </a:rPr>
              <a:t>谢谢观看</a:t>
            </a:r>
            <a:endParaRPr lang="zh-CN" altLang="en-US" sz="6600" spc="1000">
              <a:solidFill>
                <a:schemeClr val="tx1">
                  <a:lumMod val="75000"/>
                  <a:lumOff val="25000"/>
                </a:schemeClr>
              </a:solidFill>
              <a:latin typeface="华文楷体" panose="02010600040101010101" pitchFamily="2" charset="-122"/>
              <a:ea typeface="华文楷体" panose="02010600040101010101" pitchFamily="2" charset="-122"/>
            </a:endParaRPr>
          </a:p>
        </p:txBody>
      </p:sp>
      <p:sp>
        <p:nvSpPr>
          <p:cNvPr id="9" name="文本框 8"/>
          <p:cNvSpPr txBox="1"/>
          <p:nvPr>
            <p:custDataLst>
              <p:tags r:id="rId7"/>
            </p:custDataLst>
          </p:nvPr>
        </p:nvSpPr>
        <p:spPr>
          <a:xfrm>
            <a:off x="4491091" y="1211237"/>
            <a:ext cx="540020" cy="2455288"/>
          </a:xfrm>
          <a:prstGeom prst="rect">
            <a:avLst/>
          </a:prstGeom>
          <a:noFill/>
        </p:spPr>
        <p:txBody>
          <a:bodyPr vert="wordArtVertRtl" wrap="none" rtlCol="0" anchor="ctr">
            <a:spAutoFit/>
          </a:bodyPr>
          <a:lstStyle/>
          <a:p>
            <a:r>
              <a:rPr lang="en-US" altLang="zh-CN" spc="300" smtClean="0">
                <a:solidFill>
                  <a:schemeClr val="tx1">
                    <a:lumMod val="75000"/>
                    <a:lumOff val="25000"/>
                  </a:schemeClr>
                </a:solidFill>
                <a:latin typeface="微软雅黑" panose="020b0503020204020204" pitchFamily="34" charset="-122"/>
                <a:ea typeface="微软雅黑" panose="020b0503020204020204" pitchFamily="34" charset="-122"/>
              </a:rPr>
              <a:t>THANKS</a:t>
            </a:r>
            <a:endParaRPr lang="zh-CN" altLang="en-US" spc="3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3" name="New picture"/>
          <p:cNvPicPr/>
          <p:nvPr>
            <p:custDataLst>
              <p:tags r:id="rId9"/>
            </p:custDataLst>
          </p:nvPr>
        </p:nvPicPr>
        <p:blipFill>
          <a:blip r:embed="rId8"/>
          <a:stretch>
            <a:fillRect/>
          </a:stretch>
        </p:blipFill>
        <p:spPr>
          <a:xfrm>
            <a:off x="11722100" y="10972800"/>
            <a:ext cx="342900" cy="241300"/>
          </a:xfrm>
          <a:prstGeom prst="cube">
            <a:avLst/>
          </a:prstGeom>
        </p:spPr>
      </p:pic>
    </p:spTree>
  </p:cSld>
  <p:clrMapOvr>
    <a:masterClrMapping/>
  </p:clrMapOvr>
  <p:transition/>
  <p:timing/>
</p:sld>
</file>

<file path=ppt/tags/tag1.xml><?xml version="1.0" encoding="utf-8"?>
<p:tagLst xmlns:p="http://schemas.openxmlformats.org/presentationml/2006/main">
  <p:tag name="AS_UNIQUEID" val="503"/>
</p:tagLst>
</file>

<file path=ppt/tags/tag2.xml><?xml version="1.0" encoding="utf-8"?>
<p:tagLst xmlns:p="http://schemas.openxmlformats.org/presentationml/2006/main">
  <p:tag name="AS_UNIQUEID" val="504"/>
</p:tagLst>
</file>

<file path=ppt/tags/tag3.xml><?xml version="1.0" encoding="utf-8"?>
<p:tagLst xmlns:p="http://schemas.openxmlformats.org/presentationml/2006/main">
  <p:tag name="AS_UNIQUEID" val="505"/>
</p:tagLst>
</file>

<file path=ppt/tags/tag4.xml><?xml version="1.0" encoding="utf-8"?>
<p:tagLst xmlns:p="http://schemas.openxmlformats.org/presentationml/2006/main">
  <p:tag name="AS_UNIQUEID" val="506"/>
</p:tagLst>
</file>

<file path=ppt/tags/tag5.xml><?xml version="1.0" encoding="utf-8"?>
<p:tagLst xmlns:p="http://schemas.openxmlformats.org/presentationml/2006/main">
  <p:tag name="AS_UNIQUEID" val="507"/>
</p:tagLst>
</file>

<file path=ppt/tags/tag6.xml><?xml version="1.0" encoding="utf-8"?>
<p:tagLst xmlns:p="http://schemas.openxmlformats.org/presentationml/2006/main">
  <p:tag name="AS_UNIQUEID" val="508"/>
</p:tagLst>
</file>

<file path=ppt/tags/tag7.xml><?xml version="1.0" encoding="utf-8"?>
<p:tagLst xmlns:p="http://schemas.openxmlformats.org/presentationml/2006/main">
  <p:tag name="AS_UNIQUEID" val="509"/>
</p:tagLst>
</file>

<file path=ppt/tags/tag8.xml><?xml version="1.0" encoding="utf-8"?>
<p:tagLst xmlns:p="http://schemas.openxmlformats.org/presentationml/2006/main">
  <p:tag name="AS_UNIQUEID" val="510"/>
</p:tagLst>
</file>

<file path=ppt/tags/tag9.xml><?xml version="1.0" encoding="utf-8"?>
<p:tagLst xmlns:p="http://schemas.openxmlformats.org/presentationml/2006/main">
  <p:tag name="AS_UNIQUEID" val="511"/>
</p:tagLst>
</file>

<file path=ppt/tags/tag10.xml><?xml version="1.0" encoding="utf-8"?>
<p:tagLst xmlns:p="http://schemas.openxmlformats.org/presentationml/2006/main">
  <p:tag name="AS_UNIQUEID" val="512"/>
</p:tagLst>
</file>

<file path=ppt/tags/tag11.xml><?xml version="1.0" encoding="utf-8"?>
<p:tagLst xmlns:p="http://schemas.openxmlformats.org/presentationml/2006/main">
  <p:tag name="AS_UNIQUEID" val="513"/>
</p:tagLst>
</file>

<file path=ppt/tags/tag12.xml><?xml version="1.0" encoding="utf-8"?>
<p:tagLst xmlns:p="http://schemas.openxmlformats.org/presentationml/2006/main">
  <p:tag name="AS_UNIQUEID" val="514"/>
</p:tagLst>
</file>

<file path=ppt/tags/tag13.xml><?xml version="1.0" encoding="utf-8"?>
<p:tagLst xmlns:p="http://schemas.openxmlformats.org/presentationml/2006/main">
  <p:tag name="AS_UNIQUEID" val="515"/>
</p:tagLst>
</file>

<file path=ppt/tags/tag14.xml><?xml version="1.0" encoding="utf-8"?>
<p:tagLst xmlns:p="http://schemas.openxmlformats.org/presentationml/2006/main">
  <p:tag name="AS_UNIQUEID" val="516"/>
</p:tagLst>
</file>

<file path=ppt/tags/tag15.xml><?xml version="1.0" encoding="utf-8"?>
<p:tagLst xmlns:p="http://schemas.openxmlformats.org/presentationml/2006/main">
  <p:tag name="AS_UNIQUEID" val="517"/>
</p:tagLst>
</file>

<file path=ppt/tags/tag16.xml><?xml version="1.0" encoding="utf-8"?>
<p:tagLst xmlns:p="http://schemas.openxmlformats.org/presentationml/2006/main">
  <p:tag name="AS_UNIQUEID" val="518"/>
</p:tagLst>
</file>

<file path=ppt/tags/tag17.xml><?xml version="1.0" encoding="utf-8"?>
<p:tagLst xmlns:p="http://schemas.openxmlformats.org/presentationml/2006/main">
  <p:tag name="AS_UNIQUEID" val="519"/>
</p:tagLst>
</file>

<file path=ppt/tags/tag18.xml><?xml version="1.0" encoding="utf-8"?>
<p:tagLst xmlns:p="http://schemas.openxmlformats.org/presentationml/2006/main">
  <p:tag name="AS_UNIQUEID" val="520"/>
</p:tagLst>
</file>

<file path=ppt/tags/tag19.xml><?xml version="1.0" encoding="utf-8"?>
<p:tagLst xmlns:p="http://schemas.openxmlformats.org/presentationml/2006/main">
  <p:tag name="AS_UNIQUEID" val="521"/>
</p:tagLst>
</file>

<file path=ppt/tags/tag20.xml><?xml version="1.0" encoding="utf-8"?>
<p:tagLst xmlns:p="http://schemas.openxmlformats.org/presentationml/2006/main">
  <p:tag name="AS_UNIQUEID" val="522"/>
</p:tagLst>
</file>

<file path=ppt/tags/tag21.xml><?xml version="1.0" encoding="utf-8"?>
<p:tagLst xmlns:p="http://schemas.openxmlformats.org/presentationml/2006/main">
  <p:tag name="AS_UNIQUEID" val="523"/>
</p:tagLst>
</file>

<file path=ppt/tags/tag22.xml><?xml version="1.0" encoding="utf-8"?>
<p:tagLst xmlns:p="http://schemas.openxmlformats.org/presentationml/2006/main">
  <p:tag name="AS_UNIQUEID" val="524"/>
</p:tagLst>
</file>

<file path=ppt/tags/tag23.xml><?xml version="1.0" encoding="utf-8"?>
<p:tagLst xmlns:p="http://schemas.openxmlformats.org/presentationml/2006/main">
  <p:tag name="AS_UNIQUEID" val="525"/>
</p:tagLst>
</file>

<file path=ppt/tags/tag24.xml><?xml version="1.0" encoding="utf-8"?>
<p:tagLst xmlns:p="http://schemas.openxmlformats.org/presentationml/2006/main">
  <p:tag name="AS_UNIQUEID" val="526"/>
</p:tagLst>
</file>

<file path=ppt/tags/tag25.xml><?xml version="1.0" encoding="utf-8"?>
<p:tagLst xmlns:p="http://schemas.openxmlformats.org/presentationml/2006/main">
  <p:tag name="AS_UNIQUEID" val="527"/>
</p:tagLst>
</file>

<file path=ppt/tags/tag26.xml><?xml version="1.0" encoding="utf-8"?>
<p:tagLst xmlns:p="http://schemas.openxmlformats.org/presentationml/2006/main">
  <p:tag name="AS_UNIQUEID" val="528"/>
</p:tagLst>
</file>

<file path=ppt/tags/tag27.xml><?xml version="1.0" encoding="utf-8"?>
<p:tagLst xmlns:p="http://schemas.openxmlformats.org/presentationml/2006/main">
  <p:tag name="AS_UNIQUEID" val="529"/>
</p:tagLst>
</file>

<file path=ppt/tags/tag28.xml><?xml version="1.0" encoding="utf-8"?>
<p:tagLst xmlns:p="http://schemas.openxmlformats.org/presentationml/2006/main">
  <p:tag name="AS_UNIQUEID" val="530"/>
</p:tagLst>
</file>

<file path=ppt/tags/tag29.xml><?xml version="1.0" encoding="utf-8"?>
<p:tagLst xmlns:p="http://schemas.openxmlformats.org/presentationml/2006/main">
  <p:tag name="AS_UNIQUEID" val="531"/>
</p:tagLst>
</file>

<file path=ppt/tags/tag30.xml><?xml version="1.0" encoding="utf-8"?>
<p:tagLst xmlns:p="http://schemas.openxmlformats.org/presentationml/2006/main">
  <p:tag name="AS_UNIQUEID" val="532"/>
</p:tagLst>
</file>

<file path=ppt/tags/tag31.xml><?xml version="1.0" encoding="utf-8"?>
<p:tagLst xmlns:p="http://schemas.openxmlformats.org/presentationml/2006/main">
  <p:tag name="AS_UNIQUEID" val="533"/>
</p:tagLst>
</file>

<file path=ppt/tags/tag32.xml><?xml version="1.0" encoding="utf-8"?>
<p:tagLst xmlns:p="http://schemas.openxmlformats.org/presentationml/2006/main">
  <p:tag name="AS_UNIQUEID" val="534"/>
</p:tagLst>
</file>

<file path=ppt/tags/tag33.xml><?xml version="1.0" encoding="utf-8"?>
<p:tagLst xmlns:p="http://schemas.openxmlformats.org/presentationml/2006/main">
  <p:tag name="AS_UNIQUEID" val="535"/>
</p:tagLst>
</file>

<file path=ppt/tags/tag34.xml><?xml version="1.0" encoding="utf-8"?>
<p:tagLst xmlns:p="http://schemas.openxmlformats.org/presentationml/2006/main">
  <p:tag name="AS_UNIQUEID" val="536"/>
</p:tagLst>
</file>

<file path=ppt/tags/tag35.xml><?xml version="1.0" encoding="utf-8"?>
<p:tagLst xmlns:p="http://schemas.openxmlformats.org/presentationml/2006/main">
  <p:tag name="AS_UNIQUEID" val="537"/>
</p:tagLst>
</file>

<file path=ppt/tags/tag36.xml><?xml version="1.0" encoding="utf-8"?>
<p:tagLst xmlns:p="http://schemas.openxmlformats.org/presentationml/2006/main">
  <p:tag name="AS_UNIQUEID" val="538"/>
</p:tagLst>
</file>

<file path=ppt/tags/tag37.xml><?xml version="1.0" encoding="utf-8"?>
<p:tagLst xmlns:p="http://schemas.openxmlformats.org/presentationml/2006/main">
  <p:tag name="AS_UNIQUEID" val="539"/>
</p:tagLst>
</file>

<file path=ppt/tags/tag38.xml><?xml version="1.0" encoding="utf-8"?>
<p:tagLst xmlns:p="http://schemas.openxmlformats.org/presentationml/2006/main">
  <p:tag name="AS_UNIQUEID" val="540"/>
</p:tagLst>
</file>

<file path=ppt/tags/tag39.xml><?xml version="1.0" encoding="utf-8"?>
<p:tagLst xmlns:p="http://schemas.openxmlformats.org/presentationml/2006/main">
  <p:tag name="AS_UNIQUEID" val="541"/>
</p:tagLst>
</file>

<file path=ppt/tags/tag40.xml><?xml version="1.0" encoding="utf-8"?>
<p:tagLst xmlns:p="http://schemas.openxmlformats.org/presentationml/2006/main">
  <p:tag name="AS_UNIQUEID" val="542"/>
</p:tagLst>
</file>

<file path=ppt/tags/tag41.xml><?xml version="1.0" encoding="utf-8"?>
<p:tagLst xmlns:p="http://schemas.openxmlformats.org/presentationml/2006/main">
  <p:tag name="AS_UNIQUEID" val="543"/>
</p:tagLst>
</file>

<file path=ppt/tags/tag42.xml><?xml version="1.0" encoding="utf-8"?>
<p:tagLst xmlns:p="http://schemas.openxmlformats.org/presentationml/2006/main">
  <p:tag name="AS_UNIQUEID" val="544"/>
</p:tagLst>
</file>

<file path=ppt/tags/tag43.xml><?xml version="1.0" encoding="utf-8"?>
<p:tagLst xmlns:p="http://schemas.openxmlformats.org/presentationml/2006/main">
  <p:tag name="AS_UNIQUEID" val="545"/>
</p:tagLst>
</file>

<file path=ppt/tags/tag44.xml><?xml version="1.0" encoding="utf-8"?>
<p:tagLst xmlns:p="http://schemas.openxmlformats.org/presentationml/2006/main">
  <p:tag name="AS_UNIQUEID" val="546"/>
</p:tagLst>
</file>

<file path=ppt/tags/tag45.xml><?xml version="1.0" encoding="utf-8"?>
<p:tagLst xmlns:p="http://schemas.openxmlformats.org/presentationml/2006/main">
  <p:tag name="AS_UNIQUEID" val="547"/>
</p:tagLst>
</file>

<file path=ppt/tags/tag46.xml><?xml version="1.0" encoding="utf-8"?>
<p:tagLst xmlns:p="http://schemas.openxmlformats.org/presentationml/2006/main">
  <p:tag name="AS_UNIQUEID" val="548"/>
</p:tagLst>
</file>

<file path=ppt/tags/tag47.xml><?xml version="1.0" encoding="utf-8"?>
<p:tagLst xmlns:p="http://schemas.openxmlformats.org/presentationml/2006/main">
  <p:tag name="AS_UNIQUEID" val="549"/>
</p:tagLst>
</file>

<file path=ppt/tags/tag48.xml><?xml version="1.0" encoding="utf-8"?>
<p:tagLst xmlns:p="http://schemas.openxmlformats.org/presentationml/2006/main">
  <p:tag name="AS_UNIQUEID" val="550"/>
</p:tagLst>
</file>

<file path=ppt/tags/tag49.xml><?xml version="1.0" encoding="utf-8"?>
<p:tagLst xmlns:p="http://schemas.openxmlformats.org/presentationml/2006/main">
  <p:tag name="AS_UNIQUEID" val="551"/>
</p:tagLst>
</file>

<file path=ppt/tags/tag50.xml><?xml version="1.0" encoding="utf-8"?>
<p:tagLst xmlns:p="http://schemas.openxmlformats.org/presentationml/2006/main">
  <p:tag name="AS_UNIQUEID" val="552"/>
</p:tagLst>
</file>

<file path=ppt/tags/tag51.xml><?xml version="1.0" encoding="utf-8"?>
<p:tagLst xmlns:p="http://schemas.openxmlformats.org/presentationml/2006/main">
  <p:tag name="AS_UNIQUEID" val="553"/>
</p:tagLst>
</file>

<file path=ppt/tags/tag52.xml><?xml version="1.0" encoding="utf-8"?>
<p:tagLst xmlns:p="http://schemas.openxmlformats.org/presentationml/2006/main">
  <p:tag name="AS_UNIQUEID" val="554"/>
</p:tagLst>
</file>

<file path=ppt/tags/tag53.xml><?xml version="1.0" encoding="utf-8"?>
<p:tagLst xmlns:p="http://schemas.openxmlformats.org/presentationml/2006/main">
  <p:tag name="AS_UNIQUEID" val="555"/>
</p:tagLst>
</file>

<file path=ppt/tags/tag54.xml><?xml version="1.0" encoding="utf-8"?>
<p:tagLst xmlns:p="http://schemas.openxmlformats.org/presentationml/2006/main">
  <p:tag name="AS_UNIQUEID" val="556"/>
</p:tagLst>
</file>

<file path=ppt/tags/tag55.xml><?xml version="1.0" encoding="utf-8"?>
<p:tagLst xmlns:p="http://schemas.openxmlformats.org/presentationml/2006/main">
  <p:tag name="AS_UNIQUEID" val="557"/>
</p:tagLst>
</file>

<file path=ppt/tags/tag56.xml><?xml version="1.0" encoding="utf-8"?>
<p:tagLst xmlns:p="http://schemas.openxmlformats.org/presentationml/2006/main">
  <p:tag name="AS_UNIQUEID" val="558"/>
</p:tagLst>
</file>

<file path=ppt/tags/tag57.xml><?xml version="1.0" encoding="utf-8"?>
<p:tagLst xmlns:p="http://schemas.openxmlformats.org/presentationml/2006/main">
  <p:tag name="AS_UNIQUEID" val="559"/>
</p:tagLst>
</file>

<file path=ppt/tags/tag58.xml><?xml version="1.0" encoding="utf-8"?>
<p:tagLst xmlns:p="http://schemas.openxmlformats.org/presentationml/2006/main">
  <p:tag name="AS_UNIQUEID" val="560"/>
</p:tagLst>
</file>

<file path=ppt/tags/tag59.xml><?xml version="1.0" encoding="utf-8"?>
<p:tagLst xmlns:p="http://schemas.openxmlformats.org/presentationml/2006/main">
  <p:tag name="AS_UNIQUEID" val="561"/>
</p:tagLst>
</file>

<file path=ppt/tags/tag60.xml><?xml version="1.0" encoding="utf-8"?>
<p:tagLst xmlns:p="http://schemas.openxmlformats.org/presentationml/2006/main">
  <p:tag name="AS_UNIQUEID" val="562"/>
</p:tagLst>
</file>

<file path=ppt/tags/tag61.xml><?xml version="1.0" encoding="utf-8"?>
<p:tagLst xmlns:p="http://schemas.openxmlformats.org/presentationml/2006/main">
  <p:tag name="AS_UNIQUEID" val="563"/>
</p:tagLst>
</file>

<file path=ppt/tags/tag62.xml><?xml version="1.0" encoding="utf-8"?>
<p:tagLst xmlns:p="http://schemas.openxmlformats.org/presentationml/2006/main">
  <p:tag name="AS_UNIQUEID" val="564"/>
</p:tagLst>
</file>

<file path=ppt/tags/tag63.xml><?xml version="1.0" encoding="utf-8"?>
<p:tagLst xmlns:p="http://schemas.openxmlformats.org/presentationml/2006/main">
  <p:tag name="AS_UNIQUEID" val="565"/>
</p:tagLst>
</file>

<file path=ppt/tags/tag64.xml><?xml version="1.0" encoding="utf-8"?>
<p:tagLst xmlns:p="http://schemas.openxmlformats.org/presentationml/2006/main">
  <p:tag name="AS_UNIQUEID" val="566"/>
</p:tagLst>
</file>

<file path=ppt/tags/tag65.xml><?xml version="1.0" encoding="utf-8"?>
<p:tagLst xmlns:p="http://schemas.openxmlformats.org/presentationml/2006/main">
  <p:tag name="AS_UNIQUEID" val="567"/>
</p:tagLst>
</file>

<file path=ppt/tags/tag66.xml><?xml version="1.0" encoding="utf-8"?>
<p:tagLst xmlns:p="http://schemas.openxmlformats.org/presentationml/2006/main">
  <p:tag name="AS_UNIQUEID" val="568"/>
</p:tagLst>
</file>

<file path=ppt/tags/tag67.xml><?xml version="1.0" encoding="utf-8"?>
<p:tagLst xmlns:p="http://schemas.openxmlformats.org/presentationml/2006/main">
  <p:tag name="AS_UNIQUEID" val="569"/>
</p:tagLst>
</file>

<file path=ppt/tags/tag68.xml><?xml version="1.0" encoding="utf-8"?>
<p:tagLst xmlns:p="http://schemas.openxmlformats.org/presentationml/2006/main">
  <p:tag name="AS_UNIQUEID" val="570"/>
</p:tagLst>
</file>

<file path=ppt/tags/tag69.xml><?xml version="1.0" encoding="utf-8"?>
<p:tagLst xmlns:p="http://schemas.openxmlformats.org/presentationml/2006/main">
  <p:tag name="AS_UNIQUEID" val="571"/>
</p:tagLst>
</file>

<file path=ppt/tags/tag70.xml><?xml version="1.0" encoding="utf-8"?>
<p:tagLst xmlns:p="http://schemas.openxmlformats.org/presentationml/2006/main">
  <p:tag name="AS_UNIQUEID" val="572"/>
</p:tagLst>
</file>

<file path=ppt/tags/tag71.xml><?xml version="1.0" encoding="utf-8"?>
<p:tagLst xmlns:p="http://schemas.openxmlformats.org/presentationml/2006/main">
  <p:tag name="AS_UNIQUEID" val="573"/>
</p:tagLst>
</file>

<file path=ppt/tags/tag72.xml><?xml version="1.0" encoding="utf-8"?>
<p:tagLst xmlns:p="http://schemas.openxmlformats.org/presentationml/2006/main">
  <p:tag name="AS_UNIQUEID" val="574"/>
</p:tagLst>
</file>

<file path=ppt/tags/tag73.xml><?xml version="1.0" encoding="utf-8"?>
<p:tagLst xmlns:p="http://schemas.openxmlformats.org/presentationml/2006/main">
  <p:tag name="AS_UNIQUEID" val="575"/>
</p:tagLst>
</file>

<file path=ppt/tags/tag74.xml><?xml version="1.0" encoding="utf-8"?>
<p:tagLst xmlns:p="http://schemas.openxmlformats.org/presentationml/2006/main">
  <p:tag name="AS_UNIQUEID" val="576"/>
</p:tagLst>
</file>

<file path=ppt/tags/tag75.xml><?xml version="1.0" encoding="utf-8"?>
<p:tagLst xmlns:p="http://schemas.openxmlformats.org/presentationml/2006/main">
  <p:tag name="AS_UNIQUEID" val="577"/>
</p:tagLst>
</file>

<file path=ppt/tags/tag76.xml><?xml version="1.0" encoding="utf-8"?>
<p:tagLst xmlns:p="http://schemas.openxmlformats.org/presentationml/2006/main">
  <p:tag name="AS_UNIQUEID" val="578"/>
</p:tagLst>
</file>

<file path=ppt/tags/tag77.xml><?xml version="1.0" encoding="utf-8"?>
<p:tagLst xmlns:p="http://schemas.openxmlformats.org/presentationml/2006/main">
  <p:tag name="AS_UNIQUEID" val="579"/>
</p:tagLst>
</file>

<file path=ppt/tags/tag78.xml><?xml version="1.0" encoding="utf-8"?>
<p:tagLst xmlns:p="http://schemas.openxmlformats.org/presentationml/2006/main">
  <p:tag name="AS_UNIQUEID" val="580"/>
</p:tagLst>
</file>

<file path=ppt/tags/tag79.xml><?xml version="1.0" encoding="utf-8"?>
<p:tagLst xmlns:p="http://schemas.openxmlformats.org/presentationml/2006/main">
  <p:tag name="AS_UNIQUEID" val="581"/>
</p:tagLst>
</file>

<file path=ppt/tags/tag80.xml><?xml version="1.0" encoding="utf-8"?>
<p:tagLst xmlns:p="http://schemas.openxmlformats.org/presentationml/2006/main">
  <p:tag name="AS_UNIQUEID" val="582"/>
</p:tagLst>
</file>

<file path=ppt/tags/tag81.xml><?xml version="1.0" encoding="utf-8"?>
<p:tagLst xmlns:p="http://schemas.openxmlformats.org/presentationml/2006/main">
  <p:tag name="AS_UNIQUEID" val="583"/>
</p:tagLst>
</file>

<file path=ppt/tags/tag82.xml><?xml version="1.0" encoding="utf-8"?>
<p:tagLst xmlns:p="http://schemas.openxmlformats.org/presentationml/2006/main">
  <p:tag name="AS_UNIQUEID" val="584"/>
</p:tagLst>
</file>

<file path=ppt/tags/tag83.xml><?xml version="1.0" encoding="utf-8"?>
<p:tagLst xmlns:p="http://schemas.openxmlformats.org/presentationml/2006/main">
  <p:tag name="AS_UNIQUEID" val="585"/>
</p:tagLst>
</file>

<file path=ppt/tags/tag84.xml><?xml version="1.0" encoding="utf-8"?>
<p:tagLst xmlns:p="http://schemas.openxmlformats.org/presentationml/2006/main">
  <p:tag name="AS_UNIQUEID" val="586"/>
</p:tagLst>
</file>

<file path=ppt/tags/tag85.xml><?xml version="1.0" encoding="utf-8"?>
<p:tagLst xmlns:p="http://schemas.openxmlformats.org/presentationml/2006/main">
  <p:tag name="AS_UNIQUEID" val="587"/>
</p:tagLst>
</file>

<file path=ppt/tags/tag86.xml><?xml version="1.0" encoding="utf-8"?>
<p:tagLst xmlns:p="http://schemas.openxmlformats.org/presentationml/2006/main">
  <p:tag name="AS_UNIQUEID" val="588"/>
</p:tagLst>
</file>

<file path=ppt/tags/tag87.xml><?xml version="1.0" encoding="utf-8"?>
<p:tagLst xmlns:p="http://schemas.openxmlformats.org/presentationml/2006/main">
  <p:tag name="AS_UNIQUEID" val="589"/>
</p:tagLst>
</file>

<file path=ppt/tags/tag88.xml><?xml version="1.0" encoding="utf-8"?>
<p:tagLst xmlns:p="http://schemas.openxmlformats.org/presentationml/2006/main">
  <p:tag name="AS_UNIQUEID" val="270"/>
</p:tagLst>
</file>

<file path=ppt/tags/tag89.xml><?xml version="1.0" encoding="utf-8"?>
<p:tagLst xmlns:p="http://schemas.openxmlformats.org/presentationml/2006/main">
  <p:tag name="AS_UNIQUEID" val="271"/>
</p:tagLst>
</file>

<file path=ppt/tags/tag90.xml><?xml version="1.0" encoding="utf-8"?>
<p:tagLst xmlns:p="http://schemas.openxmlformats.org/presentationml/2006/main">
  <p:tag name="AS_UNIQUEID" val="272"/>
</p:tagLst>
</file>

<file path=ppt/tags/tag91.xml><?xml version="1.0" encoding="utf-8"?>
<p:tagLst xmlns:p="http://schemas.openxmlformats.org/presentationml/2006/main">
  <p:tag name="AS_UNIQUEID" val="273"/>
</p:tagLst>
</file>

<file path=ppt/tags/tag92.xml><?xml version="1.0" encoding="utf-8"?>
<p:tagLst xmlns:p="http://schemas.openxmlformats.org/presentationml/2006/main">
  <p:tag name="AS_UNIQUEID" val="274"/>
</p:tagLst>
</file>

<file path=ppt/tags/tag93.xml><?xml version="1.0" encoding="utf-8"?>
<p:tagLst xmlns:p="http://schemas.openxmlformats.org/presentationml/2006/main">
  <p:tag name="AS_UNIQUEID" val="275"/>
</p:tagLst>
</file>

<file path=ppt/tags/tag94.xml><?xml version="1.0" encoding="utf-8"?>
<p:tagLst xmlns:p="http://schemas.openxmlformats.org/presentationml/2006/main">
  <p:tag name="AS_UNIQUEID" val="276"/>
</p:tagLst>
</file>

<file path=ppt/tags/tag95.xml><?xml version="1.0" encoding="utf-8"?>
<p:tagLst xmlns:p="http://schemas.openxmlformats.org/presentationml/2006/main">
  <p:tag name="AS_UNIQUEID" val="277"/>
</p:tagLst>
</file>

<file path=ppt/tags/tag96.xml><?xml version="1.0" encoding="utf-8"?>
<p:tagLst xmlns:p="http://schemas.openxmlformats.org/presentationml/2006/main">
  <p:tag name="AS_UNIQUEID" val="278"/>
</p:tagLst>
</file>

<file path=ppt/tags/tag97.xml><?xml version="1.0" encoding="utf-8"?>
<p:tagLst xmlns:p="http://schemas.openxmlformats.org/presentationml/2006/main">
  <p:tag name="AS_UNIQUEID" val="279"/>
</p:tagLst>
</file>

<file path=ppt/tags/tag98.xml><?xml version="1.0" encoding="utf-8"?>
<p:tagLst xmlns:p="http://schemas.openxmlformats.org/presentationml/2006/main">
  <p:tag name="AS_UNIQUEID" val="280"/>
</p:tagLst>
</file>

<file path=ppt/tags/tag99.xml><?xml version="1.0" encoding="utf-8"?>
<p:tagLst xmlns:p="http://schemas.openxmlformats.org/presentationml/2006/main">
  <p:tag name="AS_UNIQUEID" val="281"/>
</p:tagLst>
</file>

<file path=ppt/tags/tag100.xml><?xml version="1.0" encoding="utf-8"?>
<p:tagLst xmlns:p="http://schemas.openxmlformats.org/presentationml/2006/main">
  <p:tag name="AS_UNIQUEID" val="501"/>
</p:tagLst>
</file>

<file path=ppt/tags/tag101.xml><?xml version="1.0" encoding="utf-8"?>
<p:tagLst xmlns:p="http://schemas.openxmlformats.org/presentationml/2006/main">
  <p:tag name="AS_UNIQUEID" val="282"/>
</p:tagLst>
</file>

<file path=ppt/tags/tag102.xml><?xml version="1.0" encoding="utf-8"?>
<p:tagLst xmlns:p="http://schemas.openxmlformats.org/presentationml/2006/main">
  <p:tag name="AS_UNIQUEID" val="283"/>
</p:tagLst>
</file>

<file path=ppt/tags/tag103.xml><?xml version="1.0" encoding="utf-8"?>
<p:tagLst xmlns:p="http://schemas.openxmlformats.org/presentationml/2006/main">
  <p:tag name="AS_UNIQUEID" val="284"/>
</p:tagLst>
</file>

<file path=ppt/tags/tag104.xml><?xml version="1.0" encoding="utf-8"?>
<p:tagLst xmlns:p="http://schemas.openxmlformats.org/presentationml/2006/main">
  <p:tag name="AS_UNIQUEID" val="285"/>
</p:tagLst>
</file>

<file path=ppt/tags/tag105.xml><?xml version="1.0" encoding="utf-8"?>
<p:tagLst xmlns:p="http://schemas.openxmlformats.org/presentationml/2006/main">
  <p:tag name="AS_UNIQUEID" val="286"/>
</p:tagLst>
</file>

<file path=ppt/tags/tag106.xml><?xml version="1.0" encoding="utf-8"?>
<p:tagLst xmlns:p="http://schemas.openxmlformats.org/presentationml/2006/main">
  <p:tag name="AS_UNIQUEID" val="287"/>
</p:tagLst>
</file>

<file path=ppt/tags/tag107.xml><?xml version="1.0" encoding="utf-8"?>
<p:tagLst xmlns:p="http://schemas.openxmlformats.org/presentationml/2006/main">
  <p:tag name="AS_UNIQUEID" val="288"/>
</p:tagLst>
</file>

<file path=ppt/tags/tag108.xml><?xml version="1.0" encoding="utf-8"?>
<p:tagLst xmlns:p="http://schemas.openxmlformats.org/presentationml/2006/main">
  <p:tag name="AS_UNIQUEID" val="289"/>
</p:tagLst>
</file>

<file path=ppt/tags/tag109.xml><?xml version="1.0" encoding="utf-8"?>
<p:tagLst xmlns:p="http://schemas.openxmlformats.org/presentationml/2006/main">
  <p:tag name="AS_UNIQUEID" val="290"/>
</p:tagLst>
</file>

<file path=ppt/tags/tag110.xml><?xml version="1.0" encoding="utf-8"?>
<p:tagLst xmlns:p="http://schemas.openxmlformats.org/presentationml/2006/main">
  <p:tag name="AS_UNIQUEID" val="291"/>
</p:tagLst>
</file>

<file path=ppt/tags/tag111.xml><?xml version="1.0" encoding="utf-8"?>
<p:tagLst xmlns:p="http://schemas.openxmlformats.org/presentationml/2006/main">
  <p:tag name="AS_UNIQUEID" val="292"/>
</p:tagLst>
</file>

<file path=ppt/tags/tag112.xml><?xml version="1.0" encoding="utf-8"?>
<p:tagLst xmlns:p="http://schemas.openxmlformats.org/presentationml/2006/main">
  <p:tag name="AS_UNIQUEID" val="293"/>
</p:tagLst>
</file>

<file path=ppt/tags/tag113.xml><?xml version="1.0" encoding="utf-8"?>
<p:tagLst xmlns:p="http://schemas.openxmlformats.org/presentationml/2006/main">
  <p:tag name="AS_UNIQUEID" val="294"/>
</p:tagLst>
</file>

<file path=ppt/tags/tag114.xml><?xml version="1.0" encoding="utf-8"?>
<p:tagLst xmlns:p="http://schemas.openxmlformats.org/presentationml/2006/main">
  <p:tag name="AS_UNIQUEID" val="295"/>
</p:tagLst>
</file>

<file path=ppt/tags/tag115.xml><?xml version="1.0" encoding="utf-8"?>
<p:tagLst xmlns:p="http://schemas.openxmlformats.org/presentationml/2006/main">
  <p:tag name="AS_UNIQUEID" val="296"/>
</p:tagLst>
</file>

<file path=ppt/tags/tag116.xml><?xml version="1.0" encoding="utf-8"?>
<p:tagLst xmlns:p="http://schemas.openxmlformats.org/presentationml/2006/main">
  <p:tag name="AS_UNIQUEID" val="297"/>
</p:tagLst>
</file>

<file path=ppt/tags/tag117.xml><?xml version="1.0" encoding="utf-8"?>
<p:tagLst xmlns:p="http://schemas.openxmlformats.org/presentationml/2006/main">
  <p:tag name="AS_UNIQUEID" val="298"/>
</p:tagLst>
</file>

<file path=ppt/tags/tag118.xml><?xml version="1.0" encoding="utf-8"?>
<p:tagLst xmlns:p="http://schemas.openxmlformats.org/presentationml/2006/main">
  <p:tag name="AS_UNIQUEID" val="299"/>
</p:tagLst>
</file>

<file path=ppt/tags/tag119.xml><?xml version="1.0" encoding="utf-8"?>
<p:tagLst xmlns:p="http://schemas.openxmlformats.org/presentationml/2006/main">
  <p:tag name="AS_UNIQUEID" val="300"/>
</p:tagLst>
</file>

<file path=ppt/tags/tag120.xml><?xml version="1.0" encoding="utf-8"?>
<p:tagLst xmlns:p="http://schemas.openxmlformats.org/presentationml/2006/main">
  <p:tag name="AS_UNIQUEID" val="301"/>
</p:tagLst>
</file>

<file path=ppt/tags/tag121.xml><?xml version="1.0" encoding="utf-8"?>
<p:tagLst xmlns:p="http://schemas.openxmlformats.org/presentationml/2006/main">
  <p:tag name="AS_UNIQUEID" val="302"/>
</p:tagLst>
</file>

<file path=ppt/tags/tag122.xml><?xml version="1.0" encoding="utf-8"?>
<p:tagLst xmlns:p="http://schemas.openxmlformats.org/presentationml/2006/main">
  <p:tag name="AS_UNIQUEID" val="303"/>
</p:tagLst>
</file>

<file path=ppt/tags/tag123.xml><?xml version="1.0" encoding="utf-8"?>
<p:tagLst xmlns:p="http://schemas.openxmlformats.org/presentationml/2006/main">
  <p:tag name="AS_UNIQUEID" val="304"/>
</p:tagLst>
</file>

<file path=ppt/tags/tag124.xml><?xml version="1.0" encoding="utf-8"?>
<p:tagLst xmlns:p="http://schemas.openxmlformats.org/presentationml/2006/main">
  <p:tag name="AS_UNIQUEID" val="305"/>
</p:tagLst>
</file>

<file path=ppt/tags/tag125.xml><?xml version="1.0" encoding="utf-8"?>
<p:tagLst xmlns:p="http://schemas.openxmlformats.org/presentationml/2006/main">
  <p:tag name="AS_UNIQUEID" val="306"/>
</p:tagLst>
</file>

<file path=ppt/tags/tag126.xml><?xml version="1.0" encoding="utf-8"?>
<p:tagLst xmlns:p="http://schemas.openxmlformats.org/presentationml/2006/main">
  <p:tag name="AS_UNIQUEID" val="307"/>
</p:tagLst>
</file>

<file path=ppt/tags/tag127.xml><?xml version="1.0" encoding="utf-8"?>
<p:tagLst xmlns:p="http://schemas.openxmlformats.org/presentationml/2006/main">
  <p:tag name="AS_UNIQUEID" val="502"/>
</p:tagLst>
</file>

<file path=ppt/tags/tag128.xml><?xml version="1.0" encoding="utf-8"?>
<p:tagLst xmlns:p="http://schemas.openxmlformats.org/presentationml/2006/main">
  <p:tag name="AS_UNIQUEID" val="308"/>
</p:tagLst>
</file>

<file path=ppt/tags/tag129.xml><?xml version="1.0" encoding="utf-8"?>
<p:tagLst xmlns:p="http://schemas.openxmlformats.org/presentationml/2006/main">
  <p:tag name="AS_UNIQUEID" val="309"/>
</p:tagLst>
</file>

<file path=ppt/tags/tag130.xml><?xml version="1.0" encoding="utf-8"?>
<p:tagLst xmlns:p="http://schemas.openxmlformats.org/presentationml/2006/main">
  <p:tag name="AS_UNIQUEID" val="310"/>
</p:tagLst>
</file>

<file path=ppt/tags/tag131.xml><?xml version="1.0" encoding="utf-8"?>
<p:tagLst xmlns:p="http://schemas.openxmlformats.org/presentationml/2006/main">
  <p:tag name="AS_UNIQUEID" val="311"/>
</p:tagLst>
</file>

<file path=ppt/tags/tag132.xml><?xml version="1.0" encoding="utf-8"?>
<p:tagLst xmlns:p="http://schemas.openxmlformats.org/presentationml/2006/main">
  <p:tag name="AS_UNIQUEID" val="312"/>
</p:tagLst>
</file>

<file path=ppt/tags/tag133.xml><?xml version="1.0" encoding="utf-8"?>
<p:tagLst xmlns:p="http://schemas.openxmlformats.org/presentationml/2006/main">
  <p:tag name="AS_UNIQUEID" val="313"/>
</p:tagLst>
</file>

<file path=ppt/tags/tag134.xml><?xml version="1.0" encoding="utf-8"?>
<p:tagLst xmlns:p="http://schemas.openxmlformats.org/presentationml/2006/main">
  <p:tag name="AS_UNIQUEID" val="314"/>
</p:tagLst>
</file>

<file path=ppt/tags/tag135.xml><?xml version="1.0" encoding="utf-8"?>
<p:tagLst xmlns:p="http://schemas.openxmlformats.org/presentationml/2006/main">
  <p:tag name="AS_UNIQUEID" val="315"/>
</p:tagLst>
</file>

<file path=ppt/tags/tag136.xml><?xml version="1.0" encoding="utf-8"?>
<p:tagLst xmlns:p="http://schemas.openxmlformats.org/presentationml/2006/main">
  <p:tag name="AS_UNIQUEID" val="316"/>
</p:tagLst>
</file>

<file path=ppt/tags/tag137.xml><?xml version="1.0" encoding="utf-8"?>
<p:tagLst xmlns:p="http://schemas.openxmlformats.org/presentationml/2006/main">
  <p:tag name="AS_UNIQUEID" val="317"/>
</p:tagLst>
</file>

<file path=ppt/tags/tag138.xml><?xml version="1.0" encoding="utf-8"?>
<p:tagLst xmlns:p="http://schemas.openxmlformats.org/presentationml/2006/main">
  <p:tag name="AS_UNIQUEID" val="318"/>
</p:tagLst>
</file>

<file path=ppt/tags/tag139.xml><?xml version="1.0" encoding="utf-8"?>
<p:tagLst xmlns:p="http://schemas.openxmlformats.org/presentationml/2006/main">
  <p:tag name="AS_UNIQUEID" val="319"/>
</p:tagLst>
</file>

<file path=ppt/tags/tag140.xml><?xml version="1.0" encoding="utf-8"?>
<p:tagLst xmlns:p="http://schemas.openxmlformats.org/presentationml/2006/main">
  <p:tag name="AS_UNIQUEID" val="320"/>
</p:tagLst>
</file>

<file path=ppt/tags/tag141.xml><?xml version="1.0" encoding="utf-8"?>
<p:tagLst xmlns:p="http://schemas.openxmlformats.org/presentationml/2006/main">
  <p:tag name="AS_UNIQUEID" val="321"/>
</p:tagLst>
</file>

<file path=ppt/tags/tag142.xml><?xml version="1.0" encoding="utf-8"?>
<p:tagLst xmlns:p="http://schemas.openxmlformats.org/presentationml/2006/main">
  <p:tag name="AS_UNIQUEID" val="322"/>
</p:tagLst>
</file>

<file path=ppt/tags/tag143.xml><?xml version="1.0" encoding="utf-8"?>
<p:tagLst xmlns:p="http://schemas.openxmlformats.org/presentationml/2006/main">
  <p:tag name="AS_UNIQUEID" val="323"/>
</p:tagLst>
</file>

<file path=ppt/tags/tag144.xml><?xml version="1.0" encoding="utf-8"?>
<p:tagLst xmlns:p="http://schemas.openxmlformats.org/presentationml/2006/main">
  <p:tag name="AS_UNIQUEID" val="324"/>
</p:tagLst>
</file>

<file path=ppt/tags/tag145.xml><?xml version="1.0" encoding="utf-8"?>
<p:tagLst xmlns:p="http://schemas.openxmlformats.org/presentationml/2006/main">
  <p:tag name="AS_UNIQUEID" val="325"/>
</p:tagLst>
</file>

<file path=ppt/tags/tag146.xml><?xml version="1.0" encoding="utf-8"?>
<p:tagLst xmlns:p="http://schemas.openxmlformats.org/presentationml/2006/main">
  <p:tag name="AS_UNIQUEID" val="326"/>
</p:tagLst>
</file>

<file path=ppt/tags/tag147.xml><?xml version="1.0" encoding="utf-8"?>
<p:tagLst xmlns:p="http://schemas.openxmlformats.org/presentationml/2006/main">
  <p:tag name="AS_UNIQUEID" val="327"/>
</p:tagLst>
</file>

<file path=ppt/tags/tag148.xml><?xml version="1.0" encoding="utf-8"?>
<p:tagLst xmlns:p="http://schemas.openxmlformats.org/presentationml/2006/main">
  <p:tag name="AS_UNIQUEID" val="328"/>
</p:tagLst>
</file>

<file path=ppt/tags/tag149.xml><?xml version="1.0" encoding="utf-8"?>
<p:tagLst xmlns:p="http://schemas.openxmlformats.org/presentationml/2006/main">
  <p:tag name="AS_UNIQUEID" val="329"/>
</p:tagLst>
</file>

<file path=ppt/tags/tag150.xml><?xml version="1.0" encoding="utf-8"?>
<p:tagLst xmlns:p="http://schemas.openxmlformats.org/presentationml/2006/main">
  <p:tag name="AS_UNIQUEID" val="330"/>
</p:tagLst>
</file>

<file path=ppt/tags/tag151.xml><?xml version="1.0" encoding="utf-8"?>
<p:tagLst xmlns:p="http://schemas.openxmlformats.org/presentationml/2006/main">
  <p:tag name="AS_UNIQUEID" val="331"/>
</p:tagLst>
</file>

<file path=ppt/tags/tag152.xml><?xml version="1.0" encoding="utf-8"?>
<p:tagLst xmlns:p="http://schemas.openxmlformats.org/presentationml/2006/main">
  <p:tag name="AS_UNIQUEID" val="332"/>
</p:tagLst>
</file>

<file path=ppt/tags/tag153.xml><?xml version="1.0" encoding="utf-8"?>
<p:tagLst xmlns:p="http://schemas.openxmlformats.org/presentationml/2006/main">
  <p:tag name="AS_UNIQUEID" val="333"/>
</p:tagLst>
</file>

<file path=ppt/tags/tag154.xml><?xml version="1.0" encoding="utf-8"?>
<p:tagLst xmlns:p="http://schemas.openxmlformats.org/presentationml/2006/main">
  <p:tag name="AS_UNIQUEID" val="334"/>
</p:tagLst>
</file>

<file path=ppt/tags/tag155.xml><?xml version="1.0" encoding="utf-8"?>
<p:tagLst xmlns:p="http://schemas.openxmlformats.org/presentationml/2006/main">
  <p:tag name="AS_UNIQUEID" val="335"/>
</p:tagLst>
</file>

<file path=ppt/tags/tag156.xml><?xml version="1.0" encoding="utf-8"?>
<p:tagLst xmlns:p="http://schemas.openxmlformats.org/presentationml/2006/main">
  <p:tag name="AS_UNIQUEID" val="336"/>
</p:tagLst>
</file>

<file path=ppt/tags/tag157.xml><?xml version="1.0" encoding="utf-8"?>
<p:tagLst xmlns:p="http://schemas.openxmlformats.org/presentationml/2006/main">
  <p:tag name="AS_UNIQUEID" val="337"/>
</p:tagLst>
</file>

<file path=ppt/tags/tag158.xml><?xml version="1.0" encoding="utf-8"?>
<p:tagLst xmlns:p="http://schemas.openxmlformats.org/presentationml/2006/main">
  <p:tag name="AS_UNIQUEID" val="338"/>
</p:tagLst>
</file>

<file path=ppt/tags/tag159.xml><?xml version="1.0" encoding="utf-8"?>
<p:tagLst xmlns:p="http://schemas.openxmlformats.org/presentationml/2006/main">
  <p:tag name="AS_UNIQUEID" val="339"/>
</p:tagLst>
</file>

<file path=ppt/tags/tag160.xml><?xml version="1.0" encoding="utf-8"?>
<p:tagLst xmlns:p="http://schemas.openxmlformats.org/presentationml/2006/main">
  <p:tag name="AS_UNIQUEID" val="340"/>
</p:tagLst>
</file>

<file path=ppt/tags/tag161.xml><?xml version="1.0" encoding="utf-8"?>
<p:tagLst xmlns:p="http://schemas.openxmlformats.org/presentationml/2006/main">
  <p:tag name="AS_UNIQUEID" val="341"/>
</p:tagLst>
</file>

<file path=ppt/tags/tag162.xml><?xml version="1.0" encoding="utf-8"?>
<p:tagLst xmlns:p="http://schemas.openxmlformats.org/presentationml/2006/main">
  <p:tag name="AS_UNIQUEID" val="342"/>
</p:tagLst>
</file>

<file path=ppt/tags/tag163.xml><?xml version="1.0" encoding="utf-8"?>
<p:tagLst xmlns:p="http://schemas.openxmlformats.org/presentationml/2006/main">
  <p:tag name="AS_UNIQUEID" val="343"/>
</p:tagLst>
</file>

<file path=ppt/tags/tag164.xml><?xml version="1.0" encoding="utf-8"?>
<p:tagLst xmlns:p="http://schemas.openxmlformats.org/presentationml/2006/main">
  <p:tag name="AS_UNIQUEID" val="344"/>
</p:tagLst>
</file>

<file path=ppt/tags/tag165.xml><?xml version="1.0" encoding="utf-8"?>
<p:tagLst xmlns:p="http://schemas.openxmlformats.org/presentationml/2006/main">
  <p:tag name="AS_UNIQUEID" val="345"/>
</p:tagLst>
</file>

<file path=ppt/tags/tag166.xml><?xml version="1.0" encoding="utf-8"?>
<p:tagLst xmlns:p="http://schemas.openxmlformats.org/presentationml/2006/main">
  <p:tag name="AS_UNIQUEID" val="590"/>
</p:tagLst>
</file>

<file path=ppt/tags/tag167.xml><?xml version="1.0" encoding="utf-8"?>
<p:tagLst xmlns:p="http://schemas.openxmlformats.org/presentationml/2006/main">
  <p:tag name="AS_UNIQUEID" val="591"/>
</p:tagLst>
</file>

<file path=ppt/tags/tag168.xml><?xml version="1.0" encoding="utf-8"?>
<p:tagLst xmlns:p="http://schemas.openxmlformats.org/presentationml/2006/main">
  <p:tag name="AS_UNIQUEID" val="592"/>
</p:tagLst>
</file>

<file path=ppt/tags/tag169.xml><?xml version="1.0" encoding="utf-8"?>
<p:tagLst xmlns:p="http://schemas.openxmlformats.org/presentationml/2006/main">
  <p:tag name="AS_UNIQUEID" val="593"/>
</p:tagLst>
</file>

<file path=ppt/tags/tag170.xml><?xml version="1.0" encoding="utf-8"?>
<p:tagLst xmlns:p="http://schemas.openxmlformats.org/presentationml/2006/main">
  <p:tag name="AS_UNIQUEID" val="594"/>
</p:tagLst>
</file>

<file path=ppt/tags/tag171.xml><?xml version="1.0" encoding="utf-8"?>
<p:tagLst xmlns:p="http://schemas.openxmlformats.org/presentationml/2006/main">
  <p:tag name="AS_UNIQUEID" val="595"/>
</p:tagLst>
</file>

<file path=ppt/tags/tag172.xml><?xml version="1.0" encoding="utf-8"?>
<p:tagLst xmlns:p="http://schemas.openxmlformats.org/presentationml/2006/main">
  <p:tag name="AS_UNIQUEID" val="596"/>
</p:tagLst>
</file>

<file path=ppt/tags/tag173.xml><?xml version="1.0" encoding="utf-8"?>
<p:tagLst xmlns:p="http://schemas.openxmlformats.org/presentationml/2006/main">
  <p:tag name="AS_UNIQUEID" val="597"/>
</p:tagLst>
</file>

<file path=ppt/tags/tag174.xml><?xml version="1.0" encoding="utf-8"?>
<p:tagLst xmlns:p="http://schemas.openxmlformats.org/presentationml/2006/main">
  <p:tag name="AS_UNIQUEID" val="598"/>
</p:tagLst>
</file>

<file path=ppt/tags/tag175.xml><?xml version="1.0" encoding="utf-8"?>
<p:tagLst xmlns:p="http://schemas.openxmlformats.org/presentationml/2006/main">
  <p:tag name="AS_UNIQUEID" val="599"/>
</p:tagLst>
</file>

<file path=ppt/tags/tag176.xml><?xml version="1.0" encoding="utf-8"?>
<p:tagLst xmlns:p="http://schemas.openxmlformats.org/presentationml/2006/main">
  <p:tag name="AS_UNIQUEID" val="600"/>
</p:tagLst>
</file>

<file path=ppt/tags/tag177.xml><?xml version="1.0" encoding="utf-8"?>
<p:tagLst xmlns:p="http://schemas.openxmlformats.org/presentationml/2006/main">
  <p:tag name="AS_UNIQUEID" val="601"/>
</p:tagLst>
</file>

<file path=ppt/tags/tag178.xml><?xml version="1.0" encoding="utf-8"?>
<p:tagLst xmlns:p="http://schemas.openxmlformats.org/presentationml/2006/main">
  <p:tag name="AS_UNIQUEID" val="602"/>
</p:tagLst>
</file>

<file path=ppt/tags/tag179.xml><?xml version="1.0" encoding="utf-8"?>
<p:tagLst xmlns:p="http://schemas.openxmlformats.org/presentationml/2006/main">
  <p:tag name="AS_UNIQUEID" val="603"/>
</p:tagLst>
</file>

<file path=ppt/tags/tag180.xml><?xml version="1.0" encoding="utf-8"?>
<p:tagLst xmlns:p="http://schemas.openxmlformats.org/presentationml/2006/main">
  <p:tag name="AS_UNIQUEID" val="604"/>
</p:tagLst>
</file>

<file path=ppt/tags/tag181.xml><?xml version="1.0" encoding="utf-8"?>
<p:tagLst xmlns:p="http://schemas.openxmlformats.org/presentationml/2006/main">
  <p:tag name="AS_UNIQUEID" val="605"/>
</p:tagLst>
</file>

<file path=ppt/tags/tag182.xml><?xml version="1.0" encoding="utf-8"?>
<p:tagLst xmlns:p="http://schemas.openxmlformats.org/presentationml/2006/main">
  <p:tag name="AS_UNIQUEID" val="606"/>
</p:tagLst>
</file>

<file path=ppt/tags/tag183.xml><?xml version="1.0" encoding="utf-8"?>
<p:tagLst xmlns:p="http://schemas.openxmlformats.org/presentationml/2006/main">
  <p:tag name="AS_UNIQUEID" val="607"/>
</p:tagLst>
</file>

<file path=ppt/tags/tag184.xml><?xml version="1.0" encoding="utf-8"?>
<p:tagLst xmlns:p="http://schemas.openxmlformats.org/presentationml/2006/main">
  <p:tag name="AS_UNIQUEID" val="608"/>
</p:tagLst>
</file>

<file path=ppt/tags/tag185.xml><?xml version="1.0" encoding="utf-8"?>
<p:tagLst xmlns:p="http://schemas.openxmlformats.org/presentationml/2006/main">
  <p:tag name="AS_UNIQUEID" val="609"/>
</p:tagLst>
</file>

<file path=ppt/tags/tag186.xml><?xml version="1.0" encoding="utf-8"?>
<p:tagLst xmlns:p="http://schemas.openxmlformats.org/presentationml/2006/main">
  <p:tag name="AS_UNIQUEID" val="610"/>
</p:tagLst>
</file>

<file path=ppt/tags/tag187.xml><?xml version="1.0" encoding="utf-8"?>
<p:tagLst xmlns:p="http://schemas.openxmlformats.org/presentationml/2006/main">
  <p:tag name="AS_UNIQUEID" val="611"/>
</p:tagLst>
</file>

<file path=ppt/tags/tag188.xml><?xml version="1.0" encoding="utf-8"?>
<p:tagLst xmlns:p="http://schemas.openxmlformats.org/presentationml/2006/main">
  <p:tag name="AS_UNIQUEID" val="612"/>
</p:tagLst>
</file>

<file path=ppt/tags/tag189.xml><?xml version="1.0" encoding="utf-8"?>
<p:tagLst xmlns:p="http://schemas.openxmlformats.org/presentationml/2006/main">
  <p:tag name="AS_UNIQUEID" val="613"/>
</p:tagLst>
</file>

<file path=ppt/tags/tag190.xml><?xml version="1.0" encoding="utf-8"?>
<p:tagLst xmlns:p="http://schemas.openxmlformats.org/presentationml/2006/main">
  <p:tag name="AS_UNIQUEID" val="614"/>
</p:tagLst>
</file>

<file path=ppt/tags/tag191.xml><?xml version="1.0" encoding="utf-8"?>
<p:tagLst xmlns:p="http://schemas.openxmlformats.org/presentationml/2006/main">
  <p:tag name="AS_UNIQUEID" val="615"/>
</p:tagLst>
</file>

<file path=ppt/tags/tag192.xml><?xml version="1.0" encoding="utf-8"?>
<p:tagLst xmlns:p="http://schemas.openxmlformats.org/presentationml/2006/main">
  <p:tag name="AS_UNIQUEID" val="616"/>
</p:tagLst>
</file>

<file path=ppt/tags/tag193.xml><?xml version="1.0" encoding="utf-8"?>
<p:tagLst xmlns:p="http://schemas.openxmlformats.org/presentationml/2006/main">
  <p:tag name="AS_UNIQUEID" val="617"/>
</p:tagLst>
</file>

<file path=ppt/tags/tag194.xml><?xml version="1.0" encoding="utf-8"?>
<p:tagLst xmlns:p="http://schemas.openxmlformats.org/presentationml/2006/main">
  <p:tag name="AS_UNIQUEID" val="618"/>
</p:tagLst>
</file>

<file path=ppt/tags/tag195.xml><?xml version="1.0" encoding="utf-8"?>
<p:tagLst xmlns:p="http://schemas.openxmlformats.org/presentationml/2006/main">
  <p:tag name="AS_UNIQUEID" val="619"/>
</p:tagLst>
</file>

<file path=ppt/tags/tag196.xml><?xml version="1.0" encoding="utf-8"?>
<p:tagLst xmlns:p="http://schemas.openxmlformats.org/presentationml/2006/main">
  <p:tag name="AS_UNIQUEID" val="620"/>
</p:tagLst>
</file>

<file path=ppt/tags/tag197.xml><?xml version="1.0" encoding="utf-8"?>
<p:tagLst xmlns:p="http://schemas.openxmlformats.org/presentationml/2006/main">
  <p:tag name="AS_UNIQUEID" val="621"/>
</p:tagLst>
</file>

<file path=ppt/tags/tag198.xml><?xml version="1.0" encoding="utf-8"?>
<p:tagLst xmlns:p="http://schemas.openxmlformats.org/presentationml/2006/main">
  <p:tag name="AS_UNIQUEID" val="622"/>
</p:tagLst>
</file>

<file path=ppt/tags/tag199.xml><?xml version="1.0" encoding="utf-8"?>
<p:tagLst xmlns:p="http://schemas.openxmlformats.org/presentationml/2006/main">
  <p:tag name="AS_UNIQUEID" val="623"/>
</p:tagLst>
</file>

<file path=ppt/tags/tag200.xml><?xml version="1.0" encoding="utf-8"?>
<p:tagLst xmlns:p="http://schemas.openxmlformats.org/presentationml/2006/main">
  <p:tag name="AS_UNIQUEID" val="624"/>
</p:tagLst>
</file>

<file path=ppt/tags/tag201.xml><?xml version="1.0" encoding="utf-8"?>
<p:tagLst xmlns:p="http://schemas.openxmlformats.org/presentationml/2006/main">
  <p:tag name="AS_UNIQUEID" val="625"/>
</p:tagLst>
</file>

<file path=ppt/tags/tag202.xml><?xml version="1.0" encoding="utf-8"?>
<p:tagLst xmlns:p="http://schemas.openxmlformats.org/presentationml/2006/main">
  <p:tag name="AS_UNIQUEID" val="626"/>
</p:tagLst>
</file>

<file path=ppt/tags/tag203.xml><?xml version="1.0" encoding="utf-8"?>
<p:tagLst xmlns:p="http://schemas.openxmlformats.org/presentationml/2006/main">
  <p:tag name="AS_UNIQUEID" val="627"/>
</p:tagLst>
</file>

<file path=ppt/tags/tag204.xml><?xml version="1.0" encoding="utf-8"?>
<p:tagLst xmlns:p="http://schemas.openxmlformats.org/presentationml/2006/main">
  <p:tag name="AS_UNIQUEID" val="628"/>
</p:tagLst>
</file>

<file path=ppt/tags/tag205.xml><?xml version="1.0" encoding="utf-8"?>
<p:tagLst xmlns:p="http://schemas.openxmlformats.org/presentationml/2006/main">
  <p:tag name="AS_UNIQUEID" val="629"/>
</p:tagLst>
</file>

<file path=ppt/tags/tag206.xml><?xml version="1.0" encoding="utf-8"?>
<p:tagLst xmlns:p="http://schemas.openxmlformats.org/presentationml/2006/main">
  <p:tag name="AS_UNIQUEID" val="630"/>
</p:tagLst>
</file>

<file path=ppt/tags/tag207.xml><?xml version="1.0" encoding="utf-8"?>
<p:tagLst xmlns:p="http://schemas.openxmlformats.org/presentationml/2006/main">
  <p:tag name="AS_UNIQUEID" val="631"/>
</p:tagLst>
</file>

<file path=ppt/tags/tag208.xml><?xml version="1.0" encoding="utf-8"?>
<p:tagLst xmlns:p="http://schemas.openxmlformats.org/presentationml/2006/main">
  <p:tag name="AS_UNIQUEID" val="632"/>
</p:tagLst>
</file>

<file path=ppt/tags/tag209.xml><?xml version="1.0" encoding="utf-8"?>
<p:tagLst xmlns:p="http://schemas.openxmlformats.org/presentationml/2006/main">
  <p:tag name="AS_UNIQUEID" val="633"/>
</p:tagLst>
</file>

<file path=ppt/tags/tag210.xml><?xml version="1.0" encoding="utf-8"?>
<p:tagLst xmlns:p="http://schemas.openxmlformats.org/presentationml/2006/main">
  <p:tag name="AS_UNIQUEID" val="634"/>
</p:tagLst>
</file>

<file path=ppt/tags/tag211.xml><?xml version="1.0" encoding="utf-8"?>
<p:tagLst xmlns:p="http://schemas.openxmlformats.org/presentationml/2006/main">
  <p:tag name="AS_UNIQUEID" val="635"/>
</p:tagLst>
</file>

<file path=ppt/tags/tag212.xml><?xml version="1.0" encoding="utf-8"?>
<p:tagLst xmlns:p="http://schemas.openxmlformats.org/presentationml/2006/main">
  <p:tag name="AS_UNIQUEID" val="636"/>
</p:tagLst>
</file>

<file path=ppt/tags/tag213.xml><?xml version="1.0" encoding="utf-8"?>
<p:tagLst xmlns:p="http://schemas.openxmlformats.org/presentationml/2006/main">
  <p:tag name="AS_UNIQUEID" val="637"/>
</p:tagLst>
</file>

<file path=ppt/tags/tag214.xml><?xml version="1.0" encoding="utf-8"?>
<p:tagLst xmlns:p="http://schemas.openxmlformats.org/presentationml/2006/main">
  <p:tag name="AS_UNIQUEID" val="638"/>
</p:tagLst>
</file>

<file path=ppt/tags/tag215.xml><?xml version="1.0" encoding="utf-8"?>
<p:tagLst xmlns:p="http://schemas.openxmlformats.org/presentationml/2006/main">
  <p:tag name="AS_UNIQUEID" val="639"/>
</p:tagLst>
</file>

<file path=ppt/tags/tag216.xml><?xml version="1.0" encoding="utf-8"?>
<p:tagLst xmlns:p="http://schemas.openxmlformats.org/presentationml/2006/main">
  <p:tag name="AS_UNIQUEID" val="640"/>
</p:tagLst>
</file>

<file path=ppt/tags/tag217.xml><?xml version="1.0" encoding="utf-8"?>
<p:tagLst xmlns:p="http://schemas.openxmlformats.org/presentationml/2006/main">
  <p:tag name="AS_UNIQUEID" val="641"/>
</p:tagLst>
</file>

<file path=ppt/tags/tag218.xml><?xml version="1.0" encoding="utf-8"?>
<p:tagLst xmlns:p="http://schemas.openxmlformats.org/presentationml/2006/main">
  <p:tag name="AS_UNIQUEID" val="642"/>
</p:tagLst>
</file>

<file path=ppt/tags/tag219.xml><?xml version="1.0" encoding="utf-8"?>
<p:tagLst xmlns:p="http://schemas.openxmlformats.org/presentationml/2006/main">
  <p:tag name="AS_UNIQUEID" val="643"/>
</p:tagLst>
</file>

<file path=ppt/tags/tag220.xml><?xml version="1.0" encoding="utf-8"?>
<p:tagLst xmlns:p="http://schemas.openxmlformats.org/presentationml/2006/main">
  <p:tag name="AS_UNIQUEID" val="644"/>
</p:tagLst>
</file>

<file path=ppt/tags/tag221.xml><?xml version="1.0" encoding="utf-8"?>
<p:tagLst xmlns:p="http://schemas.openxmlformats.org/presentationml/2006/main">
  <p:tag name="AS_UNIQUEID" val="645"/>
</p:tagLst>
</file>

<file path=ppt/tags/tag222.xml><?xml version="1.0" encoding="utf-8"?>
<p:tagLst xmlns:p="http://schemas.openxmlformats.org/presentationml/2006/main">
  <p:tag name="AS_UNIQUEID" val="646"/>
</p:tagLst>
</file>

<file path=ppt/tags/tag223.xml><?xml version="1.0" encoding="utf-8"?>
<p:tagLst xmlns:p="http://schemas.openxmlformats.org/presentationml/2006/main">
  <p:tag name="AS_UNIQUEID" val="647"/>
</p:tagLst>
</file>

<file path=ppt/tags/tag224.xml><?xml version="1.0" encoding="utf-8"?>
<p:tagLst xmlns:p="http://schemas.openxmlformats.org/presentationml/2006/main">
  <p:tag name="AS_UNIQUEID" val="648"/>
</p:tagLst>
</file>

<file path=ppt/tags/tag225.xml><?xml version="1.0" encoding="utf-8"?>
<p:tagLst xmlns:p="http://schemas.openxmlformats.org/presentationml/2006/main">
  <p:tag name="AS_UNIQUEID" val="649"/>
</p:tagLst>
</file>

<file path=ppt/tags/tag226.xml><?xml version="1.0" encoding="utf-8"?>
<p:tagLst xmlns:p="http://schemas.openxmlformats.org/presentationml/2006/main">
  <p:tag name="AS_UNIQUEID" val="650"/>
</p:tagLst>
</file>

<file path=ppt/tags/tag227.xml><?xml version="1.0" encoding="utf-8"?>
<p:tagLst xmlns:p="http://schemas.openxmlformats.org/presentationml/2006/main">
  <p:tag name="AS_UNIQUEID" val="651"/>
</p:tagLst>
</file>

<file path=ppt/tags/tag228.xml><?xml version="1.0" encoding="utf-8"?>
<p:tagLst xmlns:p="http://schemas.openxmlformats.org/presentationml/2006/main">
  <p:tag name="AS_UNIQUEID" val="652"/>
</p:tagLst>
</file>

<file path=ppt/tags/tag229.xml><?xml version="1.0" encoding="utf-8"?>
<p:tagLst xmlns:p="http://schemas.openxmlformats.org/presentationml/2006/main">
  <p:tag name="AS_UNIQUEID" val="653"/>
</p:tagLst>
</file>

<file path=ppt/tags/tag230.xml><?xml version="1.0" encoding="utf-8"?>
<p:tagLst xmlns:p="http://schemas.openxmlformats.org/presentationml/2006/main">
  <p:tag name="AS_UNIQUEID" val="654"/>
</p:tagLst>
</file>

<file path=ppt/tags/tag231.xml><?xml version="1.0" encoding="utf-8"?>
<p:tagLst xmlns:p="http://schemas.openxmlformats.org/presentationml/2006/main">
  <p:tag name="AS_UNIQUEID" val="655"/>
</p:tagLst>
</file>

<file path=ppt/tags/tag232.xml><?xml version="1.0" encoding="utf-8"?>
<p:tagLst xmlns:p="http://schemas.openxmlformats.org/presentationml/2006/main">
  <p:tag name="AS_UNIQUEID" val="656"/>
</p:tagLst>
</file>

<file path=ppt/tags/tag233.xml><?xml version="1.0" encoding="utf-8"?>
<p:tagLst xmlns:p="http://schemas.openxmlformats.org/presentationml/2006/main">
  <p:tag name="AS_UNIQUEID" val="657"/>
</p:tagLst>
</file>

<file path=ppt/tags/tag234.xml><?xml version="1.0" encoding="utf-8"?>
<p:tagLst xmlns:p="http://schemas.openxmlformats.org/presentationml/2006/main">
  <p:tag name="AS_UNIQUEID" val="658"/>
</p:tagLst>
</file>

<file path=ppt/tags/tag235.xml><?xml version="1.0" encoding="utf-8"?>
<p:tagLst xmlns:p="http://schemas.openxmlformats.org/presentationml/2006/main">
  <p:tag name="AS_UNIQUEID" val="659"/>
</p:tagLst>
</file>

<file path=ppt/tags/tag236.xml><?xml version="1.0" encoding="utf-8"?>
<p:tagLst xmlns:p="http://schemas.openxmlformats.org/presentationml/2006/main">
  <p:tag name="AS_UNIQUEID" val="660"/>
</p:tagLst>
</file>

<file path=ppt/tags/tag237.xml><?xml version="1.0" encoding="utf-8"?>
<p:tagLst xmlns:p="http://schemas.openxmlformats.org/presentationml/2006/main">
  <p:tag name="AS_UNIQUEID" val="661"/>
</p:tagLst>
</file>

<file path=ppt/tags/tag238.xml><?xml version="1.0" encoding="utf-8"?>
<p:tagLst xmlns:p="http://schemas.openxmlformats.org/presentationml/2006/main">
  <p:tag name="AS_UNIQUEID" val="662"/>
</p:tagLst>
</file>

<file path=ppt/tags/tag239.xml><?xml version="1.0" encoding="utf-8"?>
<p:tagLst xmlns:p="http://schemas.openxmlformats.org/presentationml/2006/main">
  <p:tag name="AS_UNIQUEID" val="663"/>
</p:tagLst>
</file>

<file path=ppt/tags/tag240.xml><?xml version="1.0" encoding="utf-8"?>
<p:tagLst xmlns:p="http://schemas.openxmlformats.org/presentationml/2006/main">
  <p:tag name="AS_UNIQUEID" val="664"/>
</p:tagLst>
</file>

<file path=ppt/tags/tag241.xml><?xml version="1.0" encoding="utf-8"?>
<p:tagLst xmlns:p="http://schemas.openxmlformats.org/presentationml/2006/main">
  <p:tag name="AS_UNIQUEID" val="665"/>
</p:tagLst>
</file>

<file path=ppt/tags/tag242.xml><?xml version="1.0" encoding="utf-8"?>
<p:tagLst xmlns:p="http://schemas.openxmlformats.org/presentationml/2006/main">
  <p:tag name="AS_UNIQUEID" val="666"/>
</p:tagLst>
</file>

<file path=ppt/tags/tag243.xml><?xml version="1.0" encoding="utf-8"?>
<p:tagLst xmlns:p="http://schemas.openxmlformats.org/presentationml/2006/main">
  <p:tag name="AS_UNIQUEID" val="667"/>
</p:tagLst>
</file>

<file path=ppt/tags/tag244.xml><?xml version="1.0" encoding="utf-8"?>
<p:tagLst xmlns:p="http://schemas.openxmlformats.org/presentationml/2006/main">
  <p:tag name="AS_UNIQUEID" val="668"/>
</p:tagLst>
</file>

<file path=ppt/tags/tag245.xml><?xml version="1.0" encoding="utf-8"?>
<p:tagLst xmlns:p="http://schemas.openxmlformats.org/presentationml/2006/main">
  <p:tag name="AS_UNIQUEID" val="669"/>
</p:tagLst>
</file>

<file path=ppt/tags/tag246.xml><?xml version="1.0" encoding="utf-8"?>
<p:tagLst xmlns:p="http://schemas.openxmlformats.org/presentationml/2006/main">
  <p:tag name="AS_UNIQUEID" val="670"/>
</p:tagLst>
</file>

<file path=ppt/tags/tag247.xml><?xml version="1.0" encoding="utf-8"?>
<p:tagLst xmlns:p="http://schemas.openxmlformats.org/presentationml/2006/main">
  <p:tag name="AS_UNIQUEID" val="671"/>
</p:tagLst>
</file>

<file path=ppt/tags/tag248.xml><?xml version="1.0" encoding="utf-8"?>
<p:tagLst xmlns:p="http://schemas.openxmlformats.org/presentationml/2006/main">
  <p:tag name="AS_UNIQUEID" val="672"/>
</p:tagLst>
</file>

<file path=ppt/tags/tag249.xml><?xml version="1.0" encoding="utf-8"?>
<p:tagLst xmlns:p="http://schemas.openxmlformats.org/presentationml/2006/main">
  <p:tag name="AS_UNIQUEID" val="673"/>
</p:tagLst>
</file>

<file path=ppt/tags/tag250.xml><?xml version="1.0" encoding="utf-8"?>
<p:tagLst xmlns:p="http://schemas.openxmlformats.org/presentationml/2006/main">
  <p:tag name="AS_UNIQUEID" val="674"/>
</p:tagLst>
</file>

<file path=ppt/tags/tag251.xml><?xml version="1.0" encoding="utf-8"?>
<p:tagLst xmlns:p="http://schemas.openxmlformats.org/presentationml/2006/main">
  <p:tag name="AS_UNIQUEID" val="675"/>
</p:tagLst>
</file>

<file path=ppt/tags/tag252.xml><?xml version="1.0" encoding="utf-8"?>
<p:tagLst xmlns:p="http://schemas.openxmlformats.org/presentationml/2006/main">
  <p:tag name="AS_UNIQUEID" val="676"/>
</p:tagLst>
</file>

<file path=ppt/tags/tag253.xml><?xml version="1.0" encoding="utf-8"?>
<p:tagLst xmlns:p="http://schemas.openxmlformats.org/presentationml/2006/main">
  <p:tag name="AS_UNIQUEID" val="677"/>
</p:tagLst>
</file>

<file path=ppt/tags/tag254.xml><?xml version="1.0" encoding="utf-8"?>
<p:tagLst xmlns:p="http://schemas.openxmlformats.org/presentationml/2006/main">
  <p:tag name="AS_UNIQUEID" val="678"/>
</p:tagLst>
</file>

<file path=ppt/tags/tag255.xml><?xml version="1.0" encoding="utf-8"?>
<p:tagLst xmlns:p="http://schemas.openxmlformats.org/presentationml/2006/main">
  <p:tag name="AS_UNIQUEID" val="679"/>
</p:tagLst>
</file>

<file path=ppt/tags/tag256.xml><?xml version="1.0" encoding="utf-8"?>
<p:tagLst xmlns:p="http://schemas.openxmlformats.org/presentationml/2006/main">
  <p:tag name="AS_UNIQUEID" val="680"/>
</p:tagLst>
</file>

<file path=ppt/tags/tag257.xml><?xml version="1.0" encoding="utf-8"?>
<p:tagLst xmlns:p="http://schemas.openxmlformats.org/presentationml/2006/main">
  <p:tag name="AS_UNIQUEID" val="681"/>
</p:tagLst>
</file>

<file path=ppt/tags/tag258.xml><?xml version="1.0" encoding="utf-8"?>
<p:tagLst xmlns:p="http://schemas.openxmlformats.org/presentationml/2006/main">
  <p:tag name="AS_UNIQUEID" val="682"/>
</p:tagLst>
</file>

<file path=ppt/tags/tag259.xml><?xml version="1.0" encoding="utf-8"?>
<p:tagLst xmlns:p="http://schemas.openxmlformats.org/presentationml/2006/main">
  <p:tag name="AS_UNIQUEID" val="683"/>
</p:tagLst>
</file>

<file path=ppt/tags/tag260.xml><?xml version="1.0" encoding="utf-8"?>
<p:tagLst xmlns:p="http://schemas.openxmlformats.org/presentationml/2006/main">
  <p:tag name="AS_UNIQUEID" val="684"/>
</p:tagLst>
</file>

<file path=ppt/tags/tag261.xml><?xml version="1.0" encoding="utf-8"?>
<p:tagLst xmlns:p="http://schemas.openxmlformats.org/presentationml/2006/main">
  <p:tag name="AS_UNIQUEID" val="685"/>
</p:tagLst>
</file>

<file path=ppt/tags/tag262.xml><?xml version="1.0" encoding="utf-8"?>
<p:tagLst xmlns:p="http://schemas.openxmlformats.org/presentationml/2006/main">
  <p:tag name="AS_UNIQUEID" val="686"/>
</p:tagLst>
</file>

<file path=ppt/tags/tag263.xml><?xml version="1.0" encoding="utf-8"?>
<p:tagLst xmlns:p="http://schemas.openxmlformats.org/presentationml/2006/main">
  <p:tag name="AS_UNIQUEID" val="687"/>
</p:tagLst>
</file>

<file path=ppt/tags/tag264.xml><?xml version="1.0" encoding="utf-8"?>
<p:tagLst xmlns:p="http://schemas.openxmlformats.org/presentationml/2006/main">
  <p:tag name="AS_UNIQUEID" val="688"/>
</p:tagLst>
</file>

<file path=ppt/tags/tag265.xml><?xml version="1.0" encoding="utf-8"?>
<p:tagLst xmlns:p="http://schemas.openxmlformats.org/presentationml/2006/main">
  <p:tag name="AS_UNIQUEID" val="689"/>
</p:tagLst>
</file>

<file path=ppt/tags/tag266.xml><?xml version="1.0" encoding="utf-8"?>
<p:tagLst xmlns:p="http://schemas.openxmlformats.org/presentationml/2006/main">
  <p:tag name="AS_UNIQUEID" val="690"/>
</p:tagLst>
</file>

<file path=ppt/tags/tag267.xml><?xml version="1.0" encoding="utf-8"?>
<p:tagLst xmlns:p="http://schemas.openxmlformats.org/presentationml/2006/main">
  <p:tag name="AS_UNIQUEID" val="691"/>
</p:tagLst>
</file>

<file path=ppt/tags/tag268.xml><?xml version="1.0" encoding="utf-8"?>
<p:tagLst xmlns:p="http://schemas.openxmlformats.org/presentationml/2006/main">
  <p:tag name="AS_UNIQUEID" val="692"/>
</p:tagLst>
</file>

<file path=ppt/tags/tag269.xml><?xml version="1.0" encoding="utf-8"?>
<p:tagLst xmlns:p="http://schemas.openxmlformats.org/presentationml/2006/main">
  <p:tag name="AS_UNIQUEID" val="693"/>
</p:tagLst>
</file>

<file path=ppt/tags/tag270.xml><?xml version="1.0" encoding="utf-8"?>
<p:tagLst xmlns:p="http://schemas.openxmlformats.org/presentationml/2006/main">
  <p:tag name="AS_UNIQUEID" val="694"/>
</p:tagLst>
</file>

<file path=ppt/tags/tag271.xml><?xml version="1.0" encoding="utf-8"?>
<p:tagLst xmlns:p="http://schemas.openxmlformats.org/presentationml/2006/main">
  <p:tag name="AS_UNIQUEID" val="695"/>
</p:tagLst>
</file>

<file path=ppt/tags/tag272.xml><?xml version="1.0" encoding="utf-8"?>
<p:tagLst xmlns:p="http://schemas.openxmlformats.org/presentationml/2006/main">
  <p:tag name="AS_UNIQUEID" val="696"/>
</p:tagLst>
</file>

<file path=ppt/tags/tag273.xml><?xml version="1.0" encoding="utf-8"?>
<p:tagLst xmlns:p="http://schemas.openxmlformats.org/presentationml/2006/main">
  <p:tag name="AS_UNIQUEID" val="697"/>
</p:tagLst>
</file>

<file path=ppt/tags/tag274.xml><?xml version="1.0" encoding="utf-8"?>
<p:tagLst xmlns:p="http://schemas.openxmlformats.org/presentationml/2006/main">
  <p:tag name="AS_UNIQUEID" val="698"/>
</p:tagLst>
</file>

<file path=ppt/tags/tag275.xml><?xml version="1.0" encoding="utf-8"?>
<p:tagLst xmlns:p="http://schemas.openxmlformats.org/presentationml/2006/main">
  <p:tag name="AS_UNIQUEID" val="699"/>
</p:tagLst>
</file>

<file path=ppt/tags/tag276.xml><?xml version="1.0" encoding="utf-8"?>
<p:tagLst xmlns:p="http://schemas.openxmlformats.org/presentationml/2006/main">
  <p:tag name="AS_UNIQUEID" val="700"/>
</p:tagLst>
</file>

<file path=ppt/tags/tag277.xml><?xml version="1.0" encoding="utf-8"?>
<p:tagLst xmlns:p="http://schemas.openxmlformats.org/presentationml/2006/main">
  <p:tag name="AS_UNIQUEID" val="701"/>
</p:tagLst>
</file>

<file path=ppt/tags/tag278.xml><?xml version="1.0" encoding="utf-8"?>
<p:tagLst xmlns:p="http://schemas.openxmlformats.org/presentationml/2006/main">
  <p:tag name="AS_UNIQUEID" val="702"/>
</p:tagLst>
</file>

<file path=ppt/tags/tag279.xml><?xml version="1.0" encoding="utf-8"?>
<p:tagLst xmlns:p="http://schemas.openxmlformats.org/presentationml/2006/main">
  <p:tag name="AS_UNIQUEID" val="703"/>
</p:tagLst>
</file>

<file path=ppt/tags/tag280.xml><?xml version="1.0" encoding="utf-8"?>
<p:tagLst xmlns:p="http://schemas.openxmlformats.org/presentationml/2006/main">
  <p:tag name="AS_UNIQUEID" val="704"/>
</p:tagLst>
</file>

<file path=ppt/tags/tag281.xml><?xml version="1.0" encoding="utf-8"?>
<p:tagLst xmlns:p="http://schemas.openxmlformats.org/presentationml/2006/main">
  <p:tag name="AS_UNIQUEID" val="356"/>
</p:tagLst>
</file>

<file path=ppt/tags/tag282.xml><?xml version="1.0" encoding="utf-8"?>
<p:tagLst xmlns:p="http://schemas.openxmlformats.org/presentationml/2006/main">
  <p:tag name="AS_UNIQUEID" val="705"/>
</p:tagLst>
</file>

<file path=ppt/tags/tag283.xml><?xml version="1.0" encoding="utf-8"?>
<p:tagLst xmlns:p="http://schemas.openxmlformats.org/presentationml/2006/main">
  <p:tag name="AS_UNIQUEID" val="706"/>
</p:tagLst>
</file>

<file path=ppt/tags/tag284.xml><?xml version="1.0" encoding="utf-8"?>
<p:tagLst xmlns:p="http://schemas.openxmlformats.org/presentationml/2006/main">
  <p:tag name="AS_UNIQUEID" val="707"/>
</p:tagLst>
</file>

<file path=ppt/tags/tag285.xml><?xml version="1.0" encoding="utf-8"?>
<p:tagLst xmlns:p="http://schemas.openxmlformats.org/presentationml/2006/main">
  <p:tag name="AS_UNIQUEID" val="708"/>
</p:tagLst>
</file>

<file path=ppt/tags/tag286.xml><?xml version="1.0" encoding="utf-8"?>
<p:tagLst xmlns:p="http://schemas.openxmlformats.org/presentationml/2006/main">
  <p:tag name="AS_UNIQUEID" val="709"/>
</p:tagLst>
</file>

<file path=ppt/tags/tag287.xml><?xml version="1.0" encoding="utf-8"?>
<p:tagLst xmlns:p="http://schemas.openxmlformats.org/presentationml/2006/main">
  <p:tag name="AS_UNIQUEID" val="710"/>
</p:tagLst>
</file>

<file path=ppt/tags/tag288.xml><?xml version="1.0" encoding="utf-8"?>
<p:tagLst xmlns:p="http://schemas.openxmlformats.org/presentationml/2006/main">
  <p:tag name="AS_UNIQUEID" val="711"/>
</p:tagLst>
</file>

<file path=ppt/tags/tag289.xml><?xml version="1.0" encoding="utf-8"?>
<p:tagLst xmlns:p="http://schemas.openxmlformats.org/presentationml/2006/main">
  <p:tag name="AS_UNIQUEID" val="712"/>
</p:tagLst>
</file>

<file path=ppt/tags/tag290.xml><?xml version="1.0" encoding="utf-8"?>
<p:tagLst xmlns:p="http://schemas.openxmlformats.org/presentationml/2006/main">
  <p:tag name="AS_UNIQUEID" val="713"/>
</p:tagLst>
</file>

<file path=ppt/tags/tag291.xml><?xml version="1.0" encoding="utf-8"?>
<p:tagLst xmlns:p="http://schemas.openxmlformats.org/presentationml/2006/main">
  <p:tag name="AS_UNIQUEID" val="714"/>
</p:tagLst>
</file>

<file path=ppt/tags/tag292.xml><?xml version="1.0" encoding="utf-8"?>
<p:tagLst xmlns:p="http://schemas.openxmlformats.org/presentationml/2006/main">
  <p:tag name="AS_UNIQUEID" val="715"/>
</p:tagLst>
</file>

<file path=ppt/tags/tag293.xml><?xml version="1.0" encoding="utf-8"?>
<p:tagLst xmlns:p="http://schemas.openxmlformats.org/presentationml/2006/main">
  <p:tag name="AS_UNIQUEID" val="716"/>
</p:tagLst>
</file>

<file path=ppt/tags/tag294.xml><?xml version="1.0" encoding="utf-8"?>
<p:tagLst xmlns:p="http://schemas.openxmlformats.org/presentationml/2006/main">
  <p:tag name="AS_UNIQUEID" val="717"/>
</p:tagLst>
</file>

<file path=ppt/tags/tag295.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187</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2020-11-05T17:28:17Z</cp:lastPrinted>
  <dcterms:created xsi:type="dcterms:W3CDTF">2020-11-05T17:28:17Z</dcterms:created>
  <dcterms:modified xsi:type="dcterms:W3CDTF">2020-11-05T09:28:19Z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