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1505" r:id="rId5"/>
    <p:sldId id="1506" r:id="rId6"/>
    <p:sldId id="1507" r:id="rId7"/>
    <p:sldId id="1508" r:id="rId8"/>
    <p:sldId id="1469" r:id="rId9"/>
    <p:sldId id="1479" r:id="rId10"/>
    <p:sldId id="1470" r:id="rId11"/>
    <p:sldId id="1473" r:id="rId12"/>
    <p:sldId id="1474" r:id="rId13"/>
    <p:sldId id="1500" r:id="rId14"/>
    <p:sldId id="1301" r:id="rId15"/>
    <p:sldId id="1367" r:id="rId16"/>
    <p:sldId id="1475" r:id="rId17"/>
    <p:sldId id="1476" r:id="rId18"/>
    <p:sldId id="1477" r:id="rId19"/>
    <p:sldId id="1478" r:id="rId20"/>
    <p:sldId id="1504" r:id="rId21"/>
    <p:sldId id="1509" r:id="rId22"/>
    <p:sldId id="1510" r:id="rId23"/>
    <p:sldId id="1511" r:id="rId24"/>
    <p:sldId id="1501" r:id="rId25"/>
  </p:sldIdLst>
  <p:sldSz cx="12192000" cy="6858000"/>
  <p:notesSz cx="7104063" cy="10234613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7">
          <p15:clr>
            <a:srgbClr val="A4A3A4"/>
          </p15:clr>
        </p15:guide>
        <p15:guide id="2" pos="3742">
          <p15:clr>
            <a:srgbClr val="A4A3A4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1" name="Administrator" initials="A" lastIdx="0" clrIdx="0"/>
  <p:cmAuthor id="2" name="微软用户" initials="微" lastIdx="0" clrIdx="0"/>
  <p:cmAuthor id="3" name="新课标第一网" initials="新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686" y="62"/>
      </p:cViewPr>
      <p:guideLst>
        <p:guide orient="horz" pos="2477"/>
        <p:guide pos="374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0" cy="720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tags" Target="tags/tag6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notesMaster" Target="notesMasters/notesMaster1.xml" /><Relationship Id="rId30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332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057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 flipH="1"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33_Custom Layou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776771" y="3153020"/>
            <a:ext cx="2479149" cy="2507056"/>
          </a:xfrm>
          <a:custGeom>
            <a:gdLst>
              <a:gd name="connsiteX0" fmla="*/ 0 w 2479085"/>
              <a:gd name="connsiteY0" fmla="*/ 0 h 2506940"/>
              <a:gd name="connsiteX1" fmla="*/ 2479085 w 2479085"/>
              <a:gd name="connsiteY1" fmla="*/ 0 h 2506940"/>
              <a:gd name="connsiteX2" fmla="*/ 2479085 w 2479085"/>
              <a:gd name="connsiteY2" fmla="*/ 2506940 h 2506940"/>
              <a:gd name="connsiteX3" fmla="*/ 0 w 2479085"/>
              <a:gd name="connsiteY3" fmla="*/ 2506940 h 250694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9085" h="2506940">
                <a:moveTo>
                  <a:pt x="0" y="0"/>
                </a:moveTo>
                <a:lnTo>
                  <a:pt x="2479085" y="0"/>
                </a:lnTo>
                <a:lnTo>
                  <a:pt x="2479085" y="2506940"/>
                </a:lnTo>
                <a:lnTo>
                  <a:pt x="0" y="2506940"/>
                </a:lnTo>
                <a:close/>
              </a:path>
            </a:pathLst>
          </a:custGeom>
          <a:pattFill prst="ltUpDiag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3496648" y="3153020"/>
            <a:ext cx="2479149" cy="2507056"/>
          </a:xfrm>
          <a:custGeom>
            <a:gdLst>
              <a:gd name="connsiteX0" fmla="*/ 0 w 2479085"/>
              <a:gd name="connsiteY0" fmla="*/ 0 h 2506940"/>
              <a:gd name="connsiteX1" fmla="*/ 2479085 w 2479085"/>
              <a:gd name="connsiteY1" fmla="*/ 0 h 2506940"/>
              <a:gd name="connsiteX2" fmla="*/ 2479085 w 2479085"/>
              <a:gd name="connsiteY2" fmla="*/ 2506940 h 2506940"/>
              <a:gd name="connsiteX3" fmla="*/ 0 w 2479085"/>
              <a:gd name="connsiteY3" fmla="*/ 2506940 h 250694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9085" h="2506940">
                <a:moveTo>
                  <a:pt x="0" y="0"/>
                </a:moveTo>
                <a:lnTo>
                  <a:pt x="2479085" y="0"/>
                </a:lnTo>
                <a:lnTo>
                  <a:pt x="2479085" y="2506940"/>
                </a:lnTo>
                <a:lnTo>
                  <a:pt x="0" y="2506940"/>
                </a:lnTo>
                <a:close/>
              </a:path>
            </a:pathLst>
          </a:custGeom>
          <a:pattFill prst="ltUpDiag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6216524" y="3153020"/>
            <a:ext cx="2479149" cy="2507056"/>
          </a:xfrm>
          <a:custGeom>
            <a:gdLst>
              <a:gd name="connsiteX0" fmla="*/ 0 w 2479085"/>
              <a:gd name="connsiteY0" fmla="*/ 0 h 2506940"/>
              <a:gd name="connsiteX1" fmla="*/ 2479085 w 2479085"/>
              <a:gd name="connsiteY1" fmla="*/ 0 h 2506940"/>
              <a:gd name="connsiteX2" fmla="*/ 2479085 w 2479085"/>
              <a:gd name="connsiteY2" fmla="*/ 2506940 h 2506940"/>
              <a:gd name="connsiteX3" fmla="*/ 0 w 2479085"/>
              <a:gd name="connsiteY3" fmla="*/ 2506940 h 250694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9085" h="2506940">
                <a:moveTo>
                  <a:pt x="0" y="0"/>
                </a:moveTo>
                <a:lnTo>
                  <a:pt x="2479085" y="0"/>
                </a:lnTo>
                <a:lnTo>
                  <a:pt x="2479085" y="2506940"/>
                </a:lnTo>
                <a:lnTo>
                  <a:pt x="0" y="2506940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8936402" y="3153020"/>
            <a:ext cx="2479149" cy="2507056"/>
          </a:xfrm>
          <a:custGeom>
            <a:gdLst>
              <a:gd name="connsiteX0" fmla="*/ 0 w 2479085"/>
              <a:gd name="connsiteY0" fmla="*/ 0 h 2506940"/>
              <a:gd name="connsiteX1" fmla="*/ 2479085 w 2479085"/>
              <a:gd name="connsiteY1" fmla="*/ 0 h 2506940"/>
              <a:gd name="connsiteX2" fmla="*/ 2479085 w 2479085"/>
              <a:gd name="connsiteY2" fmla="*/ 2506940 h 2506940"/>
              <a:gd name="connsiteX3" fmla="*/ 0 w 2479085"/>
              <a:gd name="connsiteY3" fmla="*/ 2506940 h 250694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9085" h="2506940">
                <a:moveTo>
                  <a:pt x="0" y="0"/>
                </a:moveTo>
                <a:lnTo>
                  <a:pt x="2479085" y="0"/>
                </a:lnTo>
                <a:lnTo>
                  <a:pt x="2479085" y="2506940"/>
                </a:lnTo>
                <a:lnTo>
                  <a:pt x="0" y="2506940"/>
                </a:lnTo>
                <a:close/>
              </a:path>
            </a:pathLst>
          </a:custGeom>
          <a:pattFill prst="ltUpDiag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5" name="Isosceles Triangle 14"/>
          <p:cNvSpPr/>
          <p:nvPr userDrawn="1"/>
        </p:nvSpPr>
        <p:spPr>
          <a:xfrm rot="10800000">
            <a:off x="1918897" y="2849104"/>
            <a:ext cx="194893" cy="168016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6" name="Isosceles Triangle 15"/>
          <p:cNvSpPr/>
          <p:nvPr userDrawn="1"/>
        </p:nvSpPr>
        <p:spPr>
          <a:xfrm rot="10800000">
            <a:off x="4638774" y="2849104"/>
            <a:ext cx="194893" cy="168016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7" name="Isosceles Triangle 16"/>
          <p:cNvSpPr/>
          <p:nvPr userDrawn="1"/>
        </p:nvSpPr>
        <p:spPr>
          <a:xfrm rot="10800000">
            <a:off x="7363391" y="2849104"/>
            <a:ext cx="194893" cy="16801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8" name="Isosceles Triangle 17"/>
          <p:cNvSpPr/>
          <p:nvPr userDrawn="1"/>
        </p:nvSpPr>
        <p:spPr>
          <a:xfrm rot="10800000">
            <a:off x="10078529" y="2849104"/>
            <a:ext cx="194893" cy="168016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  <p:bldP spid="13" grpId="0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2_Custom Layou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323859" y="342917"/>
            <a:ext cx="11544601" cy="4988284"/>
          </a:xfrm>
          <a:custGeom>
            <a:gdLst>
              <a:gd name="connsiteX0" fmla="*/ 0 w 11544300"/>
              <a:gd name="connsiteY0" fmla="*/ 0 h 4988053"/>
              <a:gd name="connsiteX1" fmla="*/ 11544300 w 11544300"/>
              <a:gd name="connsiteY1" fmla="*/ 0 h 4988053"/>
              <a:gd name="connsiteX2" fmla="*/ 11544300 w 11544300"/>
              <a:gd name="connsiteY2" fmla="*/ 4988053 h 4988053"/>
              <a:gd name="connsiteX3" fmla="*/ 0 w 11544300"/>
              <a:gd name="connsiteY3" fmla="*/ 4988053 h 498805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44300" h="4988053">
                <a:moveTo>
                  <a:pt x="0" y="0"/>
                </a:moveTo>
                <a:lnTo>
                  <a:pt x="11544300" y="0"/>
                </a:lnTo>
                <a:lnTo>
                  <a:pt x="11544300" y="4988053"/>
                </a:lnTo>
                <a:lnTo>
                  <a:pt x="0" y="4988053"/>
                </a:lnTo>
                <a:close/>
              </a:path>
            </a:pathLst>
          </a:custGeom>
          <a:noFill/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med">
    <p:push dir="u"/>
  </p:transition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Freeform: Shape 2"/>
          <p:cNvSpPr/>
          <p:nvPr userDrawn="1"/>
        </p:nvSpPr>
        <p:spPr>
          <a:xfrm>
            <a:off x="7144054" y="-5727"/>
            <a:ext cx="5045119" cy="6858318"/>
          </a:xfrm>
          <a:custGeom>
            <a:gdLst>
              <a:gd name="connsiteX0" fmla="*/ 1581150 w 4514850"/>
              <a:gd name="connsiteY0" fmla="*/ 0 h 6858000"/>
              <a:gd name="connsiteX1" fmla="*/ 4514850 w 4514850"/>
              <a:gd name="connsiteY1" fmla="*/ 0 h 6858000"/>
              <a:gd name="connsiteX2" fmla="*/ 4514850 w 4514850"/>
              <a:gd name="connsiteY2" fmla="*/ 6858000 h 6858000"/>
              <a:gd name="connsiteX3" fmla="*/ 1581150 w 4514850"/>
              <a:gd name="connsiteY3" fmla="*/ 6858000 h 6858000"/>
              <a:gd name="connsiteX4" fmla="*/ 0 w 4514850"/>
              <a:gd name="connsiteY4" fmla="*/ 6858000 h 68580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4850" h="6858000">
                <a:moveTo>
                  <a:pt x="1581150" y="0"/>
                </a:moveTo>
                <a:lnTo>
                  <a:pt x="4514850" y="0"/>
                </a:lnTo>
                <a:lnTo>
                  <a:pt x="4514850" y="6858000"/>
                </a:lnTo>
                <a:lnTo>
                  <a:pt x="15811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" name="Oval 3"/>
          <p:cNvSpPr/>
          <p:nvPr userDrawn="1"/>
        </p:nvSpPr>
        <p:spPr>
          <a:xfrm>
            <a:off x="6412799" y="1058888"/>
            <a:ext cx="4207031" cy="4207117"/>
          </a:xfrm>
          <a:prstGeom prst="ellipse">
            <a:avLst/>
          </a:prstGeom>
          <a:solidFill>
            <a:srgbClr val="F8F8F8"/>
          </a:solidFill>
          <a:ln>
            <a:noFill/>
          </a:ln>
          <a:effectLst>
            <a:outerShdw blurRad="1270000" dist="444500" dir="8100000" sx="95000" sy="95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6535064" y="1181154"/>
            <a:ext cx="3962503" cy="3962584"/>
          </a:xfrm>
          <a:custGeom>
            <a:gdLst>
              <a:gd name="connsiteX0" fmla="*/ 1981200 w 3962400"/>
              <a:gd name="connsiteY0" fmla="*/ 0 h 3962400"/>
              <a:gd name="connsiteX1" fmla="*/ 3962400 w 3962400"/>
              <a:gd name="connsiteY1" fmla="*/ 1981200 h 3962400"/>
              <a:gd name="connsiteX2" fmla="*/ 1981200 w 3962400"/>
              <a:gd name="connsiteY2" fmla="*/ 3962400 h 3962400"/>
              <a:gd name="connsiteX3" fmla="*/ 0 w 3962400"/>
              <a:gd name="connsiteY3" fmla="*/ 1981200 h 3962400"/>
              <a:gd name="connsiteX4" fmla="*/ 1981200 w 3962400"/>
              <a:gd name="connsiteY4" fmla="*/ 0 h 39624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62400" h="3962400">
                <a:moveTo>
                  <a:pt x="1981200" y="0"/>
                </a:moveTo>
                <a:cubicBezTo>
                  <a:pt x="3075387" y="0"/>
                  <a:pt x="3962400" y="887013"/>
                  <a:pt x="3962400" y="1981200"/>
                </a:cubicBezTo>
                <a:cubicBezTo>
                  <a:pt x="3962400" y="3075387"/>
                  <a:pt x="3075387" y="3962400"/>
                  <a:pt x="1981200" y="3962400"/>
                </a:cubicBezTo>
                <a:cubicBezTo>
                  <a:pt x="887013" y="3962400"/>
                  <a:pt x="0" y="3075387"/>
                  <a:pt x="0" y="1981200"/>
                </a:cubicBezTo>
                <a:cubicBezTo>
                  <a:pt x="0" y="887013"/>
                  <a:pt x="887013" y="0"/>
                  <a:pt x="1981200" y="0"/>
                </a:cubicBezTo>
                <a:close/>
              </a:path>
            </a:pathLst>
          </a:custGeom>
          <a:pattFill prst="ltUpDiag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7" grpId="0" bldLvl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Freeform: Shape 2"/>
          <p:cNvSpPr/>
          <p:nvPr userDrawn="1"/>
        </p:nvSpPr>
        <p:spPr>
          <a:xfrm flipH="1">
            <a:off x="1" y="-176990"/>
            <a:ext cx="12192317" cy="4291939"/>
          </a:xfrm>
          <a:custGeom>
            <a:gdLst>
              <a:gd name="connsiteX0" fmla="*/ 0 w 12191999"/>
              <a:gd name="connsiteY0" fmla="*/ 0 h 4291740"/>
              <a:gd name="connsiteX1" fmla="*/ 12191999 w 12191999"/>
              <a:gd name="connsiteY1" fmla="*/ 0 h 4291740"/>
              <a:gd name="connsiteX2" fmla="*/ 12191999 w 12191999"/>
              <a:gd name="connsiteY2" fmla="*/ 1244082 h 4291740"/>
              <a:gd name="connsiteX3" fmla="*/ 12191998 w 12191999"/>
              <a:gd name="connsiteY3" fmla="*/ 1244082 h 4291740"/>
              <a:gd name="connsiteX4" fmla="*/ 12191998 w 12191999"/>
              <a:gd name="connsiteY4" fmla="*/ 3713545 h 4291740"/>
              <a:gd name="connsiteX5" fmla="*/ 9905998 w 12191999"/>
              <a:gd name="connsiteY5" fmla="*/ 4122524 h 4291740"/>
              <a:gd name="connsiteX6" fmla="*/ 9905998 w 12191999"/>
              <a:gd name="connsiteY6" fmla="*/ 4125232 h 4291740"/>
              <a:gd name="connsiteX7" fmla="*/ 9857087 w 12191999"/>
              <a:gd name="connsiteY7" fmla="*/ 4136195 h 4291740"/>
              <a:gd name="connsiteX8" fmla="*/ 9690569 w 12191999"/>
              <a:gd name="connsiteY8" fmla="*/ 4182739 h 4291740"/>
              <a:gd name="connsiteX9" fmla="*/ 8839877 w 12191999"/>
              <a:gd name="connsiteY9" fmla="*/ 4291723 h 4291740"/>
              <a:gd name="connsiteX10" fmla="*/ 8765196 w 12191999"/>
              <a:gd name="connsiteY10" fmla="*/ 4290006 h 4291740"/>
              <a:gd name="connsiteX11" fmla="*/ 8717158 w 12191999"/>
              <a:gd name="connsiteY11" fmla="*/ 4291490 h 4291740"/>
              <a:gd name="connsiteX12" fmla="*/ 7673594 w 12191999"/>
              <a:gd name="connsiteY12" fmla="*/ 4138313 h 4291740"/>
              <a:gd name="connsiteX13" fmla="*/ 7659974 w 12191999"/>
              <a:gd name="connsiteY13" fmla="*/ 4134175 h 4291740"/>
              <a:gd name="connsiteX14" fmla="*/ 7619998 w 12191999"/>
              <a:gd name="connsiteY14" fmla="*/ 4125232 h 4291740"/>
              <a:gd name="connsiteX15" fmla="*/ 7619998 w 12191999"/>
              <a:gd name="connsiteY15" fmla="*/ 4122032 h 4291740"/>
              <a:gd name="connsiteX16" fmla="*/ 7465547 w 12191999"/>
              <a:gd name="connsiteY16" fmla="*/ 4075115 h 4291740"/>
              <a:gd name="connsiteX17" fmla="*/ 5541753 w 12191999"/>
              <a:gd name="connsiteY17" fmla="*/ 3716264 h 4291740"/>
              <a:gd name="connsiteX18" fmla="*/ 5333999 w 12191999"/>
              <a:gd name="connsiteY18" fmla="*/ 3713545 h 4291740"/>
              <a:gd name="connsiteX19" fmla="*/ 5091621 w 12191999"/>
              <a:gd name="connsiteY19" fmla="*/ 3716264 h 4291740"/>
              <a:gd name="connsiteX20" fmla="*/ 235032 w 12191999"/>
              <a:gd name="connsiteY20" fmla="*/ 4170386 h 4291740"/>
              <a:gd name="connsiteX21" fmla="*/ 0 w 12191999"/>
              <a:gd name="connsiteY21" fmla="*/ 4125232 h 429174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191999" h="4291740">
                <a:moveTo>
                  <a:pt x="0" y="0"/>
                </a:moveTo>
                <a:lnTo>
                  <a:pt x="12191999" y="0"/>
                </a:lnTo>
                <a:lnTo>
                  <a:pt x="12191999" y="1244082"/>
                </a:lnTo>
                <a:lnTo>
                  <a:pt x="12191998" y="1244082"/>
                </a:lnTo>
                <a:lnTo>
                  <a:pt x="12191998" y="3713545"/>
                </a:lnTo>
                <a:cubicBezTo>
                  <a:pt x="11048998" y="3713545"/>
                  <a:pt x="10477498" y="3951890"/>
                  <a:pt x="9905998" y="4122524"/>
                </a:cubicBezTo>
                <a:lnTo>
                  <a:pt x="9905998" y="4125232"/>
                </a:lnTo>
                <a:lnTo>
                  <a:pt x="9857087" y="4136195"/>
                </a:lnTo>
                <a:lnTo>
                  <a:pt x="9690569" y="4182739"/>
                </a:lnTo>
                <a:cubicBezTo>
                  <a:pt x="9436631" y="4247894"/>
                  <a:pt x="9169020" y="4292764"/>
                  <a:pt x="8839877" y="4291723"/>
                </a:cubicBezTo>
                <a:lnTo>
                  <a:pt x="8765196" y="4290006"/>
                </a:lnTo>
                <a:lnTo>
                  <a:pt x="8717158" y="4291490"/>
                </a:lnTo>
                <a:cubicBezTo>
                  <a:pt x="8302351" y="4296392"/>
                  <a:pt x="7985321" y="4228826"/>
                  <a:pt x="7673594" y="4138313"/>
                </a:cubicBezTo>
                <a:lnTo>
                  <a:pt x="7659974" y="4134175"/>
                </a:lnTo>
                <a:lnTo>
                  <a:pt x="7619998" y="4125232"/>
                </a:lnTo>
                <a:lnTo>
                  <a:pt x="7619998" y="4122032"/>
                </a:lnTo>
                <a:lnTo>
                  <a:pt x="7465547" y="4075115"/>
                </a:lnTo>
                <a:cubicBezTo>
                  <a:pt x="6977201" y="3922257"/>
                  <a:pt x="6451962" y="3740504"/>
                  <a:pt x="5541753" y="3716264"/>
                </a:cubicBezTo>
                <a:lnTo>
                  <a:pt x="5333999" y="3713545"/>
                </a:lnTo>
                <a:lnTo>
                  <a:pt x="5091621" y="3716264"/>
                </a:lnTo>
                <a:cubicBezTo>
                  <a:pt x="2740246" y="3769940"/>
                  <a:pt x="2590994" y="4595906"/>
                  <a:pt x="235032" y="4170386"/>
                </a:cubicBezTo>
                <a:lnTo>
                  <a:pt x="0" y="4125232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95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4376695" y="470739"/>
            <a:ext cx="3196213" cy="5562860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2712263" y="1448812"/>
            <a:ext cx="2040185" cy="3606716"/>
          </a:xfrm>
          <a:custGeom>
            <a:gdLst>
              <a:gd name="connsiteX0" fmla="*/ 0 w 2040132"/>
              <a:gd name="connsiteY0" fmla="*/ 0 h 3606549"/>
              <a:gd name="connsiteX1" fmla="*/ 2040132 w 2040132"/>
              <a:gd name="connsiteY1" fmla="*/ 0 h 3606549"/>
              <a:gd name="connsiteX2" fmla="*/ 2040132 w 2040132"/>
              <a:gd name="connsiteY2" fmla="*/ 3606549 h 3606549"/>
              <a:gd name="connsiteX3" fmla="*/ 0 w 2040132"/>
              <a:gd name="connsiteY3" fmla="*/ 3606549 h 360654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0132" h="3606548">
                <a:moveTo>
                  <a:pt x="0" y="0"/>
                </a:moveTo>
                <a:lnTo>
                  <a:pt x="2040132" y="0"/>
                </a:lnTo>
                <a:lnTo>
                  <a:pt x="2040132" y="3606549"/>
                </a:lnTo>
                <a:lnTo>
                  <a:pt x="0" y="3606549"/>
                </a:lnTo>
                <a:close/>
              </a:path>
            </a:pathLst>
          </a:custGeom>
          <a:pattFill prst="ltUpDiag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  <a:effectLst>
            <a:outerShdw blurRad="3810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4967342" y="1448812"/>
            <a:ext cx="2040185" cy="3606716"/>
          </a:xfrm>
          <a:custGeom>
            <a:gdLst>
              <a:gd name="connsiteX0" fmla="*/ 0 w 2040132"/>
              <a:gd name="connsiteY0" fmla="*/ 0 h 3606549"/>
              <a:gd name="connsiteX1" fmla="*/ 2040132 w 2040132"/>
              <a:gd name="connsiteY1" fmla="*/ 0 h 3606549"/>
              <a:gd name="connsiteX2" fmla="*/ 2040132 w 2040132"/>
              <a:gd name="connsiteY2" fmla="*/ 3606549 h 3606549"/>
              <a:gd name="connsiteX3" fmla="*/ 0 w 2040132"/>
              <a:gd name="connsiteY3" fmla="*/ 3606549 h 360654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0132" h="3606548">
                <a:moveTo>
                  <a:pt x="0" y="0"/>
                </a:moveTo>
                <a:lnTo>
                  <a:pt x="2040132" y="0"/>
                </a:lnTo>
                <a:lnTo>
                  <a:pt x="2040132" y="3606549"/>
                </a:lnTo>
                <a:lnTo>
                  <a:pt x="0" y="3606549"/>
                </a:lnTo>
                <a:close/>
              </a:path>
            </a:pathLst>
          </a:custGeom>
          <a:pattFill prst="ltUpDiag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  <a:effectLst/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0"/>
          </p:nvPr>
        </p:nvSpPr>
        <p:spPr>
          <a:xfrm>
            <a:off x="575428" y="1448812"/>
            <a:ext cx="2040185" cy="3606716"/>
          </a:xfrm>
          <a:custGeom>
            <a:gdLst>
              <a:gd name="connsiteX0" fmla="*/ 0 w 2040132"/>
              <a:gd name="connsiteY0" fmla="*/ 0 h 3606549"/>
              <a:gd name="connsiteX1" fmla="*/ 2040132 w 2040132"/>
              <a:gd name="connsiteY1" fmla="*/ 0 h 3606549"/>
              <a:gd name="connsiteX2" fmla="*/ 2040132 w 2040132"/>
              <a:gd name="connsiteY2" fmla="*/ 3606549 h 3606549"/>
              <a:gd name="connsiteX3" fmla="*/ 0 w 2040132"/>
              <a:gd name="connsiteY3" fmla="*/ 3606549 h 360654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0132" h="3606548">
                <a:moveTo>
                  <a:pt x="0" y="0"/>
                </a:moveTo>
                <a:lnTo>
                  <a:pt x="2040132" y="0"/>
                </a:lnTo>
                <a:lnTo>
                  <a:pt x="2040132" y="3606549"/>
                </a:lnTo>
                <a:lnTo>
                  <a:pt x="0" y="3606549"/>
                </a:lnTo>
                <a:close/>
              </a:path>
            </a:pathLst>
          </a:custGeom>
          <a:pattFill prst="ltUpDiag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  <a:effectLst>
            <a:outerShdw blurRad="3810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txBody>
          <a:bodyPr wrap="square">
            <a:noAutofit/>
          </a:bodyPr>
          <a:lstStyle>
            <a:lvl1pPr>
              <a:defRPr lang="en-US" sz="1400" b="1" i="1"/>
            </a:lvl1pPr>
          </a:lstStyle>
          <a:p>
            <a:pPr marL="0" lvl="0" indent="0">
              <a:buNone/>
            </a:pPr>
            <a:endParaRPr lang="en-US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  <p:bldP spid="12" grpId="0" bldLvl="0" animBg="1"/>
    </p:bldLst>
  </p:timing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tags" Target="../tags/tag1.xml" /><Relationship Id="rId17" Type="http://schemas.openxmlformats.org/officeDocument/2006/relationships/tags" Target="../tags/tag2.xml" /><Relationship Id="rId18" Type="http://schemas.openxmlformats.org/officeDocument/2006/relationships/tags" Target="../tags/tag3.xml" /><Relationship Id="rId19" Type="http://schemas.openxmlformats.org/officeDocument/2006/relationships/image" Target="../media/image2.jpeg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9">
            <a:lum/>
          </a:blip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7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2021/1/4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image" Target="../media/image8.gif" /><Relationship Id="rId4" Type="http://schemas.openxmlformats.org/officeDocument/2006/relationships/image" Target="../media/image9.gi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Relationship Id="rId6" Type="http://schemas.openxmlformats.org/officeDocument/2006/relationships/image" Target="../media/image1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Relationship Id="rId6" Type="http://schemas.openxmlformats.org/officeDocument/2006/relationships/tags" Target="../tags/tag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e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1.png" /><Relationship Id="rId4" Type="http://schemas.openxmlformats.org/officeDocument/2006/relationships/slide" Target="slide15.xml" TargetMode="Internal" /><Relationship Id="rId5" Type="http://schemas.openxmlformats.org/officeDocument/2006/relationships/slide" Target="slide11.xml" TargetMode="Internal" /><Relationship Id="rId6" Type="http://schemas.openxmlformats.org/officeDocument/2006/relationships/slide" Target="slide16.xml" TargetMode="Internal" /><Relationship Id="rId7" Type="http://schemas.openxmlformats.org/officeDocument/2006/relationships/slide" Target="slide10.xml" TargetMode="Internal" /><Relationship Id="rId8" Type="http://schemas.openxmlformats.org/officeDocument/2006/relationships/image" Target="../media/image22.jpeg" /><Relationship Id="rId9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C8B2E9ED-C572-4597-B92F-3EF25327D551}"/>
              </a:ext>
            </a:extLst>
          </p:cNvPr>
          <p:cNvSpPr/>
          <p:nvPr/>
        </p:nvSpPr>
        <p:spPr>
          <a:xfrm>
            <a:off x="3181463" y="352722"/>
            <a:ext cx="5032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古希腊历史线索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50F660EC-A573-4583-954E-F1DB2E45CF8B}"/>
              </a:ext>
            </a:extLst>
          </p:cNvPr>
          <p:cNvGrpSpPr/>
          <p:nvPr/>
        </p:nvGrpSpPr>
        <p:grpSpPr>
          <a:xfrm>
            <a:off x="828675" y="1544638"/>
            <a:ext cx="10572750" cy="3794918"/>
            <a:chOff x="828675" y="1544638"/>
            <a:chExt cx="10572750" cy="3794918"/>
          </a:xfrm>
        </p:grpSpPr>
        <p:cxnSp>
          <p:nvCxnSpPr>
            <p:cNvPr id="6" name="Line 2">
              <a:extLst>
                <a:ext uri="{FF2B5EF4-FFF2-40B4-BE49-F238E27FC236}">
                  <a16:creationId xmlns:a16="http://schemas.microsoft.com/office/drawing/2014/main" id="{5B95DBAF-7B32-4ECA-A4E1-4492DADE0030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828675" y="2923381"/>
              <a:ext cx="10572750" cy="34925"/>
            </a:xfrm>
            <a:prstGeom prst="line">
              <a:avLst/>
            </a:prstGeom>
            <a:noFill/>
            <a:ln w="76200" algn="ctr">
              <a:solidFill>
                <a:srgbClr val="0033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" name="Text Box 3">
              <a:extLst>
                <a:ext uri="{FF2B5EF4-FFF2-40B4-BE49-F238E27FC236}">
                  <a16:creationId xmlns:a16="http://schemas.microsoft.com/office/drawing/2014/main" id="{B7AC9C96-92DA-4800-A84C-8A4999DD25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0262" y="3153568"/>
              <a:ext cx="2351201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前</a:t>
              </a:r>
              <a:r>
                <a:rPr kumimoji="1" lang="en-US" altLang="zh-CN" sz="2400" b="1">
                  <a:latin typeface="黑体" pitchFamily="49" charset="-122"/>
                  <a:ea typeface="黑体" pitchFamily="49" charset="-122"/>
                </a:rPr>
                <a:t>20—12</a:t>
              </a: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世纪</a:t>
              </a:r>
            </a:p>
          </p:txBody>
        </p:sp>
        <p:sp>
          <p:nvSpPr>
            <p:cNvPr id="8" name="Text Box 4">
              <a:extLst>
                <a:ext uri="{FF2B5EF4-FFF2-40B4-BE49-F238E27FC236}">
                  <a16:creationId xmlns:a16="http://schemas.microsoft.com/office/drawing/2014/main" id="{16CE83D5-FA81-46E4-8D8B-AA569E0AED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5862" y="1977231"/>
              <a:ext cx="1216025" cy="94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爱琴文明</a:t>
              </a:r>
            </a:p>
          </p:txBody>
        </p:sp>
        <p:sp>
          <p:nvSpPr>
            <p:cNvPr id="9" name="Text Box 5">
              <a:extLst>
                <a:ext uri="{FF2B5EF4-FFF2-40B4-BE49-F238E27FC236}">
                  <a16:creationId xmlns:a16="http://schemas.microsoft.com/office/drawing/2014/main" id="{43B935B5-088C-46AA-B644-E3D9D770B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0571" y="3174206"/>
              <a:ext cx="19431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前</a:t>
              </a:r>
              <a:r>
                <a:rPr kumimoji="1" lang="en-US" altLang="zh-CN" sz="2400" b="1">
                  <a:latin typeface="黑体" pitchFamily="49" charset="-122"/>
                  <a:ea typeface="黑体" pitchFamily="49" charset="-122"/>
                </a:rPr>
                <a:t>11—9</a:t>
              </a: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世纪</a:t>
              </a:r>
            </a:p>
          </p:txBody>
        </p:sp>
        <p:sp>
          <p:nvSpPr>
            <p:cNvPr id="10" name="Text Box 6">
              <a:extLst>
                <a:ext uri="{FF2B5EF4-FFF2-40B4-BE49-F238E27FC236}">
                  <a16:creationId xmlns:a16="http://schemas.microsoft.com/office/drawing/2014/main" id="{18348383-8AF0-42AA-8A46-1A623D747C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7095" y="1966913"/>
              <a:ext cx="1216025" cy="94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荷马时代</a:t>
              </a:r>
            </a:p>
          </p:txBody>
        </p:sp>
        <p:sp>
          <p:nvSpPr>
            <p:cNvPr id="11" name="Text Box 7">
              <a:extLst>
                <a:ext uri="{FF2B5EF4-FFF2-40B4-BE49-F238E27FC236}">
                  <a16:creationId xmlns:a16="http://schemas.microsoft.com/office/drawing/2014/main" id="{D1050D73-8505-41D4-8E35-D38A7CAC85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9068" y="3174205"/>
              <a:ext cx="2430463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前</a:t>
              </a:r>
              <a:r>
                <a:rPr kumimoji="1" lang="en-US" altLang="zh-CN" sz="2400" b="1">
                  <a:latin typeface="黑体" pitchFamily="49" charset="-122"/>
                  <a:ea typeface="黑体" pitchFamily="49" charset="-122"/>
                </a:rPr>
                <a:t>8—4</a:t>
              </a: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世纪</a:t>
              </a:r>
            </a:p>
          </p:txBody>
        </p:sp>
        <p:sp>
          <p:nvSpPr>
            <p:cNvPr id="12" name="Text Box 8">
              <a:extLst>
                <a:ext uri="{FF2B5EF4-FFF2-40B4-BE49-F238E27FC236}">
                  <a16:creationId xmlns:a16="http://schemas.microsoft.com/office/drawing/2014/main" id="{48DF619E-758E-4F5F-A3A6-36F05EF95A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0409" y="1913731"/>
              <a:ext cx="1376362" cy="954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/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城邦</a:t>
              </a:r>
            </a:p>
            <a:p>
              <a:pPr algn="ctr"/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时代</a:t>
              </a:r>
            </a:p>
          </p:txBody>
        </p:sp>
        <p:sp>
          <p:nvSpPr>
            <p:cNvPr id="13" name="Text Box 9">
              <a:extLst>
                <a:ext uri="{FF2B5EF4-FFF2-40B4-BE49-F238E27FC236}">
                  <a16:creationId xmlns:a16="http://schemas.microsoft.com/office/drawing/2014/main" id="{713EF421-5BB9-4AC0-BB62-CD1DAC6DE0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32710" y="3174206"/>
              <a:ext cx="153987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前</a:t>
              </a:r>
              <a:r>
                <a:rPr kumimoji="1" lang="en-US" altLang="zh-CN" sz="2400" b="1">
                  <a:latin typeface="黑体" pitchFamily="49" charset="-122"/>
                  <a:ea typeface="黑体" pitchFamily="49" charset="-122"/>
                </a:rPr>
                <a:t>4</a:t>
              </a: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世纪</a:t>
              </a:r>
            </a:p>
          </p:txBody>
        </p:sp>
        <p:sp>
          <p:nvSpPr>
            <p:cNvPr id="14" name="Text Box 10">
              <a:extLst>
                <a:ext uri="{FF2B5EF4-FFF2-40B4-BE49-F238E27FC236}">
                  <a16:creationId xmlns:a16="http://schemas.microsoft.com/office/drawing/2014/main" id="{7036E805-F2CB-4E9C-A113-82A99F5924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29785" y="3144042"/>
              <a:ext cx="129540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前</a:t>
              </a:r>
              <a:r>
                <a:rPr kumimoji="1" lang="en-US" altLang="zh-CN" sz="24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kumimoji="1" lang="zh-CN" altLang="en-US" sz="2400" b="1">
                  <a:latin typeface="黑体" pitchFamily="49" charset="-122"/>
                  <a:ea typeface="黑体" pitchFamily="49" charset="-122"/>
                </a:rPr>
                <a:t>世纪</a:t>
              </a:r>
            </a:p>
          </p:txBody>
        </p:sp>
        <p:sp>
          <p:nvSpPr>
            <p:cNvPr id="15" name="Text Box 11">
              <a:extLst>
                <a:ext uri="{FF2B5EF4-FFF2-40B4-BE49-F238E27FC236}">
                  <a16:creationId xmlns:a16="http://schemas.microsoft.com/office/drawing/2014/main" id="{42E9C466-782A-439D-889C-A6399B5664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23187" y="1913731"/>
              <a:ext cx="1457325" cy="94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被马其顿征服</a:t>
              </a:r>
            </a:p>
          </p:txBody>
        </p:sp>
        <p:sp>
          <p:nvSpPr>
            <p:cNvPr id="16" name="Text Box 12">
              <a:extLst>
                <a:ext uri="{FF2B5EF4-FFF2-40B4-BE49-F238E27FC236}">
                  <a16:creationId xmlns:a16="http://schemas.microsoft.com/office/drawing/2014/main" id="{C6286EFC-69CC-4A04-858A-A3E39B2F4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85310" y="1913731"/>
              <a:ext cx="1701800" cy="954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/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被罗马</a:t>
              </a:r>
            </a:p>
            <a:p>
              <a:pPr algn="ctr"/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征服</a:t>
              </a:r>
            </a:p>
          </p:txBody>
        </p:sp>
        <p:sp>
          <p:nvSpPr>
            <p:cNvPr id="17" name="Oval 14">
              <a:extLst>
                <a:ext uri="{FF2B5EF4-FFF2-40B4-BE49-F238E27FC236}">
                  <a16:creationId xmlns:a16="http://schemas.microsoft.com/office/drawing/2014/main" id="{29210B72-C50B-4C39-9787-955A45F69D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68961" y="1544638"/>
              <a:ext cx="1620837" cy="1368425"/>
            </a:xfrm>
            <a:prstGeom prst="ellipse">
              <a:avLst/>
            </a:prstGeom>
            <a:noFill/>
            <a:ln w="38100" algn="ctr">
              <a:solidFill>
                <a:srgbClr val="A5002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kumimoji="1" lang="zh-CN" altLang="en-US" sz="2400">
                <a:latin typeface="Times New Roman" pitchFamily="18" charset="0"/>
                <a:ea typeface="宋体" charset="-122"/>
              </a:endParaRPr>
            </a:p>
          </p:txBody>
        </p:sp>
        <p:pic>
          <p:nvPicPr>
            <p:cNvPr id="18" name="Picture 16" descr="b3ba5d16676c560f20a4e9b0">
              <a:extLst>
                <a:ext uri="{FF2B5EF4-FFF2-40B4-BE49-F238E27FC236}">
                  <a16:creationId xmlns:a16="http://schemas.microsoft.com/office/drawing/2014/main" id="{D5D37145-1CC9-4268-B7E3-25FB35144A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567111" y="3636169"/>
              <a:ext cx="1562100" cy="1703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5768337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C8CF6E0-D6C0-45E0-BB77-9866AB8DB5F8}"/>
              </a:ext>
            </a:extLst>
          </p:cNvPr>
          <p:cNvSpPr/>
          <p:nvPr/>
        </p:nvSpPr>
        <p:spPr>
          <a:xfrm>
            <a:off x="1700214" y="2800379"/>
            <a:ext cx="88660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>
                <a:latin typeface="DFKai-SB" pitchFamily="65" charset="-120"/>
                <a:ea typeface="DFKai-SB" pitchFamily="65" charset="-120"/>
              </a:rPr>
              <a:t>第</a:t>
            </a:r>
            <a:r>
              <a:rPr lang="en-US" altLang="zh-CN" sz="4400" b="1">
                <a:latin typeface="DFKai-SB" pitchFamily="65" charset="-120"/>
                <a:ea typeface="DFKai-SB" pitchFamily="65" charset="-120"/>
              </a:rPr>
              <a:t>4</a:t>
            </a:r>
            <a:r>
              <a:rPr lang="zh-CN" altLang="en-US" sz="4400" b="1">
                <a:latin typeface="DFKai-SB" pitchFamily="65" charset="-120"/>
                <a:ea typeface="DFKai-SB" pitchFamily="65" charset="-120"/>
              </a:rPr>
              <a:t>课  希腊城邦和亚历山大帝国</a:t>
            </a:r>
          </a:p>
        </p:txBody>
      </p:sp>
    </p:spTree>
    <p:extLst>
      <p:ext uri="{BB962C8B-B14F-4D97-AF65-F5344CB8AC3E}">
        <p14:creationId xmlns:p14="http://schemas.microsoft.com/office/powerpoint/2010/main" val="57329862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DDAF063-CC4F-4E72-A7C4-C220FB52B288}"/>
              </a:ext>
            </a:extLst>
          </p:cNvPr>
          <p:cNvSpPr/>
          <p:nvPr/>
        </p:nvSpPr>
        <p:spPr>
          <a:xfrm>
            <a:off x="1057275" y="886385"/>
            <a:ext cx="103012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zh-CN" sz="2800" b="1">
                <a:latin typeface="+mn-ea"/>
              </a:rPr>
              <a:t> 【学习目标】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+mn-ea"/>
              </a:rPr>
              <a:t>1</a:t>
            </a:r>
            <a:r>
              <a:rPr lang="zh-CN" altLang="zh-CN" sz="2800" b="1">
                <a:latin typeface="+mn-ea"/>
              </a:rPr>
              <a:t>．了解希腊文明产生地、雅典民主政治、亚历山大东征的知识。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+mn-ea"/>
              </a:rPr>
              <a:t>2</a:t>
            </a:r>
            <a:r>
              <a:rPr lang="zh-CN" altLang="zh-CN" sz="2800" b="1">
                <a:latin typeface="+mn-ea"/>
              </a:rPr>
              <a:t>．认识希腊的繁荣是建立在奴隶制经济基础之上；亚历山大的东侵给东方人民带来了灾难，</a:t>
            </a:r>
          </a:p>
          <a:p>
            <a:pPr>
              <a:lnSpc>
                <a:spcPct val="150000"/>
              </a:lnSpc>
            </a:pPr>
            <a:r>
              <a:rPr lang="zh-CN" altLang="zh-CN" sz="2800" b="1">
                <a:latin typeface="+mn-ea"/>
              </a:rPr>
              <a:t>同时也促进了该地区的发展。</a:t>
            </a:r>
          </a:p>
          <a:p>
            <a:pPr>
              <a:lnSpc>
                <a:spcPct val="150000"/>
              </a:lnSpc>
            </a:pPr>
            <a:r>
              <a:rPr lang="zh-CN" altLang="zh-CN" sz="2800" b="1">
                <a:latin typeface="+mn-ea"/>
              </a:rPr>
              <a:t>【学习重难点】</a:t>
            </a:r>
          </a:p>
          <a:p>
            <a:pPr>
              <a:lnSpc>
                <a:spcPct val="150000"/>
              </a:lnSpc>
            </a:pPr>
            <a:r>
              <a:rPr lang="zh-CN" altLang="zh-CN" sz="2800" b="1">
                <a:latin typeface="+mn-ea"/>
              </a:rPr>
              <a:t>重点：希腊奴隶制的高速发展、雅典民主政治、亚历山大的东侵。</a:t>
            </a:r>
          </a:p>
          <a:p>
            <a:pPr>
              <a:lnSpc>
                <a:spcPct val="150000"/>
              </a:lnSpc>
            </a:pPr>
            <a:r>
              <a:rPr lang="zh-CN" altLang="zh-CN" sz="2800" b="1">
                <a:latin typeface="+mn-ea"/>
              </a:rPr>
              <a:t>难点：雅典民主政治、亚历山大东侵的评价。</a:t>
            </a:r>
          </a:p>
        </p:txBody>
      </p:sp>
    </p:spTree>
    <p:extLst>
      <p:ext uri="{BB962C8B-B14F-4D97-AF65-F5344CB8AC3E}">
        <p14:creationId xmlns:p14="http://schemas.microsoft.com/office/powerpoint/2010/main" val="3994085738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B5C50987-629F-4D30-8BB7-2BFDBAA8B465}"/>
              </a:ext>
            </a:extLst>
          </p:cNvPr>
          <p:cNvSpPr txBox="1"/>
          <p:nvPr/>
        </p:nvSpPr>
        <p:spPr>
          <a:xfrm>
            <a:off x="233600" y="209575"/>
            <a:ext cx="2793685" cy="676810"/>
          </a:xfrm>
          <a:prstGeom prst="rect">
            <a:avLst/>
          </a:prstGeom>
          <a:noFill/>
        </p:spPr>
        <p:txBody>
          <a:bodyPr wrap="square" lIns="121626" tIns="60812" rIns="121626" bIns="60812" rtlCol="0">
            <a:spAutoFit/>
          </a:bodyPr>
          <a:lstStyle/>
          <a:p>
            <a:pPr defTabSz="1218230"/>
            <a:r>
              <a:rPr lang="zh-CN" altLang="en-US" sz="3600" b="1">
                <a:ln w="6350">
                  <a:noFill/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自主探究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E0EE29A-C8F7-4990-824E-26D061A7E103}"/>
              </a:ext>
            </a:extLst>
          </p:cNvPr>
          <p:cNvSpPr txBox="1"/>
          <p:nvPr/>
        </p:nvSpPr>
        <p:spPr>
          <a:xfrm>
            <a:off x="1464816" y="1533163"/>
            <a:ext cx="1035136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6600">
                <a:solidFill>
                  <a:srgbClr val="000000"/>
                </a:solidFill>
                <a:effectLst/>
                <a:ea typeface="华文新魏" panose="02010800040101010101" pitchFamily="2" charset="-122"/>
                <a:cs typeface="宋体" panose="02010600030101010101" pitchFamily="2" charset="-122"/>
              </a:rPr>
              <a:t>请同学们阅读教材</a:t>
            </a:r>
            <a:r>
              <a:rPr lang="en-US" altLang="zh-CN" sz="6600">
                <a:solidFill>
                  <a:srgbClr val="000000"/>
                </a:solidFill>
                <a:ea typeface="华文新魏" panose="02010800040101010101" pitchFamily="2" charset="-122"/>
                <a:cs typeface="宋体" panose="02010600030101010101" pitchFamily="2" charset="-122"/>
              </a:rPr>
              <a:t>16-20</a:t>
            </a:r>
            <a:r>
              <a:rPr lang="zh-CN" altLang="en-US" sz="6600">
                <a:solidFill>
                  <a:srgbClr val="000000"/>
                </a:solidFill>
                <a:ea typeface="华文新魏" panose="02010800040101010101" pitchFamily="2" charset="-122"/>
                <a:cs typeface="宋体" panose="02010600030101010101" pitchFamily="2" charset="-122"/>
              </a:rPr>
              <a:t>页，完成导纲自主探究部分</a:t>
            </a:r>
            <a:endParaRPr lang="zh-CN" altLang="en-US" sz="6600"/>
          </a:p>
        </p:txBody>
      </p:sp>
    </p:spTree>
    <p:extLst>
      <p:ext uri="{BB962C8B-B14F-4D97-AF65-F5344CB8AC3E}">
        <p14:creationId xmlns:p14="http://schemas.microsoft.com/office/powerpoint/2010/main" val="2103427844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9"/>
          <p:cNvSpPr txBox="1"/>
          <p:nvPr/>
        </p:nvSpPr>
        <p:spPr>
          <a:xfrm>
            <a:off x="277812" y="219569"/>
            <a:ext cx="3836989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一、希腊城邦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2099" y="927455"/>
            <a:ext cx="439420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1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地理环境：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环海、多山、多岛屿的特点，影响希腊的统一，但适宜航海业和海外贸易的发展。</a:t>
            </a:r>
            <a:endParaRPr lang="en-US" altLang="zh-CN" sz="2800" b="1">
              <a:latin typeface="DFKai-SB" pitchFamily="65" charset="-120"/>
              <a:ea typeface="DFKai-SB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2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爱琴文明：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希腊最早的文明，包括</a:t>
            </a:r>
            <a:r>
              <a:rPr lang="zh-CN" altLang="en-US" sz="28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克里特文明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迈锡尼文明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，后来迈锡尼文明中断，希腊进入相对落后的荷马时代。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686300" y="859264"/>
            <a:ext cx="7330300" cy="5641551"/>
            <a:chOff x="4686300" y="859264"/>
            <a:chExt cx="7330300" cy="5641551"/>
          </a:xfrm>
        </p:grpSpPr>
        <p:pic>
          <p:nvPicPr>
            <p:cNvPr id="4" name="图片 3" descr="20150902145801_TNkue.thumb.700_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686300" y="859264"/>
              <a:ext cx="7330300" cy="564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7951400" y="2498169"/>
              <a:ext cx="5143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/>
                <a:t>爱</a:t>
              </a:r>
              <a:endParaRPr lang="en-US" altLang="zh-CN" sz="2400" b="1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503864" y="3036345"/>
              <a:ext cx="5143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/>
                <a:t>琴</a:t>
              </a:r>
              <a:endParaRPr lang="en-US" altLang="zh-CN" sz="2400" b="1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073399" y="3594311"/>
              <a:ext cx="5143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/>
                <a:t>海</a:t>
              </a:r>
              <a:endParaRPr lang="en-US" altLang="zh-CN" sz="2400" b="1"/>
            </a:p>
          </p:txBody>
        </p:sp>
      </p:grpSp>
      <p:sp>
        <p:nvSpPr>
          <p:cNvPr id="11" name="椭圆 10"/>
          <p:cNvSpPr/>
          <p:nvPr/>
        </p:nvSpPr>
        <p:spPr>
          <a:xfrm>
            <a:off x="7658100" y="5514975"/>
            <a:ext cx="2357438" cy="81438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051693" y="3882109"/>
            <a:ext cx="985432" cy="4670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238483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Group 26"/>
          <p:cNvGrpSpPr/>
          <p:nvPr/>
        </p:nvGrpSpPr>
        <p:grpSpPr>
          <a:xfrm>
            <a:off x="299515" y="990132"/>
            <a:ext cx="5910263" cy="4867275"/>
            <a:chOff x="240" y="1680"/>
            <a:chExt cx="3120" cy="2448"/>
          </a:xfrm>
        </p:grpSpPr>
        <p:pic>
          <p:nvPicPr>
            <p:cNvPr id="8" name="Picture 1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00" t="44667" r="24001" b="22307"/>
            <a:stretch>
              <a:fillRect/>
            </a:stretch>
          </p:blipFill>
          <p:spPr bwMode="auto">
            <a:xfrm>
              <a:off x="240" y="1680"/>
              <a:ext cx="3120" cy="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21"/>
            <p:cNvSpPr txBox="1">
              <a:spLocks noChangeArrowheads="1"/>
            </p:cNvSpPr>
            <p:nvPr/>
          </p:nvSpPr>
          <p:spPr bwMode="auto">
            <a:xfrm>
              <a:off x="528" y="3840"/>
              <a:ext cx="225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b="1">
                  <a:solidFill>
                    <a:srgbClr val="0000FF"/>
                  </a:solidFill>
                </a:rPr>
                <a:t>克里特岛的宫殿遗址</a:t>
              </a:r>
            </a:p>
          </p:txBody>
        </p:sp>
      </p:grpSp>
      <p:grpSp>
        <p:nvGrpSpPr>
          <p:cNvPr id="5" name="Group 27"/>
          <p:cNvGrpSpPr/>
          <p:nvPr/>
        </p:nvGrpSpPr>
        <p:grpSpPr>
          <a:xfrm>
            <a:off x="6572243" y="990132"/>
            <a:ext cx="5229225" cy="5067768"/>
            <a:chOff x="2880" y="192"/>
            <a:chExt cx="2640" cy="2256"/>
          </a:xfrm>
        </p:grpSpPr>
        <p:pic>
          <p:nvPicPr>
            <p:cNvPr id="6" name="Picture 19" descr="狮子门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880" y="192"/>
              <a:ext cx="2640" cy="1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20"/>
            <p:cNvSpPr txBox="1">
              <a:spLocks noChangeArrowheads="1"/>
            </p:cNvSpPr>
            <p:nvPr/>
          </p:nvSpPr>
          <p:spPr bwMode="auto">
            <a:xfrm>
              <a:off x="3168" y="2160"/>
              <a:ext cx="225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b="1">
                  <a:solidFill>
                    <a:srgbClr val="0000FF"/>
                  </a:solidFill>
                </a:rPr>
                <a:t>至今尚存的迈锡尼城门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83400850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9"/>
          <p:cNvSpPr txBox="1"/>
          <p:nvPr/>
        </p:nvSpPr>
        <p:spPr>
          <a:xfrm>
            <a:off x="277812" y="219569"/>
            <a:ext cx="3836989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一、希腊城邦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7811" y="1008523"/>
            <a:ext cx="115379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3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希腊城邦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(1)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出现：公元前</a:t>
            </a: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8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世纪，希腊出现了城邦。（最大城邦</a:t>
            </a: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——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斯巴达）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(2)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特点：</a:t>
            </a:r>
            <a:r>
              <a:rPr lang="zh-CN" altLang="en-US" sz="28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“小国寡民”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DFKai-SB" pitchFamily="65" charset="-120"/>
                <a:ea typeface="DFKai-SB" pitchFamily="65" charset="-120"/>
              </a:rPr>
              <a:t>(3)</a:t>
            </a:r>
            <a:r>
              <a:rPr lang="zh-CN" altLang="en-US" sz="2800" b="1">
                <a:latin typeface="DFKai-SB" pitchFamily="65" charset="-120"/>
                <a:ea typeface="DFKai-SB" pitchFamily="65" charset="-120"/>
              </a:rPr>
              <a:t>社会结构：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704758"/>
              </p:ext>
            </p:extLst>
          </p:nvPr>
        </p:nvGraphicFramePr>
        <p:xfrm>
          <a:off x="2717799" y="3112768"/>
          <a:ext cx="8783639" cy="368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98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3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类型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权利或地位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居民关系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 vert="horz" wrap="square"/>
                    <a:lstStyle/>
                    <a:p>
                      <a:pPr algn="ctr"/>
                      <a:endParaRPr lang="en-US" altLang="zh-CN" sz="2800" b="1">
                        <a:solidFill>
                          <a:schemeClr val="tx1"/>
                        </a:solidFill>
                        <a:latin typeface="DFKai-SB" pitchFamily="65" charset="-120"/>
                        <a:ea typeface="DFKai-SB" pitchFamily="65" charset="-120"/>
                      </a:endParaRPr>
                    </a:p>
                    <a:p>
                      <a:pPr algn="ctr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公民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成年男性公民有参与统治的权利，占有土地，参军打仗是公民的义务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algn="l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公民与非公民是统治与被统治的关系，二者界限分明，非公民转化为公民，极为困难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 vert="horz" wrap="square"/>
                    <a:lstStyle/>
                    <a:p>
                      <a:pPr algn="ctr"/>
                      <a:endParaRPr lang="en-US" altLang="zh-CN" sz="2800" b="1">
                        <a:solidFill>
                          <a:schemeClr val="tx1"/>
                        </a:solidFill>
                        <a:latin typeface="DFKai-SB" pitchFamily="65" charset="-120"/>
                        <a:ea typeface="DFKai-SB" pitchFamily="65" charset="-120"/>
                      </a:endParaRPr>
                    </a:p>
                    <a:p>
                      <a:pPr algn="ctr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非公民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l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包括外邦人和奴隶。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DFKai-SB" pitchFamily="65" charset="-120"/>
                        <a:ea typeface="DFKai-SB" pitchFamily="65" charset="-120"/>
                      </a:endParaRPr>
                    </a:p>
                    <a:p>
                      <a:pPr algn="l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外邦人虽然是自由人，但没有政治权利，不能占有土地。</a:t>
                      </a:r>
                      <a:endParaRPr lang="en-US" altLang="zh-CN" sz="2800" b="1">
                        <a:solidFill>
                          <a:schemeClr val="tx1"/>
                        </a:solidFill>
                        <a:latin typeface="DFKai-SB" pitchFamily="65" charset="-120"/>
                        <a:ea typeface="DFKai-SB" pitchFamily="65" charset="-120"/>
                      </a:endParaRPr>
                    </a:p>
                    <a:p>
                      <a:pPr algn="l"/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DFKai-SB" pitchFamily="65" charset="-120"/>
                          <a:ea typeface="DFKai-SB" pitchFamily="65" charset="-120"/>
                        </a:rPr>
                        <a:t>奴隶几乎没有任何权利和自由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pPr algn="ctr"/>
                      <a:endParaRPr lang="zh-CN" altLang="en-US" sz="2800" b="1">
                        <a:solidFill>
                          <a:schemeClr val="tx1"/>
                        </a:solidFill>
                        <a:latin typeface="DFKai-SB" pitchFamily="65" charset="-120"/>
                        <a:ea typeface="DFKai-SB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646948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800100" y="451302"/>
            <a:ext cx="38383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+mn-ea"/>
              </a:rPr>
              <a:t>欧洲文明的发源地</a:t>
            </a:r>
          </a:p>
        </p:txBody>
      </p:sp>
      <p:sp>
        <p:nvSpPr>
          <p:cNvPr id="5" name="Text Box 12"/>
          <p:cNvSpPr>
            <a:spLocks noChangeArrowheads="1"/>
          </p:cNvSpPr>
          <p:nvPr/>
        </p:nvSpPr>
        <p:spPr bwMode="auto">
          <a:xfrm>
            <a:off x="4114809" y="451302"/>
            <a:ext cx="343376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defTabSz="914400">
              <a:lnSpc>
                <a:spcPct val="150000"/>
              </a:lnSpc>
            </a:pPr>
            <a:r>
              <a:rPr lang="en-US" altLang="zh-CN" sz="3200" b="1">
                <a:solidFill>
                  <a:srgbClr val="7030A0"/>
                </a:solidFill>
                <a:latin typeface="+mn-ea"/>
                <a:cs typeface="+mn-cs"/>
              </a:rPr>
              <a:t>——</a:t>
            </a:r>
            <a:r>
              <a:rPr lang="zh-CN" altLang="en-US" sz="3200" b="1">
                <a:solidFill>
                  <a:srgbClr val="7030A0"/>
                </a:solidFill>
                <a:latin typeface="+mn-ea"/>
                <a:cs typeface="+mn-cs"/>
              </a:rPr>
              <a:t>古代希腊</a:t>
            </a:r>
          </a:p>
        </p:txBody>
      </p:sp>
      <p:sp>
        <p:nvSpPr>
          <p:cNvPr id="6" name="Text Box 12"/>
          <p:cNvSpPr>
            <a:spLocks noChangeArrowheads="1"/>
          </p:cNvSpPr>
          <p:nvPr/>
        </p:nvSpPr>
        <p:spPr bwMode="auto">
          <a:xfrm>
            <a:off x="6753241" y="462978"/>
            <a:ext cx="3433763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defTabSz="914400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+mn-ea"/>
                <a:cs typeface="+mn-cs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cs typeface="+mn-cs"/>
              </a:rPr>
              <a:t>爱琴文明</a:t>
            </a:r>
          </a:p>
        </p:txBody>
      </p:sp>
      <p:sp>
        <p:nvSpPr>
          <p:cNvPr id="7" name="Text Box 11"/>
          <p:cNvSpPr>
            <a:spLocks noChangeArrowheads="1"/>
          </p:cNvSpPr>
          <p:nvPr/>
        </p:nvSpPr>
        <p:spPr bwMode="auto">
          <a:xfrm>
            <a:off x="750634" y="2176461"/>
            <a:ext cx="3887787" cy="238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sz="3200" b="1">
                <a:latin typeface="+mn-ea"/>
              </a:rPr>
              <a:t>希腊奴隶制</a:t>
            </a:r>
            <a:r>
              <a:rPr kumimoji="1" lang="zh-CN" altLang="en-US" sz="3200" b="1">
                <a:solidFill>
                  <a:srgbClr val="D60093"/>
                </a:solidFill>
                <a:latin typeface="+mn-ea"/>
              </a:rPr>
              <a:t>城邦</a:t>
            </a:r>
            <a:r>
              <a:rPr kumimoji="1" lang="en-US" altLang="zh-CN" sz="3200" b="1">
                <a:latin typeface="+mn-ea"/>
              </a:rPr>
              <a:t>: </a:t>
            </a:r>
          </a:p>
          <a:p>
            <a:pPr>
              <a:lnSpc>
                <a:spcPct val="150000"/>
              </a:lnSpc>
            </a:pPr>
            <a:r>
              <a:rPr kumimoji="1" lang="zh-CN" altLang="en-US" sz="3200" b="1">
                <a:latin typeface="+mn-ea"/>
              </a:rPr>
              <a:t>（</a:t>
            </a:r>
            <a:r>
              <a:rPr kumimoji="1" lang="en-US" altLang="zh-CN" sz="3200" b="1">
                <a:latin typeface="+mn-ea"/>
              </a:rPr>
              <a:t>1</a:t>
            </a:r>
            <a:r>
              <a:rPr kumimoji="1" lang="zh-CN" altLang="en-US" sz="3200" b="1">
                <a:latin typeface="+mn-ea"/>
              </a:rPr>
              <a:t>）斯巴达：</a:t>
            </a:r>
          </a:p>
          <a:p>
            <a:pPr>
              <a:lnSpc>
                <a:spcPct val="150000"/>
              </a:lnSpc>
            </a:pPr>
            <a:r>
              <a:rPr kumimoji="1" lang="zh-CN" altLang="en-US" sz="3200" b="1">
                <a:latin typeface="+mn-ea"/>
              </a:rPr>
              <a:t>（</a:t>
            </a:r>
            <a:r>
              <a:rPr kumimoji="1" lang="en-US" altLang="zh-CN" sz="3200" b="1">
                <a:latin typeface="+mn-ea"/>
              </a:rPr>
              <a:t>2</a:t>
            </a:r>
            <a:r>
              <a:rPr kumimoji="1" lang="zh-CN" altLang="en-US" sz="3200" b="1">
                <a:latin typeface="+mn-ea"/>
              </a:rPr>
              <a:t>）雅典：</a:t>
            </a:r>
          </a:p>
        </p:txBody>
      </p:sp>
      <p:pic>
        <p:nvPicPr>
          <p:cNvPr id="8" name="Picture 4" descr="910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4809" y="1284052"/>
            <a:ext cx="6400791" cy="5478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 descr="ANI_0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4315" y="4184650"/>
            <a:ext cx="26074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5" descr="ANI_0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75153" y="4837112"/>
            <a:ext cx="26074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ANI_04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6650" y="4300537"/>
            <a:ext cx="2889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 descr="ANI_04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40663" y="6153150"/>
            <a:ext cx="2889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35453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/>
        </p:nvGrpSpPr>
        <p:grpSpPr>
          <a:xfrm>
            <a:off x="6872288" y="-6913"/>
            <a:ext cx="5319712" cy="2550087"/>
            <a:chOff x="1615108" y="3284984"/>
            <a:chExt cx="6838950" cy="3328988"/>
          </a:xfrm>
        </p:grpSpPr>
        <p:pic>
          <p:nvPicPr>
            <p:cNvPr id="12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15108" y="3284984"/>
              <a:ext cx="6838950" cy="3328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6"/>
            <p:cNvSpPr>
              <a:spLocks noChangeArrowheads="1"/>
            </p:cNvSpPr>
            <p:nvPr/>
          </p:nvSpPr>
          <p:spPr bwMode="auto">
            <a:xfrm>
              <a:off x="4026645" y="5525898"/>
              <a:ext cx="2070216" cy="746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r>
                <a:rPr kumimoji="1" lang="zh-CN" altLang="en-US" sz="2800" b="1">
                  <a:solidFill>
                    <a:srgbClr val="990000"/>
                  </a:solidFill>
                  <a:latin typeface="方正准圆简体" pitchFamily="65" charset="-122"/>
                  <a:ea typeface="方正准圆简体" pitchFamily="65" charset="-122"/>
                </a:rPr>
                <a:t>雅典男子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0" y="0"/>
            <a:ext cx="6370638" cy="4439263"/>
            <a:chOff x="1111250" y="1512888"/>
            <a:chExt cx="8343900" cy="5043093"/>
          </a:xfrm>
        </p:grpSpPr>
        <p:pic>
          <p:nvPicPr>
            <p:cNvPr id="5" name="Picture 5" descr="城墙遗址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037" r="963"/>
            <a:stretch>
              <a:fillRect/>
            </a:stretch>
          </p:blipFill>
          <p:spPr bwMode="auto">
            <a:xfrm>
              <a:off x="1111250" y="1512888"/>
              <a:ext cx="8343900" cy="4411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6"/>
            <p:cNvSpPr>
              <a:spLocks noChangeArrowheads="1"/>
            </p:cNvSpPr>
            <p:nvPr/>
          </p:nvSpPr>
          <p:spPr bwMode="auto">
            <a:xfrm>
              <a:off x="2451987" y="5286832"/>
              <a:ext cx="5662425" cy="1269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r>
                <a:rPr kumimoji="1" lang="zh-CN" altLang="en-US" sz="3600" b="1">
                  <a:solidFill>
                    <a:schemeClr val="bg1"/>
                  </a:solidFill>
                  <a:latin typeface="DFKai-SB" pitchFamily="65" charset="-120"/>
                  <a:ea typeface="DFKai-SB" pitchFamily="65" charset="-120"/>
                </a:rPr>
                <a:t>斯巴达城邦城墙遗址</a:t>
              </a:r>
              <a:endParaRPr kumimoji="1" lang="en-US" altLang="zh-CN" sz="3600" b="1">
                <a:solidFill>
                  <a:schemeClr val="bg1"/>
                </a:solidFill>
                <a:latin typeface="DFKai-SB" pitchFamily="65" charset="-120"/>
                <a:ea typeface="DFKai-SB" pitchFamily="65" charset="-120"/>
              </a:endParaRPr>
            </a:p>
            <a:p>
              <a:pPr algn="ctr"/>
              <a:r>
                <a:rPr kumimoji="1" lang="zh-CN" altLang="en-US" sz="3600" b="1">
                  <a:latin typeface="DFKai-SB" pitchFamily="65" charset="-120"/>
                  <a:ea typeface="DFKai-SB" pitchFamily="65" charset="-120"/>
                </a:rPr>
                <a:t>（军事、战士）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031027" y="2329276"/>
            <a:ext cx="6091237" cy="4400138"/>
            <a:chOff x="6303714" y="2300700"/>
            <a:chExt cx="5888286" cy="4072731"/>
          </a:xfrm>
        </p:grpSpPr>
        <p:sp>
          <p:nvSpPr>
            <p:cNvPr id="8" name="Text Box 4"/>
            <p:cNvSpPr>
              <a:spLocks noChangeArrowheads="1"/>
            </p:cNvSpPr>
            <p:nvPr/>
          </p:nvSpPr>
          <p:spPr bwMode="auto">
            <a:xfrm>
              <a:off x="7631256" y="5789231"/>
              <a:ext cx="3130558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r>
                <a:rPr kumimoji="1" lang="zh-CN" altLang="en-US" sz="3600" b="1">
                  <a:latin typeface="DFKai-SB" pitchFamily="65" charset="-120"/>
                  <a:ea typeface="DFKai-SB" pitchFamily="65" charset="-120"/>
                </a:rPr>
                <a:t>雅典卫城（民主）</a:t>
              </a:r>
            </a:p>
          </p:txBody>
        </p:sp>
        <p:pic>
          <p:nvPicPr>
            <p:cNvPr id="7" name="Picture 3" descr="希腊雅典卫城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303714" y="2300700"/>
              <a:ext cx="5888286" cy="3488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8" descr="斯巴达男子体育锻炼（中央两个斗拳者，旁边是教师，手执着树枝，左方青年手执绳索以测量跳远出土瓷器绘画）"/>
          <p:cNvPicPr>
            <a:picLocks noChangeAspect="1" noChangeArrowheads="1"/>
          </p:cNvPicPr>
          <p:nvPr/>
        </p:nvPicPr>
        <p:blipFill>
          <a:blip r:embed="rId5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81"/>
          <a:stretch>
            <a:fillRect/>
          </a:stretch>
        </p:blipFill>
        <p:spPr bwMode="auto">
          <a:xfrm>
            <a:off x="314324" y="4546762"/>
            <a:ext cx="5509891" cy="228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6"/>
          <p:cNvSpPr>
            <a:spLocks noChangeArrowheads="1"/>
          </p:cNvSpPr>
          <p:nvPr/>
        </p:nvSpPr>
        <p:spPr bwMode="auto">
          <a:xfrm>
            <a:off x="2043114" y="6219775"/>
            <a:ext cx="1914525" cy="3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r>
              <a:rPr kumimoji="1" lang="zh-CN" altLang="en-US" sz="2800" b="1">
                <a:solidFill>
                  <a:srgbClr val="990000"/>
                </a:solidFill>
                <a:latin typeface="方正准圆简体" pitchFamily="65" charset="-122"/>
                <a:ea typeface="方正准圆简体" pitchFamily="65" charset="-122"/>
              </a:rPr>
              <a:t>斯巴达男子</a:t>
            </a:r>
          </a:p>
        </p:txBody>
      </p:sp>
      <p:pic>
        <p:nvPicPr>
          <p:cNvPr id="15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0922000" y="109093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500645907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28648" y="434975"/>
            <a:ext cx="11115675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/>
              <a:t>材料一：婴儿出生后，如果体格端正强健，就带回家去养育，否则就被扔进一个山脚下的陷坑。七岁被送进国家开办的军事学校，编入连队接受训练。他们集中住宿，学习体操，学习使用武器，还要自己做饭。妇女在婚前也要练习竞走、赛跑、格斗，以便做一个体格健壮的母亲。－－</a:t>
            </a:r>
            <a:r>
              <a:rPr lang="zh-CN" altLang="en-US" sz="2800" b="1">
                <a:solidFill>
                  <a:srgbClr val="FF0000"/>
                </a:solidFill>
              </a:rPr>
              <a:t>斯巴达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/>
              <a:t>材料二：为了保持兴盛，该国十分重视教育。男孩在学校里练习演奏乐器、跑步、角力、拳击，学习诗歌、天文史地知识，锻炼当众发言、自由讨论，从而增强体质，提高文化素质，准备将来做身心健康的公民。女孩除了担任家务外，还在家里读写、吹奏乐器。－－</a:t>
            </a:r>
            <a:r>
              <a:rPr lang="zh-CN" altLang="en-US" sz="2800" b="1">
                <a:solidFill>
                  <a:srgbClr val="FF0000"/>
                </a:solidFill>
              </a:rPr>
              <a:t>雅典</a:t>
            </a:r>
          </a:p>
        </p:txBody>
      </p:sp>
    </p:spTree>
    <p:extLst>
      <p:ext uri="{BB962C8B-B14F-4D97-AF65-F5344CB8AC3E}">
        <p14:creationId xmlns:p14="http://schemas.microsoft.com/office/powerpoint/2010/main" val="1876475810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矩形 14"/>
          <p:cNvSpPr/>
          <p:nvPr/>
        </p:nvSpPr>
        <p:spPr>
          <a:xfrm>
            <a:off x="4803775" y="621665"/>
            <a:ext cx="3124835" cy="392430"/>
          </a:xfrm>
          <a:prstGeom prst="rect">
            <a:avLst/>
          </a:prstGeom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l"/>
            <a:endParaRPr lang="zh-CN" altLang="en-US" sz="2400" b="1" spc="1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FillTx/>
              <a:latin typeface="微软雅黑" panose="020b0503020204020204" charset="-122"/>
              <a:ea typeface="微软雅黑"/>
              <a:cs typeface="黑体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7812" y="219569"/>
            <a:ext cx="4222751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、雅典的民主政治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71487" y="1022493"/>
            <a:ext cx="112299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1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、形成：经历</a:t>
            </a:r>
            <a:r>
              <a:rPr lang="zh-CN" altLang="en-US" sz="3200" b="1" u="sng">
                <a:latin typeface="DFKai-SB" pitchFamily="65" charset="-120"/>
                <a:ea typeface="DFKai-SB" pitchFamily="65" charset="-120"/>
              </a:rPr>
              <a:t>几次改革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后，雅典建立了民主政体，经济发达，国势强盛，一度成为</a:t>
            </a: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200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多个城邦的盟主。</a:t>
            </a:r>
            <a:endParaRPr lang="en-US" altLang="zh-CN" sz="3200" b="1">
              <a:latin typeface="DFKai-SB" pitchFamily="65" charset="-120"/>
              <a:ea typeface="DFKai-SB" pitchFamily="65" charset="-12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918635" y="2745687"/>
            <a:ext cx="2736282" cy="3653346"/>
            <a:chOff x="1975148" y="1895694"/>
            <a:chExt cx="2736304" cy="3652173"/>
          </a:xfrm>
        </p:grpSpPr>
        <p:pic>
          <p:nvPicPr>
            <p:cNvPr id="13" name="Picture 9" descr="梭伦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2551212" y="3302987"/>
              <a:ext cx="1578115" cy="2244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10"/>
            <p:cNvSpPr>
              <a:spLocks noChangeArrowheads="1"/>
            </p:cNvSpPr>
            <p:nvPr/>
          </p:nvSpPr>
          <p:spPr bwMode="auto">
            <a:xfrm>
              <a:off x="2627687" y="1895694"/>
              <a:ext cx="143122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latin typeface="DFKai-SB" pitchFamily="65" charset="-120"/>
                  <a:ea typeface="DFKai-SB" pitchFamily="65" charset="-120"/>
                </a:rPr>
                <a:t>前</a:t>
              </a:r>
              <a:r>
                <a:rPr kumimoji="1" lang="en-US" altLang="zh-CN" sz="2800" b="1">
                  <a:latin typeface="DFKai-SB" pitchFamily="65" charset="-120"/>
                  <a:ea typeface="DFKai-SB" pitchFamily="65" charset="-120"/>
                </a:rPr>
                <a:t>6</a:t>
              </a:r>
              <a:r>
                <a:rPr kumimoji="1" lang="zh-CN" altLang="en-US" sz="2800" b="1">
                  <a:latin typeface="DFKai-SB" pitchFamily="65" charset="-120"/>
                  <a:ea typeface="DFKai-SB" pitchFamily="65" charset="-120"/>
                </a:rPr>
                <a:t>世纪</a:t>
              </a:r>
            </a:p>
          </p:txBody>
        </p:sp>
        <p:sp>
          <p:nvSpPr>
            <p:cNvPr id="16" name="Text Box 11"/>
            <p:cNvSpPr>
              <a:spLocks noChangeArrowheads="1"/>
            </p:cNvSpPr>
            <p:nvPr/>
          </p:nvSpPr>
          <p:spPr bwMode="auto">
            <a:xfrm>
              <a:off x="1975148" y="2348880"/>
              <a:ext cx="2736304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0000FF"/>
                  </a:solidFill>
                  <a:latin typeface="DFKai-SB" pitchFamily="65" charset="-120"/>
                  <a:ea typeface="DFKai-SB" pitchFamily="65" charset="-120"/>
                </a:rPr>
                <a:t>梭伦改革</a:t>
              </a:r>
              <a:r>
                <a:rPr kumimoji="1" lang="zh-CN" altLang="en-US" sz="2800" b="1">
                  <a:latin typeface="DFKai-SB" pitchFamily="65" charset="-120"/>
                  <a:ea typeface="DFKai-SB" pitchFamily="65" charset="-120"/>
                </a:rPr>
                <a:t>，奠定民主政治</a:t>
              </a:r>
              <a:r>
                <a:rPr kumimoji="1" lang="zh-CN" altLang="en-US" sz="2800" b="1">
                  <a:solidFill>
                    <a:srgbClr val="D60093"/>
                  </a:solidFill>
                  <a:latin typeface="DFKai-SB" pitchFamily="65" charset="-120"/>
                  <a:ea typeface="DFKai-SB" pitchFamily="65" charset="-120"/>
                </a:rPr>
                <a:t>基础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10244068" y="4174715"/>
            <a:ext cx="17138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雅典达到全盛，奴隶制民主政治发展到高峰。</a:t>
            </a:r>
            <a:endParaRPr lang="en-US" altLang="zh-CN" sz="2800" b="1">
              <a:solidFill>
                <a:srgbClr val="FF0000"/>
              </a:solidFill>
              <a:latin typeface="DFKai-SB" pitchFamily="65" charset="-120"/>
              <a:ea typeface="DFKai-SB" pitchFamily="65" charset="-12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241330" y="2817127"/>
            <a:ext cx="2859569" cy="3529515"/>
            <a:chOff x="4712577" y="1847316"/>
            <a:chExt cx="2859807" cy="3529223"/>
          </a:xfrm>
        </p:grpSpPr>
        <p:pic>
          <p:nvPicPr>
            <p:cNvPr id="18" name="Picture 13" descr="克利斯提尼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78" r="23779"/>
            <a:stretch>
              <a:fillRect/>
            </a:stretch>
          </p:blipFill>
          <p:spPr bwMode="auto">
            <a:xfrm>
              <a:off x="4971832" y="3230881"/>
              <a:ext cx="2457655" cy="214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 Box 14"/>
            <p:cNvSpPr>
              <a:spLocks noChangeArrowheads="1"/>
            </p:cNvSpPr>
            <p:nvPr/>
          </p:nvSpPr>
          <p:spPr bwMode="auto">
            <a:xfrm>
              <a:off x="4712577" y="1847316"/>
              <a:ext cx="259228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latin typeface="DFKai-SB" pitchFamily="65" charset="-120"/>
                  <a:ea typeface="DFKai-SB" pitchFamily="65" charset="-120"/>
                </a:rPr>
                <a:t>   前</a:t>
              </a:r>
              <a:r>
                <a:rPr kumimoji="1" lang="en-US" altLang="zh-CN" sz="2800" b="1">
                  <a:latin typeface="DFKai-SB" pitchFamily="65" charset="-120"/>
                  <a:ea typeface="DFKai-SB" pitchFamily="65" charset="-120"/>
                </a:rPr>
                <a:t>6</a:t>
              </a:r>
              <a:r>
                <a:rPr kumimoji="1" lang="zh-CN" altLang="en-US" sz="2800" b="1">
                  <a:latin typeface="DFKai-SB" pitchFamily="65" charset="-120"/>
                  <a:ea typeface="DFKai-SB" pitchFamily="65" charset="-120"/>
                </a:rPr>
                <a:t>世纪末</a:t>
              </a:r>
            </a:p>
          </p:txBody>
        </p:sp>
        <p:sp>
          <p:nvSpPr>
            <p:cNvPr id="20" name="Text Box 15"/>
            <p:cNvSpPr>
              <a:spLocks noChangeArrowheads="1"/>
            </p:cNvSpPr>
            <p:nvPr/>
          </p:nvSpPr>
          <p:spPr bwMode="auto">
            <a:xfrm>
              <a:off x="4855468" y="2276773"/>
              <a:ext cx="2716916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0000FF"/>
                  </a:solidFill>
                  <a:latin typeface="DFKai-SB" pitchFamily="65" charset="-120"/>
                  <a:ea typeface="DFKai-SB" pitchFamily="65" charset="-120"/>
                </a:rPr>
                <a:t>克利斯提尼</a:t>
              </a:r>
              <a:r>
                <a:rPr kumimoji="1" lang="zh-CN" altLang="en-US" sz="2800" b="1">
                  <a:latin typeface="DFKai-SB" pitchFamily="65" charset="-120"/>
                  <a:ea typeface="DFKai-SB" pitchFamily="65" charset="-120"/>
                </a:rPr>
                <a:t>改革，</a:t>
              </a:r>
              <a:r>
                <a:rPr kumimoji="1" lang="zh-CN" altLang="en-US" sz="2800" b="1">
                  <a:solidFill>
                    <a:srgbClr val="D60093"/>
                  </a:solidFill>
                  <a:latin typeface="DFKai-SB" pitchFamily="65" charset="-120"/>
                  <a:ea typeface="DFKai-SB" pitchFamily="65" charset="-120"/>
                </a:rPr>
                <a:t>确立</a:t>
              </a:r>
              <a:r>
                <a:rPr kumimoji="1" lang="zh-CN" altLang="en-US" sz="2800" b="1">
                  <a:latin typeface="DFKai-SB" pitchFamily="65" charset="-120"/>
                  <a:ea typeface="DFKai-SB" pitchFamily="65" charset="-120"/>
                </a:rPr>
                <a:t>民主政治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587149" y="2675371"/>
            <a:ext cx="3628161" cy="3790743"/>
            <a:chOff x="6969918" y="635298"/>
            <a:chExt cx="3625852" cy="3790906"/>
          </a:xfrm>
        </p:grpSpPr>
        <p:grpSp>
          <p:nvGrpSpPr>
            <p:cNvPr id="22" name="Group 16"/>
            <p:cNvGrpSpPr/>
            <p:nvPr/>
          </p:nvGrpSpPr>
          <p:grpSpPr>
            <a:xfrm>
              <a:off x="6969918" y="635298"/>
              <a:ext cx="3625852" cy="1368425"/>
              <a:chOff x="-301" y="236"/>
              <a:chExt cx="2284" cy="862"/>
            </a:xfrm>
          </p:grpSpPr>
          <p:sp>
            <p:nvSpPr>
              <p:cNvPr id="24" name="Text Box 18"/>
              <p:cNvSpPr>
                <a:spLocks noChangeArrowheads="1"/>
              </p:cNvSpPr>
              <p:nvPr/>
            </p:nvSpPr>
            <p:spPr bwMode="auto">
              <a:xfrm>
                <a:off x="-86" y="236"/>
                <a:ext cx="1664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en-US"/>
                </a:defPPr>
                <a:lvl1pPr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1pPr>
                <a:lvl2pPr marL="4572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2pPr>
                <a:lvl3pPr marL="9144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3pPr>
                <a:lvl4pPr marL="13716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4pPr>
                <a:lvl5pPr marL="18288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kumimoji="1" lang="zh-CN" altLang="en-US" sz="2800" b="1">
                    <a:latin typeface="DFKai-SB" pitchFamily="65" charset="-120"/>
                    <a:ea typeface="DFKai-SB" pitchFamily="65" charset="-120"/>
                  </a:rPr>
                  <a:t>前</a:t>
                </a:r>
                <a:r>
                  <a:rPr kumimoji="1" lang="en-US" altLang="zh-CN" sz="2800" b="1">
                    <a:latin typeface="DFKai-SB" pitchFamily="65" charset="-120"/>
                    <a:ea typeface="DFKai-SB" pitchFamily="65" charset="-120"/>
                  </a:rPr>
                  <a:t>5</a:t>
                </a:r>
                <a:r>
                  <a:rPr kumimoji="1" lang="zh-CN" altLang="en-US" sz="2800" b="1">
                    <a:latin typeface="DFKai-SB" pitchFamily="65" charset="-120"/>
                    <a:ea typeface="DFKai-SB" pitchFamily="65" charset="-120"/>
                  </a:rPr>
                  <a:t>世纪中后期</a:t>
                </a:r>
              </a:p>
            </p:txBody>
          </p:sp>
          <p:sp>
            <p:nvSpPr>
              <p:cNvPr id="25" name="Text Box 19"/>
              <p:cNvSpPr>
                <a:spLocks noChangeArrowheads="1"/>
              </p:cNvSpPr>
              <p:nvPr/>
            </p:nvSpPr>
            <p:spPr bwMode="auto">
              <a:xfrm>
                <a:off x="-301" y="490"/>
                <a:ext cx="2284" cy="6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en-US"/>
                </a:defPPr>
                <a:lvl1pPr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1pPr>
                <a:lvl2pPr marL="4572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2pPr>
                <a:lvl3pPr marL="9144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3pPr>
                <a:lvl4pPr marL="13716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4pPr>
                <a:lvl5pPr marL="1828800" algn="l" defTabSz="457200" rtl="0" fontAlgn="base">
                  <a:spcBef>
                    <a:spcPct val="0"/>
                  </a:spcBef>
                  <a:spcAft>
                    <a:spcPct val="0"/>
                  </a:spcAft>
                  <a:buSzTx/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Trebuchet MS" pitchFamily="34" charset="0"/>
                    <a:ea typeface="+mn-ea"/>
                    <a:cs typeface="Arial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kumimoji="1" lang="zh-CN" altLang="en-US" sz="2800" b="1">
                    <a:solidFill>
                      <a:srgbClr val="0000FF"/>
                    </a:solidFill>
                    <a:latin typeface="DFKai-SB" pitchFamily="65" charset="-120"/>
                    <a:ea typeface="DFKai-SB" pitchFamily="65" charset="-120"/>
                  </a:rPr>
                  <a:t>伯里克利</a:t>
                </a:r>
                <a:r>
                  <a:rPr kumimoji="1" lang="zh-CN" altLang="en-US" sz="2800" b="1">
                    <a:latin typeface="DFKai-SB" pitchFamily="65" charset="-120"/>
                    <a:ea typeface="DFKai-SB" pitchFamily="65" charset="-120"/>
                  </a:rPr>
                  <a:t>主政，民主政治进入</a:t>
                </a:r>
                <a:r>
                  <a:rPr kumimoji="1" lang="zh-CN" altLang="en-US" sz="2800" b="1">
                    <a:solidFill>
                      <a:srgbClr val="D60093"/>
                    </a:solidFill>
                    <a:latin typeface="DFKai-SB" pitchFamily="65" charset="-120"/>
                    <a:ea typeface="DFKai-SB" pitchFamily="65" charset="-120"/>
                  </a:rPr>
                  <a:t>“黄金时代”</a:t>
                </a:r>
              </a:p>
            </p:txBody>
          </p:sp>
        </p:grpSp>
        <p:pic>
          <p:nvPicPr>
            <p:cNvPr id="23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60" r="18217" b="26118"/>
            <a:stretch>
              <a:fillRect/>
            </a:stretch>
          </p:blipFill>
          <p:spPr bwMode="auto">
            <a:xfrm flipH="1">
              <a:off x="7723974" y="2046337"/>
              <a:ext cx="1573456" cy="2379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9"/>
          <p:cNvSpPr txBox="1"/>
          <p:nvPr/>
        </p:nvSpPr>
        <p:spPr>
          <a:xfrm>
            <a:off x="277812" y="219569"/>
            <a:ext cx="4222751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、雅典的民主政治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71489" y="1125079"/>
            <a:ext cx="113728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2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、内容：</a:t>
            </a:r>
            <a:endParaRPr lang="en-US" altLang="zh-CN" sz="3200" b="1">
              <a:latin typeface="DFKai-SB" pitchFamily="65" charset="-120"/>
              <a:ea typeface="DFKai-SB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(1)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形式：公职人员、主席团及其主席均在全体公民中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抽签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产生，</a:t>
            </a: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10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个主席团轮流主持城邦日常事务，召集公民大会。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(2)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机构：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公民大会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是</a:t>
            </a:r>
            <a:r>
              <a:rPr lang="zh-CN" altLang="en-US" sz="3200" b="1" u="sng">
                <a:latin typeface="DFKai-SB" pitchFamily="65" charset="-120"/>
                <a:ea typeface="DFKai-SB" pitchFamily="65" charset="-120"/>
              </a:rPr>
              <a:t>最高权力机构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，有立法、司法等多种职能。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(3)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保证：为了保证贫穷公民参政议政，建立了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津贴制度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。</a:t>
            </a:r>
            <a:endParaRPr lang="en-US" altLang="zh-CN" sz="3200" b="1">
              <a:latin typeface="DFKai-SB" pitchFamily="65" charset="-120"/>
              <a:ea typeface="DFKai-SB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3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、局限性：占雅典人口绝大多数的外邦人、奴隶、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妇女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没有任何政治权利。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85759" y="998895"/>
            <a:ext cx="8929688" cy="24606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特点：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核心：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原则：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范围：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1704959" y="2299502"/>
            <a:ext cx="44529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+mn-ea"/>
                <a:ea typeface="+mn-ea"/>
              </a:rPr>
              <a:t>官职抽签产生，轮番而治</a:t>
            </a: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1695433" y="1656566"/>
            <a:ext cx="44624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+mn-ea"/>
                <a:ea typeface="+mn-ea"/>
              </a:rPr>
              <a:t>全民直接参与（直接民主）</a:t>
            </a: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1695434" y="2951966"/>
            <a:ext cx="70246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+mn-ea"/>
                <a:ea typeface="+mn-ea"/>
              </a:rPr>
              <a:t>限于男性公民，除外邦人、奴隶、妇女小孩</a:t>
            </a: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485759" y="3593307"/>
            <a:ext cx="8929688" cy="310854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评价：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进步性：</a:t>
            </a:r>
            <a:endParaRPr lang="en-US" altLang="zh-CN" sz="2800" b="1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endParaRPr lang="en-US" altLang="zh-CN" sz="2800" b="1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局限性：</a:t>
            </a:r>
            <a:endParaRPr lang="en-US" altLang="zh-CN" sz="2800" b="1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endParaRPr lang="zh-CN" altLang="en-US" sz="2800" b="1">
              <a:latin typeface="+mn-ea"/>
              <a:ea typeface="+mn-ea"/>
            </a:endParaRPr>
          </a:p>
        </p:txBody>
      </p: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1988324" y="4257085"/>
            <a:ext cx="753189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+mn-ea"/>
                <a:ea typeface="+mn-ea"/>
              </a:rPr>
              <a:t>民主政治的一种范式，为经济、文化的发展提供了良好的政治环境，具有重大的历史意义。</a:t>
            </a:r>
            <a:endParaRPr lang="en-US" altLang="zh-CN" sz="2800" b="1">
              <a:latin typeface="+mn-ea"/>
              <a:ea typeface="+mn-ea"/>
            </a:endParaRPr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1964514" y="5520757"/>
            <a:ext cx="7579519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+mn-ea"/>
                <a:ea typeface="+mn-ea"/>
              </a:rPr>
              <a:t>范围窄，少数服从多数原则的绝对化容易导致多数人的暴政。</a:t>
            </a:r>
            <a:endParaRPr lang="en-US" altLang="zh-CN" sz="3200" b="1">
              <a:latin typeface="+mn-ea"/>
              <a:ea typeface="+mn-ea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277812" y="219569"/>
            <a:ext cx="4222751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二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、雅典的民主政治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15" name="Text Box 15"/>
          <p:cNvSpPr>
            <a:spLocks noChangeArrowheads="1"/>
          </p:cNvSpPr>
          <p:nvPr/>
        </p:nvSpPr>
        <p:spPr bwMode="auto">
          <a:xfrm>
            <a:off x="9520222" y="1300163"/>
            <a:ext cx="2567781" cy="5296919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90000"/>
            </a:solidFill>
            <a:miter lim="800000"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+mn-ea"/>
                <a:cs typeface="+mn-cs"/>
              </a:rPr>
              <a:t> </a:t>
            </a:r>
            <a:r>
              <a:rPr lang="zh-CN" altLang="en-US" sz="2800" b="1">
                <a:latin typeface="+mn-ea"/>
                <a:cs typeface="+mn-cs"/>
              </a:rPr>
              <a:t>伯里克利的演说：我们的制度之所以被称为民主政治，因为政权是在全体公民手中，而不是在少数人中。</a:t>
            </a:r>
          </a:p>
        </p:txBody>
      </p:sp>
    </p:spTree>
    <p:extLst>
      <p:ext uri="{BB962C8B-B14F-4D97-AF65-F5344CB8AC3E}">
        <p14:creationId xmlns:p14="http://schemas.microsoft.com/office/powerpoint/2010/main" val="1184786644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9"/>
          <p:cNvSpPr txBox="1"/>
          <p:nvPr/>
        </p:nvSpPr>
        <p:spPr>
          <a:xfrm>
            <a:off x="277812" y="219569"/>
            <a:ext cx="3879851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三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、亚历山大帝国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7812" y="1210794"/>
            <a:ext cx="11437938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1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．背景：公元前</a:t>
            </a: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4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世纪，希腊北部边陲的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马其顿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成为军事强国。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2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．亚历山大（马其顿国王）东征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(1)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过程：公元前</a:t>
            </a: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334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年，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马其顿国王亚历山大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率军击败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波斯国王大流士三世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率领的波斯大军；南下攻占地中海东岸地区，进入埃及，公元前</a:t>
            </a: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331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年，进入两河流域，与波斯大军再度会战，公元前</a:t>
            </a: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330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年，</a:t>
            </a:r>
            <a:r>
              <a:rPr lang="zh-CN" altLang="en-US" sz="3200" b="1">
                <a:solidFill>
                  <a:srgbClr val="FF0000"/>
                </a:solidFill>
                <a:latin typeface="DFKai-SB" pitchFamily="65" charset="-120"/>
                <a:ea typeface="DFKai-SB" pitchFamily="65" charset="-120"/>
              </a:rPr>
              <a:t>灭亡波斯帝国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。</a:t>
            </a:r>
          </a:p>
          <a:p>
            <a:pPr>
              <a:lnSpc>
                <a:spcPct val="13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(2)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结果：建立了一个空前庞大的帝国，其版图西起希腊，东到印度河流域，北抵中亚，南达埃及，地跨欧亚非三洲。</a:t>
            </a:r>
          </a:p>
        </p:txBody>
      </p:sp>
    </p:spTree>
    <p:extLst>
      <p:ext uri="{BB962C8B-B14F-4D97-AF65-F5344CB8AC3E}">
        <p14:creationId xmlns:p14="http://schemas.microsoft.com/office/powerpoint/2010/main" val="31311890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773906" y="1219994"/>
            <a:ext cx="10287000" cy="5400675"/>
          </a:xfrm>
          <a:prstGeom prst="rect">
            <a:avLst/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2" name="Freeform 8"/>
          <p:cNvSpPr/>
          <p:nvPr/>
        </p:nvSpPr>
        <p:spPr bwMode="auto">
          <a:xfrm>
            <a:off x="5639594" y="1883569"/>
            <a:ext cx="1349375" cy="2060575"/>
          </a:xfrm>
          <a:custGeom>
            <a:gdLst>
              <a:gd name="T0" fmla="*/ 636 w 756"/>
              <a:gd name="T1" fmla="*/ 1249 h 1298"/>
              <a:gd name="T2" fmla="*/ 680 w 756"/>
              <a:gd name="T3" fmla="*/ 1114 h 1298"/>
              <a:gd name="T4" fmla="*/ 645 w 756"/>
              <a:gd name="T5" fmla="*/ 953 h 1298"/>
              <a:gd name="T6" fmla="*/ 618 w 756"/>
              <a:gd name="T7" fmla="*/ 916 h 1298"/>
              <a:gd name="T8" fmla="*/ 647 w 756"/>
              <a:gd name="T9" fmla="*/ 898 h 1298"/>
              <a:gd name="T10" fmla="*/ 621 w 756"/>
              <a:gd name="T11" fmla="*/ 871 h 1298"/>
              <a:gd name="T12" fmla="*/ 588 w 756"/>
              <a:gd name="T13" fmla="*/ 884 h 1298"/>
              <a:gd name="T14" fmla="*/ 579 w 756"/>
              <a:gd name="T15" fmla="*/ 752 h 1298"/>
              <a:gd name="T16" fmla="*/ 653 w 756"/>
              <a:gd name="T17" fmla="*/ 760 h 1298"/>
              <a:gd name="T18" fmla="*/ 713 w 756"/>
              <a:gd name="T19" fmla="*/ 751 h 1298"/>
              <a:gd name="T20" fmla="*/ 746 w 756"/>
              <a:gd name="T21" fmla="*/ 721 h 1298"/>
              <a:gd name="T22" fmla="*/ 638 w 756"/>
              <a:gd name="T23" fmla="*/ 578 h 1298"/>
              <a:gd name="T24" fmla="*/ 570 w 756"/>
              <a:gd name="T25" fmla="*/ 700 h 1298"/>
              <a:gd name="T26" fmla="*/ 552 w 756"/>
              <a:gd name="T27" fmla="*/ 538 h 1298"/>
              <a:gd name="T28" fmla="*/ 491 w 756"/>
              <a:gd name="T29" fmla="*/ 448 h 1298"/>
              <a:gd name="T30" fmla="*/ 416 w 756"/>
              <a:gd name="T31" fmla="*/ 415 h 1298"/>
              <a:gd name="T32" fmla="*/ 342 w 756"/>
              <a:gd name="T33" fmla="*/ 358 h 1298"/>
              <a:gd name="T34" fmla="*/ 333 w 756"/>
              <a:gd name="T35" fmla="*/ 316 h 1298"/>
              <a:gd name="T36" fmla="*/ 378 w 756"/>
              <a:gd name="T37" fmla="*/ 293 h 1298"/>
              <a:gd name="T38" fmla="*/ 441 w 756"/>
              <a:gd name="T39" fmla="*/ 217 h 1298"/>
              <a:gd name="T40" fmla="*/ 546 w 756"/>
              <a:gd name="T41" fmla="*/ 131 h 1298"/>
              <a:gd name="T42" fmla="*/ 468 w 756"/>
              <a:gd name="T43" fmla="*/ 44 h 1298"/>
              <a:gd name="T44" fmla="*/ 309 w 756"/>
              <a:gd name="T45" fmla="*/ 56 h 1298"/>
              <a:gd name="T46" fmla="*/ 191 w 756"/>
              <a:gd name="T47" fmla="*/ 149 h 1298"/>
              <a:gd name="T48" fmla="*/ 62 w 756"/>
              <a:gd name="T49" fmla="*/ 218 h 1298"/>
              <a:gd name="T50" fmla="*/ 6 w 756"/>
              <a:gd name="T51" fmla="*/ 317 h 1298"/>
              <a:gd name="T52" fmla="*/ 41 w 756"/>
              <a:gd name="T53" fmla="*/ 373 h 1298"/>
              <a:gd name="T54" fmla="*/ 75 w 756"/>
              <a:gd name="T55" fmla="*/ 430 h 1298"/>
              <a:gd name="T56" fmla="*/ 210 w 756"/>
              <a:gd name="T57" fmla="*/ 689 h 1298"/>
              <a:gd name="T58" fmla="*/ 267 w 756"/>
              <a:gd name="T59" fmla="*/ 782 h 1298"/>
              <a:gd name="T60" fmla="*/ 336 w 756"/>
              <a:gd name="T61" fmla="*/ 814 h 1298"/>
              <a:gd name="T62" fmla="*/ 267 w 756"/>
              <a:gd name="T63" fmla="*/ 866 h 1298"/>
              <a:gd name="T64" fmla="*/ 258 w 756"/>
              <a:gd name="T65" fmla="*/ 962 h 1298"/>
              <a:gd name="T66" fmla="*/ 239 w 756"/>
              <a:gd name="T67" fmla="*/ 1018 h 1298"/>
              <a:gd name="T68" fmla="*/ 224 w 756"/>
              <a:gd name="T69" fmla="*/ 1160 h 1298"/>
              <a:gd name="T70" fmla="*/ 456 w 756"/>
              <a:gd name="T71" fmla="*/ 1291 h 129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56" h="1298">
                <a:moveTo>
                  <a:pt x="456" y="1291"/>
                </a:moveTo>
                <a:cubicBezTo>
                  <a:pt x="504" y="1298"/>
                  <a:pt x="594" y="1260"/>
                  <a:pt x="636" y="1249"/>
                </a:cubicBezTo>
                <a:cubicBezTo>
                  <a:pt x="678" y="1238"/>
                  <a:pt x="704" y="1248"/>
                  <a:pt x="711" y="1226"/>
                </a:cubicBezTo>
                <a:cubicBezTo>
                  <a:pt x="718" y="1204"/>
                  <a:pt x="682" y="1150"/>
                  <a:pt x="680" y="1114"/>
                </a:cubicBezTo>
                <a:cubicBezTo>
                  <a:pt x="678" y="1078"/>
                  <a:pt x="702" y="1034"/>
                  <a:pt x="696" y="1007"/>
                </a:cubicBezTo>
                <a:cubicBezTo>
                  <a:pt x="690" y="980"/>
                  <a:pt x="659" y="961"/>
                  <a:pt x="645" y="953"/>
                </a:cubicBezTo>
                <a:cubicBezTo>
                  <a:pt x="631" y="945"/>
                  <a:pt x="617" y="964"/>
                  <a:pt x="612" y="958"/>
                </a:cubicBezTo>
                <a:cubicBezTo>
                  <a:pt x="607" y="952"/>
                  <a:pt x="610" y="921"/>
                  <a:pt x="618" y="916"/>
                </a:cubicBezTo>
                <a:cubicBezTo>
                  <a:pt x="626" y="911"/>
                  <a:pt x="654" y="934"/>
                  <a:pt x="659" y="931"/>
                </a:cubicBezTo>
                <a:cubicBezTo>
                  <a:pt x="664" y="928"/>
                  <a:pt x="648" y="907"/>
                  <a:pt x="647" y="898"/>
                </a:cubicBezTo>
                <a:cubicBezTo>
                  <a:pt x="646" y="889"/>
                  <a:pt x="654" y="878"/>
                  <a:pt x="650" y="874"/>
                </a:cubicBezTo>
                <a:cubicBezTo>
                  <a:pt x="646" y="870"/>
                  <a:pt x="628" y="874"/>
                  <a:pt x="621" y="871"/>
                </a:cubicBezTo>
                <a:cubicBezTo>
                  <a:pt x="614" y="868"/>
                  <a:pt x="613" y="854"/>
                  <a:pt x="608" y="856"/>
                </a:cubicBezTo>
                <a:cubicBezTo>
                  <a:pt x="603" y="858"/>
                  <a:pt x="594" y="885"/>
                  <a:pt x="588" y="884"/>
                </a:cubicBezTo>
                <a:cubicBezTo>
                  <a:pt x="582" y="883"/>
                  <a:pt x="572" y="873"/>
                  <a:pt x="570" y="851"/>
                </a:cubicBezTo>
                <a:cubicBezTo>
                  <a:pt x="568" y="829"/>
                  <a:pt x="572" y="767"/>
                  <a:pt x="579" y="752"/>
                </a:cubicBezTo>
                <a:cubicBezTo>
                  <a:pt x="586" y="737"/>
                  <a:pt x="599" y="759"/>
                  <a:pt x="611" y="760"/>
                </a:cubicBezTo>
                <a:cubicBezTo>
                  <a:pt x="623" y="761"/>
                  <a:pt x="641" y="758"/>
                  <a:pt x="653" y="760"/>
                </a:cubicBezTo>
                <a:cubicBezTo>
                  <a:pt x="665" y="762"/>
                  <a:pt x="674" y="776"/>
                  <a:pt x="684" y="775"/>
                </a:cubicBezTo>
                <a:cubicBezTo>
                  <a:pt x="694" y="774"/>
                  <a:pt x="704" y="756"/>
                  <a:pt x="713" y="751"/>
                </a:cubicBezTo>
                <a:cubicBezTo>
                  <a:pt x="722" y="746"/>
                  <a:pt x="732" y="751"/>
                  <a:pt x="738" y="746"/>
                </a:cubicBezTo>
                <a:cubicBezTo>
                  <a:pt x="744" y="741"/>
                  <a:pt x="756" y="734"/>
                  <a:pt x="746" y="721"/>
                </a:cubicBezTo>
                <a:cubicBezTo>
                  <a:pt x="736" y="708"/>
                  <a:pt x="698" y="691"/>
                  <a:pt x="680" y="667"/>
                </a:cubicBezTo>
                <a:cubicBezTo>
                  <a:pt x="662" y="643"/>
                  <a:pt x="653" y="587"/>
                  <a:pt x="638" y="578"/>
                </a:cubicBezTo>
                <a:cubicBezTo>
                  <a:pt x="623" y="569"/>
                  <a:pt x="599" y="594"/>
                  <a:pt x="588" y="614"/>
                </a:cubicBezTo>
                <a:cubicBezTo>
                  <a:pt x="577" y="634"/>
                  <a:pt x="580" y="698"/>
                  <a:pt x="570" y="700"/>
                </a:cubicBezTo>
                <a:cubicBezTo>
                  <a:pt x="560" y="702"/>
                  <a:pt x="530" y="655"/>
                  <a:pt x="527" y="628"/>
                </a:cubicBezTo>
                <a:cubicBezTo>
                  <a:pt x="524" y="601"/>
                  <a:pt x="557" y="558"/>
                  <a:pt x="552" y="538"/>
                </a:cubicBezTo>
                <a:cubicBezTo>
                  <a:pt x="547" y="518"/>
                  <a:pt x="504" y="520"/>
                  <a:pt x="494" y="505"/>
                </a:cubicBezTo>
                <a:cubicBezTo>
                  <a:pt x="484" y="490"/>
                  <a:pt x="500" y="458"/>
                  <a:pt x="491" y="448"/>
                </a:cubicBezTo>
                <a:cubicBezTo>
                  <a:pt x="482" y="438"/>
                  <a:pt x="452" y="453"/>
                  <a:pt x="440" y="448"/>
                </a:cubicBezTo>
                <a:cubicBezTo>
                  <a:pt x="428" y="443"/>
                  <a:pt x="428" y="424"/>
                  <a:pt x="416" y="415"/>
                </a:cubicBezTo>
                <a:cubicBezTo>
                  <a:pt x="404" y="406"/>
                  <a:pt x="383" y="404"/>
                  <a:pt x="371" y="395"/>
                </a:cubicBezTo>
                <a:cubicBezTo>
                  <a:pt x="359" y="386"/>
                  <a:pt x="352" y="366"/>
                  <a:pt x="342" y="358"/>
                </a:cubicBezTo>
                <a:cubicBezTo>
                  <a:pt x="332" y="350"/>
                  <a:pt x="310" y="354"/>
                  <a:pt x="309" y="347"/>
                </a:cubicBezTo>
                <a:cubicBezTo>
                  <a:pt x="308" y="340"/>
                  <a:pt x="319" y="321"/>
                  <a:pt x="333" y="316"/>
                </a:cubicBezTo>
                <a:cubicBezTo>
                  <a:pt x="347" y="311"/>
                  <a:pt x="388" y="323"/>
                  <a:pt x="396" y="319"/>
                </a:cubicBezTo>
                <a:cubicBezTo>
                  <a:pt x="404" y="315"/>
                  <a:pt x="379" y="303"/>
                  <a:pt x="378" y="293"/>
                </a:cubicBezTo>
                <a:cubicBezTo>
                  <a:pt x="377" y="283"/>
                  <a:pt x="377" y="269"/>
                  <a:pt x="387" y="256"/>
                </a:cubicBezTo>
                <a:cubicBezTo>
                  <a:pt x="397" y="243"/>
                  <a:pt x="430" y="232"/>
                  <a:pt x="441" y="217"/>
                </a:cubicBezTo>
                <a:cubicBezTo>
                  <a:pt x="452" y="202"/>
                  <a:pt x="436" y="177"/>
                  <a:pt x="453" y="163"/>
                </a:cubicBezTo>
                <a:cubicBezTo>
                  <a:pt x="470" y="149"/>
                  <a:pt x="535" y="156"/>
                  <a:pt x="546" y="131"/>
                </a:cubicBezTo>
                <a:cubicBezTo>
                  <a:pt x="557" y="106"/>
                  <a:pt x="532" y="28"/>
                  <a:pt x="519" y="14"/>
                </a:cubicBezTo>
                <a:cubicBezTo>
                  <a:pt x="506" y="0"/>
                  <a:pt x="494" y="44"/>
                  <a:pt x="468" y="44"/>
                </a:cubicBezTo>
                <a:cubicBezTo>
                  <a:pt x="442" y="44"/>
                  <a:pt x="391" y="12"/>
                  <a:pt x="365" y="14"/>
                </a:cubicBezTo>
                <a:cubicBezTo>
                  <a:pt x="339" y="16"/>
                  <a:pt x="330" y="43"/>
                  <a:pt x="309" y="56"/>
                </a:cubicBezTo>
                <a:cubicBezTo>
                  <a:pt x="288" y="69"/>
                  <a:pt x="257" y="76"/>
                  <a:pt x="237" y="91"/>
                </a:cubicBezTo>
                <a:cubicBezTo>
                  <a:pt x="217" y="106"/>
                  <a:pt x="210" y="132"/>
                  <a:pt x="191" y="149"/>
                </a:cubicBezTo>
                <a:cubicBezTo>
                  <a:pt x="172" y="166"/>
                  <a:pt x="146" y="178"/>
                  <a:pt x="125" y="190"/>
                </a:cubicBezTo>
                <a:cubicBezTo>
                  <a:pt x="104" y="202"/>
                  <a:pt x="76" y="202"/>
                  <a:pt x="62" y="218"/>
                </a:cubicBezTo>
                <a:cubicBezTo>
                  <a:pt x="48" y="234"/>
                  <a:pt x="50" y="270"/>
                  <a:pt x="41" y="287"/>
                </a:cubicBezTo>
                <a:cubicBezTo>
                  <a:pt x="32" y="304"/>
                  <a:pt x="12" y="306"/>
                  <a:pt x="6" y="317"/>
                </a:cubicBezTo>
                <a:cubicBezTo>
                  <a:pt x="0" y="328"/>
                  <a:pt x="0" y="343"/>
                  <a:pt x="6" y="352"/>
                </a:cubicBezTo>
                <a:cubicBezTo>
                  <a:pt x="12" y="361"/>
                  <a:pt x="33" y="359"/>
                  <a:pt x="41" y="373"/>
                </a:cubicBezTo>
                <a:cubicBezTo>
                  <a:pt x="49" y="387"/>
                  <a:pt x="50" y="430"/>
                  <a:pt x="56" y="439"/>
                </a:cubicBezTo>
                <a:cubicBezTo>
                  <a:pt x="62" y="448"/>
                  <a:pt x="70" y="415"/>
                  <a:pt x="75" y="430"/>
                </a:cubicBezTo>
                <a:cubicBezTo>
                  <a:pt x="80" y="445"/>
                  <a:pt x="65" y="487"/>
                  <a:pt x="87" y="530"/>
                </a:cubicBezTo>
                <a:cubicBezTo>
                  <a:pt x="109" y="573"/>
                  <a:pt x="187" y="652"/>
                  <a:pt x="210" y="689"/>
                </a:cubicBezTo>
                <a:cubicBezTo>
                  <a:pt x="233" y="726"/>
                  <a:pt x="219" y="736"/>
                  <a:pt x="228" y="751"/>
                </a:cubicBezTo>
                <a:cubicBezTo>
                  <a:pt x="237" y="766"/>
                  <a:pt x="260" y="772"/>
                  <a:pt x="267" y="782"/>
                </a:cubicBezTo>
                <a:cubicBezTo>
                  <a:pt x="274" y="792"/>
                  <a:pt x="261" y="804"/>
                  <a:pt x="272" y="809"/>
                </a:cubicBezTo>
                <a:cubicBezTo>
                  <a:pt x="283" y="814"/>
                  <a:pt x="326" y="806"/>
                  <a:pt x="336" y="814"/>
                </a:cubicBezTo>
                <a:cubicBezTo>
                  <a:pt x="346" y="822"/>
                  <a:pt x="344" y="848"/>
                  <a:pt x="333" y="857"/>
                </a:cubicBezTo>
                <a:cubicBezTo>
                  <a:pt x="322" y="866"/>
                  <a:pt x="281" y="858"/>
                  <a:pt x="267" y="866"/>
                </a:cubicBezTo>
                <a:cubicBezTo>
                  <a:pt x="253" y="874"/>
                  <a:pt x="252" y="888"/>
                  <a:pt x="251" y="904"/>
                </a:cubicBezTo>
                <a:cubicBezTo>
                  <a:pt x="250" y="920"/>
                  <a:pt x="260" y="949"/>
                  <a:pt x="258" y="962"/>
                </a:cubicBezTo>
                <a:cubicBezTo>
                  <a:pt x="256" y="975"/>
                  <a:pt x="243" y="974"/>
                  <a:pt x="240" y="983"/>
                </a:cubicBezTo>
                <a:cubicBezTo>
                  <a:pt x="237" y="992"/>
                  <a:pt x="243" y="1017"/>
                  <a:pt x="239" y="1018"/>
                </a:cubicBezTo>
                <a:cubicBezTo>
                  <a:pt x="235" y="1019"/>
                  <a:pt x="216" y="968"/>
                  <a:pt x="213" y="992"/>
                </a:cubicBezTo>
                <a:cubicBezTo>
                  <a:pt x="210" y="1016"/>
                  <a:pt x="202" y="1125"/>
                  <a:pt x="224" y="1160"/>
                </a:cubicBezTo>
                <a:cubicBezTo>
                  <a:pt x="246" y="1195"/>
                  <a:pt x="308" y="1182"/>
                  <a:pt x="347" y="1204"/>
                </a:cubicBezTo>
                <a:cubicBezTo>
                  <a:pt x="386" y="1226"/>
                  <a:pt x="408" y="1284"/>
                  <a:pt x="456" y="1291"/>
                </a:cubicBezTo>
                <a:close/>
              </a:path>
            </a:pathLst>
          </a:custGeom>
          <a:solidFill>
            <a:srgbClr val="99CCFF"/>
          </a:solidFill>
          <a:ln w="3175" algn="ctr">
            <a:solidFill>
              <a:srgbClr val="3399FF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3" name="Freeform 9"/>
          <p:cNvSpPr/>
          <p:nvPr/>
        </p:nvSpPr>
        <p:spPr bwMode="auto">
          <a:xfrm>
            <a:off x="7379494" y="1705769"/>
            <a:ext cx="625475" cy="720725"/>
          </a:xfrm>
          <a:custGeom>
            <a:gdLst>
              <a:gd name="T0" fmla="*/ 116 w 350"/>
              <a:gd name="T1" fmla="*/ 83 h 454"/>
              <a:gd name="T2" fmla="*/ 146 w 350"/>
              <a:gd name="T3" fmla="*/ 119 h 454"/>
              <a:gd name="T4" fmla="*/ 137 w 350"/>
              <a:gd name="T5" fmla="*/ 128 h 454"/>
              <a:gd name="T6" fmla="*/ 110 w 350"/>
              <a:gd name="T7" fmla="*/ 113 h 454"/>
              <a:gd name="T8" fmla="*/ 101 w 350"/>
              <a:gd name="T9" fmla="*/ 126 h 454"/>
              <a:gd name="T10" fmla="*/ 114 w 350"/>
              <a:gd name="T11" fmla="*/ 179 h 454"/>
              <a:gd name="T12" fmla="*/ 54 w 350"/>
              <a:gd name="T13" fmla="*/ 174 h 454"/>
              <a:gd name="T14" fmla="*/ 38 w 350"/>
              <a:gd name="T15" fmla="*/ 287 h 454"/>
              <a:gd name="T16" fmla="*/ 17 w 350"/>
              <a:gd name="T17" fmla="*/ 333 h 454"/>
              <a:gd name="T18" fmla="*/ 21 w 350"/>
              <a:gd name="T19" fmla="*/ 438 h 454"/>
              <a:gd name="T20" fmla="*/ 146 w 350"/>
              <a:gd name="T21" fmla="*/ 423 h 454"/>
              <a:gd name="T22" fmla="*/ 177 w 350"/>
              <a:gd name="T23" fmla="*/ 453 h 454"/>
              <a:gd name="T24" fmla="*/ 236 w 350"/>
              <a:gd name="T25" fmla="*/ 426 h 454"/>
              <a:gd name="T26" fmla="*/ 291 w 350"/>
              <a:gd name="T27" fmla="*/ 426 h 454"/>
              <a:gd name="T28" fmla="*/ 291 w 350"/>
              <a:gd name="T29" fmla="*/ 389 h 454"/>
              <a:gd name="T30" fmla="*/ 291 w 350"/>
              <a:gd name="T31" fmla="*/ 389 h 454"/>
              <a:gd name="T32" fmla="*/ 276 w 350"/>
              <a:gd name="T33" fmla="*/ 360 h 454"/>
              <a:gd name="T34" fmla="*/ 284 w 350"/>
              <a:gd name="T35" fmla="*/ 300 h 454"/>
              <a:gd name="T36" fmla="*/ 333 w 350"/>
              <a:gd name="T37" fmla="*/ 243 h 454"/>
              <a:gd name="T38" fmla="*/ 326 w 350"/>
              <a:gd name="T39" fmla="*/ 198 h 454"/>
              <a:gd name="T40" fmla="*/ 348 w 350"/>
              <a:gd name="T41" fmla="*/ 162 h 454"/>
              <a:gd name="T42" fmla="*/ 341 w 350"/>
              <a:gd name="T43" fmla="*/ 131 h 454"/>
              <a:gd name="T44" fmla="*/ 314 w 350"/>
              <a:gd name="T45" fmla="*/ 146 h 454"/>
              <a:gd name="T46" fmla="*/ 302 w 350"/>
              <a:gd name="T47" fmla="*/ 212 h 454"/>
              <a:gd name="T48" fmla="*/ 267 w 350"/>
              <a:gd name="T49" fmla="*/ 188 h 454"/>
              <a:gd name="T50" fmla="*/ 258 w 350"/>
              <a:gd name="T51" fmla="*/ 153 h 454"/>
              <a:gd name="T52" fmla="*/ 236 w 350"/>
              <a:gd name="T53" fmla="*/ 125 h 454"/>
              <a:gd name="T54" fmla="*/ 254 w 350"/>
              <a:gd name="T55" fmla="*/ 89 h 454"/>
              <a:gd name="T56" fmla="*/ 269 w 350"/>
              <a:gd name="T57" fmla="*/ 50 h 454"/>
              <a:gd name="T58" fmla="*/ 276 w 350"/>
              <a:gd name="T59" fmla="*/ 6 h 454"/>
              <a:gd name="T60" fmla="*/ 234 w 350"/>
              <a:gd name="T61" fmla="*/ 11 h 454"/>
              <a:gd name="T62" fmla="*/ 233 w 350"/>
              <a:gd name="T63" fmla="*/ 57 h 454"/>
              <a:gd name="T64" fmla="*/ 219 w 350"/>
              <a:gd name="T65" fmla="*/ 69 h 454"/>
              <a:gd name="T66" fmla="*/ 203 w 350"/>
              <a:gd name="T67" fmla="*/ 23 h 454"/>
              <a:gd name="T68" fmla="*/ 171 w 350"/>
              <a:gd name="T69" fmla="*/ 33 h 454"/>
              <a:gd name="T70" fmla="*/ 188 w 350"/>
              <a:gd name="T71" fmla="*/ 56 h 454"/>
              <a:gd name="T72" fmla="*/ 176 w 350"/>
              <a:gd name="T73" fmla="*/ 65 h 454"/>
              <a:gd name="T74" fmla="*/ 149 w 350"/>
              <a:gd name="T75" fmla="*/ 54 h 454"/>
              <a:gd name="T76" fmla="*/ 138 w 350"/>
              <a:gd name="T77" fmla="*/ 63 h 454"/>
              <a:gd name="T78" fmla="*/ 116 w 350"/>
              <a:gd name="T79" fmla="*/ 83 h 45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50" h="453">
                <a:moveTo>
                  <a:pt x="116" y="83"/>
                </a:moveTo>
                <a:cubicBezTo>
                  <a:pt x="117" y="92"/>
                  <a:pt x="143" y="112"/>
                  <a:pt x="146" y="119"/>
                </a:cubicBezTo>
                <a:cubicBezTo>
                  <a:pt x="149" y="126"/>
                  <a:pt x="143" y="129"/>
                  <a:pt x="137" y="128"/>
                </a:cubicBezTo>
                <a:cubicBezTo>
                  <a:pt x="131" y="127"/>
                  <a:pt x="116" y="113"/>
                  <a:pt x="110" y="113"/>
                </a:cubicBezTo>
                <a:cubicBezTo>
                  <a:pt x="104" y="113"/>
                  <a:pt x="100" y="115"/>
                  <a:pt x="101" y="126"/>
                </a:cubicBezTo>
                <a:cubicBezTo>
                  <a:pt x="102" y="137"/>
                  <a:pt x="122" y="171"/>
                  <a:pt x="114" y="179"/>
                </a:cubicBezTo>
                <a:cubicBezTo>
                  <a:pt x="106" y="187"/>
                  <a:pt x="67" y="156"/>
                  <a:pt x="54" y="174"/>
                </a:cubicBezTo>
                <a:cubicBezTo>
                  <a:pt x="41" y="192"/>
                  <a:pt x="44" y="261"/>
                  <a:pt x="38" y="287"/>
                </a:cubicBezTo>
                <a:cubicBezTo>
                  <a:pt x="32" y="313"/>
                  <a:pt x="20" y="308"/>
                  <a:pt x="17" y="333"/>
                </a:cubicBezTo>
                <a:cubicBezTo>
                  <a:pt x="14" y="358"/>
                  <a:pt x="0" y="423"/>
                  <a:pt x="21" y="438"/>
                </a:cubicBezTo>
                <a:cubicBezTo>
                  <a:pt x="42" y="453"/>
                  <a:pt x="120" y="420"/>
                  <a:pt x="146" y="423"/>
                </a:cubicBezTo>
                <a:cubicBezTo>
                  <a:pt x="172" y="426"/>
                  <a:pt x="162" y="452"/>
                  <a:pt x="177" y="453"/>
                </a:cubicBezTo>
                <a:cubicBezTo>
                  <a:pt x="192" y="454"/>
                  <a:pt x="217" y="430"/>
                  <a:pt x="236" y="426"/>
                </a:cubicBezTo>
                <a:cubicBezTo>
                  <a:pt x="255" y="422"/>
                  <a:pt x="282" y="432"/>
                  <a:pt x="291" y="426"/>
                </a:cubicBezTo>
                <a:cubicBezTo>
                  <a:pt x="300" y="420"/>
                  <a:pt x="291" y="395"/>
                  <a:pt x="291" y="389"/>
                </a:cubicBezTo>
                <a:cubicBezTo>
                  <a:pt x="291" y="383"/>
                  <a:pt x="293" y="394"/>
                  <a:pt x="291" y="389"/>
                </a:cubicBezTo>
                <a:cubicBezTo>
                  <a:pt x="289" y="384"/>
                  <a:pt x="277" y="375"/>
                  <a:pt x="276" y="360"/>
                </a:cubicBezTo>
                <a:cubicBezTo>
                  <a:pt x="275" y="345"/>
                  <a:pt x="275" y="319"/>
                  <a:pt x="284" y="300"/>
                </a:cubicBezTo>
                <a:cubicBezTo>
                  <a:pt x="293" y="281"/>
                  <a:pt x="326" y="260"/>
                  <a:pt x="333" y="243"/>
                </a:cubicBezTo>
                <a:cubicBezTo>
                  <a:pt x="340" y="226"/>
                  <a:pt x="324" y="211"/>
                  <a:pt x="326" y="198"/>
                </a:cubicBezTo>
                <a:cubicBezTo>
                  <a:pt x="328" y="185"/>
                  <a:pt x="346" y="173"/>
                  <a:pt x="348" y="162"/>
                </a:cubicBezTo>
                <a:cubicBezTo>
                  <a:pt x="350" y="151"/>
                  <a:pt x="347" y="134"/>
                  <a:pt x="341" y="131"/>
                </a:cubicBezTo>
                <a:cubicBezTo>
                  <a:pt x="335" y="128"/>
                  <a:pt x="320" y="133"/>
                  <a:pt x="314" y="146"/>
                </a:cubicBezTo>
                <a:cubicBezTo>
                  <a:pt x="308" y="159"/>
                  <a:pt x="310" y="205"/>
                  <a:pt x="302" y="212"/>
                </a:cubicBezTo>
                <a:cubicBezTo>
                  <a:pt x="294" y="219"/>
                  <a:pt x="274" y="198"/>
                  <a:pt x="267" y="188"/>
                </a:cubicBezTo>
                <a:cubicBezTo>
                  <a:pt x="260" y="178"/>
                  <a:pt x="263" y="164"/>
                  <a:pt x="258" y="153"/>
                </a:cubicBezTo>
                <a:cubicBezTo>
                  <a:pt x="253" y="142"/>
                  <a:pt x="237" y="136"/>
                  <a:pt x="236" y="125"/>
                </a:cubicBezTo>
                <a:cubicBezTo>
                  <a:pt x="235" y="114"/>
                  <a:pt x="249" y="101"/>
                  <a:pt x="254" y="89"/>
                </a:cubicBezTo>
                <a:cubicBezTo>
                  <a:pt x="259" y="77"/>
                  <a:pt x="265" y="64"/>
                  <a:pt x="269" y="50"/>
                </a:cubicBezTo>
                <a:cubicBezTo>
                  <a:pt x="273" y="36"/>
                  <a:pt x="282" y="12"/>
                  <a:pt x="276" y="6"/>
                </a:cubicBezTo>
                <a:cubicBezTo>
                  <a:pt x="270" y="0"/>
                  <a:pt x="241" y="3"/>
                  <a:pt x="234" y="11"/>
                </a:cubicBezTo>
                <a:cubicBezTo>
                  <a:pt x="227" y="19"/>
                  <a:pt x="235" y="47"/>
                  <a:pt x="233" y="57"/>
                </a:cubicBezTo>
                <a:cubicBezTo>
                  <a:pt x="231" y="67"/>
                  <a:pt x="224" y="75"/>
                  <a:pt x="219" y="69"/>
                </a:cubicBezTo>
                <a:cubicBezTo>
                  <a:pt x="214" y="63"/>
                  <a:pt x="211" y="29"/>
                  <a:pt x="203" y="23"/>
                </a:cubicBezTo>
                <a:cubicBezTo>
                  <a:pt x="195" y="17"/>
                  <a:pt x="173" y="28"/>
                  <a:pt x="171" y="33"/>
                </a:cubicBezTo>
                <a:cubicBezTo>
                  <a:pt x="169" y="38"/>
                  <a:pt x="187" y="51"/>
                  <a:pt x="188" y="56"/>
                </a:cubicBezTo>
                <a:cubicBezTo>
                  <a:pt x="189" y="61"/>
                  <a:pt x="182" y="65"/>
                  <a:pt x="176" y="65"/>
                </a:cubicBezTo>
                <a:cubicBezTo>
                  <a:pt x="170" y="65"/>
                  <a:pt x="155" y="54"/>
                  <a:pt x="149" y="54"/>
                </a:cubicBezTo>
                <a:cubicBezTo>
                  <a:pt x="143" y="54"/>
                  <a:pt x="143" y="58"/>
                  <a:pt x="138" y="63"/>
                </a:cubicBezTo>
                <a:cubicBezTo>
                  <a:pt x="133" y="68"/>
                  <a:pt x="115" y="74"/>
                  <a:pt x="116" y="83"/>
                </a:cubicBezTo>
                <a:close/>
              </a:path>
            </a:pathLst>
          </a:custGeom>
          <a:solidFill>
            <a:srgbClr val="8FC7FF"/>
          </a:solidFill>
          <a:ln w="3175" algn="ctr">
            <a:solidFill>
              <a:srgbClr val="3399FF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4" name="Freeform 10"/>
          <p:cNvSpPr/>
          <p:nvPr/>
        </p:nvSpPr>
        <p:spPr bwMode="auto">
          <a:xfrm>
            <a:off x="10641806" y="6152357"/>
            <a:ext cx="161925" cy="463550"/>
          </a:xfrm>
          <a:custGeom>
            <a:gdLst>
              <a:gd name="T0" fmla="*/ 9 w 91"/>
              <a:gd name="T1" fmla="*/ 291 h 292"/>
              <a:gd name="T2" fmla="*/ 22 w 91"/>
              <a:gd name="T3" fmla="*/ 160 h 292"/>
              <a:gd name="T4" fmla="*/ 33 w 91"/>
              <a:gd name="T5" fmla="*/ 75 h 292"/>
              <a:gd name="T6" fmla="*/ 79 w 91"/>
              <a:gd name="T7" fmla="*/ 9 h 292"/>
              <a:gd name="T8" fmla="*/ 85 w 91"/>
              <a:gd name="T9" fmla="*/ 129 h 292"/>
              <a:gd name="T10" fmla="*/ 57 w 91"/>
              <a:gd name="T11" fmla="*/ 195 h 292"/>
              <a:gd name="T12" fmla="*/ 57 w 91"/>
              <a:gd name="T13" fmla="*/ 292 h 292"/>
              <a:gd name="T14" fmla="*/ 9 w 91"/>
              <a:gd name="T15" fmla="*/ 291 h 29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1" h="292">
                <a:moveTo>
                  <a:pt x="9" y="291"/>
                </a:moveTo>
                <a:cubicBezTo>
                  <a:pt x="0" y="269"/>
                  <a:pt x="18" y="196"/>
                  <a:pt x="22" y="160"/>
                </a:cubicBezTo>
                <a:cubicBezTo>
                  <a:pt x="26" y="124"/>
                  <a:pt x="23" y="100"/>
                  <a:pt x="33" y="75"/>
                </a:cubicBezTo>
                <a:cubicBezTo>
                  <a:pt x="43" y="50"/>
                  <a:pt x="70" y="0"/>
                  <a:pt x="79" y="9"/>
                </a:cubicBezTo>
                <a:cubicBezTo>
                  <a:pt x="91" y="7"/>
                  <a:pt x="89" y="98"/>
                  <a:pt x="85" y="129"/>
                </a:cubicBezTo>
                <a:cubicBezTo>
                  <a:pt x="81" y="160"/>
                  <a:pt x="62" y="168"/>
                  <a:pt x="57" y="195"/>
                </a:cubicBezTo>
                <a:cubicBezTo>
                  <a:pt x="52" y="222"/>
                  <a:pt x="65" y="276"/>
                  <a:pt x="57" y="292"/>
                </a:cubicBezTo>
                <a:lnTo>
                  <a:pt x="9" y="291"/>
                </a:lnTo>
                <a:close/>
              </a:path>
            </a:pathLst>
          </a:custGeom>
          <a:solidFill>
            <a:srgbClr val="8FC7FF"/>
          </a:solidFill>
          <a:ln w="3175" algn="ctr">
            <a:solidFill>
              <a:srgbClr val="3399FF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5" name="Freeform 11"/>
          <p:cNvSpPr/>
          <p:nvPr/>
        </p:nvSpPr>
        <p:spPr bwMode="auto">
          <a:xfrm>
            <a:off x="845344" y="2656682"/>
            <a:ext cx="10226675" cy="3835400"/>
          </a:xfrm>
          <a:custGeom>
            <a:gdLst>
              <a:gd name="T0" fmla="*/ 1171 w 5726"/>
              <a:gd name="T1" fmla="*/ 2338 h 2416"/>
              <a:gd name="T2" fmla="*/ 1522 w 5726"/>
              <a:gd name="T3" fmla="*/ 2337 h 2416"/>
              <a:gd name="T4" fmla="*/ 1358 w 5726"/>
              <a:gd name="T5" fmla="*/ 1954 h 2416"/>
              <a:gd name="T6" fmla="*/ 1273 w 5726"/>
              <a:gd name="T7" fmla="*/ 1752 h 2416"/>
              <a:gd name="T8" fmla="*/ 1238 w 5726"/>
              <a:gd name="T9" fmla="*/ 1570 h 2416"/>
              <a:gd name="T10" fmla="*/ 1675 w 5726"/>
              <a:gd name="T11" fmla="*/ 1453 h 2416"/>
              <a:gd name="T12" fmla="*/ 2516 w 5726"/>
              <a:gd name="T13" fmla="*/ 1503 h 2416"/>
              <a:gd name="T14" fmla="*/ 2848 w 5726"/>
              <a:gd name="T15" fmla="*/ 1683 h 2416"/>
              <a:gd name="T16" fmla="*/ 2882 w 5726"/>
              <a:gd name="T17" fmla="*/ 1627 h 2416"/>
              <a:gd name="T18" fmla="*/ 3053 w 5726"/>
              <a:gd name="T19" fmla="*/ 1599 h 2416"/>
              <a:gd name="T20" fmla="*/ 3211 w 5726"/>
              <a:gd name="T21" fmla="*/ 1869 h 2416"/>
              <a:gd name="T22" fmla="*/ 3455 w 5726"/>
              <a:gd name="T23" fmla="*/ 1999 h 2416"/>
              <a:gd name="T24" fmla="*/ 3605 w 5726"/>
              <a:gd name="T25" fmla="*/ 1968 h 2416"/>
              <a:gd name="T26" fmla="*/ 3812 w 5726"/>
              <a:gd name="T27" fmla="*/ 1998 h 2416"/>
              <a:gd name="T28" fmla="*/ 3982 w 5726"/>
              <a:gd name="T29" fmla="*/ 2071 h 2416"/>
              <a:gd name="T30" fmla="*/ 4184 w 5726"/>
              <a:gd name="T31" fmla="*/ 2091 h 2416"/>
              <a:gd name="T32" fmla="*/ 4375 w 5726"/>
              <a:gd name="T33" fmla="*/ 2086 h 2416"/>
              <a:gd name="T34" fmla="*/ 4550 w 5726"/>
              <a:gd name="T35" fmla="*/ 2046 h 2416"/>
              <a:gd name="T36" fmla="*/ 4819 w 5726"/>
              <a:gd name="T37" fmla="*/ 1975 h 2416"/>
              <a:gd name="T38" fmla="*/ 5090 w 5726"/>
              <a:gd name="T39" fmla="*/ 2097 h 2416"/>
              <a:gd name="T40" fmla="*/ 5384 w 5726"/>
              <a:gd name="T41" fmla="*/ 1317 h 2416"/>
              <a:gd name="T42" fmla="*/ 5455 w 5726"/>
              <a:gd name="T43" fmla="*/ 592 h 2416"/>
              <a:gd name="T44" fmla="*/ 4970 w 5726"/>
              <a:gd name="T45" fmla="*/ 117 h 2416"/>
              <a:gd name="T46" fmla="*/ 4363 w 5726"/>
              <a:gd name="T47" fmla="*/ 145 h 2416"/>
              <a:gd name="T48" fmla="*/ 3376 w 5726"/>
              <a:gd name="T49" fmla="*/ 666 h 2416"/>
              <a:gd name="T50" fmla="*/ 3142 w 5726"/>
              <a:gd name="T51" fmla="*/ 805 h 2416"/>
              <a:gd name="T52" fmla="*/ 2893 w 5726"/>
              <a:gd name="T53" fmla="*/ 567 h 2416"/>
              <a:gd name="T54" fmla="*/ 2534 w 5726"/>
              <a:gd name="T55" fmla="*/ 324 h 2416"/>
              <a:gd name="T56" fmla="*/ 2096 w 5726"/>
              <a:gd name="T57" fmla="*/ 328 h 2416"/>
              <a:gd name="T58" fmla="*/ 1615 w 5726"/>
              <a:gd name="T59" fmla="*/ 238 h 2416"/>
              <a:gd name="T60" fmla="*/ 1556 w 5726"/>
              <a:gd name="T61" fmla="*/ 118 h 2416"/>
              <a:gd name="T62" fmla="*/ 1330 w 5726"/>
              <a:gd name="T63" fmla="*/ 157 h 2416"/>
              <a:gd name="T64" fmla="*/ 1091 w 5726"/>
              <a:gd name="T65" fmla="*/ 174 h 2416"/>
              <a:gd name="T66" fmla="*/ 1048 w 5726"/>
              <a:gd name="T67" fmla="*/ 228 h 2416"/>
              <a:gd name="T68" fmla="*/ 821 w 5726"/>
              <a:gd name="T69" fmla="*/ 346 h 2416"/>
              <a:gd name="T70" fmla="*/ 803 w 5726"/>
              <a:gd name="T71" fmla="*/ 489 h 2416"/>
              <a:gd name="T72" fmla="*/ 748 w 5726"/>
              <a:gd name="T73" fmla="*/ 442 h 2416"/>
              <a:gd name="T74" fmla="*/ 802 w 5726"/>
              <a:gd name="T75" fmla="*/ 591 h 2416"/>
              <a:gd name="T76" fmla="*/ 875 w 5726"/>
              <a:gd name="T77" fmla="*/ 700 h 2416"/>
              <a:gd name="T78" fmla="*/ 973 w 5726"/>
              <a:gd name="T79" fmla="*/ 718 h 2416"/>
              <a:gd name="T80" fmla="*/ 1106 w 5726"/>
              <a:gd name="T81" fmla="*/ 784 h 2416"/>
              <a:gd name="T82" fmla="*/ 1328 w 5726"/>
              <a:gd name="T83" fmla="*/ 832 h 2416"/>
              <a:gd name="T84" fmla="*/ 1640 w 5726"/>
              <a:gd name="T85" fmla="*/ 754 h 2416"/>
              <a:gd name="T86" fmla="*/ 1636 w 5726"/>
              <a:gd name="T87" fmla="*/ 960 h 2416"/>
              <a:gd name="T88" fmla="*/ 1586 w 5726"/>
              <a:gd name="T89" fmla="*/ 1125 h 2416"/>
              <a:gd name="T90" fmla="*/ 1447 w 5726"/>
              <a:gd name="T91" fmla="*/ 1396 h 2416"/>
              <a:gd name="T92" fmla="*/ 1253 w 5726"/>
              <a:gd name="T93" fmla="*/ 1399 h 2416"/>
              <a:gd name="T94" fmla="*/ 1100 w 5726"/>
              <a:gd name="T95" fmla="*/ 1345 h 2416"/>
              <a:gd name="T96" fmla="*/ 748 w 5726"/>
              <a:gd name="T97" fmla="*/ 1320 h 2416"/>
              <a:gd name="T98" fmla="*/ 400 w 5726"/>
              <a:gd name="T99" fmla="*/ 1254 h 2416"/>
              <a:gd name="T100" fmla="*/ 182 w 5726"/>
              <a:gd name="T101" fmla="*/ 1171 h 2416"/>
              <a:gd name="T102" fmla="*/ 49 w 5726"/>
              <a:gd name="T103" fmla="*/ 1368 h 241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726" h="2416">
                <a:moveTo>
                  <a:pt x="308" y="1561"/>
                </a:moveTo>
                <a:cubicBezTo>
                  <a:pt x="422" y="1633"/>
                  <a:pt x="620" y="1693"/>
                  <a:pt x="731" y="1803"/>
                </a:cubicBezTo>
                <a:cubicBezTo>
                  <a:pt x="842" y="1913"/>
                  <a:pt x="903" y="2129"/>
                  <a:pt x="976" y="2218"/>
                </a:cubicBezTo>
                <a:cubicBezTo>
                  <a:pt x="1049" y="2307"/>
                  <a:pt x="1084" y="2305"/>
                  <a:pt x="1171" y="2338"/>
                </a:cubicBezTo>
                <a:cubicBezTo>
                  <a:pt x="1258" y="2371"/>
                  <a:pt x="1446" y="2403"/>
                  <a:pt x="1501" y="2416"/>
                </a:cubicBezTo>
                <a:lnTo>
                  <a:pt x="1499" y="2416"/>
                </a:lnTo>
                <a:cubicBezTo>
                  <a:pt x="1501" y="2409"/>
                  <a:pt x="1490" y="2357"/>
                  <a:pt x="1493" y="2344"/>
                </a:cubicBezTo>
                <a:cubicBezTo>
                  <a:pt x="1497" y="2331"/>
                  <a:pt x="1517" y="2342"/>
                  <a:pt x="1522" y="2337"/>
                </a:cubicBezTo>
                <a:cubicBezTo>
                  <a:pt x="1527" y="2332"/>
                  <a:pt x="1532" y="2326"/>
                  <a:pt x="1525" y="2316"/>
                </a:cubicBezTo>
                <a:cubicBezTo>
                  <a:pt x="1518" y="2306"/>
                  <a:pt x="1505" y="2323"/>
                  <a:pt x="1480" y="2274"/>
                </a:cubicBezTo>
                <a:cubicBezTo>
                  <a:pt x="1455" y="2225"/>
                  <a:pt x="1395" y="2073"/>
                  <a:pt x="1375" y="2020"/>
                </a:cubicBezTo>
                <a:cubicBezTo>
                  <a:pt x="1355" y="1967"/>
                  <a:pt x="1366" y="1978"/>
                  <a:pt x="1358" y="1954"/>
                </a:cubicBezTo>
                <a:cubicBezTo>
                  <a:pt x="1350" y="1930"/>
                  <a:pt x="1335" y="1900"/>
                  <a:pt x="1327" y="1876"/>
                </a:cubicBezTo>
                <a:cubicBezTo>
                  <a:pt x="1319" y="1852"/>
                  <a:pt x="1319" y="1823"/>
                  <a:pt x="1312" y="1809"/>
                </a:cubicBezTo>
                <a:cubicBezTo>
                  <a:pt x="1305" y="1795"/>
                  <a:pt x="1289" y="1801"/>
                  <a:pt x="1283" y="1792"/>
                </a:cubicBezTo>
                <a:cubicBezTo>
                  <a:pt x="1277" y="1783"/>
                  <a:pt x="1280" y="1765"/>
                  <a:pt x="1273" y="1752"/>
                </a:cubicBezTo>
                <a:cubicBezTo>
                  <a:pt x="1266" y="1739"/>
                  <a:pt x="1247" y="1730"/>
                  <a:pt x="1241" y="1713"/>
                </a:cubicBezTo>
                <a:cubicBezTo>
                  <a:pt x="1235" y="1696"/>
                  <a:pt x="1240" y="1666"/>
                  <a:pt x="1237" y="1648"/>
                </a:cubicBezTo>
                <a:cubicBezTo>
                  <a:pt x="1234" y="1630"/>
                  <a:pt x="1225" y="1619"/>
                  <a:pt x="1225" y="1606"/>
                </a:cubicBezTo>
                <a:cubicBezTo>
                  <a:pt x="1225" y="1593"/>
                  <a:pt x="1233" y="1575"/>
                  <a:pt x="1238" y="1570"/>
                </a:cubicBezTo>
                <a:cubicBezTo>
                  <a:pt x="1243" y="1565"/>
                  <a:pt x="1253" y="1574"/>
                  <a:pt x="1256" y="1575"/>
                </a:cubicBezTo>
                <a:lnTo>
                  <a:pt x="1255" y="1576"/>
                </a:lnTo>
                <a:cubicBezTo>
                  <a:pt x="1301" y="1570"/>
                  <a:pt x="1461" y="1561"/>
                  <a:pt x="1531" y="1540"/>
                </a:cubicBezTo>
                <a:cubicBezTo>
                  <a:pt x="1601" y="1519"/>
                  <a:pt x="1618" y="1517"/>
                  <a:pt x="1675" y="1453"/>
                </a:cubicBezTo>
                <a:cubicBezTo>
                  <a:pt x="1732" y="1389"/>
                  <a:pt x="1807" y="1213"/>
                  <a:pt x="1876" y="1159"/>
                </a:cubicBezTo>
                <a:cubicBezTo>
                  <a:pt x="1945" y="1105"/>
                  <a:pt x="2017" y="1107"/>
                  <a:pt x="2089" y="1129"/>
                </a:cubicBezTo>
                <a:cubicBezTo>
                  <a:pt x="2161" y="1151"/>
                  <a:pt x="2237" y="1228"/>
                  <a:pt x="2308" y="1290"/>
                </a:cubicBezTo>
                <a:cubicBezTo>
                  <a:pt x="2379" y="1352"/>
                  <a:pt x="2433" y="1435"/>
                  <a:pt x="2516" y="1503"/>
                </a:cubicBezTo>
                <a:cubicBezTo>
                  <a:pt x="2599" y="1571"/>
                  <a:pt x="2758" y="1664"/>
                  <a:pt x="2806" y="1696"/>
                </a:cubicBezTo>
                <a:lnTo>
                  <a:pt x="2806" y="1698"/>
                </a:lnTo>
                <a:cubicBezTo>
                  <a:pt x="2807" y="1696"/>
                  <a:pt x="2808" y="1687"/>
                  <a:pt x="2815" y="1684"/>
                </a:cubicBezTo>
                <a:cubicBezTo>
                  <a:pt x="2822" y="1681"/>
                  <a:pt x="2838" y="1688"/>
                  <a:pt x="2848" y="1683"/>
                </a:cubicBezTo>
                <a:cubicBezTo>
                  <a:pt x="2858" y="1678"/>
                  <a:pt x="2876" y="1662"/>
                  <a:pt x="2872" y="1653"/>
                </a:cubicBezTo>
                <a:cubicBezTo>
                  <a:pt x="2868" y="1644"/>
                  <a:pt x="2828" y="1637"/>
                  <a:pt x="2822" y="1630"/>
                </a:cubicBezTo>
                <a:cubicBezTo>
                  <a:pt x="2816" y="1623"/>
                  <a:pt x="2824" y="1609"/>
                  <a:pt x="2834" y="1609"/>
                </a:cubicBezTo>
                <a:cubicBezTo>
                  <a:pt x="2844" y="1609"/>
                  <a:pt x="2865" y="1629"/>
                  <a:pt x="2882" y="1627"/>
                </a:cubicBezTo>
                <a:cubicBezTo>
                  <a:pt x="2899" y="1625"/>
                  <a:pt x="2920" y="1601"/>
                  <a:pt x="2938" y="1600"/>
                </a:cubicBezTo>
                <a:cubicBezTo>
                  <a:pt x="2956" y="1599"/>
                  <a:pt x="2978" y="1622"/>
                  <a:pt x="2992" y="1621"/>
                </a:cubicBezTo>
                <a:cubicBezTo>
                  <a:pt x="3006" y="1620"/>
                  <a:pt x="3015" y="1598"/>
                  <a:pt x="3025" y="1594"/>
                </a:cubicBezTo>
                <a:cubicBezTo>
                  <a:pt x="3035" y="1590"/>
                  <a:pt x="3048" y="1593"/>
                  <a:pt x="3053" y="1599"/>
                </a:cubicBezTo>
                <a:cubicBezTo>
                  <a:pt x="3058" y="1605"/>
                  <a:pt x="3044" y="1606"/>
                  <a:pt x="3058" y="1630"/>
                </a:cubicBezTo>
                <a:cubicBezTo>
                  <a:pt x="3072" y="1654"/>
                  <a:pt x="3120" y="1715"/>
                  <a:pt x="3137" y="1744"/>
                </a:cubicBezTo>
                <a:cubicBezTo>
                  <a:pt x="3154" y="1773"/>
                  <a:pt x="3151" y="1786"/>
                  <a:pt x="3163" y="1807"/>
                </a:cubicBezTo>
                <a:cubicBezTo>
                  <a:pt x="3175" y="1828"/>
                  <a:pt x="3191" y="1857"/>
                  <a:pt x="3211" y="1869"/>
                </a:cubicBezTo>
                <a:cubicBezTo>
                  <a:pt x="3231" y="1881"/>
                  <a:pt x="3258" y="1867"/>
                  <a:pt x="3281" y="1879"/>
                </a:cubicBezTo>
                <a:cubicBezTo>
                  <a:pt x="3304" y="1891"/>
                  <a:pt x="3330" y="1926"/>
                  <a:pt x="3349" y="1939"/>
                </a:cubicBezTo>
                <a:cubicBezTo>
                  <a:pt x="3368" y="1952"/>
                  <a:pt x="3377" y="1950"/>
                  <a:pt x="3394" y="1960"/>
                </a:cubicBezTo>
                <a:cubicBezTo>
                  <a:pt x="3411" y="1970"/>
                  <a:pt x="3440" y="1995"/>
                  <a:pt x="3455" y="1999"/>
                </a:cubicBezTo>
                <a:cubicBezTo>
                  <a:pt x="3470" y="2003"/>
                  <a:pt x="3471" y="1983"/>
                  <a:pt x="3484" y="1983"/>
                </a:cubicBezTo>
                <a:cubicBezTo>
                  <a:pt x="3497" y="1983"/>
                  <a:pt x="3519" y="2000"/>
                  <a:pt x="3535" y="2002"/>
                </a:cubicBezTo>
                <a:cubicBezTo>
                  <a:pt x="3551" y="2004"/>
                  <a:pt x="3571" y="2004"/>
                  <a:pt x="3583" y="1998"/>
                </a:cubicBezTo>
                <a:cubicBezTo>
                  <a:pt x="3595" y="1992"/>
                  <a:pt x="3591" y="1973"/>
                  <a:pt x="3605" y="1968"/>
                </a:cubicBezTo>
                <a:cubicBezTo>
                  <a:pt x="3619" y="1963"/>
                  <a:pt x="3656" y="1972"/>
                  <a:pt x="3670" y="1966"/>
                </a:cubicBezTo>
                <a:cubicBezTo>
                  <a:pt x="3684" y="1960"/>
                  <a:pt x="3672" y="1937"/>
                  <a:pt x="3691" y="1930"/>
                </a:cubicBezTo>
                <a:cubicBezTo>
                  <a:pt x="3710" y="1923"/>
                  <a:pt x="3761" y="1912"/>
                  <a:pt x="3781" y="1923"/>
                </a:cubicBezTo>
                <a:cubicBezTo>
                  <a:pt x="3801" y="1934"/>
                  <a:pt x="3802" y="1974"/>
                  <a:pt x="3812" y="1998"/>
                </a:cubicBezTo>
                <a:cubicBezTo>
                  <a:pt x="3822" y="2022"/>
                  <a:pt x="3829" y="2054"/>
                  <a:pt x="3842" y="2067"/>
                </a:cubicBezTo>
                <a:cubicBezTo>
                  <a:pt x="3855" y="2080"/>
                  <a:pt x="3874" y="2072"/>
                  <a:pt x="3892" y="2074"/>
                </a:cubicBezTo>
                <a:cubicBezTo>
                  <a:pt x="3910" y="2076"/>
                  <a:pt x="3937" y="2083"/>
                  <a:pt x="3952" y="2082"/>
                </a:cubicBezTo>
                <a:cubicBezTo>
                  <a:pt x="3967" y="2081"/>
                  <a:pt x="3969" y="2070"/>
                  <a:pt x="3982" y="2071"/>
                </a:cubicBezTo>
                <a:cubicBezTo>
                  <a:pt x="3995" y="2072"/>
                  <a:pt x="4009" y="2086"/>
                  <a:pt x="4031" y="2088"/>
                </a:cubicBezTo>
                <a:cubicBezTo>
                  <a:pt x="4053" y="2090"/>
                  <a:pt x="4094" y="2081"/>
                  <a:pt x="4114" y="2083"/>
                </a:cubicBezTo>
                <a:cubicBezTo>
                  <a:pt x="4134" y="2085"/>
                  <a:pt x="4139" y="2097"/>
                  <a:pt x="4151" y="2098"/>
                </a:cubicBezTo>
                <a:cubicBezTo>
                  <a:pt x="4163" y="2099"/>
                  <a:pt x="4161" y="2089"/>
                  <a:pt x="4184" y="2091"/>
                </a:cubicBezTo>
                <a:cubicBezTo>
                  <a:pt x="4207" y="2093"/>
                  <a:pt x="4268" y="2112"/>
                  <a:pt x="4292" y="2112"/>
                </a:cubicBezTo>
                <a:cubicBezTo>
                  <a:pt x="4316" y="2112"/>
                  <a:pt x="4317" y="2096"/>
                  <a:pt x="4327" y="2094"/>
                </a:cubicBezTo>
                <a:cubicBezTo>
                  <a:pt x="4337" y="2092"/>
                  <a:pt x="4347" y="2102"/>
                  <a:pt x="4355" y="2101"/>
                </a:cubicBezTo>
                <a:cubicBezTo>
                  <a:pt x="4363" y="2100"/>
                  <a:pt x="4368" y="2087"/>
                  <a:pt x="4375" y="2086"/>
                </a:cubicBezTo>
                <a:cubicBezTo>
                  <a:pt x="4382" y="2085"/>
                  <a:pt x="4390" y="2093"/>
                  <a:pt x="4397" y="2092"/>
                </a:cubicBezTo>
                <a:cubicBezTo>
                  <a:pt x="4404" y="2091"/>
                  <a:pt x="4406" y="2082"/>
                  <a:pt x="4420" y="2079"/>
                </a:cubicBezTo>
                <a:cubicBezTo>
                  <a:pt x="4434" y="2076"/>
                  <a:pt x="4462" y="2077"/>
                  <a:pt x="4484" y="2071"/>
                </a:cubicBezTo>
                <a:cubicBezTo>
                  <a:pt x="4506" y="2065"/>
                  <a:pt x="4528" y="2050"/>
                  <a:pt x="4550" y="2046"/>
                </a:cubicBezTo>
                <a:cubicBezTo>
                  <a:pt x="4572" y="2042"/>
                  <a:pt x="4596" y="2051"/>
                  <a:pt x="4615" y="2047"/>
                </a:cubicBezTo>
                <a:cubicBezTo>
                  <a:pt x="4634" y="2043"/>
                  <a:pt x="4644" y="2023"/>
                  <a:pt x="4663" y="2019"/>
                </a:cubicBezTo>
                <a:cubicBezTo>
                  <a:pt x="4682" y="2015"/>
                  <a:pt x="4700" y="2029"/>
                  <a:pt x="4726" y="2022"/>
                </a:cubicBezTo>
                <a:cubicBezTo>
                  <a:pt x="4752" y="2015"/>
                  <a:pt x="4795" y="1968"/>
                  <a:pt x="4819" y="1975"/>
                </a:cubicBezTo>
                <a:cubicBezTo>
                  <a:pt x="4843" y="1982"/>
                  <a:pt x="4857" y="2054"/>
                  <a:pt x="4871" y="2065"/>
                </a:cubicBezTo>
                <a:cubicBezTo>
                  <a:pt x="4885" y="2076"/>
                  <a:pt x="4885" y="2032"/>
                  <a:pt x="4901" y="2043"/>
                </a:cubicBezTo>
                <a:cubicBezTo>
                  <a:pt x="4917" y="2054"/>
                  <a:pt x="4933" y="2124"/>
                  <a:pt x="4964" y="2133"/>
                </a:cubicBezTo>
                <a:cubicBezTo>
                  <a:pt x="4995" y="2142"/>
                  <a:pt x="5062" y="2105"/>
                  <a:pt x="5090" y="2097"/>
                </a:cubicBezTo>
                <a:cubicBezTo>
                  <a:pt x="5118" y="2089"/>
                  <a:pt x="5124" y="2087"/>
                  <a:pt x="5131" y="2085"/>
                </a:cubicBezTo>
                <a:lnTo>
                  <a:pt x="5131" y="2083"/>
                </a:lnTo>
                <a:cubicBezTo>
                  <a:pt x="5127" y="2011"/>
                  <a:pt x="5063" y="1778"/>
                  <a:pt x="5105" y="1650"/>
                </a:cubicBezTo>
                <a:cubicBezTo>
                  <a:pt x="5147" y="1522"/>
                  <a:pt x="5312" y="1399"/>
                  <a:pt x="5384" y="1317"/>
                </a:cubicBezTo>
                <a:cubicBezTo>
                  <a:pt x="5456" y="1235"/>
                  <a:pt x="5495" y="1197"/>
                  <a:pt x="5540" y="1156"/>
                </a:cubicBezTo>
                <a:cubicBezTo>
                  <a:pt x="5585" y="1115"/>
                  <a:pt x="5631" y="1117"/>
                  <a:pt x="5656" y="1071"/>
                </a:cubicBezTo>
                <a:cubicBezTo>
                  <a:pt x="5681" y="1025"/>
                  <a:pt x="5726" y="957"/>
                  <a:pt x="5692" y="877"/>
                </a:cubicBezTo>
                <a:cubicBezTo>
                  <a:pt x="5658" y="797"/>
                  <a:pt x="5543" y="644"/>
                  <a:pt x="5455" y="592"/>
                </a:cubicBezTo>
                <a:cubicBezTo>
                  <a:pt x="5367" y="540"/>
                  <a:pt x="5256" y="602"/>
                  <a:pt x="5165" y="564"/>
                </a:cubicBezTo>
                <a:cubicBezTo>
                  <a:pt x="5074" y="526"/>
                  <a:pt x="4938" y="425"/>
                  <a:pt x="4910" y="366"/>
                </a:cubicBezTo>
                <a:cubicBezTo>
                  <a:pt x="4882" y="307"/>
                  <a:pt x="4984" y="249"/>
                  <a:pt x="4994" y="208"/>
                </a:cubicBezTo>
                <a:cubicBezTo>
                  <a:pt x="5004" y="167"/>
                  <a:pt x="4999" y="138"/>
                  <a:pt x="4970" y="117"/>
                </a:cubicBezTo>
                <a:cubicBezTo>
                  <a:pt x="4941" y="96"/>
                  <a:pt x="4869" y="103"/>
                  <a:pt x="4822" y="84"/>
                </a:cubicBezTo>
                <a:cubicBezTo>
                  <a:pt x="4775" y="65"/>
                  <a:pt x="4733" y="6"/>
                  <a:pt x="4685" y="3"/>
                </a:cubicBezTo>
                <a:cubicBezTo>
                  <a:pt x="4637" y="0"/>
                  <a:pt x="4586" y="43"/>
                  <a:pt x="4532" y="67"/>
                </a:cubicBezTo>
                <a:cubicBezTo>
                  <a:pt x="4478" y="91"/>
                  <a:pt x="4428" y="78"/>
                  <a:pt x="4363" y="145"/>
                </a:cubicBezTo>
                <a:cubicBezTo>
                  <a:pt x="4298" y="212"/>
                  <a:pt x="4213" y="405"/>
                  <a:pt x="4144" y="471"/>
                </a:cubicBezTo>
                <a:cubicBezTo>
                  <a:pt x="4075" y="537"/>
                  <a:pt x="4018" y="531"/>
                  <a:pt x="3947" y="540"/>
                </a:cubicBezTo>
                <a:cubicBezTo>
                  <a:pt x="3876" y="549"/>
                  <a:pt x="3813" y="502"/>
                  <a:pt x="3718" y="523"/>
                </a:cubicBezTo>
                <a:cubicBezTo>
                  <a:pt x="3623" y="544"/>
                  <a:pt x="3433" y="642"/>
                  <a:pt x="3376" y="666"/>
                </a:cubicBezTo>
                <a:lnTo>
                  <a:pt x="3374" y="667"/>
                </a:lnTo>
                <a:cubicBezTo>
                  <a:pt x="3377" y="680"/>
                  <a:pt x="3403" y="726"/>
                  <a:pt x="3395" y="742"/>
                </a:cubicBezTo>
                <a:cubicBezTo>
                  <a:pt x="3387" y="758"/>
                  <a:pt x="3365" y="751"/>
                  <a:pt x="3323" y="762"/>
                </a:cubicBezTo>
                <a:cubicBezTo>
                  <a:pt x="3281" y="773"/>
                  <a:pt x="3191" y="813"/>
                  <a:pt x="3142" y="805"/>
                </a:cubicBezTo>
                <a:cubicBezTo>
                  <a:pt x="3093" y="797"/>
                  <a:pt x="3064" y="736"/>
                  <a:pt x="3026" y="715"/>
                </a:cubicBezTo>
                <a:cubicBezTo>
                  <a:pt x="2988" y="694"/>
                  <a:pt x="2936" y="706"/>
                  <a:pt x="2914" y="681"/>
                </a:cubicBezTo>
                <a:cubicBezTo>
                  <a:pt x="2892" y="656"/>
                  <a:pt x="2894" y="586"/>
                  <a:pt x="2891" y="567"/>
                </a:cubicBezTo>
                <a:lnTo>
                  <a:pt x="2893" y="567"/>
                </a:lnTo>
                <a:cubicBezTo>
                  <a:pt x="2879" y="566"/>
                  <a:pt x="2845" y="562"/>
                  <a:pt x="2809" y="559"/>
                </a:cubicBezTo>
                <a:cubicBezTo>
                  <a:pt x="2773" y="556"/>
                  <a:pt x="2704" y="578"/>
                  <a:pt x="2675" y="546"/>
                </a:cubicBezTo>
                <a:cubicBezTo>
                  <a:pt x="2646" y="514"/>
                  <a:pt x="2658" y="403"/>
                  <a:pt x="2635" y="366"/>
                </a:cubicBezTo>
                <a:cubicBezTo>
                  <a:pt x="2612" y="329"/>
                  <a:pt x="2568" y="332"/>
                  <a:pt x="2534" y="324"/>
                </a:cubicBezTo>
                <a:cubicBezTo>
                  <a:pt x="2500" y="316"/>
                  <a:pt x="2461" y="325"/>
                  <a:pt x="2431" y="316"/>
                </a:cubicBezTo>
                <a:cubicBezTo>
                  <a:pt x="2401" y="307"/>
                  <a:pt x="2383" y="270"/>
                  <a:pt x="2351" y="271"/>
                </a:cubicBezTo>
                <a:cubicBezTo>
                  <a:pt x="2319" y="272"/>
                  <a:pt x="2278" y="316"/>
                  <a:pt x="2236" y="325"/>
                </a:cubicBezTo>
                <a:cubicBezTo>
                  <a:pt x="2194" y="334"/>
                  <a:pt x="2143" y="313"/>
                  <a:pt x="2096" y="328"/>
                </a:cubicBezTo>
                <a:cubicBezTo>
                  <a:pt x="2049" y="343"/>
                  <a:pt x="2007" y="405"/>
                  <a:pt x="1955" y="417"/>
                </a:cubicBezTo>
                <a:cubicBezTo>
                  <a:pt x="1903" y="429"/>
                  <a:pt x="1834" y="408"/>
                  <a:pt x="1781" y="400"/>
                </a:cubicBezTo>
                <a:cubicBezTo>
                  <a:pt x="1728" y="392"/>
                  <a:pt x="1662" y="397"/>
                  <a:pt x="1634" y="370"/>
                </a:cubicBezTo>
                <a:cubicBezTo>
                  <a:pt x="1606" y="343"/>
                  <a:pt x="1616" y="270"/>
                  <a:pt x="1615" y="238"/>
                </a:cubicBezTo>
                <a:cubicBezTo>
                  <a:pt x="1614" y="206"/>
                  <a:pt x="1625" y="194"/>
                  <a:pt x="1627" y="180"/>
                </a:cubicBezTo>
                <a:cubicBezTo>
                  <a:pt x="1629" y="166"/>
                  <a:pt x="1626" y="163"/>
                  <a:pt x="1625" y="151"/>
                </a:cubicBezTo>
                <a:cubicBezTo>
                  <a:pt x="1624" y="139"/>
                  <a:pt x="1629" y="113"/>
                  <a:pt x="1618" y="108"/>
                </a:cubicBezTo>
                <a:cubicBezTo>
                  <a:pt x="1607" y="103"/>
                  <a:pt x="1580" y="119"/>
                  <a:pt x="1556" y="118"/>
                </a:cubicBezTo>
                <a:cubicBezTo>
                  <a:pt x="1532" y="117"/>
                  <a:pt x="1493" y="102"/>
                  <a:pt x="1472" y="103"/>
                </a:cubicBezTo>
                <a:cubicBezTo>
                  <a:pt x="1451" y="104"/>
                  <a:pt x="1447" y="123"/>
                  <a:pt x="1429" y="126"/>
                </a:cubicBezTo>
                <a:cubicBezTo>
                  <a:pt x="1411" y="129"/>
                  <a:pt x="1380" y="118"/>
                  <a:pt x="1364" y="123"/>
                </a:cubicBezTo>
                <a:cubicBezTo>
                  <a:pt x="1348" y="128"/>
                  <a:pt x="1343" y="149"/>
                  <a:pt x="1330" y="157"/>
                </a:cubicBezTo>
                <a:cubicBezTo>
                  <a:pt x="1317" y="165"/>
                  <a:pt x="1302" y="163"/>
                  <a:pt x="1288" y="169"/>
                </a:cubicBezTo>
                <a:cubicBezTo>
                  <a:pt x="1274" y="175"/>
                  <a:pt x="1260" y="192"/>
                  <a:pt x="1244" y="193"/>
                </a:cubicBezTo>
                <a:cubicBezTo>
                  <a:pt x="1228" y="194"/>
                  <a:pt x="1214" y="181"/>
                  <a:pt x="1189" y="178"/>
                </a:cubicBezTo>
                <a:cubicBezTo>
                  <a:pt x="1164" y="175"/>
                  <a:pt x="1111" y="170"/>
                  <a:pt x="1091" y="174"/>
                </a:cubicBezTo>
                <a:cubicBezTo>
                  <a:pt x="1071" y="178"/>
                  <a:pt x="1061" y="197"/>
                  <a:pt x="1066" y="205"/>
                </a:cubicBezTo>
                <a:cubicBezTo>
                  <a:pt x="1071" y="213"/>
                  <a:pt x="1113" y="219"/>
                  <a:pt x="1123" y="225"/>
                </a:cubicBezTo>
                <a:cubicBezTo>
                  <a:pt x="1133" y="231"/>
                  <a:pt x="1138" y="240"/>
                  <a:pt x="1126" y="240"/>
                </a:cubicBezTo>
                <a:cubicBezTo>
                  <a:pt x="1114" y="240"/>
                  <a:pt x="1070" y="225"/>
                  <a:pt x="1048" y="228"/>
                </a:cubicBezTo>
                <a:cubicBezTo>
                  <a:pt x="1026" y="231"/>
                  <a:pt x="1034" y="251"/>
                  <a:pt x="994" y="256"/>
                </a:cubicBezTo>
                <a:cubicBezTo>
                  <a:pt x="954" y="261"/>
                  <a:pt x="850" y="246"/>
                  <a:pt x="809" y="258"/>
                </a:cubicBezTo>
                <a:cubicBezTo>
                  <a:pt x="768" y="270"/>
                  <a:pt x="744" y="312"/>
                  <a:pt x="746" y="327"/>
                </a:cubicBezTo>
                <a:cubicBezTo>
                  <a:pt x="748" y="342"/>
                  <a:pt x="813" y="338"/>
                  <a:pt x="821" y="346"/>
                </a:cubicBezTo>
                <a:cubicBezTo>
                  <a:pt x="829" y="354"/>
                  <a:pt x="793" y="366"/>
                  <a:pt x="793" y="378"/>
                </a:cubicBezTo>
                <a:cubicBezTo>
                  <a:pt x="793" y="390"/>
                  <a:pt x="820" y="410"/>
                  <a:pt x="820" y="421"/>
                </a:cubicBezTo>
                <a:cubicBezTo>
                  <a:pt x="820" y="432"/>
                  <a:pt x="797" y="433"/>
                  <a:pt x="794" y="444"/>
                </a:cubicBezTo>
                <a:cubicBezTo>
                  <a:pt x="791" y="455"/>
                  <a:pt x="806" y="485"/>
                  <a:pt x="803" y="489"/>
                </a:cubicBezTo>
                <a:cubicBezTo>
                  <a:pt x="800" y="493"/>
                  <a:pt x="783" y="475"/>
                  <a:pt x="776" y="465"/>
                </a:cubicBezTo>
                <a:cubicBezTo>
                  <a:pt x="769" y="455"/>
                  <a:pt x="765" y="433"/>
                  <a:pt x="761" y="426"/>
                </a:cubicBezTo>
                <a:cubicBezTo>
                  <a:pt x="757" y="419"/>
                  <a:pt x="754" y="423"/>
                  <a:pt x="752" y="426"/>
                </a:cubicBezTo>
                <a:cubicBezTo>
                  <a:pt x="750" y="429"/>
                  <a:pt x="748" y="435"/>
                  <a:pt x="748" y="442"/>
                </a:cubicBezTo>
                <a:cubicBezTo>
                  <a:pt x="748" y="449"/>
                  <a:pt x="753" y="459"/>
                  <a:pt x="752" y="468"/>
                </a:cubicBezTo>
                <a:cubicBezTo>
                  <a:pt x="751" y="477"/>
                  <a:pt x="730" y="488"/>
                  <a:pt x="742" y="499"/>
                </a:cubicBezTo>
                <a:cubicBezTo>
                  <a:pt x="754" y="510"/>
                  <a:pt x="816" y="520"/>
                  <a:pt x="826" y="535"/>
                </a:cubicBezTo>
                <a:cubicBezTo>
                  <a:pt x="836" y="550"/>
                  <a:pt x="800" y="576"/>
                  <a:pt x="802" y="591"/>
                </a:cubicBezTo>
                <a:cubicBezTo>
                  <a:pt x="804" y="606"/>
                  <a:pt x="831" y="616"/>
                  <a:pt x="836" y="625"/>
                </a:cubicBezTo>
                <a:cubicBezTo>
                  <a:pt x="841" y="634"/>
                  <a:pt x="826" y="643"/>
                  <a:pt x="835" y="648"/>
                </a:cubicBezTo>
                <a:cubicBezTo>
                  <a:pt x="844" y="653"/>
                  <a:pt x="885" y="646"/>
                  <a:pt x="892" y="655"/>
                </a:cubicBezTo>
                <a:cubicBezTo>
                  <a:pt x="899" y="664"/>
                  <a:pt x="874" y="693"/>
                  <a:pt x="875" y="700"/>
                </a:cubicBezTo>
                <a:cubicBezTo>
                  <a:pt x="876" y="707"/>
                  <a:pt x="888" y="701"/>
                  <a:pt x="896" y="699"/>
                </a:cubicBezTo>
                <a:cubicBezTo>
                  <a:pt x="904" y="697"/>
                  <a:pt x="914" y="685"/>
                  <a:pt x="922" y="688"/>
                </a:cubicBezTo>
                <a:cubicBezTo>
                  <a:pt x="930" y="691"/>
                  <a:pt x="936" y="710"/>
                  <a:pt x="944" y="715"/>
                </a:cubicBezTo>
                <a:cubicBezTo>
                  <a:pt x="952" y="720"/>
                  <a:pt x="966" y="711"/>
                  <a:pt x="973" y="718"/>
                </a:cubicBezTo>
                <a:cubicBezTo>
                  <a:pt x="980" y="725"/>
                  <a:pt x="976" y="749"/>
                  <a:pt x="986" y="760"/>
                </a:cubicBezTo>
                <a:cubicBezTo>
                  <a:pt x="996" y="771"/>
                  <a:pt x="1023" y="781"/>
                  <a:pt x="1036" y="783"/>
                </a:cubicBezTo>
                <a:cubicBezTo>
                  <a:pt x="1049" y="785"/>
                  <a:pt x="1054" y="774"/>
                  <a:pt x="1066" y="774"/>
                </a:cubicBezTo>
                <a:cubicBezTo>
                  <a:pt x="1078" y="774"/>
                  <a:pt x="1095" y="793"/>
                  <a:pt x="1106" y="784"/>
                </a:cubicBezTo>
                <a:cubicBezTo>
                  <a:pt x="1117" y="775"/>
                  <a:pt x="1116" y="729"/>
                  <a:pt x="1133" y="718"/>
                </a:cubicBezTo>
                <a:cubicBezTo>
                  <a:pt x="1150" y="707"/>
                  <a:pt x="1191" y="710"/>
                  <a:pt x="1210" y="717"/>
                </a:cubicBezTo>
                <a:cubicBezTo>
                  <a:pt x="1229" y="724"/>
                  <a:pt x="1226" y="740"/>
                  <a:pt x="1246" y="759"/>
                </a:cubicBezTo>
                <a:cubicBezTo>
                  <a:pt x="1266" y="778"/>
                  <a:pt x="1295" y="823"/>
                  <a:pt x="1328" y="832"/>
                </a:cubicBezTo>
                <a:cubicBezTo>
                  <a:pt x="1361" y="841"/>
                  <a:pt x="1412" y="828"/>
                  <a:pt x="1444" y="816"/>
                </a:cubicBezTo>
                <a:cubicBezTo>
                  <a:pt x="1476" y="804"/>
                  <a:pt x="1494" y="767"/>
                  <a:pt x="1517" y="760"/>
                </a:cubicBezTo>
                <a:cubicBezTo>
                  <a:pt x="1540" y="753"/>
                  <a:pt x="1563" y="775"/>
                  <a:pt x="1583" y="774"/>
                </a:cubicBezTo>
                <a:cubicBezTo>
                  <a:pt x="1603" y="773"/>
                  <a:pt x="1623" y="755"/>
                  <a:pt x="1640" y="754"/>
                </a:cubicBezTo>
                <a:cubicBezTo>
                  <a:pt x="1657" y="753"/>
                  <a:pt x="1690" y="757"/>
                  <a:pt x="1688" y="768"/>
                </a:cubicBezTo>
                <a:cubicBezTo>
                  <a:pt x="1686" y="779"/>
                  <a:pt x="1636" y="794"/>
                  <a:pt x="1625" y="819"/>
                </a:cubicBezTo>
                <a:cubicBezTo>
                  <a:pt x="1614" y="844"/>
                  <a:pt x="1620" y="898"/>
                  <a:pt x="1622" y="921"/>
                </a:cubicBezTo>
                <a:cubicBezTo>
                  <a:pt x="1624" y="944"/>
                  <a:pt x="1634" y="947"/>
                  <a:pt x="1636" y="960"/>
                </a:cubicBezTo>
                <a:cubicBezTo>
                  <a:pt x="1638" y="973"/>
                  <a:pt x="1635" y="984"/>
                  <a:pt x="1633" y="996"/>
                </a:cubicBezTo>
                <a:cubicBezTo>
                  <a:pt x="1631" y="1008"/>
                  <a:pt x="1629" y="1021"/>
                  <a:pt x="1624" y="1033"/>
                </a:cubicBezTo>
                <a:cubicBezTo>
                  <a:pt x="1619" y="1045"/>
                  <a:pt x="1607" y="1053"/>
                  <a:pt x="1601" y="1068"/>
                </a:cubicBezTo>
                <a:cubicBezTo>
                  <a:pt x="1595" y="1083"/>
                  <a:pt x="1598" y="1099"/>
                  <a:pt x="1586" y="1125"/>
                </a:cubicBezTo>
                <a:cubicBezTo>
                  <a:pt x="1574" y="1151"/>
                  <a:pt x="1542" y="1193"/>
                  <a:pt x="1528" y="1221"/>
                </a:cubicBezTo>
                <a:cubicBezTo>
                  <a:pt x="1514" y="1249"/>
                  <a:pt x="1509" y="1279"/>
                  <a:pt x="1502" y="1296"/>
                </a:cubicBezTo>
                <a:cubicBezTo>
                  <a:pt x="1495" y="1313"/>
                  <a:pt x="1493" y="1304"/>
                  <a:pt x="1484" y="1321"/>
                </a:cubicBezTo>
                <a:cubicBezTo>
                  <a:pt x="1470" y="1346"/>
                  <a:pt x="1466" y="1378"/>
                  <a:pt x="1447" y="1396"/>
                </a:cubicBezTo>
                <a:cubicBezTo>
                  <a:pt x="1428" y="1414"/>
                  <a:pt x="1392" y="1425"/>
                  <a:pt x="1373" y="1429"/>
                </a:cubicBezTo>
                <a:cubicBezTo>
                  <a:pt x="1354" y="1433"/>
                  <a:pt x="1350" y="1417"/>
                  <a:pt x="1333" y="1417"/>
                </a:cubicBezTo>
                <a:cubicBezTo>
                  <a:pt x="1316" y="1417"/>
                  <a:pt x="1283" y="1432"/>
                  <a:pt x="1270" y="1429"/>
                </a:cubicBezTo>
                <a:cubicBezTo>
                  <a:pt x="1257" y="1426"/>
                  <a:pt x="1260" y="1404"/>
                  <a:pt x="1253" y="1399"/>
                </a:cubicBezTo>
                <a:cubicBezTo>
                  <a:pt x="1246" y="1394"/>
                  <a:pt x="1233" y="1405"/>
                  <a:pt x="1225" y="1399"/>
                </a:cubicBezTo>
                <a:cubicBezTo>
                  <a:pt x="1217" y="1393"/>
                  <a:pt x="1214" y="1366"/>
                  <a:pt x="1205" y="1363"/>
                </a:cubicBezTo>
                <a:cubicBezTo>
                  <a:pt x="1196" y="1360"/>
                  <a:pt x="1186" y="1384"/>
                  <a:pt x="1169" y="1381"/>
                </a:cubicBezTo>
                <a:cubicBezTo>
                  <a:pt x="1152" y="1378"/>
                  <a:pt x="1142" y="1340"/>
                  <a:pt x="1100" y="1345"/>
                </a:cubicBezTo>
                <a:cubicBezTo>
                  <a:pt x="1058" y="1350"/>
                  <a:pt x="959" y="1407"/>
                  <a:pt x="916" y="1414"/>
                </a:cubicBezTo>
                <a:cubicBezTo>
                  <a:pt x="873" y="1421"/>
                  <a:pt x="864" y="1394"/>
                  <a:pt x="844" y="1386"/>
                </a:cubicBezTo>
                <a:cubicBezTo>
                  <a:pt x="824" y="1378"/>
                  <a:pt x="813" y="1376"/>
                  <a:pt x="797" y="1365"/>
                </a:cubicBezTo>
                <a:cubicBezTo>
                  <a:pt x="781" y="1354"/>
                  <a:pt x="781" y="1335"/>
                  <a:pt x="748" y="1320"/>
                </a:cubicBezTo>
                <a:cubicBezTo>
                  <a:pt x="715" y="1305"/>
                  <a:pt x="631" y="1279"/>
                  <a:pt x="596" y="1272"/>
                </a:cubicBezTo>
                <a:cubicBezTo>
                  <a:pt x="561" y="1265"/>
                  <a:pt x="556" y="1276"/>
                  <a:pt x="535" y="1275"/>
                </a:cubicBezTo>
                <a:cubicBezTo>
                  <a:pt x="514" y="1274"/>
                  <a:pt x="494" y="1269"/>
                  <a:pt x="472" y="1266"/>
                </a:cubicBezTo>
                <a:cubicBezTo>
                  <a:pt x="450" y="1263"/>
                  <a:pt x="417" y="1264"/>
                  <a:pt x="400" y="1254"/>
                </a:cubicBezTo>
                <a:cubicBezTo>
                  <a:pt x="383" y="1244"/>
                  <a:pt x="388" y="1214"/>
                  <a:pt x="371" y="1207"/>
                </a:cubicBezTo>
                <a:cubicBezTo>
                  <a:pt x="354" y="1200"/>
                  <a:pt x="319" y="1217"/>
                  <a:pt x="299" y="1210"/>
                </a:cubicBezTo>
                <a:cubicBezTo>
                  <a:pt x="279" y="1203"/>
                  <a:pt x="272" y="1174"/>
                  <a:pt x="253" y="1168"/>
                </a:cubicBezTo>
                <a:cubicBezTo>
                  <a:pt x="234" y="1162"/>
                  <a:pt x="205" y="1171"/>
                  <a:pt x="182" y="1171"/>
                </a:cubicBezTo>
                <a:cubicBezTo>
                  <a:pt x="159" y="1171"/>
                  <a:pt x="134" y="1162"/>
                  <a:pt x="115" y="1170"/>
                </a:cubicBezTo>
                <a:cubicBezTo>
                  <a:pt x="96" y="1178"/>
                  <a:pt x="84" y="1201"/>
                  <a:pt x="67" y="1218"/>
                </a:cubicBezTo>
                <a:cubicBezTo>
                  <a:pt x="50" y="1235"/>
                  <a:pt x="16" y="1247"/>
                  <a:pt x="13" y="1272"/>
                </a:cubicBezTo>
                <a:cubicBezTo>
                  <a:pt x="10" y="1297"/>
                  <a:pt x="0" y="1320"/>
                  <a:pt x="49" y="1368"/>
                </a:cubicBezTo>
                <a:cubicBezTo>
                  <a:pt x="98" y="1416"/>
                  <a:pt x="185" y="1473"/>
                  <a:pt x="308" y="1561"/>
                </a:cubicBezTo>
                <a:close/>
              </a:path>
            </a:pathLst>
          </a:custGeom>
          <a:solidFill>
            <a:srgbClr val="FF3399"/>
          </a:solidFill>
          <a:ln w="3175" algn="ctr">
            <a:solidFill>
              <a:srgbClr val="FF3399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6" name="Freeform 12"/>
          <p:cNvSpPr/>
          <p:nvPr/>
        </p:nvSpPr>
        <p:spPr bwMode="auto">
          <a:xfrm>
            <a:off x="5855494" y="5180807"/>
            <a:ext cx="4605337" cy="1438275"/>
          </a:xfrm>
          <a:custGeom>
            <a:gdLst>
              <a:gd name="T0" fmla="*/ 343 w 2579"/>
              <a:gd name="T1" fmla="*/ 553 h 906"/>
              <a:gd name="T2" fmla="*/ 311 w 2579"/>
              <a:gd name="T3" fmla="*/ 604 h 906"/>
              <a:gd name="T4" fmla="*/ 278 w 2579"/>
              <a:gd name="T5" fmla="*/ 478 h 906"/>
              <a:gd name="T6" fmla="*/ 248 w 2579"/>
              <a:gd name="T7" fmla="*/ 436 h 906"/>
              <a:gd name="T8" fmla="*/ 278 w 2579"/>
              <a:gd name="T9" fmla="*/ 430 h 906"/>
              <a:gd name="T10" fmla="*/ 166 w 2579"/>
              <a:gd name="T11" fmla="*/ 334 h 906"/>
              <a:gd name="T12" fmla="*/ 55 w 2579"/>
              <a:gd name="T13" fmla="*/ 156 h 906"/>
              <a:gd name="T14" fmla="*/ 49 w 2579"/>
              <a:gd name="T15" fmla="*/ 91 h 906"/>
              <a:gd name="T16" fmla="*/ 17 w 2579"/>
              <a:gd name="T17" fmla="*/ 40 h 906"/>
              <a:gd name="T18" fmla="*/ 74 w 2579"/>
              <a:gd name="T19" fmla="*/ 36 h 906"/>
              <a:gd name="T20" fmla="*/ 136 w 2579"/>
              <a:gd name="T21" fmla="*/ 9 h 906"/>
              <a:gd name="T22" fmla="*/ 218 w 2579"/>
              <a:gd name="T23" fmla="*/ 4 h 906"/>
              <a:gd name="T24" fmla="*/ 254 w 2579"/>
              <a:gd name="T25" fmla="*/ 42 h 906"/>
              <a:gd name="T26" fmla="*/ 361 w 2579"/>
              <a:gd name="T27" fmla="*/ 223 h 906"/>
              <a:gd name="T28" fmla="*/ 476 w 2579"/>
              <a:gd name="T29" fmla="*/ 288 h 906"/>
              <a:gd name="T30" fmla="*/ 548 w 2579"/>
              <a:gd name="T31" fmla="*/ 355 h 906"/>
              <a:gd name="T32" fmla="*/ 679 w 2579"/>
              <a:gd name="T33" fmla="*/ 394 h 906"/>
              <a:gd name="T34" fmla="*/ 775 w 2579"/>
              <a:gd name="T35" fmla="*/ 411 h 906"/>
              <a:gd name="T36" fmla="*/ 866 w 2579"/>
              <a:gd name="T37" fmla="*/ 376 h 906"/>
              <a:gd name="T38" fmla="*/ 977 w 2579"/>
              <a:gd name="T39" fmla="*/ 333 h 906"/>
              <a:gd name="T40" fmla="*/ 1040 w 2579"/>
              <a:gd name="T41" fmla="*/ 478 h 906"/>
              <a:gd name="T42" fmla="*/ 1147 w 2579"/>
              <a:gd name="T43" fmla="*/ 493 h 906"/>
              <a:gd name="T44" fmla="*/ 1231 w 2579"/>
              <a:gd name="T45" fmla="*/ 499 h 906"/>
              <a:gd name="T46" fmla="*/ 1348 w 2579"/>
              <a:gd name="T47" fmla="*/ 507 h 906"/>
              <a:gd name="T48" fmla="*/ 1484 w 2579"/>
              <a:gd name="T49" fmla="*/ 522 h 906"/>
              <a:gd name="T50" fmla="*/ 1549 w 2579"/>
              <a:gd name="T51" fmla="*/ 510 h 906"/>
              <a:gd name="T52" fmla="*/ 1588 w 2579"/>
              <a:gd name="T53" fmla="*/ 502 h 906"/>
              <a:gd name="T54" fmla="*/ 1678 w 2579"/>
              <a:gd name="T55" fmla="*/ 481 h 906"/>
              <a:gd name="T56" fmla="*/ 1813 w 2579"/>
              <a:gd name="T57" fmla="*/ 459 h 906"/>
              <a:gd name="T58" fmla="*/ 1859 w 2579"/>
              <a:gd name="T59" fmla="*/ 429 h 906"/>
              <a:gd name="T60" fmla="*/ 2015 w 2579"/>
              <a:gd name="T61" fmla="*/ 385 h 906"/>
              <a:gd name="T62" fmla="*/ 2096 w 2579"/>
              <a:gd name="T63" fmla="*/ 451 h 906"/>
              <a:gd name="T64" fmla="*/ 2302 w 2579"/>
              <a:gd name="T65" fmla="*/ 501 h 906"/>
              <a:gd name="T66" fmla="*/ 2411 w 2579"/>
              <a:gd name="T67" fmla="*/ 463 h 906"/>
              <a:gd name="T68" fmla="*/ 2516 w 2579"/>
              <a:gd name="T69" fmla="*/ 459 h 906"/>
              <a:gd name="T70" fmla="*/ 2578 w 2579"/>
              <a:gd name="T71" fmla="*/ 549 h 906"/>
              <a:gd name="T72" fmla="*/ 2498 w 2579"/>
              <a:gd name="T73" fmla="*/ 516 h 906"/>
              <a:gd name="T74" fmla="*/ 2320 w 2579"/>
              <a:gd name="T75" fmla="*/ 541 h 906"/>
              <a:gd name="T76" fmla="*/ 2354 w 2579"/>
              <a:gd name="T77" fmla="*/ 675 h 906"/>
              <a:gd name="T78" fmla="*/ 2497 w 2579"/>
              <a:gd name="T79" fmla="*/ 652 h 906"/>
              <a:gd name="T80" fmla="*/ 2507 w 2579"/>
              <a:gd name="T81" fmla="*/ 903 h 906"/>
              <a:gd name="T82" fmla="*/ 1348 w 2579"/>
              <a:gd name="T83" fmla="*/ 904 h 906"/>
              <a:gd name="T84" fmla="*/ 1340 w 2579"/>
              <a:gd name="T85" fmla="*/ 859 h 906"/>
              <a:gd name="T86" fmla="*/ 1211 w 2579"/>
              <a:gd name="T87" fmla="*/ 735 h 906"/>
              <a:gd name="T88" fmla="*/ 955 w 2579"/>
              <a:gd name="T89" fmla="*/ 603 h 906"/>
              <a:gd name="T90" fmla="*/ 871 w 2579"/>
              <a:gd name="T91" fmla="*/ 513 h 906"/>
              <a:gd name="T92" fmla="*/ 740 w 2579"/>
              <a:gd name="T93" fmla="*/ 688 h 906"/>
              <a:gd name="T94" fmla="*/ 658 w 2579"/>
              <a:gd name="T95" fmla="*/ 723 h 906"/>
              <a:gd name="T96" fmla="*/ 475 w 2579"/>
              <a:gd name="T97" fmla="*/ 748 h 906"/>
              <a:gd name="T98" fmla="*/ 407 w 2579"/>
              <a:gd name="T99" fmla="*/ 696 h 906"/>
              <a:gd name="T100" fmla="*/ 418 w 2579"/>
              <a:gd name="T101" fmla="*/ 582 h 906"/>
              <a:gd name="T102" fmla="*/ 385 w 2579"/>
              <a:gd name="T103" fmla="*/ 489 h 90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79" h="905">
                <a:moveTo>
                  <a:pt x="385" y="489"/>
                </a:moveTo>
                <a:cubicBezTo>
                  <a:pt x="375" y="492"/>
                  <a:pt x="349" y="523"/>
                  <a:pt x="343" y="553"/>
                </a:cubicBezTo>
                <a:cubicBezTo>
                  <a:pt x="337" y="583"/>
                  <a:pt x="352" y="664"/>
                  <a:pt x="347" y="672"/>
                </a:cubicBezTo>
                <a:cubicBezTo>
                  <a:pt x="342" y="680"/>
                  <a:pt x="323" y="625"/>
                  <a:pt x="311" y="604"/>
                </a:cubicBezTo>
                <a:cubicBezTo>
                  <a:pt x="299" y="583"/>
                  <a:pt x="279" y="565"/>
                  <a:pt x="274" y="544"/>
                </a:cubicBezTo>
                <a:cubicBezTo>
                  <a:pt x="269" y="523"/>
                  <a:pt x="282" y="494"/>
                  <a:pt x="278" y="478"/>
                </a:cubicBezTo>
                <a:cubicBezTo>
                  <a:pt x="274" y="462"/>
                  <a:pt x="255" y="455"/>
                  <a:pt x="250" y="448"/>
                </a:cubicBezTo>
                <a:cubicBezTo>
                  <a:pt x="245" y="441"/>
                  <a:pt x="243" y="437"/>
                  <a:pt x="248" y="436"/>
                </a:cubicBezTo>
                <a:cubicBezTo>
                  <a:pt x="253" y="435"/>
                  <a:pt x="278" y="445"/>
                  <a:pt x="283" y="444"/>
                </a:cubicBezTo>
                <a:cubicBezTo>
                  <a:pt x="288" y="443"/>
                  <a:pt x="292" y="438"/>
                  <a:pt x="278" y="430"/>
                </a:cubicBezTo>
                <a:cubicBezTo>
                  <a:pt x="264" y="422"/>
                  <a:pt x="218" y="412"/>
                  <a:pt x="199" y="396"/>
                </a:cubicBezTo>
                <a:cubicBezTo>
                  <a:pt x="180" y="380"/>
                  <a:pt x="180" y="352"/>
                  <a:pt x="166" y="334"/>
                </a:cubicBezTo>
                <a:cubicBezTo>
                  <a:pt x="152" y="316"/>
                  <a:pt x="133" y="319"/>
                  <a:pt x="115" y="289"/>
                </a:cubicBezTo>
                <a:cubicBezTo>
                  <a:pt x="97" y="259"/>
                  <a:pt x="74" y="187"/>
                  <a:pt x="55" y="156"/>
                </a:cubicBezTo>
                <a:cubicBezTo>
                  <a:pt x="36" y="125"/>
                  <a:pt x="2" y="113"/>
                  <a:pt x="1" y="102"/>
                </a:cubicBezTo>
                <a:cubicBezTo>
                  <a:pt x="0" y="91"/>
                  <a:pt x="38" y="98"/>
                  <a:pt x="49" y="91"/>
                </a:cubicBezTo>
                <a:cubicBezTo>
                  <a:pt x="60" y="84"/>
                  <a:pt x="72" y="69"/>
                  <a:pt x="67" y="61"/>
                </a:cubicBezTo>
                <a:cubicBezTo>
                  <a:pt x="62" y="53"/>
                  <a:pt x="23" y="47"/>
                  <a:pt x="17" y="40"/>
                </a:cubicBezTo>
                <a:cubicBezTo>
                  <a:pt x="11" y="33"/>
                  <a:pt x="19" y="20"/>
                  <a:pt x="28" y="19"/>
                </a:cubicBezTo>
                <a:cubicBezTo>
                  <a:pt x="37" y="18"/>
                  <a:pt x="59" y="36"/>
                  <a:pt x="74" y="36"/>
                </a:cubicBezTo>
                <a:cubicBezTo>
                  <a:pt x="89" y="36"/>
                  <a:pt x="109" y="21"/>
                  <a:pt x="119" y="16"/>
                </a:cubicBezTo>
                <a:cubicBezTo>
                  <a:pt x="129" y="11"/>
                  <a:pt x="125" y="7"/>
                  <a:pt x="136" y="9"/>
                </a:cubicBezTo>
                <a:cubicBezTo>
                  <a:pt x="147" y="11"/>
                  <a:pt x="173" y="32"/>
                  <a:pt x="187" y="31"/>
                </a:cubicBezTo>
                <a:cubicBezTo>
                  <a:pt x="201" y="30"/>
                  <a:pt x="208" y="8"/>
                  <a:pt x="218" y="4"/>
                </a:cubicBezTo>
                <a:cubicBezTo>
                  <a:pt x="228" y="0"/>
                  <a:pt x="241" y="3"/>
                  <a:pt x="247" y="9"/>
                </a:cubicBezTo>
                <a:cubicBezTo>
                  <a:pt x="253" y="15"/>
                  <a:pt x="240" y="18"/>
                  <a:pt x="254" y="42"/>
                </a:cubicBezTo>
                <a:cubicBezTo>
                  <a:pt x="268" y="66"/>
                  <a:pt x="313" y="124"/>
                  <a:pt x="331" y="154"/>
                </a:cubicBezTo>
                <a:cubicBezTo>
                  <a:pt x="349" y="184"/>
                  <a:pt x="348" y="202"/>
                  <a:pt x="361" y="223"/>
                </a:cubicBezTo>
                <a:cubicBezTo>
                  <a:pt x="374" y="244"/>
                  <a:pt x="390" y="269"/>
                  <a:pt x="409" y="280"/>
                </a:cubicBezTo>
                <a:cubicBezTo>
                  <a:pt x="428" y="291"/>
                  <a:pt x="453" y="275"/>
                  <a:pt x="476" y="288"/>
                </a:cubicBezTo>
                <a:cubicBezTo>
                  <a:pt x="499" y="301"/>
                  <a:pt x="536" y="344"/>
                  <a:pt x="548" y="355"/>
                </a:cubicBezTo>
                <a:cubicBezTo>
                  <a:pt x="560" y="366"/>
                  <a:pt x="531" y="346"/>
                  <a:pt x="548" y="355"/>
                </a:cubicBezTo>
                <a:cubicBezTo>
                  <a:pt x="565" y="364"/>
                  <a:pt x="628" y="403"/>
                  <a:pt x="650" y="409"/>
                </a:cubicBezTo>
                <a:cubicBezTo>
                  <a:pt x="672" y="415"/>
                  <a:pt x="668" y="394"/>
                  <a:pt x="679" y="394"/>
                </a:cubicBezTo>
                <a:cubicBezTo>
                  <a:pt x="690" y="394"/>
                  <a:pt x="703" y="406"/>
                  <a:pt x="719" y="409"/>
                </a:cubicBezTo>
                <a:cubicBezTo>
                  <a:pt x="735" y="412"/>
                  <a:pt x="761" y="416"/>
                  <a:pt x="775" y="411"/>
                </a:cubicBezTo>
                <a:cubicBezTo>
                  <a:pt x="789" y="406"/>
                  <a:pt x="787" y="385"/>
                  <a:pt x="802" y="379"/>
                </a:cubicBezTo>
                <a:cubicBezTo>
                  <a:pt x="817" y="373"/>
                  <a:pt x="852" y="382"/>
                  <a:pt x="866" y="376"/>
                </a:cubicBezTo>
                <a:cubicBezTo>
                  <a:pt x="880" y="370"/>
                  <a:pt x="868" y="347"/>
                  <a:pt x="887" y="340"/>
                </a:cubicBezTo>
                <a:cubicBezTo>
                  <a:pt x="906" y="333"/>
                  <a:pt x="957" y="322"/>
                  <a:pt x="977" y="333"/>
                </a:cubicBezTo>
                <a:cubicBezTo>
                  <a:pt x="997" y="344"/>
                  <a:pt x="996" y="384"/>
                  <a:pt x="1006" y="408"/>
                </a:cubicBezTo>
                <a:cubicBezTo>
                  <a:pt x="1016" y="432"/>
                  <a:pt x="1025" y="465"/>
                  <a:pt x="1040" y="478"/>
                </a:cubicBezTo>
                <a:cubicBezTo>
                  <a:pt x="1055" y="491"/>
                  <a:pt x="1078" y="482"/>
                  <a:pt x="1096" y="484"/>
                </a:cubicBezTo>
                <a:cubicBezTo>
                  <a:pt x="1114" y="486"/>
                  <a:pt x="1133" y="493"/>
                  <a:pt x="1147" y="493"/>
                </a:cubicBezTo>
                <a:cubicBezTo>
                  <a:pt x="1161" y="493"/>
                  <a:pt x="1164" y="480"/>
                  <a:pt x="1178" y="481"/>
                </a:cubicBezTo>
                <a:cubicBezTo>
                  <a:pt x="1192" y="482"/>
                  <a:pt x="1209" y="497"/>
                  <a:pt x="1231" y="499"/>
                </a:cubicBezTo>
                <a:cubicBezTo>
                  <a:pt x="1253" y="501"/>
                  <a:pt x="1290" y="492"/>
                  <a:pt x="1309" y="493"/>
                </a:cubicBezTo>
                <a:cubicBezTo>
                  <a:pt x="1328" y="494"/>
                  <a:pt x="1336" y="506"/>
                  <a:pt x="1348" y="507"/>
                </a:cubicBezTo>
                <a:cubicBezTo>
                  <a:pt x="1360" y="508"/>
                  <a:pt x="1358" y="499"/>
                  <a:pt x="1381" y="501"/>
                </a:cubicBezTo>
                <a:cubicBezTo>
                  <a:pt x="1404" y="503"/>
                  <a:pt x="1461" y="522"/>
                  <a:pt x="1484" y="522"/>
                </a:cubicBezTo>
                <a:cubicBezTo>
                  <a:pt x="1507" y="522"/>
                  <a:pt x="1511" y="506"/>
                  <a:pt x="1522" y="504"/>
                </a:cubicBezTo>
                <a:cubicBezTo>
                  <a:pt x="1533" y="502"/>
                  <a:pt x="1541" y="511"/>
                  <a:pt x="1549" y="510"/>
                </a:cubicBezTo>
                <a:cubicBezTo>
                  <a:pt x="1557" y="509"/>
                  <a:pt x="1561" y="497"/>
                  <a:pt x="1568" y="496"/>
                </a:cubicBezTo>
                <a:cubicBezTo>
                  <a:pt x="1575" y="495"/>
                  <a:pt x="1581" y="503"/>
                  <a:pt x="1588" y="502"/>
                </a:cubicBezTo>
                <a:cubicBezTo>
                  <a:pt x="1595" y="501"/>
                  <a:pt x="1598" y="493"/>
                  <a:pt x="1613" y="489"/>
                </a:cubicBezTo>
                <a:cubicBezTo>
                  <a:pt x="1628" y="485"/>
                  <a:pt x="1656" y="486"/>
                  <a:pt x="1678" y="481"/>
                </a:cubicBezTo>
                <a:cubicBezTo>
                  <a:pt x="1700" y="476"/>
                  <a:pt x="1725" y="461"/>
                  <a:pt x="1747" y="457"/>
                </a:cubicBezTo>
                <a:cubicBezTo>
                  <a:pt x="1769" y="453"/>
                  <a:pt x="1802" y="459"/>
                  <a:pt x="1813" y="459"/>
                </a:cubicBezTo>
                <a:cubicBezTo>
                  <a:pt x="1824" y="459"/>
                  <a:pt x="1805" y="462"/>
                  <a:pt x="1813" y="457"/>
                </a:cubicBezTo>
                <a:cubicBezTo>
                  <a:pt x="1821" y="452"/>
                  <a:pt x="1841" y="433"/>
                  <a:pt x="1859" y="429"/>
                </a:cubicBezTo>
                <a:cubicBezTo>
                  <a:pt x="1877" y="425"/>
                  <a:pt x="1895" y="440"/>
                  <a:pt x="1921" y="433"/>
                </a:cubicBezTo>
                <a:cubicBezTo>
                  <a:pt x="1947" y="426"/>
                  <a:pt x="1991" y="378"/>
                  <a:pt x="2015" y="385"/>
                </a:cubicBezTo>
                <a:cubicBezTo>
                  <a:pt x="2039" y="392"/>
                  <a:pt x="2052" y="464"/>
                  <a:pt x="2065" y="475"/>
                </a:cubicBezTo>
                <a:cubicBezTo>
                  <a:pt x="2078" y="486"/>
                  <a:pt x="2080" y="440"/>
                  <a:pt x="2096" y="451"/>
                </a:cubicBezTo>
                <a:cubicBezTo>
                  <a:pt x="2112" y="462"/>
                  <a:pt x="2127" y="536"/>
                  <a:pt x="2161" y="544"/>
                </a:cubicBezTo>
                <a:cubicBezTo>
                  <a:pt x="2195" y="552"/>
                  <a:pt x="2269" y="509"/>
                  <a:pt x="2302" y="501"/>
                </a:cubicBezTo>
                <a:cubicBezTo>
                  <a:pt x="2335" y="493"/>
                  <a:pt x="2342" y="502"/>
                  <a:pt x="2360" y="496"/>
                </a:cubicBezTo>
                <a:cubicBezTo>
                  <a:pt x="2378" y="490"/>
                  <a:pt x="2390" y="466"/>
                  <a:pt x="2411" y="463"/>
                </a:cubicBezTo>
                <a:cubicBezTo>
                  <a:pt x="2432" y="460"/>
                  <a:pt x="2468" y="478"/>
                  <a:pt x="2485" y="477"/>
                </a:cubicBezTo>
                <a:cubicBezTo>
                  <a:pt x="2502" y="476"/>
                  <a:pt x="2505" y="454"/>
                  <a:pt x="2516" y="459"/>
                </a:cubicBezTo>
                <a:cubicBezTo>
                  <a:pt x="2527" y="464"/>
                  <a:pt x="2539" y="493"/>
                  <a:pt x="2549" y="508"/>
                </a:cubicBezTo>
                <a:cubicBezTo>
                  <a:pt x="2559" y="523"/>
                  <a:pt x="2577" y="538"/>
                  <a:pt x="2578" y="549"/>
                </a:cubicBezTo>
                <a:cubicBezTo>
                  <a:pt x="2579" y="560"/>
                  <a:pt x="2568" y="579"/>
                  <a:pt x="2555" y="574"/>
                </a:cubicBezTo>
                <a:cubicBezTo>
                  <a:pt x="2542" y="569"/>
                  <a:pt x="2517" y="518"/>
                  <a:pt x="2498" y="516"/>
                </a:cubicBezTo>
                <a:cubicBezTo>
                  <a:pt x="2479" y="514"/>
                  <a:pt x="2468" y="560"/>
                  <a:pt x="2438" y="564"/>
                </a:cubicBezTo>
                <a:cubicBezTo>
                  <a:pt x="2408" y="568"/>
                  <a:pt x="2351" y="537"/>
                  <a:pt x="2320" y="541"/>
                </a:cubicBezTo>
                <a:cubicBezTo>
                  <a:pt x="2289" y="545"/>
                  <a:pt x="2246" y="564"/>
                  <a:pt x="2252" y="586"/>
                </a:cubicBezTo>
                <a:cubicBezTo>
                  <a:pt x="2258" y="608"/>
                  <a:pt x="2317" y="670"/>
                  <a:pt x="2354" y="675"/>
                </a:cubicBezTo>
                <a:cubicBezTo>
                  <a:pt x="2391" y="680"/>
                  <a:pt x="2449" y="622"/>
                  <a:pt x="2473" y="618"/>
                </a:cubicBezTo>
                <a:cubicBezTo>
                  <a:pt x="2497" y="614"/>
                  <a:pt x="2511" y="628"/>
                  <a:pt x="2497" y="652"/>
                </a:cubicBezTo>
                <a:cubicBezTo>
                  <a:pt x="2483" y="676"/>
                  <a:pt x="2387" y="718"/>
                  <a:pt x="2389" y="760"/>
                </a:cubicBezTo>
                <a:cubicBezTo>
                  <a:pt x="2391" y="802"/>
                  <a:pt x="2487" y="879"/>
                  <a:pt x="2507" y="903"/>
                </a:cubicBezTo>
                <a:lnTo>
                  <a:pt x="2509" y="904"/>
                </a:lnTo>
                <a:lnTo>
                  <a:pt x="1348" y="904"/>
                </a:lnTo>
                <a:lnTo>
                  <a:pt x="1348" y="906"/>
                </a:lnTo>
                <a:cubicBezTo>
                  <a:pt x="1347" y="899"/>
                  <a:pt x="1352" y="873"/>
                  <a:pt x="1340" y="859"/>
                </a:cubicBezTo>
                <a:cubicBezTo>
                  <a:pt x="1328" y="845"/>
                  <a:pt x="1295" y="840"/>
                  <a:pt x="1274" y="819"/>
                </a:cubicBezTo>
                <a:cubicBezTo>
                  <a:pt x="1253" y="798"/>
                  <a:pt x="1244" y="751"/>
                  <a:pt x="1211" y="735"/>
                </a:cubicBezTo>
                <a:cubicBezTo>
                  <a:pt x="1178" y="719"/>
                  <a:pt x="1119" y="742"/>
                  <a:pt x="1076" y="720"/>
                </a:cubicBezTo>
                <a:cubicBezTo>
                  <a:pt x="1033" y="698"/>
                  <a:pt x="978" y="653"/>
                  <a:pt x="955" y="603"/>
                </a:cubicBezTo>
                <a:cubicBezTo>
                  <a:pt x="932" y="553"/>
                  <a:pt x="949" y="433"/>
                  <a:pt x="935" y="418"/>
                </a:cubicBezTo>
                <a:cubicBezTo>
                  <a:pt x="921" y="403"/>
                  <a:pt x="897" y="481"/>
                  <a:pt x="871" y="513"/>
                </a:cubicBezTo>
                <a:cubicBezTo>
                  <a:pt x="845" y="545"/>
                  <a:pt x="803" y="580"/>
                  <a:pt x="781" y="609"/>
                </a:cubicBezTo>
                <a:cubicBezTo>
                  <a:pt x="759" y="638"/>
                  <a:pt x="752" y="671"/>
                  <a:pt x="740" y="688"/>
                </a:cubicBezTo>
                <a:cubicBezTo>
                  <a:pt x="728" y="705"/>
                  <a:pt x="721" y="702"/>
                  <a:pt x="707" y="708"/>
                </a:cubicBezTo>
                <a:cubicBezTo>
                  <a:pt x="693" y="714"/>
                  <a:pt x="681" y="721"/>
                  <a:pt x="658" y="723"/>
                </a:cubicBezTo>
                <a:cubicBezTo>
                  <a:pt x="635" y="725"/>
                  <a:pt x="601" y="716"/>
                  <a:pt x="571" y="720"/>
                </a:cubicBezTo>
                <a:cubicBezTo>
                  <a:pt x="541" y="724"/>
                  <a:pt x="496" y="749"/>
                  <a:pt x="475" y="748"/>
                </a:cubicBezTo>
                <a:cubicBezTo>
                  <a:pt x="454" y="747"/>
                  <a:pt x="457" y="723"/>
                  <a:pt x="446" y="714"/>
                </a:cubicBezTo>
                <a:cubicBezTo>
                  <a:pt x="435" y="705"/>
                  <a:pt x="408" y="711"/>
                  <a:pt x="407" y="696"/>
                </a:cubicBezTo>
                <a:cubicBezTo>
                  <a:pt x="406" y="681"/>
                  <a:pt x="435" y="644"/>
                  <a:pt x="437" y="625"/>
                </a:cubicBezTo>
                <a:cubicBezTo>
                  <a:pt x="439" y="606"/>
                  <a:pt x="421" y="600"/>
                  <a:pt x="418" y="582"/>
                </a:cubicBezTo>
                <a:cubicBezTo>
                  <a:pt x="415" y="564"/>
                  <a:pt x="423" y="529"/>
                  <a:pt x="418" y="514"/>
                </a:cubicBezTo>
                <a:cubicBezTo>
                  <a:pt x="413" y="499"/>
                  <a:pt x="392" y="494"/>
                  <a:pt x="385" y="489"/>
                </a:cubicBezTo>
                <a:close/>
              </a:path>
            </a:pathLst>
          </a:custGeom>
          <a:solidFill>
            <a:srgbClr val="99CCFF"/>
          </a:solidFill>
          <a:ln w="3175" algn="ctr">
            <a:solidFill>
              <a:srgbClr val="3399FF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7" name="Freeform 13"/>
          <p:cNvSpPr/>
          <p:nvPr/>
        </p:nvSpPr>
        <p:spPr bwMode="auto">
          <a:xfrm>
            <a:off x="3032919" y="5142707"/>
            <a:ext cx="1141412" cy="1471612"/>
          </a:xfrm>
          <a:custGeom>
            <a:gdLst>
              <a:gd name="T0" fmla="*/ 301 w 639"/>
              <a:gd name="T1" fmla="*/ 751 h 927"/>
              <a:gd name="T2" fmla="*/ 255 w 639"/>
              <a:gd name="T3" fmla="*/ 709 h 927"/>
              <a:gd name="T4" fmla="*/ 156 w 639"/>
              <a:gd name="T5" fmla="*/ 471 h 927"/>
              <a:gd name="T6" fmla="*/ 129 w 639"/>
              <a:gd name="T7" fmla="*/ 376 h 927"/>
              <a:gd name="T8" fmla="*/ 102 w 639"/>
              <a:gd name="T9" fmla="*/ 309 h 927"/>
              <a:gd name="T10" fmla="*/ 87 w 639"/>
              <a:gd name="T11" fmla="*/ 244 h 927"/>
              <a:gd name="T12" fmla="*/ 58 w 639"/>
              <a:gd name="T13" fmla="*/ 225 h 927"/>
              <a:gd name="T14" fmla="*/ 49 w 639"/>
              <a:gd name="T15" fmla="*/ 186 h 927"/>
              <a:gd name="T16" fmla="*/ 16 w 639"/>
              <a:gd name="T17" fmla="*/ 147 h 927"/>
              <a:gd name="T18" fmla="*/ 12 w 639"/>
              <a:gd name="T19" fmla="*/ 87 h 927"/>
              <a:gd name="T20" fmla="*/ 0 w 639"/>
              <a:gd name="T21" fmla="*/ 37 h 927"/>
              <a:gd name="T22" fmla="*/ 10 w 639"/>
              <a:gd name="T23" fmla="*/ 6 h 927"/>
              <a:gd name="T24" fmla="*/ 27 w 639"/>
              <a:gd name="T25" fmla="*/ 6 h 927"/>
              <a:gd name="T26" fmla="*/ 27 w 639"/>
              <a:gd name="T27" fmla="*/ 43 h 927"/>
              <a:gd name="T28" fmla="*/ 42 w 639"/>
              <a:gd name="T29" fmla="*/ 93 h 927"/>
              <a:gd name="T30" fmla="*/ 70 w 639"/>
              <a:gd name="T31" fmla="*/ 135 h 927"/>
              <a:gd name="T32" fmla="*/ 78 w 639"/>
              <a:gd name="T33" fmla="*/ 189 h 927"/>
              <a:gd name="T34" fmla="*/ 108 w 639"/>
              <a:gd name="T35" fmla="*/ 223 h 927"/>
              <a:gd name="T36" fmla="*/ 159 w 639"/>
              <a:gd name="T37" fmla="*/ 286 h 927"/>
              <a:gd name="T38" fmla="*/ 202 w 639"/>
              <a:gd name="T39" fmla="*/ 219 h 927"/>
              <a:gd name="T40" fmla="*/ 219 w 639"/>
              <a:gd name="T41" fmla="*/ 157 h 927"/>
              <a:gd name="T42" fmla="*/ 252 w 639"/>
              <a:gd name="T43" fmla="*/ 84 h 927"/>
              <a:gd name="T44" fmla="*/ 265 w 639"/>
              <a:gd name="T45" fmla="*/ 90 h 927"/>
              <a:gd name="T46" fmla="*/ 249 w 639"/>
              <a:gd name="T47" fmla="*/ 135 h 927"/>
              <a:gd name="T48" fmla="*/ 240 w 639"/>
              <a:gd name="T49" fmla="*/ 186 h 927"/>
              <a:gd name="T50" fmla="*/ 223 w 639"/>
              <a:gd name="T51" fmla="*/ 244 h 927"/>
              <a:gd name="T52" fmla="*/ 276 w 639"/>
              <a:gd name="T53" fmla="*/ 258 h 927"/>
              <a:gd name="T54" fmla="*/ 313 w 639"/>
              <a:gd name="T55" fmla="*/ 346 h 927"/>
              <a:gd name="T56" fmla="*/ 372 w 639"/>
              <a:gd name="T57" fmla="*/ 458 h 927"/>
              <a:gd name="T58" fmla="*/ 403 w 639"/>
              <a:gd name="T59" fmla="*/ 504 h 927"/>
              <a:gd name="T60" fmla="*/ 405 w 639"/>
              <a:gd name="T61" fmla="*/ 538 h 927"/>
              <a:gd name="T62" fmla="*/ 435 w 639"/>
              <a:gd name="T63" fmla="*/ 565 h 927"/>
              <a:gd name="T64" fmla="*/ 439 w 639"/>
              <a:gd name="T65" fmla="*/ 603 h 927"/>
              <a:gd name="T66" fmla="*/ 469 w 639"/>
              <a:gd name="T67" fmla="*/ 637 h 927"/>
              <a:gd name="T68" fmla="*/ 480 w 639"/>
              <a:gd name="T69" fmla="*/ 720 h 927"/>
              <a:gd name="T70" fmla="*/ 537 w 639"/>
              <a:gd name="T71" fmla="*/ 748 h 927"/>
              <a:gd name="T72" fmla="*/ 582 w 639"/>
              <a:gd name="T73" fmla="*/ 804 h 927"/>
              <a:gd name="T74" fmla="*/ 609 w 639"/>
              <a:gd name="T75" fmla="*/ 837 h 927"/>
              <a:gd name="T76" fmla="*/ 637 w 639"/>
              <a:gd name="T77" fmla="*/ 924 h 927"/>
              <a:gd name="T78" fmla="*/ 639 w 639"/>
              <a:gd name="T79" fmla="*/ 925 h 927"/>
              <a:gd name="T80" fmla="*/ 334 w 639"/>
              <a:gd name="T81" fmla="*/ 925 h 927"/>
              <a:gd name="T82" fmla="*/ 334 w 639"/>
              <a:gd name="T83" fmla="*/ 927 h 927"/>
              <a:gd name="T84" fmla="*/ 289 w 639"/>
              <a:gd name="T85" fmla="*/ 885 h 927"/>
              <a:gd name="T86" fmla="*/ 267 w 639"/>
              <a:gd name="T87" fmla="*/ 781 h 927"/>
              <a:gd name="T88" fmla="*/ 298 w 639"/>
              <a:gd name="T89" fmla="*/ 771 h 927"/>
              <a:gd name="T90" fmla="*/ 301 w 639"/>
              <a:gd name="T91" fmla="*/ 751 h 92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639" h="926">
                <a:moveTo>
                  <a:pt x="301" y="751"/>
                </a:moveTo>
                <a:cubicBezTo>
                  <a:pt x="293" y="741"/>
                  <a:pt x="279" y="756"/>
                  <a:pt x="255" y="709"/>
                </a:cubicBezTo>
                <a:cubicBezTo>
                  <a:pt x="231" y="662"/>
                  <a:pt x="177" y="526"/>
                  <a:pt x="156" y="471"/>
                </a:cubicBezTo>
                <a:cubicBezTo>
                  <a:pt x="135" y="416"/>
                  <a:pt x="138" y="403"/>
                  <a:pt x="129" y="376"/>
                </a:cubicBezTo>
                <a:cubicBezTo>
                  <a:pt x="120" y="349"/>
                  <a:pt x="109" y="331"/>
                  <a:pt x="102" y="309"/>
                </a:cubicBezTo>
                <a:cubicBezTo>
                  <a:pt x="95" y="287"/>
                  <a:pt x="94" y="258"/>
                  <a:pt x="87" y="244"/>
                </a:cubicBezTo>
                <a:cubicBezTo>
                  <a:pt x="80" y="230"/>
                  <a:pt x="64" y="235"/>
                  <a:pt x="58" y="225"/>
                </a:cubicBezTo>
                <a:cubicBezTo>
                  <a:pt x="52" y="215"/>
                  <a:pt x="56" y="199"/>
                  <a:pt x="49" y="186"/>
                </a:cubicBezTo>
                <a:cubicBezTo>
                  <a:pt x="42" y="173"/>
                  <a:pt x="22" y="163"/>
                  <a:pt x="16" y="147"/>
                </a:cubicBezTo>
                <a:cubicBezTo>
                  <a:pt x="10" y="131"/>
                  <a:pt x="15" y="105"/>
                  <a:pt x="12" y="87"/>
                </a:cubicBezTo>
                <a:cubicBezTo>
                  <a:pt x="9" y="69"/>
                  <a:pt x="0" y="50"/>
                  <a:pt x="0" y="37"/>
                </a:cubicBezTo>
                <a:cubicBezTo>
                  <a:pt x="0" y="24"/>
                  <a:pt x="6" y="11"/>
                  <a:pt x="10" y="6"/>
                </a:cubicBezTo>
                <a:cubicBezTo>
                  <a:pt x="14" y="1"/>
                  <a:pt x="24" y="0"/>
                  <a:pt x="27" y="6"/>
                </a:cubicBezTo>
                <a:cubicBezTo>
                  <a:pt x="30" y="12"/>
                  <a:pt x="25" y="29"/>
                  <a:pt x="27" y="43"/>
                </a:cubicBezTo>
                <a:cubicBezTo>
                  <a:pt x="29" y="57"/>
                  <a:pt x="35" y="78"/>
                  <a:pt x="42" y="93"/>
                </a:cubicBezTo>
                <a:cubicBezTo>
                  <a:pt x="49" y="108"/>
                  <a:pt x="64" y="119"/>
                  <a:pt x="70" y="135"/>
                </a:cubicBezTo>
                <a:cubicBezTo>
                  <a:pt x="76" y="151"/>
                  <a:pt x="72" y="174"/>
                  <a:pt x="78" y="189"/>
                </a:cubicBezTo>
                <a:cubicBezTo>
                  <a:pt x="84" y="204"/>
                  <a:pt x="95" y="207"/>
                  <a:pt x="108" y="223"/>
                </a:cubicBezTo>
                <a:cubicBezTo>
                  <a:pt x="121" y="239"/>
                  <a:pt x="143" y="287"/>
                  <a:pt x="159" y="286"/>
                </a:cubicBezTo>
                <a:cubicBezTo>
                  <a:pt x="175" y="285"/>
                  <a:pt x="192" y="240"/>
                  <a:pt x="202" y="219"/>
                </a:cubicBezTo>
                <a:cubicBezTo>
                  <a:pt x="212" y="198"/>
                  <a:pt x="211" y="179"/>
                  <a:pt x="219" y="157"/>
                </a:cubicBezTo>
                <a:cubicBezTo>
                  <a:pt x="227" y="135"/>
                  <a:pt x="244" y="95"/>
                  <a:pt x="252" y="84"/>
                </a:cubicBezTo>
                <a:cubicBezTo>
                  <a:pt x="260" y="73"/>
                  <a:pt x="265" y="82"/>
                  <a:pt x="265" y="90"/>
                </a:cubicBezTo>
                <a:cubicBezTo>
                  <a:pt x="265" y="98"/>
                  <a:pt x="253" y="119"/>
                  <a:pt x="249" y="135"/>
                </a:cubicBezTo>
                <a:cubicBezTo>
                  <a:pt x="245" y="151"/>
                  <a:pt x="244" y="168"/>
                  <a:pt x="240" y="186"/>
                </a:cubicBezTo>
                <a:cubicBezTo>
                  <a:pt x="236" y="204"/>
                  <a:pt x="217" y="232"/>
                  <a:pt x="223" y="244"/>
                </a:cubicBezTo>
                <a:cubicBezTo>
                  <a:pt x="229" y="256"/>
                  <a:pt x="261" y="241"/>
                  <a:pt x="276" y="258"/>
                </a:cubicBezTo>
                <a:cubicBezTo>
                  <a:pt x="291" y="275"/>
                  <a:pt x="297" y="313"/>
                  <a:pt x="313" y="346"/>
                </a:cubicBezTo>
                <a:cubicBezTo>
                  <a:pt x="329" y="379"/>
                  <a:pt x="357" y="432"/>
                  <a:pt x="372" y="458"/>
                </a:cubicBezTo>
                <a:cubicBezTo>
                  <a:pt x="387" y="484"/>
                  <a:pt x="397" y="491"/>
                  <a:pt x="403" y="504"/>
                </a:cubicBezTo>
                <a:cubicBezTo>
                  <a:pt x="409" y="517"/>
                  <a:pt x="400" y="528"/>
                  <a:pt x="405" y="538"/>
                </a:cubicBezTo>
                <a:cubicBezTo>
                  <a:pt x="410" y="548"/>
                  <a:pt x="429" y="554"/>
                  <a:pt x="435" y="565"/>
                </a:cubicBezTo>
                <a:cubicBezTo>
                  <a:pt x="441" y="576"/>
                  <a:pt x="433" y="591"/>
                  <a:pt x="439" y="603"/>
                </a:cubicBezTo>
                <a:cubicBezTo>
                  <a:pt x="445" y="615"/>
                  <a:pt x="462" y="618"/>
                  <a:pt x="469" y="637"/>
                </a:cubicBezTo>
                <a:cubicBezTo>
                  <a:pt x="476" y="656"/>
                  <a:pt x="469" y="702"/>
                  <a:pt x="480" y="720"/>
                </a:cubicBezTo>
                <a:cubicBezTo>
                  <a:pt x="491" y="738"/>
                  <a:pt x="520" y="734"/>
                  <a:pt x="537" y="748"/>
                </a:cubicBezTo>
                <a:cubicBezTo>
                  <a:pt x="554" y="762"/>
                  <a:pt x="570" y="789"/>
                  <a:pt x="582" y="804"/>
                </a:cubicBezTo>
                <a:cubicBezTo>
                  <a:pt x="594" y="819"/>
                  <a:pt x="600" y="817"/>
                  <a:pt x="609" y="837"/>
                </a:cubicBezTo>
                <a:cubicBezTo>
                  <a:pt x="618" y="857"/>
                  <a:pt x="632" y="909"/>
                  <a:pt x="637" y="924"/>
                </a:cubicBezTo>
                <a:lnTo>
                  <a:pt x="639" y="925"/>
                </a:lnTo>
                <a:lnTo>
                  <a:pt x="334" y="925"/>
                </a:lnTo>
                <a:lnTo>
                  <a:pt x="334" y="927"/>
                </a:lnTo>
                <a:cubicBezTo>
                  <a:pt x="326" y="920"/>
                  <a:pt x="300" y="909"/>
                  <a:pt x="289" y="885"/>
                </a:cubicBezTo>
                <a:cubicBezTo>
                  <a:pt x="278" y="861"/>
                  <a:pt x="265" y="800"/>
                  <a:pt x="267" y="781"/>
                </a:cubicBezTo>
                <a:cubicBezTo>
                  <a:pt x="269" y="762"/>
                  <a:pt x="292" y="776"/>
                  <a:pt x="298" y="771"/>
                </a:cubicBezTo>
                <a:cubicBezTo>
                  <a:pt x="304" y="766"/>
                  <a:pt x="301" y="755"/>
                  <a:pt x="301" y="751"/>
                </a:cubicBezTo>
                <a:close/>
              </a:path>
            </a:pathLst>
          </a:custGeom>
          <a:solidFill>
            <a:srgbClr val="99CCFF"/>
          </a:solidFill>
          <a:ln w="3175" algn="ctr">
            <a:solidFill>
              <a:srgbClr val="3399FF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8" name="Freeform 14"/>
          <p:cNvSpPr/>
          <p:nvPr/>
        </p:nvSpPr>
        <p:spPr bwMode="auto">
          <a:xfrm>
            <a:off x="1304131" y="2453482"/>
            <a:ext cx="1441450" cy="889000"/>
          </a:xfrm>
          <a:custGeom>
            <a:gdLst>
              <a:gd name="T0" fmla="*/ 187 w 807"/>
              <a:gd name="T1" fmla="*/ 560 h 560"/>
              <a:gd name="T2" fmla="*/ 179 w 807"/>
              <a:gd name="T3" fmla="*/ 473 h 560"/>
              <a:gd name="T4" fmla="*/ 206 w 807"/>
              <a:gd name="T5" fmla="*/ 439 h 560"/>
              <a:gd name="T6" fmla="*/ 224 w 807"/>
              <a:gd name="T7" fmla="*/ 386 h 560"/>
              <a:gd name="T8" fmla="*/ 223 w 807"/>
              <a:gd name="T9" fmla="*/ 349 h 560"/>
              <a:gd name="T10" fmla="*/ 310 w 807"/>
              <a:gd name="T11" fmla="*/ 401 h 560"/>
              <a:gd name="T12" fmla="*/ 337 w 807"/>
              <a:gd name="T13" fmla="*/ 337 h 560"/>
              <a:gd name="T14" fmla="*/ 305 w 807"/>
              <a:gd name="T15" fmla="*/ 290 h 560"/>
              <a:gd name="T16" fmla="*/ 311 w 807"/>
              <a:gd name="T17" fmla="*/ 265 h 560"/>
              <a:gd name="T18" fmla="*/ 340 w 807"/>
              <a:gd name="T19" fmla="*/ 283 h 560"/>
              <a:gd name="T20" fmla="*/ 370 w 807"/>
              <a:gd name="T21" fmla="*/ 263 h 560"/>
              <a:gd name="T22" fmla="*/ 395 w 807"/>
              <a:gd name="T23" fmla="*/ 275 h 560"/>
              <a:gd name="T24" fmla="*/ 457 w 807"/>
              <a:gd name="T25" fmla="*/ 275 h 560"/>
              <a:gd name="T26" fmla="*/ 536 w 807"/>
              <a:gd name="T27" fmla="*/ 337 h 560"/>
              <a:gd name="T28" fmla="*/ 557 w 807"/>
              <a:gd name="T29" fmla="*/ 341 h 560"/>
              <a:gd name="T30" fmla="*/ 562 w 807"/>
              <a:gd name="T31" fmla="*/ 356 h 560"/>
              <a:gd name="T32" fmla="*/ 514 w 807"/>
              <a:gd name="T33" fmla="*/ 367 h 560"/>
              <a:gd name="T34" fmla="*/ 538 w 807"/>
              <a:gd name="T35" fmla="*/ 380 h 560"/>
              <a:gd name="T36" fmla="*/ 685 w 807"/>
              <a:gd name="T37" fmla="*/ 304 h 560"/>
              <a:gd name="T38" fmla="*/ 791 w 807"/>
              <a:gd name="T39" fmla="*/ 319 h 560"/>
              <a:gd name="T40" fmla="*/ 779 w 807"/>
              <a:gd name="T41" fmla="*/ 269 h 560"/>
              <a:gd name="T42" fmla="*/ 715 w 807"/>
              <a:gd name="T43" fmla="*/ 248 h 560"/>
              <a:gd name="T44" fmla="*/ 715 w 807"/>
              <a:gd name="T45" fmla="*/ 185 h 560"/>
              <a:gd name="T46" fmla="*/ 679 w 807"/>
              <a:gd name="T47" fmla="*/ 148 h 560"/>
              <a:gd name="T48" fmla="*/ 685 w 807"/>
              <a:gd name="T49" fmla="*/ 124 h 560"/>
              <a:gd name="T50" fmla="*/ 717 w 807"/>
              <a:gd name="T51" fmla="*/ 108 h 560"/>
              <a:gd name="T52" fmla="*/ 773 w 807"/>
              <a:gd name="T53" fmla="*/ 32 h 560"/>
              <a:gd name="T54" fmla="*/ 776 w 807"/>
              <a:gd name="T55" fmla="*/ 30 h 560"/>
              <a:gd name="T56" fmla="*/ 705 w 807"/>
              <a:gd name="T57" fmla="*/ 2 h 560"/>
              <a:gd name="T58" fmla="*/ 554 w 807"/>
              <a:gd name="T59" fmla="*/ 20 h 560"/>
              <a:gd name="T60" fmla="*/ 443 w 807"/>
              <a:gd name="T61" fmla="*/ 44 h 560"/>
              <a:gd name="T62" fmla="*/ 369 w 807"/>
              <a:gd name="T63" fmla="*/ 44 h 560"/>
              <a:gd name="T64" fmla="*/ 266 w 807"/>
              <a:gd name="T65" fmla="*/ 39 h 560"/>
              <a:gd name="T66" fmla="*/ 182 w 807"/>
              <a:gd name="T67" fmla="*/ 119 h 560"/>
              <a:gd name="T68" fmla="*/ 62 w 807"/>
              <a:gd name="T69" fmla="*/ 167 h 560"/>
              <a:gd name="T70" fmla="*/ 23 w 807"/>
              <a:gd name="T71" fmla="*/ 251 h 560"/>
              <a:gd name="T72" fmla="*/ 36 w 807"/>
              <a:gd name="T73" fmla="*/ 290 h 560"/>
              <a:gd name="T74" fmla="*/ 0 w 807"/>
              <a:gd name="T75" fmla="*/ 309 h 560"/>
              <a:gd name="T76" fmla="*/ 38 w 807"/>
              <a:gd name="T77" fmla="*/ 402 h 560"/>
              <a:gd name="T78" fmla="*/ 56 w 807"/>
              <a:gd name="T79" fmla="*/ 461 h 560"/>
              <a:gd name="T80" fmla="*/ 117 w 807"/>
              <a:gd name="T81" fmla="*/ 525 h 560"/>
              <a:gd name="T82" fmla="*/ 187 w 807"/>
              <a:gd name="T83" fmla="*/ 560 h 56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806" h="560">
                <a:moveTo>
                  <a:pt x="187" y="560"/>
                </a:moveTo>
                <a:cubicBezTo>
                  <a:pt x="201" y="545"/>
                  <a:pt x="176" y="493"/>
                  <a:pt x="179" y="473"/>
                </a:cubicBezTo>
                <a:cubicBezTo>
                  <a:pt x="182" y="453"/>
                  <a:pt x="199" y="453"/>
                  <a:pt x="206" y="439"/>
                </a:cubicBezTo>
                <a:cubicBezTo>
                  <a:pt x="213" y="425"/>
                  <a:pt x="221" y="401"/>
                  <a:pt x="224" y="386"/>
                </a:cubicBezTo>
                <a:cubicBezTo>
                  <a:pt x="227" y="371"/>
                  <a:pt x="209" y="347"/>
                  <a:pt x="223" y="349"/>
                </a:cubicBezTo>
                <a:cubicBezTo>
                  <a:pt x="237" y="351"/>
                  <a:pt x="291" y="403"/>
                  <a:pt x="310" y="401"/>
                </a:cubicBezTo>
                <a:cubicBezTo>
                  <a:pt x="329" y="399"/>
                  <a:pt x="338" y="355"/>
                  <a:pt x="337" y="337"/>
                </a:cubicBezTo>
                <a:cubicBezTo>
                  <a:pt x="336" y="319"/>
                  <a:pt x="309" y="302"/>
                  <a:pt x="305" y="290"/>
                </a:cubicBezTo>
                <a:cubicBezTo>
                  <a:pt x="301" y="278"/>
                  <a:pt x="305" y="266"/>
                  <a:pt x="311" y="265"/>
                </a:cubicBezTo>
                <a:cubicBezTo>
                  <a:pt x="317" y="264"/>
                  <a:pt x="330" y="283"/>
                  <a:pt x="340" y="283"/>
                </a:cubicBezTo>
                <a:cubicBezTo>
                  <a:pt x="350" y="283"/>
                  <a:pt x="361" y="264"/>
                  <a:pt x="370" y="263"/>
                </a:cubicBezTo>
                <a:cubicBezTo>
                  <a:pt x="379" y="262"/>
                  <a:pt x="380" y="273"/>
                  <a:pt x="395" y="275"/>
                </a:cubicBezTo>
                <a:cubicBezTo>
                  <a:pt x="410" y="277"/>
                  <a:pt x="434" y="265"/>
                  <a:pt x="457" y="275"/>
                </a:cubicBezTo>
                <a:cubicBezTo>
                  <a:pt x="480" y="285"/>
                  <a:pt x="519" y="326"/>
                  <a:pt x="536" y="337"/>
                </a:cubicBezTo>
                <a:cubicBezTo>
                  <a:pt x="553" y="348"/>
                  <a:pt x="553" y="338"/>
                  <a:pt x="557" y="341"/>
                </a:cubicBezTo>
                <a:cubicBezTo>
                  <a:pt x="561" y="344"/>
                  <a:pt x="569" y="352"/>
                  <a:pt x="562" y="356"/>
                </a:cubicBezTo>
                <a:cubicBezTo>
                  <a:pt x="555" y="360"/>
                  <a:pt x="518" y="363"/>
                  <a:pt x="514" y="367"/>
                </a:cubicBezTo>
                <a:cubicBezTo>
                  <a:pt x="510" y="371"/>
                  <a:pt x="509" y="391"/>
                  <a:pt x="538" y="380"/>
                </a:cubicBezTo>
                <a:cubicBezTo>
                  <a:pt x="567" y="369"/>
                  <a:pt x="643" y="314"/>
                  <a:pt x="685" y="304"/>
                </a:cubicBezTo>
                <a:cubicBezTo>
                  <a:pt x="727" y="294"/>
                  <a:pt x="775" y="325"/>
                  <a:pt x="791" y="319"/>
                </a:cubicBezTo>
                <a:cubicBezTo>
                  <a:pt x="807" y="313"/>
                  <a:pt x="792" y="281"/>
                  <a:pt x="779" y="269"/>
                </a:cubicBezTo>
                <a:cubicBezTo>
                  <a:pt x="766" y="257"/>
                  <a:pt x="726" y="262"/>
                  <a:pt x="715" y="248"/>
                </a:cubicBezTo>
                <a:cubicBezTo>
                  <a:pt x="704" y="234"/>
                  <a:pt x="721" y="202"/>
                  <a:pt x="715" y="185"/>
                </a:cubicBezTo>
                <a:cubicBezTo>
                  <a:pt x="709" y="168"/>
                  <a:pt x="684" y="158"/>
                  <a:pt x="679" y="148"/>
                </a:cubicBezTo>
                <a:cubicBezTo>
                  <a:pt x="674" y="138"/>
                  <a:pt x="679" y="131"/>
                  <a:pt x="685" y="124"/>
                </a:cubicBezTo>
                <a:cubicBezTo>
                  <a:pt x="691" y="117"/>
                  <a:pt x="702" y="123"/>
                  <a:pt x="717" y="108"/>
                </a:cubicBezTo>
                <a:cubicBezTo>
                  <a:pt x="732" y="93"/>
                  <a:pt x="763" y="45"/>
                  <a:pt x="773" y="32"/>
                </a:cubicBezTo>
                <a:lnTo>
                  <a:pt x="776" y="30"/>
                </a:lnTo>
                <a:cubicBezTo>
                  <a:pt x="765" y="25"/>
                  <a:pt x="742" y="4"/>
                  <a:pt x="705" y="2"/>
                </a:cubicBezTo>
                <a:cubicBezTo>
                  <a:pt x="668" y="0"/>
                  <a:pt x="598" y="13"/>
                  <a:pt x="554" y="20"/>
                </a:cubicBezTo>
                <a:cubicBezTo>
                  <a:pt x="510" y="27"/>
                  <a:pt x="474" y="40"/>
                  <a:pt x="443" y="44"/>
                </a:cubicBezTo>
                <a:cubicBezTo>
                  <a:pt x="412" y="48"/>
                  <a:pt x="398" y="45"/>
                  <a:pt x="369" y="44"/>
                </a:cubicBezTo>
                <a:cubicBezTo>
                  <a:pt x="340" y="43"/>
                  <a:pt x="297" y="27"/>
                  <a:pt x="266" y="39"/>
                </a:cubicBezTo>
                <a:cubicBezTo>
                  <a:pt x="235" y="51"/>
                  <a:pt x="216" y="98"/>
                  <a:pt x="182" y="119"/>
                </a:cubicBezTo>
                <a:cubicBezTo>
                  <a:pt x="148" y="140"/>
                  <a:pt x="89" y="145"/>
                  <a:pt x="62" y="167"/>
                </a:cubicBezTo>
                <a:cubicBezTo>
                  <a:pt x="35" y="189"/>
                  <a:pt x="27" y="231"/>
                  <a:pt x="23" y="251"/>
                </a:cubicBezTo>
                <a:cubicBezTo>
                  <a:pt x="19" y="271"/>
                  <a:pt x="40" y="280"/>
                  <a:pt x="36" y="290"/>
                </a:cubicBezTo>
                <a:cubicBezTo>
                  <a:pt x="32" y="300"/>
                  <a:pt x="0" y="290"/>
                  <a:pt x="0" y="309"/>
                </a:cubicBezTo>
                <a:cubicBezTo>
                  <a:pt x="0" y="328"/>
                  <a:pt x="29" y="377"/>
                  <a:pt x="38" y="402"/>
                </a:cubicBezTo>
                <a:cubicBezTo>
                  <a:pt x="47" y="427"/>
                  <a:pt x="43" y="441"/>
                  <a:pt x="56" y="461"/>
                </a:cubicBezTo>
                <a:cubicBezTo>
                  <a:pt x="69" y="481"/>
                  <a:pt x="95" y="509"/>
                  <a:pt x="117" y="525"/>
                </a:cubicBezTo>
                <a:cubicBezTo>
                  <a:pt x="139" y="541"/>
                  <a:pt x="173" y="553"/>
                  <a:pt x="187" y="560"/>
                </a:cubicBezTo>
                <a:close/>
              </a:path>
            </a:pathLst>
          </a:custGeom>
          <a:solidFill>
            <a:srgbClr val="808000"/>
          </a:solidFill>
          <a:ln w="3175" algn="ctr">
            <a:solidFill>
              <a:srgbClr val="808000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9" name="Freeform 15"/>
          <p:cNvSpPr/>
          <p:nvPr/>
        </p:nvSpPr>
        <p:spPr bwMode="auto">
          <a:xfrm>
            <a:off x="1099344" y="2078832"/>
            <a:ext cx="1789112" cy="1698625"/>
          </a:xfrm>
          <a:custGeom>
            <a:gdLst>
              <a:gd name="T0" fmla="*/ 282 w 1002"/>
              <a:gd name="T1" fmla="*/ 991 h 1070"/>
              <a:gd name="T2" fmla="*/ 367 w 1002"/>
              <a:gd name="T3" fmla="*/ 925 h 1070"/>
              <a:gd name="T4" fmla="*/ 363 w 1002"/>
              <a:gd name="T5" fmla="*/ 902 h 1070"/>
              <a:gd name="T6" fmla="*/ 321 w 1002"/>
              <a:gd name="T7" fmla="*/ 856 h 1070"/>
              <a:gd name="T8" fmla="*/ 303 w 1002"/>
              <a:gd name="T9" fmla="*/ 797 h 1070"/>
              <a:gd name="T10" fmla="*/ 322 w 1002"/>
              <a:gd name="T11" fmla="*/ 676 h 1070"/>
              <a:gd name="T12" fmla="*/ 339 w 1002"/>
              <a:gd name="T13" fmla="*/ 586 h 1070"/>
              <a:gd name="T14" fmla="*/ 453 w 1002"/>
              <a:gd name="T15" fmla="*/ 574 h 1070"/>
              <a:gd name="T16" fmla="*/ 427 w 1002"/>
              <a:gd name="T17" fmla="*/ 502 h 1070"/>
              <a:gd name="T18" fmla="*/ 486 w 1002"/>
              <a:gd name="T19" fmla="*/ 500 h 1070"/>
              <a:gd name="T20" fmla="*/ 573 w 1002"/>
              <a:gd name="T21" fmla="*/ 512 h 1070"/>
              <a:gd name="T22" fmla="*/ 672 w 1002"/>
              <a:gd name="T23" fmla="*/ 575 h 1070"/>
              <a:gd name="T24" fmla="*/ 630 w 1002"/>
              <a:gd name="T25" fmla="*/ 604 h 1070"/>
              <a:gd name="T26" fmla="*/ 801 w 1002"/>
              <a:gd name="T27" fmla="*/ 541 h 1070"/>
              <a:gd name="T28" fmla="*/ 895 w 1002"/>
              <a:gd name="T29" fmla="*/ 506 h 1070"/>
              <a:gd name="T30" fmla="*/ 831 w 1002"/>
              <a:gd name="T31" fmla="*/ 422 h 1070"/>
              <a:gd name="T32" fmla="*/ 801 w 1002"/>
              <a:gd name="T33" fmla="*/ 361 h 1070"/>
              <a:gd name="T34" fmla="*/ 847 w 1002"/>
              <a:gd name="T35" fmla="*/ 292 h 1070"/>
              <a:gd name="T36" fmla="*/ 913 w 1002"/>
              <a:gd name="T37" fmla="*/ 257 h 1070"/>
              <a:gd name="T38" fmla="*/ 1000 w 1002"/>
              <a:gd name="T39" fmla="*/ 103 h 1070"/>
              <a:gd name="T40" fmla="*/ 814 w 1002"/>
              <a:gd name="T41" fmla="*/ 151 h 1070"/>
              <a:gd name="T42" fmla="*/ 526 w 1002"/>
              <a:gd name="T43" fmla="*/ 275 h 1070"/>
              <a:gd name="T44" fmla="*/ 295 w 1002"/>
              <a:gd name="T45" fmla="*/ 355 h 1070"/>
              <a:gd name="T46" fmla="*/ 60 w 1002"/>
              <a:gd name="T47" fmla="*/ 485 h 1070"/>
              <a:gd name="T48" fmla="*/ 37 w 1002"/>
              <a:gd name="T49" fmla="*/ 635 h 1070"/>
              <a:gd name="T50" fmla="*/ 79 w 1002"/>
              <a:gd name="T51" fmla="*/ 722 h 1070"/>
              <a:gd name="T52" fmla="*/ 208 w 1002"/>
              <a:gd name="T53" fmla="*/ 803 h 1070"/>
              <a:gd name="T54" fmla="*/ 130 w 1002"/>
              <a:gd name="T55" fmla="*/ 874 h 1070"/>
              <a:gd name="T56" fmla="*/ 249 w 1002"/>
              <a:gd name="T57" fmla="*/ 920 h 1070"/>
              <a:gd name="T58" fmla="*/ 132 w 1002"/>
              <a:gd name="T59" fmla="*/ 962 h 1070"/>
              <a:gd name="T60" fmla="*/ 153 w 1002"/>
              <a:gd name="T61" fmla="*/ 1025 h 1070"/>
              <a:gd name="T62" fmla="*/ 183 w 1002"/>
              <a:gd name="T63" fmla="*/ 1061 h 10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2" h="1070">
                <a:moveTo>
                  <a:pt x="199" y="1061"/>
                </a:moveTo>
                <a:cubicBezTo>
                  <a:pt x="216" y="1049"/>
                  <a:pt x="251" y="1010"/>
                  <a:pt x="282" y="991"/>
                </a:cubicBezTo>
                <a:cubicBezTo>
                  <a:pt x="313" y="972"/>
                  <a:pt x="370" y="957"/>
                  <a:pt x="384" y="946"/>
                </a:cubicBezTo>
                <a:cubicBezTo>
                  <a:pt x="398" y="935"/>
                  <a:pt x="375" y="929"/>
                  <a:pt x="367" y="925"/>
                </a:cubicBezTo>
                <a:cubicBezTo>
                  <a:pt x="359" y="921"/>
                  <a:pt x="337" y="927"/>
                  <a:pt x="336" y="923"/>
                </a:cubicBezTo>
                <a:cubicBezTo>
                  <a:pt x="335" y="919"/>
                  <a:pt x="364" y="908"/>
                  <a:pt x="363" y="902"/>
                </a:cubicBezTo>
                <a:cubicBezTo>
                  <a:pt x="362" y="896"/>
                  <a:pt x="340" y="895"/>
                  <a:pt x="333" y="887"/>
                </a:cubicBezTo>
                <a:cubicBezTo>
                  <a:pt x="326" y="879"/>
                  <a:pt x="339" y="867"/>
                  <a:pt x="321" y="856"/>
                </a:cubicBezTo>
                <a:cubicBezTo>
                  <a:pt x="303" y="845"/>
                  <a:pt x="226" y="830"/>
                  <a:pt x="223" y="820"/>
                </a:cubicBezTo>
                <a:cubicBezTo>
                  <a:pt x="220" y="810"/>
                  <a:pt x="291" y="815"/>
                  <a:pt x="303" y="797"/>
                </a:cubicBezTo>
                <a:cubicBezTo>
                  <a:pt x="315" y="779"/>
                  <a:pt x="292" y="730"/>
                  <a:pt x="295" y="710"/>
                </a:cubicBezTo>
                <a:cubicBezTo>
                  <a:pt x="298" y="690"/>
                  <a:pt x="315" y="690"/>
                  <a:pt x="322" y="676"/>
                </a:cubicBezTo>
                <a:cubicBezTo>
                  <a:pt x="329" y="662"/>
                  <a:pt x="337" y="638"/>
                  <a:pt x="340" y="623"/>
                </a:cubicBezTo>
                <a:cubicBezTo>
                  <a:pt x="343" y="608"/>
                  <a:pt x="325" y="584"/>
                  <a:pt x="339" y="586"/>
                </a:cubicBezTo>
                <a:cubicBezTo>
                  <a:pt x="353" y="588"/>
                  <a:pt x="407" y="640"/>
                  <a:pt x="426" y="638"/>
                </a:cubicBezTo>
                <a:cubicBezTo>
                  <a:pt x="445" y="636"/>
                  <a:pt x="454" y="592"/>
                  <a:pt x="453" y="574"/>
                </a:cubicBezTo>
                <a:cubicBezTo>
                  <a:pt x="452" y="556"/>
                  <a:pt x="425" y="539"/>
                  <a:pt x="421" y="527"/>
                </a:cubicBezTo>
                <a:cubicBezTo>
                  <a:pt x="417" y="515"/>
                  <a:pt x="421" y="503"/>
                  <a:pt x="427" y="502"/>
                </a:cubicBezTo>
                <a:cubicBezTo>
                  <a:pt x="433" y="501"/>
                  <a:pt x="446" y="520"/>
                  <a:pt x="456" y="520"/>
                </a:cubicBezTo>
                <a:cubicBezTo>
                  <a:pt x="466" y="520"/>
                  <a:pt x="477" y="501"/>
                  <a:pt x="486" y="500"/>
                </a:cubicBezTo>
                <a:cubicBezTo>
                  <a:pt x="495" y="499"/>
                  <a:pt x="496" y="510"/>
                  <a:pt x="511" y="512"/>
                </a:cubicBezTo>
                <a:cubicBezTo>
                  <a:pt x="526" y="514"/>
                  <a:pt x="550" y="502"/>
                  <a:pt x="573" y="512"/>
                </a:cubicBezTo>
                <a:cubicBezTo>
                  <a:pt x="596" y="522"/>
                  <a:pt x="636" y="563"/>
                  <a:pt x="652" y="574"/>
                </a:cubicBezTo>
                <a:cubicBezTo>
                  <a:pt x="668" y="585"/>
                  <a:pt x="668" y="572"/>
                  <a:pt x="672" y="575"/>
                </a:cubicBezTo>
                <a:cubicBezTo>
                  <a:pt x="676" y="578"/>
                  <a:pt x="685" y="588"/>
                  <a:pt x="678" y="593"/>
                </a:cubicBezTo>
                <a:cubicBezTo>
                  <a:pt x="671" y="598"/>
                  <a:pt x="634" y="600"/>
                  <a:pt x="630" y="604"/>
                </a:cubicBezTo>
                <a:cubicBezTo>
                  <a:pt x="626" y="608"/>
                  <a:pt x="625" y="628"/>
                  <a:pt x="654" y="617"/>
                </a:cubicBezTo>
                <a:cubicBezTo>
                  <a:pt x="683" y="606"/>
                  <a:pt x="759" y="551"/>
                  <a:pt x="801" y="541"/>
                </a:cubicBezTo>
                <a:cubicBezTo>
                  <a:pt x="843" y="531"/>
                  <a:pt x="891" y="562"/>
                  <a:pt x="907" y="556"/>
                </a:cubicBezTo>
                <a:cubicBezTo>
                  <a:pt x="923" y="550"/>
                  <a:pt x="908" y="518"/>
                  <a:pt x="895" y="506"/>
                </a:cubicBezTo>
                <a:cubicBezTo>
                  <a:pt x="882" y="494"/>
                  <a:pt x="842" y="499"/>
                  <a:pt x="831" y="485"/>
                </a:cubicBezTo>
                <a:cubicBezTo>
                  <a:pt x="820" y="471"/>
                  <a:pt x="837" y="439"/>
                  <a:pt x="831" y="422"/>
                </a:cubicBezTo>
                <a:cubicBezTo>
                  <a:pt x="825" y="405"/>
                  <a:pt x="800" y="395"/>
                  <a:pt x="795" y="385"/>
                </a:cubicBezTo>
                <a:cubicBezTo>
                  <a:pt x="790" y="375"/>
                  <a:pt x="795" y="368"/>
                  <a:pt x="801" y="361"/>
                </a:cubicBezTo>
                <a:cubicBezTo>
                  <a:pt x="807" y="354"/>
                  <a:pt x="826" y="354"/>
                  <a:pt x="834" y="343"/>
                </a:cubicBezTo>
                <a:cubicBezTo>
                  <a:pt x="842" y="332"/>
                  <a:pt x="839" y="304"/>
                  <a:pt x="847" y="292"/>
                </a:cubicBezTo>
                <a:cubicBezTo>
                  <a:pt x="855" y="280"/>
                  <a:pt x="869" y="277"/>
                  <a:pt x="880" y="271"/>
                </a:cubicBezTo>
                <a:cubicBezTo>
                  <a:pt x="891" y="265"/>
                  <a:pt x="905" y="276"/>
                  <a:pt x="913" y="257"/>
                </a:cubicBezTo>
                <a:cubicBezTo>
                  <a:pt x="921" y="238"/>
                  <a:pt x="913" y="183"/>
                  <a:pt x="927" y="157"/>
                </a:cubicBezTo>
                <a:cubicBezTo>
                  <a:pt x="941" y="131"/>
                  <a:pt x="1002" y="128"/>
                  <a:pt x="1000" y="103"/>
                </a:cubicBezTo>
                <a:cubicBezTo>
                  <a:pt x="998" y="78"/>
                  <a:pt x="944" y="0"/>
                  <a:pt x="913" y="8"/>
                </a:cubicBezTo>
                <a:cubicBezTo>
                  <a:pt x="882" y="16"/>
                  <a:pt x="852" y="125"/>
                  <a:pt x="814" y="151"/>
                </a:cubicBezTo>
                <a:cubicBezTo>
                  <a:pt x="776" y="177"/>
                  <a:pt x="735" y="145"/>
                  <a:pt x="687" y="166"/>
                </a:cubicBezTo>
                <a:cubicBezTo>
                  <a:pt x="639" y="187"/>
                  <a:pt x="577" y="257"/>
                  <a:pt x="526" y="275"/>
                </a:cubicBezTo>
                <a:cubicBezTo>
                  <a:pt x="475" y="293"/>
                  <a:pt x="420" y="261"/>
                  <a:pt x="382" y="274"/>
                </a:cubicBezTo>
                <a:cubicBezTo>
                  <a:pt x="344" y="287"/>
                  <a:pt x="335" y="332"/>
                  <a:pt x="295" y="355"/>
                </a:cubicBezTo>
                <a:cubicBezTo>
                  <a:pt x="255" y="378"/>
                  <a:pt x="183" y="388"/>
                  <a:pt x="144" y="410"/>
                </a:cubicBezTo>
                <a:cubicBezTo>
                  <a:pt x="105" y="432"/>
                  <a:pt x="83" y="456"/>
                  <a:pt x="60" y="485"/>
                </a:cubicBezTo>
                <a:cubicBezTo>
                  <a:pt x="37" y="514"/>
                  <a:pt x="8" y="558"/>
                  <a:pt x="4" y="583"/>
                </a:cubicBezTo>
                <a:cubicBezTo>
                  <a:pt x="0" y="608"/>
                  <a:pt x="29" y="621"/>
                  <a:pt x="37" y="635"/>
                </a:cubicBezTo>
                <a:cubicBezTo>
                  <a:pt x="45" y="649"/>
                  <a:pt x="45" y="650"/>
                  <a:pt x="52" y="664"/>
                </a:cubicBezTo>
                <a:cubicBezTo>
                  <a:pt x="59" y="678"/>
                  <a:pt x="72" y="705"/>
                  <a:pt x="79" y="722"/>
                </a:cubicBezTo>
                <a:cubicBezTo>
                  <a:pt x="86" y="739"/>
                  <a:pt x="75" y="750"/>
                  <a:pt x="96" y="763"/>
                </a:cubicBezTo>
                <a:cubicBezTo>
                  <a:pt x="117" y="776"/>
                  <a:pt x="205" y="795"/>
                  <a:pt x="208" y="803"/>
                </a:cubicBezTo>
                <a:cubicBezTo>
                  <a:pt x="211" y="811"/>
                  <a:pt x="128" y="800"/>
                  <a:pt x="115" y="812"/>
                </a:cubicBezTo>
                <a:cubicBezTo>
                  <a:pt x="102" y="824"/>
                  <a:pt x="103" y="858"/>
                  <a:pt x="130" y="874"/>
                </a:cubicBezTo>
                <a:cubicBezTo>
                  <a:pt x="157" y="890"/>
                  <a:pt x="259" y="897"/>
                  <a:pt x="279" y="905"/>
                </a:cubicBezTo>
                <a:cubicBezTo>
                  <a:pt x="299" y="913"/>
                  <a:pt x="272" y="919"/>
                  <a:pt x="249" y="920"/>
                </a:cubicBezTo>
                <a:cubicBezTo>
                  <a:pt x="226" y="921"/>
                  <a:pt x="160" y="907"/>
                  <a:pt x="141" y="914"/>
                </a:cubicBezTo>
                <a:cubicBezTo>
                  <a:pt x="122" y="921"/>
                  <a:pt x="128" y="951"/>
                  <a:pt x="132" y="962"/>
                </a:cubicBezTo>
                <a:cubicBezTo>
                  <a:pt x="136" y="973"/>
                  <a:pt x="165" y="969"/>
                  <a:pt x="168" y="979"/>
                </a:cubicBezTo>
                <a:cubicBezTo>
                  <a:pt x="171" y="989"/>
                  <a:pt x="155" y="1011"/>
                  <a:pt x="153" y="1025"/>
                </a:cubicBezTo>
                <a:cubicBezTo>
                  <a:pt x="151" y="1039"/>
                  <a:pt x="148" y="1058"/>
                  <a:pt x="153" y="1064"/>
                </a:cubicBezTo>
                <a:cubicBezTo>
                  <a:pt x="158" y="1070"/>
                  <a:pt x="175" y="1061"/>
                  <a:pt x="183" y="1061"/>
                </a:cubicBezTo>
                <a:cubicBezTo>
                  <a:pt x="191" y="1061"/>
                  <a:pt x="196" y="1061"/>
                  <a:pt x="199" y="1061"/>
                </a:cubicBezTo>
                <a:close/>
              </a:path>
            </a:pathLst>
          </a:custGeom>
          <a:solidFill>
            <a:srgbClr val="FF3399"/>
          </a:solidFill>
          <a:ln w="3175" algn="ctr">
            <a:solidFill>
              <a:srgbClr val="FF3399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0" name="Freeform 16"/>
          <p:cNvSpPr/>
          <p:nvPr/>
        </p:nvSpPr>
        <p:spPr bwMode="auto">
          <a:xfrm>
            <a:off x="2359819" y="3028157"/>
            <a:ext cx="74612" cy="563562"/>
          </a:xfrm>
          <a:custGeom>
            <a:gdLst>
              <a:gd name="T0" fmla="*/ 0 w 42"/>
              <a:gd name="T1" fmla="*/ 0 h 355"/>
              <a:gd name="T2" fmla="*/ 30 w 42"/>
              <a:gd name="T3" fmla="*/ 72 h 355"/>
              <a:gd name="T4" fmla="*/ 41 w 42"/>
              <a:gd name="T5" fmla="*/ 133 h 355"/>
              <a:gd name="T6" fmla="*/ 35 w 42"/>
              <a:gd name="T7" fmla="*/ 202 h 355"/>
              <a:gd name="T8" fmla="*/ 17 w 42"/>
              <a:gd name="T9" fmla="*/ 300 h 355"/>
              <a:gd name="T10" fmla="*/ 17 w 42"/>
              <a:gd name="T11" fmla="*/ 355 h 35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2" h="355">
                <a:moveTo>
                  <a:pt x="0" y="0"/>
                </a:moveTo>
                <a:cubicBezTo>
                  <a:pt x="5" y="12"/>
                  <a:pt x="23" y="50"/>
                  <a:pt x="30" y="72"/>
                </a:cubicBezTo>
                <a:cubicBezTo>
                  <a:pt x="37" y="94"/>
                  <a:pt x="40" y="111"/>
                  <a:pt x="41" y="133"/>
                </a:cubicBezTo>
                <a:cubicBezTo>
                  <a:pt x="42" y="155"/>
                  <a:pt x="39" y="174"/>
                  <a:pt x="35" y="202"/>
                </a:cubicBezTo>
                <a:cubicBezTo>
                  <a:pt x="31" y="230"/>
                  <a:pt x="20" y="275"/>
                  <a:pt x="17" y="300"/>
                </a:cubicBezTo>
                <a:cubicBezTo>
                  <a:pt x="14" y="325"/>
                  <a:pt x="17" y="344"/>
                  <a:pt x="17" y="355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1" name="Freeform 17"/>
          <p:cNvSpPr/>
          <p:nvPr/>
        </p:nvSpPr>
        <p:spPr bwMode="auto">
          <a:xfrm>
            <a:off x="2385219" y="3586957"/>
            <a:ext cx="430212" cy="176212"/>
          </a:xfrm>
          <a:custGeom>
            <a:gdLst>
              <a:gd name="T0" fmla="*/ 4 w 241"/>
              <a:gd name="T1" fmla="*/ 0 h 111"/>
              <a:gd name="T2" fmla="*/ 9 w 241"/>
              <a:gd name="T3" fmla="*/ 14 h 111"/>
              <a:gd name="T4" fmla="*/ 61 w 241"/>
              <a:gd name="T5" fmla="*/ 59 h 111"/>
              <a:gd name="T6" fmla="*/ 156 w 241"/>
              <a:gd name="T7" fmla="*/ 95 h 111"/>
              <a:gd name="T8" fmla="*/ 241 w 241"/>
              <a:gd name="T9" fmla="*/ 111 h 11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1" h="110">
                <a:moveTo>
                  <a:pt x="4" y="0"/>
                </a:moveTo>
                <a:cubicBezTo>
                  <a:pt x="6" y="3"/>
                  <a:pt x="0" y="4"/>
                  <a:pt x="9" y="14"/>
                </a:cubicBezTo>
                <a:cubicBezTo>
                  <a:pt x="18" y="24"/>
                  <a:pt x="37" y="46"/>
                  <a:pt x="61" y="59"/>
                </a:cubicBezTo>
                <a:cubicBezTo>
                  <a:pt x="85" y="72"/>
                  <a:pt x="126" y="86"/>
                  <a:pt x="156" y="95"/>
                </a:cubicBezTo>
                <a:cubicBezTo>
                  <a:pt x="186" y="104"/>
                  <a:pt x="224" y="107"/>
                  <a:pt x="241" y="111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2" name="Freeform 18"/>
          <p:cNvSpPr/>
          <p:nvPr/>
        </p:nvSpPr>
        <p:spPr bwMode="auto">
          <a:xfrm>
            <a:off x="2813844" y="3313907"/>
            <a:ext cx="231775" cy="454025"/>
          </a:xfrm>
          <a:custGeom>
            <a:gdLst>
              <a:gd name="T0" fmla="*/ 0 w 130"/>
              <a:gd name="T1" fmla="*/ 283 h 286"/>
              <a:gd name="T2" fmla="*/ 46 w 130"/>
              <a:gd name="T3" fmla="*/ 256 h 286"/>
              <a:gd name="T4" fmla="*/ 78 w 130"/>
              <a:gd name="T5" fmla="*/ 100 h 286"/>
              <a:gd name="T6" fmla="*/ 105 w 130"/>
              <a:gd name="T7" fmla="*/ 24 h 286"/>
              <a:gd name="T8" fmla="*/ 130 w 130"/>
              <a:gd name="T9" fmla="*/ 0 h 28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286">
                <a:moveTo>
                  <a:pt x="0" y="283"/>
                </a:moveTo>
                <a:cubicBezTo>
                  <a:pt x="8" y="279"/>
                  <a:pt x="33" y="286"/>
                  <a:pt x="46" y="256"/>
                </a:cubicBezTo>
                <a:cubicBezTo>
                  <a:pt x="59" y="226"/>
                  <a:pt x="68" y="139"/>
                  <a:pt x="78" y="100"/>
                </a:cubicBezTo>
                <a:cubicBezTo>
                  <a:pt x="88" y="61"/>
                  <a:pt x="96" y="41"/>
                  <a:pt x="105" y="24"/>
                </a:cubicBezTo>
                <a:cubicBezTo>
                  <a:pt x="114" y="7"/>
                  <a:pt x="125" y="5"/>
                  <a:pt x="130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3" name="Freeform 19"/>
          <p:cNvSpPr/>
          <p:nvPr/>
        </p:nvSpPr>
        <p:spPr bwMode="auto">
          <a:xfrm>
            <a:off x="3039269" y="3285332"/>
            <a:ext cx="311150" cy="52387"/>
          </a:xfrm>
          <a:custGeom>
            <a:gdLst>
              <a:gd name="T0" fmla="*/ 0 w 175"/>
              <a:gd name="T1" fmla="*/ 22 h 33"/>
              <a:gd name="T2" fmla="*/ 18 w 175"/>
              <a:gd name="T3" fmla="*/ 10 h 33"/>
              <a:gd name="T4" fmla="*/ 63 w 175"/>
              <a:gd name="T5" fmla="*/ 0 h 33"/>
              <a:gd name="T6" fmla="*/ 123 w 175"/>
              <a:gd name="T7" fmla="*/ 10 h 33"/>
              <a:gd name="T8" fmla="*/ 175 w 175"/>
              <a:gd name="T9" fmla="*/ 33 h 3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33">
                <a:moveTo>
                  <a:pt x="0" y="22"/>
                </a:moveTo>
                <a:cubicBezTo>
                  <a:pt x="3" y="20"/>
                  <a:pt x="8" y="14"/>
                  <a:pt x="18" y="10"/>
                </a:cubicBezTo>
                <a:cubicBezTo>
                  <a:pt x="28" y="6"/>
                  <a:pt x="46" y="0"/>
                  <a:pt x="63" y="0"/>
                </a:cubicBezTo>
                <a:cubicBezTo>
                  <a:pt x="80" y="0"/>
                  <a:pt x="104" y="5"/>
                  <a:pt x="123" y="10"/>
                </a:cubicBezTo>
                <a:cubicBezTo>
                  <a:pt x="142" y="15"/>
                  <a:pt x="164" y="28"/>
                  <a:pt x="175" y="33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4" name="Freeform 20"/>
          <p:cNvSpPr/>
          <p:nvPr/>
        </p:nvSpPr>
        <p:spPr bwMode="auto">
          <a:xfrm>
            <a:off x="3337719" y="3331369"/>
            <a:ext cx="452437" cy="449263"/>
          </a:xfrm>
          <a:custGeom>
            <a:gdLst>
              <a:gd name="T0" fmla="*/ 0 w 253"/>
              <a:gd name="T1" fmla="*/ 4 h 283"/>
              <a:gd name="T2" fmla="*/ 15 w 253"/>
              <a:gd name="T3" fmla="*/ 11 h 283"/>
              <a:gd name="T4" fmla="*/ 67 w 253"/>
              <a:gd name="T5" fmla="*/ 70 h 283"/>
              <a:gd name="T6" fmla="*/ 112 w 253"/>
              <a:gd name="T7" fmla="*/ 178 h 283"/>
              <a:gd name="T8" fmla="*/ 253 w 253"/>
              <a:gd name="T9" fmla="*/ 283 h 28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283">
                <a:moveTo>
                  <a:pt x="0" y="4"/>
                </a:moveTo>
                <a:cubicBezTo>
                  <a:pt x="2" y="5"/>
                  <a:pt x="4" y="0"/>
                  <a:pt x="15" y="11"/>
                </a:cubicBezTo>
                <a:cubicBezTo>
                  <a:pt x="26" y="22"/>
                  <a:pt x="51" y="42"/>
                  <a:pt x="67" y="70"/>
                </a:cubicBezTo>
                <a:cubicBezTo>
                  <a:pt x="83" y="98"/>
                  <a:pt x="81" y="143"/>
                  <a:pt x="112" y="178"/>
                </a:cubicBezTo>
                <a:cubicBezTo>
                  <a:pt x="143" y="213"/>
                  <a:pt x="224" y="261"/>
                  <a:pt x="253" y="283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5" name="Rectangle 21"/>
          <p:cNvSpPr>
            <a:spLocks noChangeArrowheads="1"/>
          </p:cNvSpPr>
          <p:nvPr/>
        </p:nvSpPr>
        <p:spPr bwMode="auto">
          <a:xfrm>
            <a:off x="3671094" y="3426619"/>
            <a:ext cx="4937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r>
              <a:rPr kumimoji="1" lang="en-US" altLang="zh-CN" sz="2400" b="1">
                <a:latin typeface="Arial"/>
                <a:ea typeface="宋体" charset="-122"/>
              </a:rPr>
              <a:t>×</a:t>
            </a:r>
          </a:p>
        </p:txBody>
      </p:sp>
      <p:sp>
        <p:nvSpPr>
          <p:cNvPr id="26" name="Freeform 22"/>
          <p:cNvSpPr/>
          <p:nvPr/>
        </p:nvSpPr>
        <p:spPr bwMode="auto">
          <a:xfrm>
            <a:off x="3458369" y="3934619"/>
            <a:ext cx="455612" cy="966788"/>
          </a:xfrm>
          <a:custGeom>
            <a:gdLst>
              <a:gd name="T0" fmla="*/ 0 w 255"/>
              <a:gd name="T1" fmla="*/ 609 h 609"/>
              <a:gd name="T2" fmla="*/ 123 w 255"/>
              <a:gd name="T3" fmla="*/ 458 h 609"/>
              <a:gd name="T4" fmla="*/ 213 w 255"/>
              <a:gd name="T5" fmla="*/ 203 h 609"/>
              <a:gd name="T6" fmla="*/ 255 w 255"/>
              <a:gd name="T7" fmla="*/ 0 h 60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5" h="609">
                <a:moveTo>
                  <a:pt x="0" y="609"/>
                </a:moveTo>
                <a:cubicBezTo>
                  <a:pt x="21" y="590"/>
                  <a:pt x="87" y="526"/>
                  <a:pt x="123" y="458"/>
                </a:cubicBezTo>
                <a:cubicBezTo>
                  <a:pt x="159" y="390"/>
                  <a:pt x="191" y="279"/>
                  <a:pt x="213" y="203"/>
                </a:cubicBezTo>
                <a:cubicBezTo>
                  <a:pt x="235" y="127"/>
                  <a:pt x="246" y="42"/>
                  <a:pt x="255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7" name="Freeform 23"/>
          <p:cNvSpPr/>
          <p:nvPr/>
        </p:nvSpPr>
        <p:spPr bwMode="auto">
          <a:xfrm>
            <a:off x="1897856" y="4871244"/>
            <a:ext cx="674688" cy="80963"/>
          </a:xfrm>
          <a:custGeom>
            <a:gdLst>
              <a:gd name="T0" fmla="*/ 378 w 378"/>
              <a:gd name="T1" fmla="*/ 36 h 51"/>
              <a:gd name="T2" fmla="*/ 300 w 378"/>
              <a:gd name="T3" fmla="*/ 46 h 51"/>
              <a:gd name="T4" fmla="*/ 154 w 378"/>
              <a:gd name="T5" fmla="*/ 7 h 51"/>
              <a:gd name="T6" fmla="*/ 54 w 378"/>
              <a:gd name="T7" fmla="*/ 4 h 51"/>
              <a:gd name="T8" fmla="*/ 0 w 378"/>
              <a:gd name="T9" fmla="*/ 16 h 5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8" h="51">
                <a:moveTo>
                  <a:pt x="378" y="36"/>
                </a:moveTo>
                <a:cubicBezTo>
                  <a:pt x="365" y="38"/>
                  <a:pt x="337" y="51"/>
                  <a:pt x="300" y="46"/>
                </a:cubicBezTo>
                <a:cubicBezTo>
                  <a:pt x="263" y="41"/>
                  <a:pt x="195" y="14"/>
                  <a:pt x="154" y="7"/>
                </a:cubicBezTo>
                <a:cubicBezTo>
                  <a:pt x="113" y="0"/>
                  <a:pt x="80" y="2"/>
                  <a:pt x="54" y="4"/>
                </a:cubicBezTo>
                <a:cubicBezTo>
                  <a:pt x="28" y="6"/>
                  <a:pt x="11" y="14"/>
                  <a:pt x="0" y="16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8" name="Freeform 24"/>
          <p:cNvSpPr/>
          <p:nvPr/>
        </p:nvSpPr>
        <p:spPr bwMode="auto">
          <a:xfrm>
            <a:off x="3501231" y="4234657"/>
            <a:ext cx="460375" cy="762000"/>
          </a:xfrm>
          <a:custGeom>
            <a:gdLst>
              <a:gd name="T0" fmla="*/ 0 w 258"/>
              <a:gd name="T1" fmla="*/ 480 h 480"/>
              <a:gd name="T2" fmla="*/ 108 w 258"/>
              <a:gd name="T3" fmla="*/ 378 h 480"/>
              <a:gd name="T4" fmla="*/ 201 w 258"/>
              <a:gd name="T5" fmla="*/ 189 h 480"/>
              <a:gd name="T6" fmla="*/ 258 w 258"/>
              <a:gd name="T7" fmla="*/ 0 h 48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8" h="480">
                <a:moveTo>
                  <a:pt x="0" y="480"/>
                </a:moveTo>
                <a:cubicBezTo>
                  <a:pt x="21" y="467"/>
                  <a:pt x="75" y="426"/>
                  <a:pt x="108" y="378"/>
                </a:cubicBezTo>
                <a:cubicBezTo>
                  <a:pt x="141" y="330"/>
                  <a:pt x="176" y="252"/>
                  <a:pt x="201" y="189"/>
                </a:cubicBezTo>
                <a:cubicBezTo>
                  <a:pt x="226" y="126"/>
                  <a:pt x="246" y="39"/>
                  <a:pt x="258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29" name="Freeform 25"/>
          <p:cNvSpPr/>
          <p:nvPr/>
        </p:nvSpPr>
        <p:spPr bwMode="auto">
          <a:xfrm>
            <a:off x="1781969" y="4895057"/>
            <a:ext cx="120650" cy="239712"/>
          </a:xfrm>
          <a:custGeom>
            <a:gdLst>
              <a:gd name="T0" fmla="*/ 68 w 68"/>
              <a:gd name="T1" fmla="*/ 0 h 151"/>
              <a:gd name="T2" fmla="*/ 21 w 68"/>
              <a:gd name="T3" fmla="*/ 24 h 151"/>
              <a:gd name="T4" fmla="*/ 3 w 68"/>
              <a:gd name="T5" fmla="*/ 63 h 151"/>
              <a:gd name="T6" fmla="*/ 5 w 68"/>
              <a:gd name="T7" fmla="*/ 106 h 151"/>
              <a:gd name="T8" fmla="*/ 32 w 68"/>
              <a:gd name="T9" fmla="*/ 151 h 15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151">
                <a:moveTo>
                  <a:pt x="68" y="0"/>
                </a:moveTo>
                <a:cubicBezTo>
                  <a:pt x="60" y="4"/>
                  <a:pt x="32" y="13"/>
                  <a:pt x="21" y="24"/>
                </a:cubicBezTo>
                <a:cubicBezTo>
                  <a:pt x="10" y="35"/>
                  <a:pt x="6" y="49"/>
                  <a:pt x="3" y="63"/>
                </a:cubicBezTo>
                <a:cubicBezTo>
                  <a:pt x="0" y="77"/>
                  <a:pt x="0" y="91"/>
                  <a:pt x="5" y="106"/>
                </a:cubicBezTo>
                <a:cubicBezTo>
                  <a:pt x="10" y="121"/>
                  <a:pt x="27" y="142"/>
                  <a:pt x="32" y="151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0" name="Rectangle 26"/>
          <p:cNvSpPr>
            <a:spLocks noChangeArrowheads="1"/>
          </p:cNvSpPr>
          <p:nvPr/>
        </p:nvSpPr>
        <p:spPr bwMode="auto">
          <a:xfrm>
            <a:off x="4945856" y="3596482"/>
            <a:ext cx="4937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r>
              <a:rPr kumimoji="1" lang="en-US" altLang="zh-CN" sz="2400" b="1">
                <a:latin typeface="Arial"/>
                <a:ea typeface="宋体" charset="-122"/>
              </a:rPr>
              <a:t>×</a:t>
            </a:r>
          </a:p>
        </p:txBody>
      </p:sp>
      <p:sp>
        <p:nvSpPr>
          <p:cNvPr id="31" name="Freeform 27"/>
          <p:cNvSpPr/>
          <p:nvPr/>
        </p:nvSpPr>
        <p:spPr bwMode="auto">
          <a:xfrm>
            <a:off x="5387181" y="4661694"/>
            <a:ext cx="1176338" cy="188913"/>
          </a:xfrm>
          <a:custGeom>
            <a:gdLst>
              <a:gd name="T0" fmla="*/ 0 w 659"/>
              <a:gd name="T1" fmla="*/ 6 h 119"/>
              <a:gd name="T2" fmla="*/ 186 w 659"/>
              <a:gd name="T3" fmla="*/ 16 h 119"/>
              <a:gd name="T4" fmla="*/ 425 w 659"/>
              <a:gd name="T5" fmla="*/ 102 h 119"/>
              <a:gd name="T6" fmla="*/ 585 w 659"/>
              <a:gd name="T7" fmla="*/ 118 h 119"/>
              <a:gd name="T8" fmla="*/ 659 w 659"/>
              <a:gd name="T9" fmla="*/ 99 h 11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9" h="119">
                <a:moveTo>
                  <a:pt x="0" y="6"/>
                </a:moveTo>
                <a:cubicBezTo>
                  <a:pt x="31" y="8"/>
                  <a:pt x="115" y="0"/>
                  <a:pt x="186" y="16"/>
                </a:cubicBezTo>
                <a:cubicBezTo>
                  <a:pt x="257" y="32"/>
                  <a:pt x="359" y="85"/>
                  <a:pt x="425" y="102"/>
                </a:cubicBezTo>
                <a:cubicBezTo>
                  <a:pt x="491" y="119"/>
                  <a:pt x="546" y="118"/>
                  <a:pt x="585" y="118"/>
                </a:cubicBezTo>
                <a:cubicBezTo>
                  <a:pt x="624" y="118"/>
                  <a:pt x="644" y="103"/>
                  <a:pt x="659" y="99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2" name="Freeform 28"/>
          <p:cNvSpPr/>
          <p:nvPr/>
        </p:nvSpPr>
        <p:spPr bwMode="auto">
          <a:xfrm>
            <a:off x="6558756" y="4668044"/>
            <a:ext cx="41275" cy="152400"/>
          </a:xfrm>
          <a:custGeom>
            <a:gdLst>
              <a:gd name="T0" fmla="*/ 0 w 23"/>
              <a:gd name="T1" fmla="*/ 96 h 96"/>
              <a:gd name="T2" fmla="*/ 19 w 23"/>
              <a:gd name="T3" fmla="*/ 68 h 96"/>
              <a:gd name="T4" fmla="*/ 22 w 23"/>
              <a:gd name="T5" fmla="*/ 33 h 96"/>
              <a:gd name="T6" fmla="*/ 15 w 23"/>
              <a:gd name="T7" fmla="*/ 0 h 9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" h="96">
                <a:moveTo>
                  <a:pt x="0" y="96"/>
                </a:moveTo>
                <a:cubicBezTo>
                  <a:pt x="3" y="91"/>
                  <a:pt x="15" y="78"/>
                  <a:pt x="19" y="68"/>
                </a:cubicBezTo>
                <a:cubicBezTo>
                  <a:pt x="23" y="58"/>
                  <a:pt x="23" y="44"/>
                  <a:pt x="22" y="33"/>
                </a:cubicBezTo>
                <a:cubicBezTo>
                  <a:pt x="21" y="22"/>
                  <a:pt x="16" y="7"/>
                  <a:pt x="15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3" name="Freeform 29"/>
          <p:cNvSpPr/>
          <p:nvPr/>
        </p:nvSpPr>
        <p:spPr bwMode="auto">
          <a:xfrm>
            <a:off x="6011069" y="4248944"/>
            <a:ext cx="28575" cy="114300"/>
          </a:xfrm>
          <a:custGeom>
            <a:gdLst>
              <a:gd name="T0" fmla="*/ 14 w 16"/>
              <a:gd name="T1" fmla="*/ 72 h 72"/>
              <a:gd name="T2" fmla="*/ 2 w 16"/>
              <a:gd name="T3" fmla="*/ 44 h 72"/>
              <a:gd name="T4" fmla="*/ 4 w 16"/>
              <a:gd name="T5" fmla="*/ 14 h 72"/>
              <a:gd name="T6" fmla="*/ 16 w 16"/>
              <a:gd name="T7" fmla="*/ 0 h 7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72">
                <a:moveTo>
                  <a:pt x="14" y="72"/>
                </a:moveTo>
                <a:cubicBezTo>
                  <a:pt x="12" y="67"/>
                  <a:pt x="4" y="54"/>
                  <a:pt x="2" y="44"/>
                </a:cubicBezTo>
                <a:cubicBezTo>
                  <a:pt x="0" y="34"/>
                  <a:pt x="2" y="21"/>
                  <a:pt x="4" y="14"/>
                </a:cubicBezTo>
                <a:cubicBezTo>
                  <a:pt x="6" y="7"/>
                  <a:pt x="14" y="3"/>
                  <a:pt x="16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4" name="Freeform 30"/>
          <p:cNvSpPr/>
          <p:nvPr/>
        </p:nvSpPr>
        <p:spPr bwMode="auto">
          <a:xfrm>
            <a:off x="6030119" y="4353719"/>
            <a:ext cx="557212" cy="322263"/>
          </a:xfrm>
          <a:custGeom>
            <a:gdLst>
              <a:gd name="T0" fmla="*/ 312 w 312"/>
              <a:gd name="T1" fmla="*/ 203 h 203"/>
              <a:gd name="T2" fmla="*/ 287 w 312"/>
              <a:gd name="T3" fmla="*/ 174 h 203"/>
              <a:gd name="T4" fmla="*/ 203 w 312"/>
              <a:gd name="T5" fmla="*/ 120 h 203"/>
              <a:gd name="T6" fmla="*/ 48 w 312"/>
              <a:gd name="T7" fmla="*/ 47 h 203"/>
              <a:gd name="T8" fmla="*/ 0 w 312"/>
              <a:gd name="T9" fmla="*/ 0 h 20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2" h="203">
                <a:moveTo>
                  <a:pt x="312" y="203"/>
                </a:moveTo>
                <a:cubicBezTo>
                  <a:pt x="308" y="198"/>
                  <a:pt x="305" y="188"/>
                  <a:pt x="287" y="174"/>
                </a:cubicBezTo>
                <a:cubicBezTo>
                  <a:pt x="269" y="160"/>
                  <a:pt x="243" y="141"/>
                  <a:pt x="203" y="120"/>
                </a:cubicBezTo>
                <a:cubicBezTo>
                  <a:pt x="163" y="99"/>
                  <a:pt x="82" y="67"/>
                  <a:pt x="48" y="47"/>
                </a:cubicBezTo>
                <a:cubicBezTo>
                  <a:pt x="14" y="27"/>
                  <a:pt x="10" y="10"/>
                  <a:pt x="0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5" name="Freeform 31"/>
          <p:cNvSpPr/>
          <p:nvPr/>
        </p:nvSpPr>
        <p:spPr bwMode="auto">
          <a:xfrm>
            <a:off x="6033294" y="4153694"/>
            <a:ext cx="885825" cy="103188"/>
          </a:xfrm>
          <a:custGeom>
            <a:gdLst>
              <a:gd name="T0" fmla="*/ 0 w 496"/>
              <a:gd name="T1" fmla="*/ 65 h 65"/>
              <a:gd name="T2" fmla="*/ 36 w 496"/>
              <a:gd name="T3" fmla="*/ 51 h 65"/>
              <a:gd name="T4" fmla="*/ 102 w 496"/>
              <a:gd name="T5" fmla="*/ 51 h 65"/>
              <a:gd name="T6" fmla="*/ 217 w 496"/>
              <a:gd name="T7" fmla="*/ 42 h 65"/>
              <a:gd name="T8" fmla="*/ 288 w 496"/>
              <a:gd name="T9" fmla="*/ 9 h 65"/>
              <a:gd name="T10" fmla="*/ 373 w 496"/>
              <a:gd name="T11" fmla="*/ 44 h 65"/>
              <a:gd name="T12" fmla="*/ 444 w 496"/>
              <a:gd name="T13" fmla="*/ 36 h 65"/>
              <a:gd name="T14" fmla="*/ 496 w 496"/>
              <a:gd name="T15" fmla="*/ 0 h 6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96" h="65">
                <a:moveTo>
                  <a:pt x="0" y="65"/>
                </a:moveTo>
                <a:cubicBezTo>
                  <a:pt x="4" y="57"/>
                  <a:pt x="19" y="53"/>
                  <a:pt x="36" y="51"/>
                </a:cubicBezTo>
                <a:cubicBezTo>
                  <a:pt x="53" y="49"/>
                  <a:pt x="72" y="52"/>
                  <a:pt x="102" y="51"/>
                </a:cubicBezTo>
                <a:cubicBezTo>
                  <a:pt x="132" y="50"/>
                  <a:pt x="186" y="49"/>
                  <a:pt x="217" y="42"/>
                </a:cubicBezTo>
                <a:cubicBezTo>
                  <a:pt x="248" y="35"/>
                  <a:pt x="262" y="9"/>
                  <a:pt x="288" y="9"/>
                </a:cubicBezTo>
                <a:cubicBezTo>
                  <a:pt x="314" y="9"/>
                  <a:pt x="347" y="40"/>
                  <a:pt x="373" y="44"/>
                </a:cubicBezTo>
                <a:cubicBezTo>
                  <a:pt x="399" y="48"/>
                  <a:pt x="424" y="43"/>
                  <a:pt x="444" y="36"/>
                </a:cubicBezTo>
                <a:cubicBezTo>
                  <a:pt x="464" y="29"/>
                  <a:pt x="485" y="7"/>
                  <a:pt x="496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6" name="Freeform 32"/>
          <p:cNvSpPr/>
          <p:nvPr/>
        </p:nvSpPr>
        <p:spPr bwMode="auto">
          <a:xfrm>
            <a:off x="6914356" y="3833019"/>
            <a:ext cx="307975" cy="323850"/>
          </a:xfrm>
          <a:custGeom>
            <a:gdLst>
              <a:gd name="T0" fmla="*/ 0 w 173"/>
              <a:gd name="T1" fmla="*/ 204 h 204"/>
              <a:gd name="T2" fmla="*/ 39 w 173"/>
              <a:gd name="T3" fmla="*/ 162 h 204"/>
              <a:gd name="T4" fmla="*/ 84 w 173"/>
              <a:gd name="T5" fmla="*/ 103 h 204"/>
              <a:gd name="T6" fmla="*/ 135 w 173"/>
              <a:gd name="T7" fmla="*/ 33 h 204"/>
              <a:gd name="T8" fmla="*/ 173 w 173"/>
              <a:gd name="T9" fmla="*/ 0 h 20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3" h="204">
                <a:moveTo>
                  <a:pt x="0" y="204"/>
                </a:moveTo>
                <a:cubicBezTo>
                  <a:pt x="6" y="197"/>
                  <a:pt x="25" y="179"/>
                  <a:pt x="39" y="162"/>
                </a:cubicBezTo>
                <a:cubicBezTo>
                  <a:pt x="53" y="145"/>
                  <a:pt x="68" y="124"/>
                  <a:pt x="84" y="103"/>
                </a:cubicBezTo>
                <a:cubicBezTo>
                  <a:pt x="100" y="82"/>
                  <a:pt x="120" y="50"/>
                  <a:pt x="135" y="33"/>
                </a:cubicBezTo>
                <a:cubicBezTo>
                  <a:pt x="150" y="16"/>
                  <a:pt x="165" y="7"/>
                  <a:pt x="173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7" name="Freeform 33"/>
          <p:cNvSpPr/>
          <p:nvPr/>
        </p:nvSpPr>
        <p:spPr bwMode="auto">
          <a:xfrm>
            <a:off x="7219156" y="3752057"/>
            <a:ext cx="828675" cy="153987"/>
          </a:xfrm>
          <a:custGeom>
            <a:gdLst>
              <a:gd name="T0" fmla="*/ 0 w 464"/>
              <a:gd name="T1" fmla="*/ 52 h 97"/>
              <a:gd name="T2" fmla="*/ 86 w 464"/>
              <a:gd name="T3" fmla="*/ 10 h 97"/>
              <a:gd name="T4" fmla="*/ 229 w 464"/>
              <a:gd name="T5" fmla="*/ 15 h 97"/>
              <a:gd name="T6" fmla="*/ 464 w 464"/>
              <a:gd name="T7" fmla="*/ 97 h 9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3" h="97">
                <a:moveTo>
                  <a:pt x="0" y="52"/>
                </a:moveTo>
                <a:cubicBezTo>
                  <a:pt x="14" y="45"/>
                  <a:pt x="48" y="16"/>
                  <a:pt x="86" y="10"/>
                </a:cubicBezTo>
                <a:cubicBezTo>
                  <a:pt x="124" y="4"/>
                  <a:pt x="166" y="0"/>
                  <a:pt x="229" y="15"/>
                </a:cubicBezTo>
                <a:cubicBezTo>
                  <a:pt x="292" y="30"/>
                  <a:pt x="415" y="80"/>
                  <a:pt x="464" y="97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8" name="Freeform 34"/>
          <p:cNvSpPr/>
          <p:nvPr/>
        </p:nvSpPr>
        <p:spPr bwMode="auto">
          <a:xfrm>
            <a:off x="1674019" y="2802732"/>
            <a:ext cx="688975" cy="230187"/>
          </a:xfrm>
          <a:custGeom>
            <a:gdLst>
              <a:gd name="T0" fmla="*/ 0 w 386"/>
              <a:gd name="T1" fmla="*/ 29 h 145"/>
              <a:gd name="T2" fmla="*/ 188 w 386"/>
              <a:gd name="T3" fmla="*/ 4 h 145"/>
              <a:gd name="T4" fmla="*/ 309 w 386"/>
              <a:gd name="T5" fmla="*/ 56 h 145"/>
              <a:gd name="T6" fmla="*/ 386 w 386"/>
              <a:gd name="T7" fmla="*/ 145 h 14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6" h="145">
                <a:moveTo>
                  <a:pt x="0" y="29"/>
                </a:moveTo>
                <a:cubicBezTo>
                  <a:pt x="31" y="25"/>
                  <a:pt x="137" y="0"/>
                  <a:pt x="188" y="4"/>
                </a:cubicBezTo>
                <a:cubicBezTo>
                  <a:pt x="239" y="8"/>
                  <a:pt x="276" y="33"/>
                  <a:pt x="309" y="56"/>
                </a:cubicBezTo>
                <a:cubicBezTo>
                  <a:pt x="342" y="79"/>
                  <a:pt x="370" y="127"/>
                  <a:pt x="386" y="145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39" name="Freeform 35"/>
          <p:cNvSpPr/>
          <p:nvPr/>
        </p:nvSpPr>
        <p:spPr bwMode="auto">
          <a:xfrm>
            <a:off x="8452644" y="4039394"/>
            <a:ext cx="88900" cy="909638"/>
          </a:xfrm>
          <a:custGeom>
            <a:gdLst>
              <a:gd name="T0" fmla="*/ 14 w 49"/>
              <a:gd name="T1" fmla="*/ 0 h 573"/>
              <a:gd name="T2" fmla="*/ 14 w 49"/>
              <a:gd name="T3" fmla="*/ 159 h 573"/>
              <a:gd name="T4" fmla="*/ 4 w 49"/>
              <a:gd name="T5" fmla="*/ 267 h 573"/>
              <a:gd name="T6" fmla="*/ 1 w 49"/>
              <a:gd name="T7" fmla="*/ 359 h 573"/>
              <a:gd name="T8" fmla="*/ 8 w 49"/>
              <a:gd name="T9" fmla="*/ 485 h 573"/>
              <a:gd name="T10" fmla="*/ 25 w 49"/>
              <a:gd name="T11" fmla="*/ 545 h 573"/>
              <a:gd name="T12" fmla="*/ 49 w 49"/>
              <a:gd name="T13" fmla="*/ 573 h 57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9" h="573">
                <a:moveTo>
                  <a:pt x="14" y="0"/>
                </a:moveTo>
                <a:cubicBezTo>
                  <a:pt x="14" y="26"/>
                  <a:pt x="16" y="115"/>
                  <a:pt x="14" y="159"/>
                </a:cubicBezTo>
                <a:cubicBezTo>
                  <a:pt x="12" y="203"/>
                  <a:pt x="6" y="234"/>
                  <a:pt x="4" y="267"/>
                </a:cubicBezTo>
                <a:cubicBezTo>
                  <a:pt x="2" y="300"/>
                  <a:pt x="0" y="323"/>
                  <a:pt x="1" y="359"/>
                </a:cubicBezTo>
                <a:cubicBezTo>
                  <a:pt x="2" y="395"/>
                  <a:pt x="4" y="454"/>
                  <a:pt x="8" y="485"/>
                </a:cubicBezTo>
                <a:cubicBezTo>
                  <a:pt x="12" y="516"/>
                  <a:pt x="18" y="530"/>
                  <a:pt x="25" y="545"/>
                </a:cubicBezTo>
                <a:cubicBezTo>
                  <a:pt x="32" y="560"/>
                  <a:pt x="44" y="567"/>
                  <a:pt x="49" y="573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0" name="Freeform 36"/>
          <p:cNvSpPr/>
          <p:nvPr/>
        </p:nvSpPr>
        <p:spPr bwMode="auto">
          <a:xfrm>
            <a:off x="8241506" y="3966369"/>
            <a:ext cx="236538" cy="77788"/>
          </a:xfrm>
          <a:custGeom>
            <a:gdLst>
              <a:gd name="T0" fmla="*/ 0 w 133"/>
              <a:gd name="T1" fmla="*/ 0 h 49"/>
              <a:gd name="T2" fmla="*/ 70 w 133"/>
              <a:gd name="T3" fmla="*/ 4 h 49"/>
              <a:gd name="T4" fmla="*/ 117 w 133"/>
              <a:gd name="T5" fmla="*/ 21 h 49"/>
              <a:gd name="T6" fmla="*/ 133 w 133"/>
              <a:gd name="T7" fmla="*/ 49 h 4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3" h="49">
                <a:moveTo>
                  <a:pt x="0" y="0"/>
                </a:moveTo>
                <a:cubicBezTo>
                  <a:pt x="12" y="1"/>
                  <a:pt x="51" y="1"/>
                  <a:pt x="70" y="4"/>
                </a:cubicBezTo>
                <a:cubicBezTo>
                  <a:pt x="89" y="7"/>
                  <a:pt x="107" y="14"/>
                  <a:pt x="117" y="21"/>
                </a:cubicBezTo>
                <a:cubicBezTo>
                  <a:pt x="127" y="28"/>
                  <a:pt x="130" y="43"/>
                  <a:pt x="133" y="49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1" name="Freeform 37"/>
          <p:cNvSpPr/>
          <p:nvPr/>
        </p:nvSpPr>
        <p:spPr bwMode="auto">
          <a:xfrm>
            <a:off x="8535194" y="4944269"/>
            <a:ext cx="222250" cy="26988"/>
          </a:xfrm>
          <a:custGeom>
            <a:gdLst>
              <a:gd name="T0" fmla="*/ 0 w 124"/>
              <a:gd name="T1" fmla="*/ 0 h 17"/>
              <a:gd name="T2" fmla="*/ 42 w 124"/>
              <a:gd name="T3" fmla="*/ 15 h 17"/>
              <a:gd name="T4" fmla="*/ 82 w 124"/>
              <a:gd name="T5" fmla="*/ 15 h 17"/>
              <a:gd name="T6" fmla="*/ 124 w 124"/>
              <a:gd name="T7" fmla="*/ 3 h 1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4" h="17">
                <a:moveTo>
                  <a:pt x="0" y="0"/>
                </a:moveTo>
                <a:cubicBezTo>
                  <a:pt x="7" y="2"/>
                  <a:pt x="28" y="13"/>
                  <a:pt x="42" y="15"/>
                </a:cubicBezTo>
                <a:cubicBezTo>
                  <a:pt x="56" y="17"/>
                  <a:pt x="68" y="17"/>
                  <a:pt x="82" y="15"/>
                </a:cubicBezTo>
                <a:cubicBezTo>
                  <a:pt x="96" y="13"/>
                  <a:pt x="115" y="6"/>
                  <a:pt x="124" y="3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2" name="Freeform 38"/>
          <p:cNvSpPr/>
          <p:nvPr/>
        </p:nvSpPr>
        <p:spPr bwMode="auto">
          <a:xfrm>
            <a:off x="8751094" y="4020344"/>
            <a:ext cx="820737" cy="931863"/>
          </a:xfrm>
          <a:custGeom>
            <a:gdLst>
              <a:gd name="T0" fmla="*/ 0 w 459"/>
              <a:gd name="T1" fmla="*/ 587 h 587"/>
              <a:gd name="T2" fmla="*/ 81 w 459"/>
              <a:gd name="T3" fmla="*/ 536 h 587"/>
              <a:gd name="T4" fmla="*/ 186 w 459"/>
              <a:gd name="T5" fmla="*/ 419 h 587"/>
              <a:gd name="T6" fmla="*/ 342 w 459"/>
              <a:gd name="T7" fmla="*/ 158 h 587"/>
              <a:gd name="T8" fmla="*/ 405 w 459"/>
              <a:gd name="T9" fmla="*/ 59 h 587"/>
              <a:gd name="T10" fmla="*/ 459 w 459"/>
              <a:gd name="T11" fmla="*/ 0 h 5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59" h="587">
                <a:moveTo>
                  <a:pt x="0" y="587"/>
                </a:moveTo>
                <a:cubicBezTo>
                  <a:pt x="14" y="578"/>
                  <a:pt x="50" y="564"/>
                  <a:pt x="81" y="536"/>
                </a:cubicBezTo>
                <a:cubicBezTo>
                  <a:pt x="112" y="508"/>
                  <a:pt x="143" y="482"/>
                  <a:pt x="186" y="419"/>
                </a:cubicBezTo>
                <a:cubicBezTo>
                  <a:pt x="229" y="356"/>
                  <a:pt x="305" y="218"/>
                  <a:pt x="342" y="158"/>
                </a:cubicBezTo>
                <a:cubicBezTo>
                  <a:pt x="379" y="98"/>
                  <a:pt x="386" y="85"/>
                  <a:pt x="405" y="59"/>
                </a:cubicBezTo>
                <a:cubicBezTo>
                  <a:pt x="424" y="33"/>
                  <a:pt x="448" y="12"/>
                  <a:pt x="459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3" name="Freeform 39"/>
          <p:cNvSpPr/>
          <p:nvPr/>
        </p:nvSpPr>
        <p:spPr bwMode="auto">
          <a:xfrm>
            <a:off x="9227344" y="3556794"/>
            <a:ext cx="438150" cy="425450"/>
          </a:xfrm>
          <a:custGeom>
            <a:gdLst>
              <a:gd name="T0" fmla="*/ 226 w 246"/>
              <a:gd name="T1" fmla="*/ 268 h 268"/>
              <a:gd name="T2" fmla="*/ 225 w 246"/>
              <a:gd name="T3" fmla="*/ 156 h 268"/>
              <a:gd name="T4" fmla="*/ 100 w 246"/>
              <a:gd name="T5" fmla="*/ 58 h 268"/>
              <a:gd name="T6" fmla="*/ 0 w 246"/>
              <a:gd name="T7" fmla="*/ 0 h 268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6" h="268">
                <a:moveTo>
                  <a:pt x="226" y="268"/>
                </a:moveTo>
                <a:cubicBezTo>
                  <a:pt x="234" y="250"/>
                  <a:pt x="246" y="191"/>
                  <a:pt x="225" y="156"/>
                </a:cubicBezTo>
                <a:cubicBezTo>
                  <a:pt x="204" y="121"/>
                  <a:pt x="138" y="84"/>
                  <a:pt x="100" y="58"/>
                </a:cubicBezTo>
                <a:cubicBezTo>
                  <a:pt x="62" y="32"/>
                  <a:pt x="21" y="12"/>
                  <a:pt x="0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4" name="Freeform 40"/>
          <p:cNvSpPr/>
          <p:nvPr/>
        </p:nvSpPr>
        <p:spPr bwMode="auto">
          <a:xfrm>
            <a:off x="9054306" y="3282157"/>
            <a:ext cx="174625" cy="274637"/>
          </a:xfrm>
          <a:custGeom>
            <a:gdLst>
              <a:gd name="T0" fmla="*/ 98 w 98"/>
              <a:gd name="T1" fmla="*/ 173 h 173"/>
              <a:gd name="T2" fmla="*/ 55 w 98"/>
              <a:gd name="T3" fmla="*/ 138 h 173"/>
              <a:gd name="T4" fmla="*/ 8 w 98"/>
              <a:gd name="T5" fmla="*/ 71 h 173"/>
              <a:gd name="T6" fmla="*/ 7 w 98"/>
              <a:gd name="T7" fmla="*/ 0 h 17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8" h="173">
                <a:moveTo>
                  <a:pt x="98" y="173"/>
                </a:moveTo>
                <a:cubicBezTo>
                  <a:pt x="91" y="167"/>
                  <a:pt x="70" y="155"/>
                  <a:pt x="55" y="138"/>
                </a:cubicBezTo>
                <a:cubicBezTo>
                  <a:pt x="40" y="121"/>
                  <a:pt x="16" y="94"/>
                  <a:pt x="8" y="71"/>
                </a:cubicBezTo>
                <a:cubicBezTo>
                  <a:pt x="0" y="48"/>
                  <a:pt x="7" y="15"/>
                  <a:pt x="7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5" name="Freeform 41"/>
          <p:cNvSpPr/>
          <p:nvPr/>
        </p:nvSpPr>
        <p:spPr bwMode="auto">
          <a:xfrm>
            <a:off x="9068594" y="2939257"/>
            <a:ext cx="479425" cy="347662"/>
          </a:xfrm>
          <a:custGeom>
            <a:gdLst>
              <a:gd name="T0" fmla="*/ 0 w 269"/>
              <a:gd name="T1" fmla="*/ 219 h 219"/>
              <a:gd name="T2" fmla="*/ 45 w 269"/>
              <a:gd name="T3" fmla="*/ 147 h 219"/>
              <a:gd name="T4" fmla="*/ 126 w 269"/>
              <a:gd name="T5" fmla="*/ 83 h 219"/>
              <a:gd name="T6" fmla="*/ 269 w 269"/>
              <a:gd name="T7" fmla="*/ 0 h 21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9" h="219">
                <a:moveTo>
                  <a:pt x="0" y="219"/>
                </a:moveTo>
                <a:cubicBezTo>
                  <a:pt x="0" y="204"/>
                  <a:pt x="24" y="170"/>
                  <a:pt x="45" y="147"/>
                </a:cubicBezTo>
                <a:cubicBezTo>
                  <a:pt x="66" y="124"/>
                  <a:pt x="89" y="107"/>
                  <a:pt x="126" y="83"/>
                </a:cubicBezTo>
                <a:cubicBezTo>
                  <a:pt x="163" y="59"/>
                  <a:pt x="239" y="17"/>
                  <a:pt x="269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6" name="Freeform 42"/>
          <p:cNvSpPr/>
          <p:nvPr/>
        </p:nvSpPr>
        <p:spPr bwMode="auto">
          <a:xfrm>
            <a:off x="9135269" y="2872582"/>
            <a:ext cx="342900" cy="46037"/>
          </a:xfrm>
          <a:custGeom>
            <a:gdLst>
              <a:gd name="T0" fmla="*/ 192 w 192"/>
              <a:gd name="T1" fmla="*/ 29 h 29"/>
              <a:gd name="T2" fmla="*/ 115 w 192"/>
              <a:gd name="T3" fmla="*/ 3 h 29"/>
              <a:gd name="T4" fmla="*/ 48 w 192"/>
              <a:gd name="T5" fmla="*/ 8 h 29"/>
              <a:gd name="T6" fmla="*/ 0 w 192"/>
              <a:gd name="T7" fmla="*/ 24 h 2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2" h="28">
                <a:moveTo>
                  <a:pt x="192" y="29"/>
                </a:moveTo>
                <a:cubicBezTo>
                  <a:pt x="179" y="25"/>
                  <a:pt x="139" y="6"/>
                  <a:pt x="115" y="3"/>
                </a:cubicBezTo>
                <a:cubicBezTo>
                  <a:pt x="91" y="0"/>
                  <a:pt x="67" y="5"/>
                  <a:pt x="48" y="8"/>
                </a:cubicBezTo>
                <a:cubicBezTo>
                  <a:pt x="29" y="11"/>
                  <a:pt x="10" y="21"/>
                  <a:pt x="0" y="24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7" name="Freeform 43"/>
          <p:cNvSpPr/>
          <p:nvPr/>
        </p:nvSpPr>
        <p:spPr bwMode="auto">
          <a:xfrm>
            <a:off x="9019381" y="2909094"/>
            <a:ext cx="123825" cy="306388"/>
          </a:xfrm>
          <a:custGeom>
            <a:gdLst>
              <a:gd name="T0" fmla="*/ 69 w 69"/>
              <a:gd name="T1" fmla="*/ 0 h 193"/>
              <a:gd name="T2" fmla="*/ 11 w 69"/>
              <a:gd name="T3" fmla="*/ 60 h 193"/>
              <a:gd name="T4" fmla="*/ 2 w 69"/>
              <a:gd name="T5" fmla="*/ 193 h 19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193">
                <a:moveTo>
                  <a:pt x="69" y="0"/>
                </a:moveTo>
                <a:cubicBezTo>
                  <a:pt x="57" y="6"/>
                  <a:pt x="22" y="28"/>
                  <a:pt x="11" y="60"/>
                </a:cubicBezTo>
                <a:cubicBezTo>
                  <a:pt x="0" y="92"/>
                  <a:pt x="3" y="167"/>
                  <a:pt x="2" y="193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8" name="Freeform 44"/>
          <p:cNvSpPr/>
          <p:nvPr/>
        </p:nvSpPr>
        <p:spPr bwMode="auto">
          <a:xfrm>
            <a:off x="9135269" y="3225007"/>
            <a:ext cx="263525" cy="82550"/>
          </a:xfrm>
          <a:custGeom>
            <a:gdLst>
              <a:gd name="T0" fmla="*/ 0 w 147"/>
              <a:gd name="T1" fmla="*/ 0 h 52"/>
              <a:gd name="T2" fmla="*/ 34 w 147"/>
              <a:gd name="T3" fmla="*/ 35 h 52"/>
              <a:gd name="T4" fmla="*/ 82 w 147"/>
              <a:gd name="T5" fmla="*/ 51 h 52"/>
              <a:gd name="T6" fmla="*/ 147 w 147"/>
              <a:gd name="T7" fmla="*/ 44 h 52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7" h="52">
                <a:moveTo>
                  <a:pt x="0" y="0"/>
                </a:moveTo>
                <a:cubicBezTo>
                  <a:pt x="6" y="6"/>
                  <a:pt x="20" y="27"/>
                  <a:pt x="34" y="35"/>
                </a:cubicBezTo>
                <a:cubicBezTo>
                  <a:pt x="48" y="43"/>
                  <a:pt x="63" y="50"/>
                  <a:pt x="82" y="51"/>
                </a:cubicBezTo>
                <a:cubicBezTo>
                  <a:pt x="101" y="52"/>
                  <a:pt x="134" y="45"/>
                  <a:pt x="147" y="44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49" name="Freeform 45"/>
          <p:cNvSpPr/>
          <p:nvPr/>
        </p:nvSpPr>
        <p:spPr bwMode="auto">
          <a:xfrm>
            <a:off x="9286081" y="3294857"/>
            <a:ext cx="285750" cy="682625"/>
          </a:xfrm>
          <a:custGeom>
            <a:gdLst>
              <a:gd name="T0" fmla="*/ 61 w 160"/>
              <a:gd name="T1" fmla="*/ 0 h 430"/>
              <a:gd name="T2" fmla="*/ 75 w 160"/>
              <a:gd name="T3" fmla="*/ 42 h 430"/>
              <a:gd name="T4" fmla="*/ 66 w 160"/>
              <a:gd name="T5" fmla="*/ 108 h 430"/>
              <a:gd name="T6" fmla="*/ 16 w 160"/>
              <a:gd name="T7" fmla="*/ 331 h 430"/>
              <a:gd name="T8" fmla="*/ 160 w 160"/>
              <a:gd name="T9" fmla="*/ 430 h 43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0" h="430">
                <a:moveTo>
                  <a:pt x="61" y="0"/>
                </a:moveTo>
                <a:cubicBezTo>
                  <a:pt x="71" y="0"/>
                  <a:pt x="77" y="18"/>
                  <a:pt x="75" y="42"/>
                </a:cubicBezTo>
                <a:cubicBezTo>
                  <a:pt x="76" y="60"/>
                  <a:pt x="76" y="60"/>
                  <a:pt x="66" y="108"/>
                </a:cubicBezTo>
                <a:cubicBezTo>
                  <a:pt x="56" y="156"/>
                  <a:pt x="0" y="277"/>
                  <a:pt x="16" y="331"/>
                </a:cubicBezTo>
                <a:cubicBezTo>
                  <a:pt x="32" y="385"/>
                  <a:pt x="130" y="409"/>
                  <a:pt x="160" y="43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0" name="Freeform 46"/>
          <p:cNvSpPr/>
          <p:nvPr/>
        </p:nvSpPr>
        <p:spPr bwMode="auto">
          <a:xfrm>
            <a:off x="9575006" y="5399882"/>
            <a:ext cx="141288" cy="381000"/>
          </a:xfrm>
          <a:custGeom>
            <a:gdLst>
              <a:gd name="T0" fmla="*/ 0 w 79"/>
              <a:gd name="T1" fmla="*/ 0 h 240"/>
              <a:gd name="T2" fmla="*/ 13 w 79"/>
              <a:gd name="T3" fmla="*/ 97 h 240"/>
              <a:gd name="T4" fmla="*/ 79 w 79"/>
              <a:gd name="T5" fmla="*/ 240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9" h="240">
                <a:moveTo>
                  <a:pt x="0" y="0"/>
                </a:moveTo>
                <a:cubicBezTo>
                  <a:pt x="2" y="16"/>
                  <a:pt x="0" y="57"/>
                  <a:pt x="13" y="97"/>
                </a:cubicBezTo>
                <a:cubicBezTo>
                  <a:pt x="26" y="137"/>
                  <a:pt x="65" y="210"/>
                  <a:pt x="79" y="240"/>
                </a:cubicBezTo>
              </a:path>
            </a:pathLst>
          </a:custGeom>
          <a:noFill/>
          <a:ln w="28575" cap="flat" algn="ctr">
            <a:solidFill>
              <a:srgbClr val="000080"/>
            </a:solidFill>
            <a:prstDash val="dash"/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1" name="Freeform 47"/>
          <p:cNvSpPr/>
          <p:nvPr/>
        </p:nvSpPr>
        <p:spPr bwMode="auto">
          <a:xfrm>
            <a:off x="7963694" y="5595144"/>
            <a:ext cx="1612900" cy="319088"/>
          </a:xfrm>
          <a:custGeom>
            <a:gdLst>
              <a:gd name="T0" fmla="*/ 903 w 903"/>
              <a:gd name="T1" fmla="*/ 115 h 201"/>
              <a:gd name="T2" fmla="*/ 800 w 903"/>
              <a:gd name="T3" fmla="*/ 87 h 201"/>
              <a:gd name="T4" fmla="*/ 659 w 903"/>
              <a:gd name="T5" fmla="*/ 109 h 201"/>
              <a:gd name="T6" fmla="*/ 488 w 903"/>
              <a:gd name="T7" fmla="*/ 193 h 201"/>
              <a:gd name="T8" fmla="*/ 312 w 903"/>
              <a:gd name="T9" fmla="*/ 157 h 201"/>
              <a:gd name="T10" fmla="*/ 170 w 903"/>
              <a:gd name="T11" fmla="*/ 55 h 201"/>
              <a:gd name="T12" fmla="*/ 0 w 903"/>
              <a:gd name="T13" fmla="*/ 0 h 20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3" h="201">
                <a:moveTo>
                  <a:pt x="903" y="115"/>
                </a:moveTo>
                <a:cubicBezTo>
                  <a:pt x="886" y="110"/>
                  <a:pt x="841" y="88"/>
                  <a:pt x="800" y="87"/>
                </a:cubicBezTo>
                <a:cubicBezTo>
                  <a:pt x="759" y="86"/>
                  <a:pt x="711" y="91"/>
                  <a:pt x="659" y="109"/>
                </a:cubicBezTo>
                <a:cubicBezTo>
                  <a:pt x="607" y="127"/>
                  <a:pt x="546" y="185"/>
                  <a:pt x="488" y="193"/>
                </a:cubicBezTo>
                <a:cubicBezTo>
                  <a:pt x="430" y="201"/>
                  <a:pt x="365" y="180"/>
                  <a:pt x="312" y="157"/>
                </a:cubicBezTo>
                <a:cubicBezTo>
                  <a:pt x="259" y="134"/>
                  <a:pt x="222" y="81"/>
                  <a:pt x="170" y="55"/>
                </a:cubicBezTo>
                <a:cubicBezTo>
                  <a:pt x="118" y="29"/>
                  <a:pt x="35" y="11"/>
                  <a:pt x="0" y="0"/>
                </a:cubicBezTo>
              </a:path>
            </a:pathLst>
          </a:custGeom>
          <a:noFill/>
          <a:ln w="28575" cap="flat" algn="ctr">
            <a:solidFill>
              <a:srgbClr val="000080"/>
            </a:solidFill>
            <a:prstDash val="dash"/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grpSp>
        <p:nvGrpSpPr>
          <p:cNvPr id="52" name="Group 48"/>
          <p:cNvGrpSpPr/>
          <p:nvPr/>
        </p:nvGrpSpPr>
        <p:grpSpPr>
          <a:xfrm>
            <a:off x="2648744" y="4820444"/>
            <a:ext cx="398462" cy="1812925"/>
            <a:chOff x="1050" y="2886"/>
            <a:chExt cx="223" cy="1142"/>
          </a:xfrm>
        </p:grpSpPr>
        <p:sp>
          <p:nvSpPr>
            <p:cNvPr id="153" name="Freeform 49"/>
            <p:cNvSpPr/>
            <p:nvPr/>
          </p:nvSpPr>
          <p:spPr bwMode="auto">
            <a:xfrm>
              <a:off x="1050" y="2886"/>
              <a:ext cx="223" cy="1142"/>
            </a:xfrm>
            <a:custGeom>
              <a:gdLst>
                <a:gd name="T0" fmla="*/ 23 w 223"/>
                <a:gd name="T1" fmla="*/ 1142 h 1142"/>
                <a:gd name="T2" fmla="*/ 72 w 223"/>
                <a:gd name="T3" fmla="*/ 1079 h 1142"/>
                <a:gd name="T4" fmla="*/ 174 w 223"/>
                <a:gd name="T5" fmla="*/ 1050 h 1142"/>
                <a:gd name="T6" fmla="*/ 209 w 223"/>
                <a:gd name="T7" fmla="*/ 851 h 1142"/>
                <a:gd name="T8" fmla="*/ 188 w 223"/>
                <a:gd name="T9" fmla="*/ 759 h 1142"/>
                <a:gd name="T10" fmla="*/ 215 w 223"/>
                <a:gd name="T11" fmla="*/ 680 h 1142"/>
                <a:gd name="T12" fmla="*/ 138 w 223"/>
                <a:gd name="T13" fmla="*/ 647 h 1142"/>
                <a:gd name="T14" fmla="*/ 75 w 223"/>
                <a:gd name="T15" fmla="*/ 522 h 1142"/>
                <a:gd name="T16" fmla="*/ 30 w 223"/>
                <a:gd name="T17" fmla="*/ 440 h 1142"/>
                <a:gd name="T18" fmla="*/ 3 w 223"/>
                <a:gd name="T19" fmla="*/ 282 h 1142"/>
                <a:gd name="T20" fmla="*/ 50 w 223"/>
                <a:gd name="T21" fmla="*/ 138 h 1142"/>
                <a:gd name="T22" fmla="*/ 69 w 223"/>
                <a:gd name="T23" fmla="*/ 69 h 1142"/>
                <a:gd name="T24" fmla="*/ 54 w 223"/>
                <a:gd name="T25" fmla="*/ 0 h 114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1142">
                  <a:moveTo>
                    <a:pt x="23" y="1142"/>
                  </a:moveTo>
                  <a:cubicBezTo>
                    <a:pt x="31" y="1132"/>
                    <a:pt x="47" y="1094"/>
                    <a:pt x="72" y="1079"/>
                  </a:cubicBezTo>
                  <a:cubicBezTo>
                    <a:pt x="97" y="1064"/>
                    <a:pt x="151" y="1088"/>
                    <a:pt x="174" y="1050"/>
                  </a:cubicBezTo>
                  <a:cubicBezTo>
                    <a:pt x="197" y="1012"/>
                    <a:pt x="207" y="899"/>
                    <a:pt x="209" y="851"/>
                  </a:cubicBezTo>
                  <a:cubicBezTo>
                    <a:pt x="211" y="803"/>
                    <a:pt x="187" y="787"/>
                    <a:pt x="188" y="759"/>
                  </a:cubicBezTo>
                  <a:cubicBezTo>
                    <a:pt x="189" y="731"/>
                    <a:pt x="223" y="699"/>
                    <a:pt x="215" y="680"/>
                  </a:cubicBezTo>
                  <a:cubicBezTo>
                    <a:pt x="207" y="661"/>
                    <a:pt x="161" y="673"/>
                    <a:pt x="138" y="647"/>
                  </a:cubicBezTo>
                  <a:cubicBezTo>
                    <a:pt x="115" y="621"/>
                    <a:pt x="93" y="556"/>
                    <a:pt x="75" y="522"/>
                  </a:cubicBezTo>
                  <a:cubicBezTo>
                    <a:pt x="57" y="488"/>
                    <a:pt x="42" y="480"/>
                    <a:pt x="30" y="440"/>
                  </a:cubicBezTo>
                  <a:cubicBezTo>
                    <a:pt x="18" y="400"/>
                    <a:pt x="0" y="332"/>
                    <a:pt x="3" y="282"/>
                  </a:cubicBezTo>
                  <a:cubicBezTo>
                    <a:pt x="6" y="232"/>
                    <a:pt x="39" y="173"/>
                    <a:pt x="50" y="138"/>
                  </a:cubicBezTo>
                  <a:cubicBezTo>
                    <a:pt x="61" y="103"/>
                    <a:pt x="68" y="92"/>
                    <a:pt x="69" y="69"/>
                  </a:cubicBezTo>
                  <a:cubicBezTo>
                    <a:pt x="70" y="46"/>
                    <a:pt x="57" y="14"/>
                    <a:pt x="54" y="0"/>
                  </a:cubicBezTo>
                </a:path>
              </a:pathLst>
            </a:custGeom>
            <a:noFill/>
            <a:ln w="12700" algn="ctr">
              <a:solidFill>
                <a:srgbClr val="3366FF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4" name="Freeform 50"/>
            <p:cNvSpPr/>
            <p:nvPr/>
          </p:nvSpPr>
          <p:spPr bwMode="auto">
            <a:xfrm>
              <a:off x="1095" y="2887"/>
              <a:ext cx="152" cy="160"/>
            </a:xfrm>
            <a:custGeom>
              <a:gdLst>
                <a:gd name="T0" fmla="*/ 0 w 152"/>
                <a:gd name="T1" fmla="*/ 160 h 160"/>
                <a:gd name="T2" fmla="*/ 65 w 152"/>
                <a:gd name="T3" fmla="*/ 122 h 160"/>
                <a:gd name="T4" fmla="*/ 90 w 152"/>
                <a:gd name="T5" fmla="*/ 55 h 160"/>
                <a:gd name="T6" fmla="*/ 152 w 152"/>
                <a:gd name="T7" fmla="*/ 0 h 16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2" h="160">
                  <a:moveTo>
                    <a:pt x="0" y="160"/>
                  </a:moveTo>
                  <a:cubicBezTo>
                    <a:pt x="11" y="154"/>
                    <a:pt x="50" y="139"/>
                    <a:pt x="65" y="122"/>
                  </a:cubicBezTo>
                  <a:cubicBezTo>
                    <a:pt x="80" y="105"/>
                    <a:pt x="76" y="75"/>
                    <a:pt x="90" y="55"/>
                  </a:cubicBezTo>
                  <a:cubicBezTo>
                    <a:pt x="104" y="35"/>
                    <a:pt x="139" y="11"/>
                    <a:pt x="152" y="0"/>
                  </a:cubicBezTo>
                </a:path>
              </a:pathLst>
            </a:custGeom>
            <a:noFill/>
            <a:ln w="12700" algn="ctr">
              <a:solidFill>
                <a:srgbClr val="3366FF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53" name="Freeform 51"/>
          <p:cNvSpPr/>
          <p:nvPr/>
        </p:nvSpPr>
        <p:spPr bwMode="auto">
          <a:xfrm>
            <a:off x="7763669" y="5934869"/>
            <a:ext cx="1919287" cy="150813"/>
          </a:xfrm>
          <a:custGeom>
            <a:gdLst>
              <a:gd name="T0" fmla="*/ 1074 w 1074"/>
              <a:gd name="T1" fmla="*/ 75 h 95"/>
              <a:gd name="T2" fmla="*/ 1011 w 1074"/>
              <a:gd name="T3" fmla="*/ 75 h 95"/>
              <a:gd name="T4" fmla="*/ 855 w 1074"/>
              <a:gd name="T5" fmla="*/ 6 h 95"/>
              <a:gd name="T6" fmla="*/ 577 w 1074"/>
              <a:gd name="T7" fmla="*/ 41 h 95"/>
              <a:gd name="T8" fmla="*/ 340 w 1074"/>
              <a:gd name="T9" fmla="*/ 95 h 95"/>
              <a:gd name="T10" fmla="*/ 0 w 1074"/>
              <a:gd name="T11" fmla="*/ 42 h 9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95">
                <a:moveTo>
                  <a:pt x="1074" y="75"/>
                </a:moveTo>
                <a:cubicBezTo>
                  <a:pt x="1064" y="75"/>
                  <a:pt x="1047" y="86"/>
                  <a:pt x="1011" y="75"/>
                </a:cubicBezTo>
                <a:cubicBezTo>
                  <a:pt x="975" y="64"/>
                  <a:pt x="927" y="12"/>
                  <a:pt x="855" y="6"/>
                </a:cubicBezTo>
                <a:cubicBezTo>
                  <a:pt x="783" y="0"/>
                  <a:pt x="663" y="26"/>
                  <a:pt x="577" y="41"/>
                </a:cubicBezTo>
                <a:cubicBezTo>
                  <a:pt x="491" y="56"/>
                  <a:pt x="436" y="95"/>
                  <a:pt x="340" y="95"/>
                </a:cubicBezTo>
                <a:cubicBezTo>
                  <a:pt x="244" y="95"/>
                  <a:pt x="71" y="53"/>
                  <a:pt x="0" y="42"/>
                </a:cubicBezTo>
              </a:path>
            </a:pathLst>
          </a:custGeom>
          <a:noFill/>
          <a:ln w="28575" cap="flat" algn="ctr">
            <a:solidFill>
              <a:srgbClr val="000080"/>
            </a:solidFill>
            <a:prstDash val="dash"/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4" name="Freeform 52"/>
          <p:cNvSpPr/>
          <p:nvPr/>
        </p:nvSpPr>
        <p:spPr bwMode="auto">
          <a:xfrm>
            <a:off x="6193631" y="5125244"/>
            <a:ext cx="1704975" cy="446088"/>
          </a:xfrm>
          <a:custGeom>
            <a:gdLst>
              <a:gd name="T0" fmla="*/ 954 w 954"/>
              <a:gd name="T1" fmla="*/ 281 h 281"/>
              <a:gd name="T2" fmla="*/ 664 w 954"/>
              <a:gd name="T3" fmla="*/ 239 h 281"/>
              <a:gd name="T4" fmla="*/ 456 w 954"/>
              <a:gd name="T5" fmla="*/ 159 h 281"/>
              <a:gd name="T6" fmla="*/ 154 w 954"/>
              <a:gd name="T7" fmla="*/ 77 h 281"/>
              <a:gd name="T8" fmla="*/ 0 w 954"/>
              <a:gd name="T9" fmla="*/ 0 h 28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54" h="281">
                <a:moveTo>
                  <a:pt x="954" y="281"/>
                </a:moveTo>
                <a:cubicBezTo>
                  <a:pt x="906" y="274"/>
                  <a:pt x="747" y="259"/>
                  <a:pt x="664" y="239"/>
                </a:cubicBezTo>
                <a:cubicBezTo>
                  <a:pt x="581" y="219"/>
                  <a:pt x="541" y="186"/>
                  <a:pt x="456" y="159"/>
                </a:cubicBezTo>
                <a:cubicBezTo>
                  <a:pt x="371" y="132"/>
                  <a:pt x="230" y="103"/>
                  <a:pt x="154" y="77"/>
                </a:cubicBezTo>
                <a:cubicBezTo>
                  <a:pt x="78" y="51"/>
                  <a:pt x="32" y="16"/>
                  <a:pt x="0" y="0"/>
                </a:cubicBezTo>
              </a:path>
            </a:pathLst>
          </a:custGeom>
          <a:noFill/>
          <a:ln w="28575" cap="flat" algn="ctr">
            <a:solidFill>
              <a:srgbClr val="000080"/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5" name="Freeform 53"/>
          <p:cNvSpPr/>
          <p:nvPr/>
        </p:nvSpPr>
        <p:spPr bwMode="auto">
          <a:xfrm>
            <a:off x="2797969" y="4899819"/>
            <a:ext cx="660400" cy="93663"/>
          </a:xfrm>
          <a:custGeom>
            <a:gdLst>
              <a:gd name="T0" fmla="*/ 370 w 370"/>
              <a:gd name="T1" fmla="*/ 0 h 59"/>
              <a:gd name="T2" fmla="*/ 265 w 370"/>
              <a:gd name="T3" fmla="*/ 51 h 59"/>
              <a:gd name="T4" fmla="*/ 154 w 370"/>
              <a:gd name="T5" fmla="*/ 48 h 59"/>
              <a:gd name="T6" fmla="*/ 0 w 370"/>
              <a:gd name="T7" fmla="*/ 3 h 5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0" h="59">
                <a:moveTo>
                  <a:pt x="370" y="0"/>
                </a:moveTo>
                <a:cubicBezTo>
                  <a:pt x="357" y="13"/>
                  <a:pt x="301" y="43"/>
                  <a:pt x="265" y="51"/>
                </a:cubicBezTo>
                <a:cubicBezTo>
                  <a:pt x="229" y="59"/>
                  <a:pt x="198" y="56"/>
                  <a:pt x="154" y="48"/>
                </a:cubicBezTo>
                <a:cubicBezTo>
                  <a:pt x="110" y="40"/>
                  <a:pt x="32" y="12"/>
                  <a:pt x="0" y="3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6" name="Freeform 54"/>
          <p:cNvSpPr/>
          <p:nvPr/>
        </p:nvSpPr>
        <p:spPr bwMode="auto">
          <a:xfrm>
            <a:off x="767556" y="1859757"/>
            <a:ext cx="4033838" cy="3070225"/>
          </a:xfrm>
          <a:custGeom>
            <a:gdLst>
              <a:gd name="T0" fmla="*/ 57 w 2259"/>
              <a:gd name="T1" fmla="*/ 1771 h 1934"/>
              <a:gd name="T2" fmla="*/ 298 w 2259"/>
              <a:gd name="T3" fmla="*/ 1670 h 1934"/>
              <a:gd name="T4" fmla="*/ 504 w 2259"/>
              <a:gd name="T5" fmla="*/ 1766 h 1934"/>
              <a:gd name="T6" fmla="*/ 841 w 2259"/>
              <a:gd name="T7" fmla="*/ 1867 h 1934"/>
              <a:gd name="T8" fmla="*/ 1212 w 2259"/>
              <a:gd name="T9" fmla="*/ 1883 h 1934"/>
              <a:gd name="T10" fmla="*/ 1314 w 2259"/>
              <a:gd name="T11" fmla="*/ 1931 h 1934"/>
              <a:gd name="T12" fmla="*/ 1528 w 2259"/>
              <a:gd name="T13" fmla="*/ 1825 h 1934"/>
              <a:gd name="T14" fmla="*/ 1648 w 2259"/>
              <a:gd name="T15" fmla="*/ 1565 h 1934"/>
              <a:gd name="T16" fmla="*/ 1668 w 2259"/>
              <a:gd name="T17" fmla="*/ 1321 h 1934"/>
              <a:gd name="T18" fmla="*/ 1563 w 2259"/>
              <a:gd name="T19" fmla="*/ 1262 h 1934"/>
              <a:gd name="T20" fmla="*/ 1255 w 2259"/>
              <a:gd name="T21" fmla="*/ 1219 h 1934"/>
              <a:gd name="T22" fmla="*/ 1083 w 2259"/>
              <a:gd name="T23" fmla="*/ 1285 h 1934"/>
              <a:gd name="T24" fmla="*/ 967 w 2259"/>
              <a:gd name="T25" fmla="*/ 1189 h 1934"/>
              <a:gd name="T26" fmla="*/ 877 w 2259"/>
              <a:gd name="T27" fmla="*/ 1150 h 1934"/>
              <a:gd name="T28" fmla="*/ 787 w 2259"/>
              <a:gd name="T29" fmla="*/ 1001 h 1934"/>
              <a:gd name="T30" fmla="*/ 820 w 2259"/>
              <a:gd name="T31" fmla="*/ 968 h 1934"/>
              <a:gd name="T32" fmla="*/ 838 w 2259"/>
              <a:gd name="T33" fmla="*/ 880 h 1934"/>
              <a:gd name="T34" fmla="*/ 895 w 2259"/>
              <a:gd name="T35" fmla="*/ 754 h 1934"/>
              <a:gd name="T36" fmla="*/ 1168 w 2259"/>
              <a:gd name="T37" fmla="*/ 728 h 1934"/>
              <a:gd name="T38" fmla="*/ 1287 w 2259"/>
              <a:gd name="T39" fmla="*/ 694 h 1934"/>
              <a:gd name="T40" fmla="*/ 1473 w 2259"/>
              <a:gd name="T41" fmla="*/ 628 h 1934"/>
              <a:gd name="T42" fmla="*/ 1677 w 2259"/>
              <a:gd name="T43" fmla="*/ 670 h 1934"/>
              <a:gd name="T44" fmla="*/ 1890 w 2259"/>
              <a:gd name="T45" fmla="*/ 761 h 1934"/>
              <a:gd name="T46" fmla="*/ 2205 w 2259"/>
              <a:gd name="T47" fmla="*/ 736 h 1934"/>
              <a:gd name="T48" fmla="*/ 1945 w 2259"/>
              <a:gd name="T49" fmla="*/ 328 h 1934"/>
              <a:gd name="T50" fmla="*/ 1899 w 2259"/>
              <a:gd name="T51" fmla="*/ 223 h 1934"/>
              <a:gd name="T52" fmla="*/ 1923 w 2259"/>
              <a:gd name="T53" fmla="*/ 95 h 1934"/>
              <a:gd name="T54" fmla="*/ 2010 w 2259"/>
              <a:gd name="T55" fmla="*/ 2 h 1934"/>
              <a:gd name="T56" fmla="*/ 1825 w 2259"/>
              <a:gd name="T57" fmla="*/ 49 h 1934"/>
              <a:gd name="T58" fmla="*/ 1683 w 2259"/>
              <a:gd name="T59" fmla="*/ 100 h 1934"/>
              <a:gd name="T60" fmla="*/ 1596 w 2259"/>
              <a:gd name="T61" fmla="*/ 128 h 1934"/>
              <a:gd name="T62" fmla="*/ 1686 w 2259"/>
              <a:gd name="T63" fmla="*/ 215 h 1934"/>
              <a:gd name="T64" fmla="*/ 1738 w 2259"/>
              <a:gd name="T65" fmla="*/ 208 h 1934"/>
              <a:gd name="T66" fmla="*/ 1780 w 2259"/>
              <a:gd name="T67" fmla="*/ 268 h 1934"/>
              <a:gd name="T68" fmla="*/ 1590 w 2259"/>
              <a:gd name="T69" fmla="*/ 337 h 1934"/>
              <a:gd name="T70" fmla="*/ 1447 w 2259"/>
              <a:gd name="T71" fmla="*/ 196 h 1934"/>
              <a:gd name="T72" fmla="*/ 1404 w 2259"/>
              <a:gd name="T73" fmla="*/ 53 h 1934"/>
              <a:gd name="T74" fmla="*/ 1221 w 2259"/>
              <a:gd name="T75" fmla="*/ 154 h 1934"/>
              <a:gd name="T76" fmla="*/ 1060 w 2259"/>
              <a:gd name="T77" fmla="*/ 410 h 1934"/>
              <a:gd name="T78" fmla="*/ 979 w 2259"/>
              <a:gd name="T79" fmla="*/ 521 h 1934"/>
              <a:gd name="T80" fmla="*/ 1092 w 2259"/>
              <a:gd name="T81" fmla="*/ 695 h 1934"/>
              <a:gd name="T82" fmla="*/ 817 w 2259"/>
              <a:gd name="T83" fmla="*/ 742 h 1934"/>
              <a:gd name="T84" fmla="*/ 759 w 2259"/>
              <a:gd name="T85" fmla="*/ 650 h 1934"/>
              <a:gd name="T86" fmla="*/ 613 w 2259"/>
              <a:gd name="T87" fmla="*/ 640 h 1934"/>
              <a:gd name="T88" fmla="*/ 525 w 2259"/>
              <a:gd name="T89" fmla="*/ 725 h 1934"/>
              <a:gd name="T90" fmla="*/ 489 w 2259"/>
              <a:gd name="T91" fmla="*/ 934 h 1934"/>
              <a:gd name="T92" fmla="*/ 549 w 2259"/>
              <a:gd name="T93" fmla="*/ 1042 h 1934"/>
              <a:gd name="T94" fmla="*/ 589 w 2259"/>
              <a:gd name="T95" fmla="*/ 1145 h 1934"/>
              <a:gd name="T96" fmla="*/ 523 w 2259"/>
              <a:gd name="T97" fmla="*/ 1135 h 1934"/>
              <a:gd name="T98" fmla="*/ 483 w 2259"/>
              <a:gd name="T99" fmla="*/ 1258 h 1934"/>
              <a:gd name="T100" fmla="*/ 387 w 2259"/>
              <a:gd name="T101" fmla="*/ 1201 h 1934"/>
              <a:gd name="T102" fmla="*/ 318 w 2259"/>
              <a:gd name="T103" fmla="*/ 1099 h 1934"/>
              <a:gd name="T104" fmla="*/ 318 w 2259"/>
              <a:gd name="T105" fmla="*/ 1013 h 1934"/>
              <a:gd name="T106" fmla="*/ 264 w 2259"/>
              <a:gd name="T107" fmla="*/ 854 h 1934"/>
              <a:gd name="T108" fmla="*/ 219 w 2259"/>
              <a:gd name="T109" fmla="*/ 565 h 1934"/>
              <a:gd name="T110" fmla="*/ 78 w 2259"/>
              <a:gd name="T111" fmla="*/ 436 h 1934"/>
              <a:gd name="T112" fmla="*/ 43 w 2259"/>
              <a:gd name="T113" fmla="*/ 335 h 1934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259" h="1933">
                <a:moveTo>
                  <a:pt x="4" y="1925"/>
                </a:moveTo>
                <a:lnTo>
                  <a:pt x="4" y="1925"/>
                </a:lnTo>
                <a:cubicBezTo>
                  <a:pt x="8" y="1909"/>
                  <a:pt x="35" y="1908"/>
                  <a:pt x="43" y="1882"/>
                </a:cubicBezTo>
                <a:cubicBezTo>
                  <a:pt x="52" y="1857"/>
                  <a:pt x="46" y="1798"/>
                  <a:pt x="57" y="1771"/>
                </a:cubicBezTo>
                <a:cubicBezTo>
                  <a:pt x="68" y="1744"/>
                  <a:pt x="95" y="1736"/>
                  <a:pt x="112" y="1720"/>
                </a:cubicBezTo>
                <a:cubicBezTo>
                  <a:pt x="129" y="1704"/>
                  <a:pt x="137" y="1681"/>
                  <a:pt x="157" y="1673"/>
                </a:cubicBezTo>
                <a:cubicBezTo>
                  <a:pt x="177" y="1665"/>
                  <a:pt x="208" y="1673"/>
                  <a:pt x="231" y="1673"/>
                </a:cubicBezTo>
                <a:cubicBezTo>
                  <a:pt x="254" y="1673"/>
                  <a:pt x="280" y="1664"/>
                  <a:pt x="298" y="1670"/>
                </a:cubicBezTo>
                <a:cubicBezTo>
                  <a:pt x="316" y="1676"/>
                  <a:pt x="324" y="1705"/>
                  <a:pt x="343" y="1712"/>
                </a:cubicBezTo>
                <a:cubicBezTo>
                  <a:pt x="362" y="1719"/>
                  <a:pt x="397" y="1702"/>
                  <a:pt x="414" y="1709"/>
                </a:cubicBezTo>
                <a:cubicBezTo>
                  <a:pt x="431" y="1716"/>
                  <a:pt x="429" y="1748"/>
                  <a:pt x="444" y="1757"/>
                </a:cubicBezTo>
                <a:cubicBezTo>
                  <a:pt x="459" y="1766"/>
                  <a:pt x="482" y="1763"/>
                  <a:pt x="504" y="1766"/>
                </a:cubicBezTo>
                <a:cubicBezTo>
                  <a:pt x="526" y="1769"/>
                  <a:pt x="555" y="1775"/>
                  <a:pt x="579" y="1777"/>
                </a:cubicBezTo>
                <a:cubicBezTo>
                  <a:pt x="603" y="1779"/>
                  <a:pt x="611" y="1768"/>
                  <a:pt x="646" y="1775"/>
                </a:cubicBezTo>
                <a:cubicBezTo>
                  <a:pt x="681" y="1782"/>
                  <a:pt x="760" y="1807"/>
                  <a:pt x="792" y="1822"/>
                </a:cubicBezTo>
                <a:cubicBezTo>
                  <a:pt x="824" y="1837"/>
                  <a:pt x="825" y="1856"/>
                  <a:pt x="841" y="1867"/>
                </a:cubicBezTo>
                <a:cubicBezTo>
                  <a:pt x="857" y="1878"/>
                  <a:pt x="869" y="1881"/>
                  <a:pt x="889" y="1889"/>
                </a:cubicBezTo>
                <a:cubicBezTo>
                  <a:pt x="909" y="1897"/>
                  <a:pt x="919" y="1923"/>
                  <a:pt x="961" y="1916"/>
                </a:cubicBezTo>
                <a:cubicBezTo>
                  <a:pt x="1003" y="1909"/>
                  <a:pt x="1102" y="1852"/>
                  <a:pt x="1144" y="1847"/>
                </a:cubicBezTo>
                <a:cubicBezTo>
                  <a:pt x="1186" y="1842"/>
                  <a:pt x="1195" y="1880"/>
                  <a:pt x="1212" y="1883"/>
                </a:cubicBezTo>
                <a:cubicBezTo>
                  <a:pt x="1229" y="1886"/>
                  <a:pt x="1240" y="1861"/>
                  <a:pt x="1249" y="1864"/>
                </a:cubicBezTo>
                <a:cubicBezTo>
                  <a:pt x="1258" y="1867"/>
                  <a:pt x="1261" y="1895"/>
                  <a:pt x="1269" y="1901"/>
                </a:cubicBezTo>
                <a:cubicBezTo>
                  <a:pt x="1277" y="1907"/>
                  <a:pt x="1288" y="1895"/>
                  <a:pt x="1296" y="1900"/>
                </a:cubicBezTo>
                <a:cubicBezTo>
                  <a:pt x="1304" y="1905"/>
                  <a:pt x="1300" y="1928"/>
                  <a:pt x="1314" y="1931"/>
                </a:cubicBezTo>
                <a:cubicBezTo>
                  <a:pt x="1328" y="1934"/>
                  <a:pt x="1361" y="1919"/>
                  <a:pt x="1378" y="1919"/>
                </a:cubicBezTo>
                <a:cubicBezTo>
                  <a:pt x="1395" y="1919"/>
                  <a:pt x="1396" y="1934"/>
                  <a:pt x="1414" y="1931"/>
                </a:cubicBezTo>
                <a:cubicBezTo>
                  <a:pt x="1432" y="1928"/>
                  <a:pt x="1469" y="1918"/>
                  <a:pt x="1488" y="1900"/>
                </a:cubicBezTo>
                <a:cubicBezTo>
                  <a:pt x="1507" y="1882"/>
                  <a:pt x="1518" y="1843"/>
                  <a:pt x="1528" y="1825"/>
                </a:cubicBezTo>
                <a:cubicBezTo>
                  <a:pt x="1538" y="1807"/>
                  <a:pt x="1542" y="1809"/>
                  <a:pt x="1549" y="1793"/>
                </a:cubicBezTo>
                <a:cubicBezTo>
                  <a:pt x="1556" y="1777"/>
                  <a:pt x="1556" y="1756"/>
                  <a:pt x="1569" y="1729"/>
                </a:cubicBezTo>
                <a:cubicBezTo>
                  <a:pt x="1582" y="1702"/>
                  <a:pt x="1616" y="1655"/>
                  <a:pt x="1629" y="1628"/>
                </a:cubicBezTo>
                <a:cubicBezTo>
                  <a:pt x="1642" y="1601"/>
                  <a:pt x="1641" y="1581"/>
                  <a:pt x="1648" y="1565"/>
                </a:cubicBezTo>
                <a:cubicBezTo>
                  <a:pt x="1655" y="1549"/>
                  <a:pt x="1664" y="1550"/>
                  <a:pt x="1669" y="1534"/>
                </a:cubicBezTo>
                <a:cubicBezTo>
                  <a:pt x="1674" y="1518"/>
                  <a:pt x="1682" y="1487"/>
                  <a:pt x="1681" y="1468"/>
                </a:cubicBezTo>
                <a:cubicBezTo>
                  <a:pt x="1680" y="1449"/>
                  <a:pt x="1667" y="1441"/>
                  <a:pt x="1665" y="1417"/>
                </a:cubicBezTo>
                <a:cubicBezTo>
                  <a:pt x="1663" y="1393"/>
                  <a:pt x="1657" y="1345"/>
                  <a:pt x="1668" y="1321"/>
                </a:cubicBezTo>
                <a:cubicBezTo>
                  <a:pt x="1679" y="1297"/>
                  <a:pt x="1728" y="1281"/>
                  <a:pt x="1732" y="1270"/>
                </a:cubicBezTo>
                <a:cubicBezTo>
                  <a:pt x="1736" y="1259"/>
                  <a:pt x="1708" y="1254"/>
                  <a:pt x="1690" y="1255"/>
                </a:cubicBezTo>
                <a:cubicBezTo>
                  <a:pt x="1672" y="1256"/>
                  <a:pt x="1647" y="1275"/>
                  <a:pt x="1626" y="1276"/>
                </a:cubicBezTo>
                <a:cubicBezTo>
                  <a:pt x="1605" y="1277"/>
                  <a:pt x="1586" y="1255"/>
                  <a:pt x="1563" y="1262"/>
                </a:cubicBezTo>
                <a:cubicBezTo>
                  <a:pt x="1540" y="1269"/>
                  <a:pt x="1518" y="1306"/>
                  <a:pt x="1486" y="1318"/>
                </a:cubicBezTo>
                <a:cubicBezTo>
                  <a:pt x="1454" y="1330"/>
                  <a:pt x="1406" y="1344"/>
                  <a:pt x="1372" y="1334"/>
                </a:cubicBezTo>
                <a:cubicBezTo>
                  <a:pt x="1338" y="1324"/>
                  <a:pt x="1304" y="1274"/>
                  <a:pt x="1284" y="1255"/>
                </a:cubicBezTo>
                <a:cubicBezTo>
                  <a:pt x="1264" y="1236"/>
                  <a:pt x="1273" y="1225"/>
                  <a:pt x="1255" y="1219"/>
                </a:cubicBezTo>
                <a:cubicBezTo>
                  <a:pt x="1237" y="1213"/>
                  <a:pt x="1194" y="1209"/>
                  <a:pt x="1176" y="1220"/>
                </a:cubicBezTo>
                <a:cubicBezTo>
                  <a:pt x="1158" y="1231"/>
                  <a:pt x="1160" y="1277"/>
                  <a:pt x="1149" y="1286"/>
                </a:cubicBezTo>
                <a:cubicBezTo>
                  <a:pt x="1138" y="1295"/>
                  <a:pt x="1118" y="1276"/>
                  <a:pt x="1107" y="1276"/>
                </a:cubicBezTo>
                <a:cubicBezTo>
                  <a:pt x="1096" y="1276"/>
                  <a:pt x="1096" y="1287"/>
                  <a:pt x="1083" y="1285"/>
                </a:cubicBezTo>
                <a:cubicBezTo>
                  <a:pt x="1070" y="1283"/>
                  <a:pt x="1040" y="1272"/>
                  <a:pt x="1029" y="1261"/>
                </a:cubicBezTo>
                <a:cubicBezTo>
                  <a:pt x="1018" y="1250"/>
                  <a:pt x="1024" y="1226"/>
                  <a:pt x="1017" y="1219"/>
                </a:cubicBezTo>
                <a:cubicBezTo>
                  <a:pt x="1010" y="1212"/>
                  <a:pt x="995" y="1222"/>
                  <a:pt x="987" y="1217"/>
                </a:cubicBezTo>
                <a:cubicBezTo>
                  <a:pt x="979" y="1212"/>
                  <a:pt x="975" y="1191"/>
                  <a:pt x="967" y="1189"/>
                </a:cubicBezTo>
                <a:cubicBezTo>
                  <a:pt x="959" y="1187"/>
                  <a:pt x="945" y="1200"/>
                  <a:pt x="937" y="1202"/>
                </a:cubicBezTo>
                <a:cubicBezTo>
                  <a:pt x="929" y="1204"/>
                  <a:pt x="921" y="1206"/>
                  <a:pt x="921" y="1199"/>
                </a:cubicBezTo>
                <a:cubicBezTo>
                  <a:pt x="921" y="1192"/>
                  <a:pt x="943" y="1165"/>
                  <a:pt x="936" y="1157"/>
                </a:cubicBezTo>
                <a:cubicBezTo>
                  <a:pt x="929" y="1149"/>
                  <a:pt x="886" y="1155"/>
                  <a:pt x="877" y="1150"/>
                </a:cubicBezTo>
                <a:cubicBezTo>
                  <a:pt x="868" y="1145"/>
                  <a:pt x="885" y="1136"/>
                  <a:pt x="880" y="1127"/>
                </a:cubicBezTo>
                <a:cubicBezTo>
                  <a:pt x="875" y="1118"/>
                  <a:pt x="848" y="1109"/>
                  <a:pt x="846" y="1094"/>
                </a:cubicBezTo>
                <a:cubicBezTo>
                  <a:pt x="844" y="1079"/>
                  <a:pt x="880" y="1053"/>
                  <a:pt x="870" y="1037"/>
                </a:cubicBezTo>
                <a:cubicBezTo>
                  <a:pt x="860" y="1021"/>
                  <a:pt x="799" y="1012"/>
                  <a:pt x="787" y="1001"/>
                </a:cubicBezTo>
                <a:cubicBezTo>
                  <a:pt x="775" y="990"/>
                  <a:pt x="795" y="980"/>
                  <a:pt x="796" y="970"/>
                </a:cubicBezTo>
                <a:cubicBezTo>
                  <a:pt x="797" y="960"/>
                  <a:pt x="791" y="949"/>
                  <a:pt x="792" y="941"/>
                </a:cubicBezTo>
                <a:cubicBezTo>
                  <a:pt x="793" y="933"/>
                  <a:pt x="797" y="919"/>
                  <a:pt x="802" y="923"/>
                </a:cubicBezTo>
                <a:cubicBezTo>
                  <a:pt x="807" y="927"/>
                  <a:pt x="813" y="957"/>
                  <a:pt x="820" y="968"/>
                </a:cubicBezTo>
                <a:cubicBezTo>
                  <a:pt x="827" y="979"/>
                  <a:pt x="844" y="992"/>
                  <a:pt x="847" y="988"/>
                </a:cubicBezTo>
                <a:cubicBezTo>
                  <a:pt x="850" y="984"/>
                  <a:pt x="834" y="957"/>
                  <a:pt x="837" y="946"/>
                </a:cubicBezTo>
                <a:cubicBezTo>
                  <a:pt x="840" y="935"/>
                  <a:pt x="864" y="933"/>
                  <a:pt x="864" y="922"/>
                </a:cubicBezTo>
                <a:cubicBezTo>
                  <a:pt x="864" y="911"/>
                  <a:pt x="838" y="892"/>
                  <a:pt x="838" y="880"/>
                </a:cubicBezTo>
                <a:cubicBezTo>
                  <a:pt x="838" y="868"/>
                  <a:pt x="873" y="856"/>
                  <a:pt x="865" y="848"/>
                </a:cubicBezTo>
                <a:cubicBezTo>
                  <a:pt x="857" y="840"/>
                  <a:pt x="799" y="844"/>
                  <a:pt x="792" y="832"/>
                </a:cubicBezTo>
                <a:cubicBezTo>
                  <a:pt x="785" y="820"/>
                  <a:pt x="806" y="788"/>
                  <a:pt x="823" y="775"/>
                </a:cubicBezTo>
                <a:cubicBezTo>
                  <a:pt x="840" y="762"/>
                  <a:pt x="859" y="757"/>
                  <a:pt x="895" y="754"/>
                </a:cubicBezTo>
                <a:cubicBezTo>
                  <a:pt x="931" y="751"/>
                  <a:pt x="1008" y="761"/>
                  <a:pt x="1041" y="757"/>
                </a:cubicBezTo>
                <a:cubicBezTo>
                  <a:pt x="1074" y="753"/>
                  <a:pt x="1072" y="733"/>
                  <a:pt x="1093" y="730"/>
                </a:cubicBezTo>
                <a:cubicBezTo>
                  <a:pt x="1114" y="727"/>
                  <a:pt x="1158" y="742"/>
                  <a:pt x="1170" y="742"/>
                </a:cubicBezTo>
                <a:cubicBezTo>
                  <a:pt x="1182" y="742"/>
                  <a:pt x="1178" y="734"/>
                  <a:pt x="1168" y="728"/>
                </a:cubicBezTo>
                <a:cubicBezTo>
                  <a:pt x="1158" y="722"/>
                  <a:pt x="1116" y="715"/>
                  <a:pt x="1110" y="706"/>
                </a:cubicBezTo>
                <a:cubicBezTo>
                  <a:pt x="1104" y="697"/>
                  <a:pt x="1114" y="680"/>
                  <a:pt x="1135" y="676"/>
                </a:cubicBezTo>
                <a:cubicBezTo>
                  <a:pt x="1156" y="672"/>
                  <a:pt x="1211" y="677"/>
                  <a:pt x="1236" y="680"/>
                </a:cubicBezTo>
                <a:cubicBezTo>
                  <a:pt x="1261" y="683"/>
                  <a:pt x="1271" y="695"/>
                  <a:pt x="1287" y="694"/>
                </a:cubicBezTo>
                <a:cubicBezTo>
                  <a:pt x="1303" y="693"/>
                  <a:pt x="1318" y="677"/>
                  <a:pt x="1332" y="671"/>
                </a:cubicBezTo>
                <a:cubicBezTo>
                  <a:pt x="1346" y="665"/>
                  <a:pt x="1361" y="667"/>
                  <a:pt x="1374" y="659"/>
                </a:cubicBezTo>
                <a:cubicBezTo>
                  <a:pt x="1387" y="651"/>
                  <a:pt x="1392" y="630"/>
                  <a:pt x="1408" y="625"/>
                </a:cubicBezTo>
                <a:cubicBezTo>
                  <a:pt x="1424" y="620"/>
                  <a:pt x="1455" y="631"/>
                  <a:pt x="1473" y="628"/>
                </a:cubicBezTo>
                <a:cubicBezTo>
                  <a:pt x="1491" y="625"/>
                  <a:pt x="1494" y="606"/>
                  <a:pt x="1515" y="605"/>
                </a:cubicBezTo>
                <a:cubicBezTo>
                  <a:pt x="1536" y="604"/>
                  <a:pt x="1574" y="619"/>
                  <a:pt x="1599" y="620"/>
                </a:cubicBezTo>
                <a:cubicBezTo>
                  <a:pt x="1624" y="621"/>
                  <a:pt x="1650" y="602"/>
                  <a:pt x="1663" y="610"/>
                </a:cubicBezTo>
                <a:cubicBezTo>
                  <a:pt x="1676" y="618"/>
                  <a:pt x="1663" y="661"/>
                  <a:pt x="1677" y="670"/>
                </a:cubicBezTo>
                <a:cubicBezTo>
                  <a:pt x="1691" y="679"/>
                  <a:pt x="1731" y="657"/>
                  <a:pt x="1747" y="667"/>
                </a:cubicBezTo>
                <a:cubicBezTo>
                  <a:pt x="1763" y="677"/>
                  <a:pt x="1761" y="720"/>
                  <a:pt x="1774" y="727"/>
                </a:cubicBezTo>
                <a:cubicBezTo>
                  <a:pt x="1787" y="734"/>
                  <a:pt x="1809" y="704"/>
                  <a:pt x="1828" y="710"/>
                </a:cubicBezTo>
                <a:cubicBezTo>
                  <a:pt x="1847" y="716"/>
                  <a:pt x="1857" y="752"/>
                  <a:pt x="1890" y="761"/>
                </a:cubicBezTo>
                <a:cubicBezTo>
                  <a:pt x="1923" y="770"/>
                  <a:pt x="1994" y="759"/>
                  <a:pt x="2029" y="763"/>
                </a:cubicBezTo>
                <a:cubicBezTo>
                  <a:pt x="2064" y="767"/>
                  <a:pt x="2082" y="785"/>
                  <a:pt x="2103" y="787"/>
                </a:cubicBezTo>
                <a:cubicBezTo>
                  <a:pt x="2124" y="789"/>
                  <a:pt x="2138" y="786"/>
                  <a:pt x="2155" y="778"/>
                </a:cubicBezTo>
                <a:cubicBezTo>
                  <a:pt x="2172" y="770"/>
                  <a:pt x="2189" y="751"/>
                  <a:pt x="2205" y="736"/>
                </a:cubicBezTo>
                <a:cubicBezTo>
                  <a:pt x="2221" y="721"/>
                  <a:pt x="2249" y="718"/>
                  <a:pt x="2254" y="689"/>
                </a:cubicBezTo>
                <a:cubicBezTo>
                  <a:pt x="2259" y="660"/>
                  <a:pt x="2252" y="595"/>
                  <a:pt x="2235" y="563"/>
                </a:cubicBezTo>
                <a:cubicBezTo>
                  <a:pt x="2218" y="531"/>
                  <a:pt x="2200" y="536"/>
                  <a:pt x="2152" y="497"/>
                </a:cubicBezTo>
                <a:cubicBezTo>
                  <a:pt x="2104" y="458"/>
                  <a:pt x="1990" y="360"/>
                  <a:pt x="1945" y="328"/>
                </a:cubicBezTo>
                <a:cubicBezTo>
                  <a:pt x="1900" y="296"/>
                  <a:pt x="1900" y="318"/>
                  <a:pt x="1881" y="304"/>
                </a:cubicBezTo>
                <a:cubicBezTo>
                  <a:pt x="1862" y="290"/>
                  <a:pt x="1838" y="257"/>
                  <a:pt x="1833" y="244"/>
                </a:cubicBezTo>
                <a:cubicBezTo>
                  <a:pt x="1828" y="231"/>
                  <a:pt x="1838" y="226"/>
                  <a:pt x="1849" y="223"/>
                </a:cubicBezTo>
                <a:cubicBezTo>
                  <a:pt x="1860" y="220"/>
                  <a:pt x="1890" y="229"/>
                  <a:pt x="1899" y="223"/>
                </a:cubicBezTo>
                <a:cubicBezTo>
                  <a:pt x="1908" y="217"/>
                  <a:pt x="1899" y="198"/>
                  <a:pt x="1903" y="187"/>
                </a:cubicBezTo>
                <a:cubicBezTo>
                  <a:pt x="1907" y="176"/>
                  <a:pt x="1913" y="163"/>
                  <a:pt x="1926" y="155"/>
                </a:cubicBezTo>
                <a:cubicBezTo>
                  <a:pt x="1939" y="147"/>
                  <a:pt x="1980" y="147"/>
                  <a:pt x="1980" y="137"/>
                </a:cubicBezTo>
                <a:cubicBezTo>
                  <a:pt x="1980" y="127"/>
                  <a:pt x="1929" y="108"/>
                  <a:pt x="1923" y="95"/>
                </a:cubicBezTo>
                <a:cubicBezTo>
                  <a:pt x="1917" y="82"/>
                  <a:pt x="1931" y="65"/>
                  <a:pt x="1942" y="56"/>
                </a:cubicBezTo>
                <a:cubicBezTo>
                  <a:pt x="1953" y="47"/>
                  <a:pt x="1974" y="48"/>
                  <a:pt x="1990" y="40"/>
                </a:cubicBezTo>
                <a:cubicBezTo>
                  <a:pt x="2006" y="32"/>
                  <a:pt x="2035" y="13"/>
                  <a:pt x="2038" y="7"/>
                </a:cubicBezTo>
                <a:cubicBezTo>
                  <a:pt x="2041" y="1"/>
                  <a:pt x="2022" y="0"/>
                  <a:pt x="2010" y="2"/>
                </a:cubicBezTo>
                <a:cubicBezTo>
                  <a:pt x="1998" y="4"/>
                  <a:pt x="1977" y="18"/>
                  <a:pt x="1966" y="19"/>
                </a:cubicBezTo>
                <a:cubicBezTo>
                  <a:pt x="1955" y="20"/>
                  <a:pt x="1959" y="6"/>
                  <a:pt x="1942" y="10"/>
                </a:cubicBezTo>
                <a:cubicBezTo>
                  <a:pt x="1925" y="14"/>
                  <a:pt x="1882" y="37"/>
                  <a:pt x="1863" y="43"/>
                </a:cubicBezTo>
                <a:cubicBezTo>
                  <a:pt x="1844" y="49"/>
                  <a:pt x="1838" y="45"/>
                  <a:pt x="1825" y="49"/>
                </a:cubicBezTo>
                <a:cubicBezTo>
                  <a:pt x="1812" y="53"/>
                  <a:pt x="1797" y="63"/>
                  <a:pt x="1783" y="67"/>
                </a:cubicBezTo>
                <a:cubicBezTo>
                  <a:pt x="1769" y="71"/>
                  <a:pt x="1750" y="68"/>
                  <a:pt x="1738" y="74"/>
                </a:cubicBezTo>
                <a:cubicBezTo>
                  <a:pt x="1726" y="80"/>
                  <a:pt x="1720" y="99"/>
                  <a:pt x="1711" y="103"/>
                </a:cubicBezTo>
                <a:cubicBezTo>
                  <a:pt x="1702" y="107"/>
                  <a:pt x="1693" y="96"/>
                  <a:pt x="1683" y="100"/>
                </a:cubicBezTo>
                <a:cubicBezTo>
                  <a:pt x="1673" y="104"/>
                  <a:pt x="1665" y="125"/>
                  <a:pt x="1651" y="127"/>
                </a:cubicBezTo>
                <a:cubicBezTo>
                  <a:pt x="1637" y="129"/>
                  <a:pt x="1608" y="111"/>
                  <a:pt x="1597" y="110"/>
                </a:cubicBezTo>
                <a:cubicBezTo>
                  <a:pt x="1586" y="109"/>
                  <a:pt x="1587" y="115"/>
                  <a:pt x="1587" y="118"/>
                </a:cubicBezTo>
                <a:cubicBezTo>
                  <a:pt x="1587" y="121"/>
                  <a:pt x="1590" y="123"/>
                  <a:pt x="1596" y="128"/>
                </a:cubicBezTo>
                <a:cubicBezTo>
                  <a:pt x="1602" y="133"/>
                  <a:pt x="1615" y="142"/>
                  <a:pt x="1624" y="146"/>
                </a:cubicBezTo>
                <a:cubicBezTo>
                  <a:pt x="1633" y="150"/>
                  <a:pt x="1641" y="142"/>
                  <a:pt x="1650" y="154"/>
                </a:cubicBezTo>
                <a:cubicBezTo>
                  <a:pt x="1659" y="166"/>
                  <a:pt x="1672" y="210"/>
                  <a:pt x="1678" y="220"/>
                </a:cubicBezTo>
                <a:cubicBezTo>
                  <a:pt x="1684" y="230"/>
                  <a:pt x="1686" y="228"/>
                  <a:pt x="1686" y="215"/>
                </a:cubicBezTo>
                <a:cubicBezTo>
                  <a:pt x="1686" y="202"/>
                  <a:pt x="1674" y="155"/>
                  <a:pt x="1675" y="143"/>
                </a:cubicBezTo>
                <a:cubicBezTo>
                  <a:pt x="1676" y="131"/>
                  <a:pt x="1687" y="131"/>
                  <a:pt x="1692" y="143"/>
                </a:cubicBezTo>
                <a:cubicBezTo>
                  <a:pt x="1697" y="155"/>
                  <a:pt x="1699" y="204"/>
                  <a:pt x="1707" y="215"/>
                </a:cubicBezTo>
                <a:cubicBezTo>
                  <a:pt x="1715" y="226"/>
                  <a:pt x="1729" y="207"/>
                  <a:pt x="1738" y="208"/>
                </a:cubicBezTo>
                <a:cubicBezTo>
                  <a:pt x="1747" y="209"/>
                  <a:pt x="1755" y="219"/>
                  <a:pt x="1762" y="220"/>
                </a:cubicBezTo>
                <a:cubicBezTo>
                  <a:pt x="1769" y="221"/>
                  <a:pt x="1773" y="216"/>
                  <a:pt x="1780" y="215"/>
                </a:cubicBezTo>
                <a:cubicBezTo>
                  <a:pt x="1787" y="214"/>
                  <a:pt x="1806" y="205"/>
                  <a:pt x="1806" y="214"/>
                </a:cubicBezTo>
                <a:cubicBezTo>
                  <a:pt x="1806" y="223"/>
                  <a:pt x="1794" y="260"/>
                  <a:pt x="1780" y="268"/>
                </a:cubicBezTo>
                <a:cubicBezTo>
                  <a:pt x="1766" y="276"/>
                  <a:pt x="1739" y="256"/>
                  <a:pt x="1723" y="260"/>
                </a:cubicBezTo>
                <a:cubicBezTo>
                  <a:pt x="1707" y="264"/>
                  <a:pt x="1697" y="287"/>
                  <a:pt x="1683" y="292"/>
                </a:cubicBezTo>
                <a:cubicBezTo>
                  <a:pt x="1669" y="297"/>
                  <a:pt x="1654" y="285"/>
                  <a:pt x="1639" y="293"/>
                </a:cubicBezTo>
                <a:cubicBezTo>
                  <a:pt x="1624" y="301"/>
                  <a:pt x="1607" y="332"/>
                  <a:pt x="1590" y="337"/>
                </a:cubicBezTo>
                <a:cubicBezTo>
                  <a:pt x="1573" y="342"/>
                  <a:pt x="1544" y="339"/>
                  <a:pt x="1536" y="325"/>
                </a:cubicBezTo>
                <a:cubicBezTo>
                  <a:pt x="1528" y="311"/>
                  <a:pt x="1552" y="270"/>
                  <a:pt x="1543" y="253"/>
                </a:cubicBezTo>
                <a:cubicBezTo>
                  <a:pt x="1534" y="236"/>
                  <a:pt x="1498" y="230"/>
                  <a:pt x="1482" y="221"/>
                </a:cubicBezTo>
                <a:cubicBezTo>
                  <a:pt x="1466" y="212"/>
                  <a:pt x="1435" y="208"/>
                  <a:pt x="1447" y="196"/>
                </a:cubicBezTo>
                <a:cubicBezTo>
                  <a:pt x="1459" y="184"/>
                  <a:pt x="1541" y="163"/>
                  <a:pt x="1552" y="151"/>
                </a:cubicBezTo>
                <a:cubicBezTo>
                  <a:pt x="1563" y="139"/>
                  <a:pt x="1537" y="131"/>
                  <a:pt x="1516" y="125"/>
                </a:cubicBezTo>
                <a:cubicBezTo>
                  <a:pt x="1495" y="119"/>
                  <a:pt x="1447" y="127"/>
                  <a:pt x="1428" y="115"/>
                </a:cubicBezTo>
                <a:cubicBezTo>
                  <a:pt x="1409" y="103"/>
                  <a:pt x="1420" y="63"/>
                  <a:pt x="1404" y="53"/>
                </a:cubicBezTo>
                <a:cubicBezTo>
                  <a:pt x="1388" y="43"/>
                  <a:pt x="1352" y="42"/>
                  <a:pt x="1333" y="53"/>
                </a:cubicBezTo>
                <a:cubicBezTo>
                  <a:pt x="1314" y="64"/>
                  <a:pt x="1299" y="104"/>
                  <a:pt x="1288" y="118"/>
                </a:cubicBezTo>
                <a:cubicBezTo>
                  <a:pt x="1277" y="132"/>
                  <a:pt x="1277" y="133"/>
                  <a:pt x="1266" y="139"/>
                </a:cubicBezTo>
                <a:cubicBezTo>
                  <a:pt x="1255" y="145"/>
                  <a:pt x="1231" y="137"/>
                  <a:pt x="1221" y="154"/>
                </a:cubicBezTo>
                <a:cubicBezTo>
                  <a:pt x="1211" y="171"/>
                  <a:pt x="1224" y="216"/>
                  <a:pt x="1206" y="239"/>
                </a:cubicBezTo>
                <a:cubicBezTo>
                  <a:pt x="1188" y="262"/>
                  <a:pt x="1132" y="267"/>
                  <a:pt x="1114" y="293"/>
                </a:cubicBezTo>
                <a:cubicBezTo>
                  <a:pt x="1096" y="319"/>
                  <a:pt x="1108" y="377"/>
                  <a:pt x="1099" y="397"/>
                </a:cubicBezTo>
                <a:cubicBezTo>
                  <a:pt x="1090" y="417"/>
                  <a:pt x="1071" y="404"/>
                  <a:pt x="1060" y="410"/>
                </a:cubicBezTo>
                <a:cubicBezTo>
                  <a:pt x="1049" y="416"/>
                  <a:pt x="1036" y="424"/>
                  <a:pt x="1030" y="436"/>
                </a:cubicBezTo>
                <a:cubicBezTo>
                  <a:pt x="1024" y="448"/>
                  <a:pt x="1028" y="472"/>
                  <a:pt x="1021" y="482"/>
                </a:cubicBezTo>
                <a:cubicBezTo>
                  <a:pt x="1014" y="492"/>
                  <a:pt x="995" y="491"/>
                  <a:pt x="988" y="497"/>
                </a:cubicBezTo>
                <a:cubicBezTo>
                  <a:pt x="981" y="503"/>
                  <a:pt x="974" y="511"/>
                  <a:pt x="979" y="521"/>
                </a:cubicBezTo>
                <a:cubicBezTo>
                  <a:pt x="984" y="531"/>
                  <a:pt x="1011" y="542"/>
                  <a:pt x="1017" y="559"/>
                </a:cubicBezTo>
                <a:cubicBezTo>
                  <a:pt x="1023" y="576"/>
                  <a:pt x="1007" y="611"/>
                  <a:pt x="1018" y="625"/>
                </a:cubicBezTo>
                <a:cubicBezTo>
                  <a:pt x="1029" y="639"/>
                  <a:pt x="1071" y="632"/>
                  <a:pt x="1083" y="644"/>
                </a:cubicBezTo>
                <a:cubicBezTo>
                  <a:pt x="1095" y="656"/>
                  <a:pt x="1107" y="690"/>
                  <a:pt x="1092" y="695"/>
                </a:cubicBezTo>
                <a:cubicBezTo>
                  <a:pt x="1077" y="700"/>
                  <a:pt x="1027" y="670"/>
                  <a:pt x="991" y="677"/>
                </a:cubicBezTo>
                <a:cubicBezTo>
                  <a:pt x="955" y="684"/>
                  <a:pt x="904" y="724"/>
                  <a:pt x="876" y="737"/>
                </a:cubicBezTo>
                <a:cubicBezTo>
                  <a:pt x="848" y="750"/>
                  <a:pt x="835" y="756"/>
                  <a:pt x="825" y="757"/>
                </a:cubicBezTo>
                <a:cubicBezTo>
                  <a:pt x="815" y="758"/>
                  <a:pt x="812" y="746"/>
                  <a:pt x="817" y="742"/>
                </a:cubicBezTo>
                <a:cubicBezTo>
                  <a:pt x="822" y="738"/>
                  <a:pt x="850" y="737"/>
                  <a:pt x="858" y="733"/>
                </a:cubicBezTo>
                <a:cubicBezTo>
                  <a:pt x="866" y="729"/>
                  <a:pt x="867" y="721"/>
                  <a:pt x="864" y="718"/>
                </a:cubicBezTo>
                <a:cubicBezTo>
                  <a:pt x="861" y="715"/>
                  <a:pt x="858" y="724"/>
                  <a:pt x="840" y="713"/>
                </a:cubicBezTo>
                <a:cubicBezTo>
                  <a:pt x="822" y="702"/>
                  <a:pt x="783" y="660"/>
                  <a:pt x="759" y="650"/>
                </a:cubicBezTo>
                <a:cubicBezTo>
                  <a:pt x="735" y="640"/>
                  <a:pt x="708" y="652"/>
                  <a:pt x="694" y="650"/>
                </a:cubicBezTo>
                <a:cubicBezTo>
                  <a:pt x="680" y="648"/>
                  <a:pt x="681" y="636"/>
                  <a:pt x="673" y="637"/>
                </a:cubicBezTo>
                <a:cubicBezTo>
                  <a:pt x="665" y="638"/>
                  <a:pt x="655" y="657"/>
                  <a:pt x="645" y="658"/>
                </a:cubicBezTo>
                <a:cubicBezTo>
                  <a:pt x="635" y="659"/>
                  <a:pt x="619" y="639"/>
                  <a:pt x="613" y="640"/>
                </a:cubicBezTo>
                <a:cubicBezTo>
                  <a:pt x="607" y="641"/>
                  <a:pt x="603" y="653"/>
                  <a:pt x="607" y="665"/>
                </a:cubicBezTo>
                <a:cubicBezTo>
                  <a:pt x="611" y="677"/>
                  <a:pt x="640" y="698"/>
                  <a:pt x="640" y="716"/>
                </a:cubicBezTo>
                <a:cubicBezTo>
                  <a:pt x="640" y="734"/>
                  <a:pt x="628" y="775"/>
                  <a:pt x="609" y="776"/>
                </a:cubicBezTo>
                <a:cubicBezTo>
                  <a:pt x="590" y="777"/>
                  <a:pt x="539" y="726"/>
                  <a:pt x="525" y="725"/>
                </a:cubicBezTo>
                <a:cubicBezTo>
                  <a:pt x="511" y="724"/>
                  <a:pt x="529" y="752"/>
                  <a:pt x="526" y="767"/>
                </a:cubicBezTo>
                <a:cubicBezTo>
                  <a:pt x="523" y="782"/>
                  <a:pt x="515" y="803"/>
                  <a:pt x="507" y="817"/>
                </a:cubicBezTo>
                <a:cubicBezTo>
                  <a:pt x="499" y="831"/>
                  <a:pt x="483" y="831"/>
                  <a:pt x="480" y="850"/>
                </a:cubicBezTo>
                <a:cubicBezTo>
                  <a:pt x="477" y="869"/>
                  <a:pt x="501" y="916"/>
                  <a:pt x="489" y="934"/>
                </a:cubicBezTo>
                <a:cubicBezTo>
                  <a:pt x="477" y="952"/>
                  <a:pt x="403" y="948"/>
                  <a:pt x="406" y="958"/>
                </a:cubicBezTo>
                <a:cubicBezTo>
                  <a:pt x="409" y="968"/>
                  <a:pt x="488" y="984"/>
                  <a:pt x="507" y="995"/>
                </a:cubicBezTo>
                <a:cubicBezTo>
                  <a:pt x="526" y="1006"/>
                  <a:pt x="513" y="1016"/>
                  <a:pt x="520" y="1024"/>
                </a:cubicBezTo>
                <a:cubicBezTo>
                  <a:pt x="527" y="1032"/>
                  <a:pt x="549" y="1036"/>
                  <a:pt x="549" y="1042"/>
                </a:cubicBezTo>
                <a:cubicBezTo>
                  <a:pt x="549" y="1048"/>
                  <a:pt x="519" y="1056"/>
                  <a:pt x="522" y="1060"/>
                </a:cubicBezTo>
                <a:cubicBezTo>
                  <a:pt x="525" y="1064"/>
                  <a:pt x="561" y="1061"/>
                  <a:pt x="570" y="1069"/>
                </a:cubicBezTo>
                <a:cubicBezTo>
                  <a:pt x="579" y="1077"/>
                  <a:pt x="576" y="1095"/>
                  <a:pt x="579" y="1108"/>
                </a:cubicBezTo>
                <a:cubicBezTo>
                  <a:pt x="582" y="1121"/>
                  <a:pt x="589" y="1137"/>
                  <a:pt x="589" y="1145"/>
                </a:cubicBezTo>
                <a:cubicBezTo>
                  <a:pt x="589" y="1153"/>
                  <a:pt x="588" y="1161"/>
                  <a:pt x="582" y="1157"/>
                </a:cubicBezTo>
                <a:cubicBezTo>
                  <a:pt x="578" y="1159"/>
                  <a:pt x="562" y="1121"/>
                  <a:pt x="555" y="1118"/>
                </a:cubicBezTo>
                <a:cubicBezTo>
                  <a:pt x="548" y="1115"/>
                  <a:pt x="546" y="1136"/>
                  <a:pt x="541" y="1139"/>
                </a:cubicBezTo>
                <a:cubicBezTo>
                  <a:pt x="536" y="1142"/>
                  <a:pt x="530" y="1127"/>
                  <a:pt x="523" y="1135"/>
                </a:cubicBezTo>
                <a:cubicBezTo>
                  <a:pt x="516" y="1143"/>
                  <a:pt x="508" y="1183"/>
                  <a:pt x="501" y="1186"/>
                </a:cubicBezTo>
                <a:cubicBezTo>
                  <a:pt x="494" y="1189"/>
                  <a:pt x="486" y="1157"/>
                  <a:pt x="480" y="1154"/>
                </a:cubicBezTo>
                <a:cubicBezTo>
                  <a:pt x="474" y="1151"/>
                  <a:pt x="462" y="1151"/>
                  <a:pt x="463" y="1168"/>
                </a:cubicBezTo>
                <a:cubicBezTo>
                  <a:pt x="464" y="1185"/>
                  <a:pt x="482" y="1239"/>
                  <a:pt x="483" y="1258"/>
                </a:cubicBezTo>
                <a:cubicBezTo>
                  <a:pt x="484" y="1277"/>
                  <a:pt x="479" y="1289"/>
                  <a:pt x="471" y="1282"/>
                </a:cubicBezTo>
                <a:cubicBezTo>
                  <a:pt x="463" y="1275"/>
                  <a:pt x="447" y="1220"/>
                  <a:pt x="436" y="1219"/>
                </a:cubicBezTo>
                <a:cubicBezTo>
                  <a:pt x="425" y="1218"/>
                  <a:pt x="414" y="1280"/>
                  <a:pt x="406" y="1277"/>
                </a:cubicBezTo>
                <a:cubicBezTo>
                  <a:pt x="398" y="1274"/>
                  <a:pt x="398" y="1213"/>
                  <a:pt x="387" y="1201"/>
                </a:cubicBezTo>
                <a:cubicBezTo>
                  <a:pt x="376" y="1189"/>
                  <a:pt x="348" y="1210"/>
                  <a:pt x="340" y="1204"/>
                </a:cubicBezTo>
                <a:cubicBezTo>
                  <a:pt x="332" y="1198"/>
                  <a:pt x="335" y="1179"/>
                  <a:pt x="337" y="1165"/>
                </a:cubicBezTo>
                <a:cubicBezTo>
                  <a:pt x="339" y="1151"/>
                  <a:pt x="357" y="1129"/>
                  <a:pt x="354" y="1118"/>
                </a:cubicBezTo>
                <a:cubicBezTo>
                  <a:pt x="351" y="1107"/>
                  <a:pt x="322" y="1110"/>
                  <a:pt x="318" y="1099"/>
                </a:cubicBezTo>
                <a:cubicBezTo>
                  <a:pt x="314" y="1088"/>
                  <a:pt x="307" y="1059"/>
                  <a:pt x="328" y="1052"/>
                </a:cubicBezTo>
                <a:cubicBezTo>
                  <a:pt x="349" y="1045"/>
                  <a:pt x="422" y="1059"/>
                  <a:pt x="444" y="1058"/>
                </a:cubicBezTo>
                <a:cubicBezTo>
                  <a:pt x="466" y="1057"/>
                  <a:pt x="483" y="1050"/>
                  <a:pt x="462" y="1043"/>
                </a:cubicBezTo>
                <a:cubicBezTo>
                  <a:pt x="441" y="1036"/>
                  <a:pt x="345" y="1028"/>
                  <a:pt x="318" y="1013"/>
                </a:cubicBezTo>
                <a:cubicBezTo>
                  <a:pt x="291" y="998"/>
                  <a:pt x="288" y="964"/>
                  <a:pt x="301" y="952"/>
                </a:cubicBezTo>
                <a:cubicBezTo>
                  <a:pt x="314" y="940"/>
                  <a:pt x="399" y="948"/>
                  <a:pt x="396" y="940"/>
                </a:cubicBezTo>
                <a:cubicBezTo>
                  <a:pt x="393" y="932"/>
                  <a:pt x="305" y="916"/>
                  <a:pt x="283" y="902"/>
                </a:cubicBezTo>
                <a:cubicBezTo>
                  <a:pt x="261" y="888"/>
                  <a:pt x="273" y="874"/>
                  <a:pt x="264" y="854"/>
                </a:cubicBezTo>
                <a:cubicBezTo>
                  <a:pt x="255" y="834"/>
                  <a:pt x="241" y="804"/>
                  <a:pt x="229" y="781"/>
                </a:cubicBezTo>
                <a:cubicBezTo>
                  <a:pt x="217" y="758"/>
                  <a:pt x="186" y="745"/>
                  <a:pt x="190" y="716"/>
                </a:cubicBezTo>
                <a:cubicBezTo>
                  <a:pt x="194" y="687"/>
                  <a:pt x="247" y="629"/>
                  <a:pt x="252" y="604"/>
                </a:cubicBezTo>
                <a:cubicBezTo>
                  <a:pt x="257" y="579"/>
                  <a:pt x="226" y="578"/>
                  <a:pt x="219" y="565"/>
                </a:cubicBezTo>
                <a:cubicBezTo>
                  <a:pt x="212" y="552"/>
                  <a:pt x="218" y="536"/>
                  <a:pt x="210" y="523"/>
                </a:cubicBezTo>
                <a:cubicBezTo>
                  <a:pt x="202" y="510"/>
                  <a:pt x="180" y="497"/>
                  <a:pt x="169" y="485"/>
                </a:cubicBezTo>
                <a:cubicBezTo>
                  <a:pt x="158" y="473"/>
                  <a:pt x="160" y="456"/>
                  <a:pt x="145" y="448"/>
                </a:cubicBezTo>
                <a:cubicBezTo>
                  <a:pt x="130" y="440"/>
                  <a:pt x="88" y="441"/>
                  <a:pt x="78" y="436"/>
                </a:cubicBezTo>
                <a:cubicBezTo>
                  <a:pt x="68" y="431"/>
                  <a:pt x="77" y="422"/>
                  <a:pt x="84" y="418"/>
                </a:cubicBezTo>
                <a:cubicBezTo>
                  <a:pt x="91" y="414"/>
                  <a:pt x="119" y="419"/>
                  <a:pt x="118" y="410"/>
                </a:cubicBezTo>
                <a:cubicBezTo>
                  <a:pt x="117" y="401"/>
                  <a:pt x="88" y="374"/>
                  <a:pt x="76" y="362"/>
                </a:cubicBezTo>
                <a:cubicBezTo>
                  <a:pt x="64" y="350"/>
                  <a:pt x="55" y="341"/>
                  <a:pt x="43" y="335"/>
                </a:cubicBezTo>
                <a:cubicBezTo>
                  <a:pt x="31" y="329"/>
                  <a:pt x="12" y="327"/>
                  <a:pt x="6" y="326"/>
                </a:cubicBezTo>
                <a:cubicBezTo>
                  <a:pt x="6" y="592"/>
                  <a:pt x="0" y="1686"/>
                  <a:pt x="4" y="1925"/>
                </a:cubicBezTo>
                <a:close/>
              </a:path>
            </a:pathLst>
          </a:custGeom>
          <a:solidFill>
            <a:srgbClr val="99CCFF"/>
          </a:solidFill>
          <a:ln w="3175" algn="ctr">
            <a:solidFill>
              <a:srgbClr val="3399FF"/>
            </a:solidFill>
            <a:round/>
          </a:ln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7" name="Freeform 55"/>
          <p:cNvSpPr/>
          <p:nvPr/>
        </p:nvSpPr>
        <p:spPr bwMode="auto">
          <a:xfrm>
            <a:off x="4140994" y="3248819"/>
            <a:ext cx="1862137" cy="1976438"/>
          </a:xfrm>
          <a:custGeom>
            <a:gdLst>
              <a:gd name="T0" fmla="*/ 373 w 1043"/>
              <a:gd name="T1" fmla="*/ 0 h 1245"/>
              <a:gd name="T2" fmla="*/ 350 w 1043"/>
              <a:gd name="T3" fmla="*/ 29 h 1245"/>
              <a:gd name="T4" fmla="*/ 239 w 1043"/>
              <a:gd name="T5" fmla="*/ 32 h 1245"/>
              <a:gd name="T6" fmla="*/ 218 w 1043"/>
              <a:gd name="T7" fmla="*/ 74 h 1245"/>
              <a:gd name="T8" fmla="*/ 160 w 1043"/>
              <a:gd name="T9" fmla="*/ 66 h 1245"/>
              <a:gd name="T10" fmla="*/ 89 w 1043"/>
              <a:gd name="T11" fmla="*/ 72 h 1245"/>
              <a:gd name="T12" fmla="*/ 106 w 1043"/>
              <a:gd name="T13" fmla="*/ 128 h 1245"/>
              <a:gd name="T14" fmla="*/ 68 w 1043"/>
              <a:gd name="T15" fmla="*/ 192 h 1245"/>
              <a:gd name="T16" fmla="*/ 133 w 1043"/>
              <a:gd name="T17" fmla="*/ 239 h 1245"/>
              <a:gd name="T18" fmla="*/ 85 w 1043"/>
              <a:gd name="T19" fmla="*/ 321 h 1245"/>
              <a:gd name="T20" fmla="*/ 13 w 1043"/>
              <a:gd name="T21" fmla="*/ 335 h 1245"/>
              <a:gd name="T22" fmla="*/ 5 w 1043"/>
              <a:gd name="T23" fmla="*/ 399 h 1245"/>
              <a:gd name="T24" fmla="*/ 28 w 1043"/>
              <a:gd name="T25" fmla="*/ 453 h 1245"/>
              <a:gd name="T26" fmla="*/ 22 w 1043"/>
              <a:gd name="T27" fmla="*/ 494 h 1245"/>
              <a:gd name="T28" fmla="*/ 122 w 1043"/>
              <a:gd name="T29" fmla="*/ 515 h 1245"/>
              <a:gd name="T30" fmla="*/ 239 w 1043"/>
              <a:gd name="T31" fmla="*/ 603 h 1245"/>
              <a:gd name="T32" fmla="*/ 278 w 1043"/>
              <a:gd name="T33" fmla="*/ 702 h 1245"/>
              <a:gd name="T34" fmla="*/ 343 w 1043"/>
              <a:gd name="T35" fmla="*/ 710 h 1245"/>
              <a:gd name="T36" fmla="*/ 428 w 1043"/>
              <a:gd name="T37" fmla="*/ 722 h 1245"/>
              <a:gd name="T38" fmla="*/ 445 w 1043"/>
              <a:gd name="T39" fmla="*/ 765 h 1245"/>
              <a:gd name="T40" fmla="*/ 466 w 1043"/>
              <a:gd name="T41" fmla="*/ 777 h 1245"/>
              <a:gd name="T42" fmla="*/ 491 w 1043"/>
              <a:gd name="T43" fmla="*/ 816 h 1245"/>
              <a:gd name="T44" fmla="*/ 586 w 1043"/>
              <a:gd name="T45" fmla="*/ 863 h 1245"/>
              <a:gd name="T46" fmla="*/ 628 w 1043"/>
              <a:gd name="T47" fmla="*/ 1004 h 1245"/>
              <a:gd name="T48" fmla="*/ 676 w 1043"/>
              <a:gd name="T49" fmla="*/ 1079 h 1245"/>
              <a:gd name="T50" fmla="*/ 746 w 1043"/>
              <a:gd name="T51" fmla="*/ 1092 h 1245"/>
              <a:gd name="T52" fmla="*/ 823 w 1043"/>
              <a:gd name="T53" fmla="*/ 1134 h 1245"/>
              <a:gd name="T54" fmla="*/ 911 w 1043"/>
              <a:gd name="T55" fmla="*/ 1131 h 1245"/>
              <a:gd name="T56" fmla="*/ 1043 w 1043"/>
              <a:gd name="T57" fmla="*/ 1245 h 124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043" h="1245">
                <a:moveTo>
                  <a:pt x="373" y="0"/>
                </a:moveTo>
                <a:cubicBezTo>
                  <a:pt x="369" y="5"/>
                  <a:pt x="372" y="24"/>
                  <a:pt x="350" y="29"/>
                </a:cubicBezTo>
                <a:cubicBezTo>
                  <a:pt x="328" y="34"/>
                  <a:pt x="261" y="25"/>
                  <a:pt x="239" y="32"/>
                </a:cubicBezTo>
                <a:cubicBezTo>
                  <a:pt x="217" y="39"/>
                  <a:pt x="231" y="68"/>
                  <a:pt x="218" y="74"/>
                </a:cubicBezTo>
                <a:cubicBezTo>
                  <a:pt x="205" y="80"/>
                  <a:pt x="181" y="66"/>
                  <a:pt x="160" y="66"/>
                </a:cubicBezTo>
                <a:cubicBezTo>
                  <a:pt x="139" y="66"/>
                  <a:pt x="98" y="62"/>
                  <a:pt x="89" y="72"/>
                </a:cubicBezTo>
                <a:cubicBezTo>
                  <a:pt x="80" y="82"/>
                  <a:pt x="110" y="108"/>
                  <a:pt x="106" y="128"/>
                </a:cubicBezTo>
                <a:cubicBezTo>
                  <a:pt x="102" y="148"/>
                  <a:pt x="64" y="174"/>
                  <a:pt x="68" y="192"/>
                </a:cubicBezTo>
                <a:cubicBezTo>
                  <a:pt x="72" y="210"/>
                  <a:pt x="130" y="218"/>
                  <a:pt x="133" y="239"/>
                </a:cubicBezTo>
                <a:cubicBezTo>
                  <a:pt x="136" y="260"/>
                  <a:pt x="105" y="305"/>
                  <a:pt x="85" y="321"/>
                </a:cubicBezTo>
                <a:cubicBezTo>
                  <a:pt x="65" y="337"/>
                  <a:pt x="26" y="322"/>
                  <a:pt x="13" y="335"/>
                </a:cubicBezTo>
                <a:cubicBezTo>
                  <a:pt x="0" y="348"/>
                  <a:pt x="3" y="379"/>
                  <a:pt x="5" y="399"/>
                </a:cubicBezTo>
                <a:cubicBezTo>
                  <a:pt x="7" y="419"/>
                  <a:pt x="25" y="437"/>
                  <a:pt x="28" y="453"/>
                </a:cubicBezTo>
                <a:cubicBezTo>
                  <a:pt x="31" y="469"/>
                  <a:pt x="6" y="484"/>
                  <a:pt x="22" y="494"/>
                </a:cubicBezTo>
                <a:cubicBezTo>
                  <a:pt x="38" y="504"/>
                  <a:pt x="86" y="497"/>
                  <a:pt x="122" y="515"/>
                </a:cubicBezTo>
                <a:cubicBezTo>
                  <a:pt x="158" y="533"/>
                  <a:pt x="213" y="572"/>
                  <a:pt x="239" y="603"/>
                </a:cubicBezTo>
                <a:cubicBezTo>
                  <a:pt x="265" y="634"/>
                  <a:pt x="261" y="684"/>
                  <a:pt x="278" y="702"/>
                </a:cubicBezTo>
                <a:cubicBezTo>
                  <a:pt x="295" y="720"/>
                  <a:pt x="318" y="707"/>
                  <a:pt x="343" y="710"/>
                </a:cubicBezTo>
                <a:cubicBezTo>
                  <a:pt x="368" y="713"/>
                  <a:pt x="411" y="713"/>
                  <a:pt x="428" y="722"/>
                </a:cubicBezTo>
                <a:cubicBezTo>
                  <a:pt x="445" y="731"/>
                  <a:pt x="439" y="756"/>
                  <a:pt x="445" y="765"/>
                </a:cubicBezTo>
                <a:cubicBezTo>
                  <a:pt x="451" y="774"/>
                  <a:pt x="458" y="768"/>
                  <a:pt x="466" y="777"/>
                </a:cubicBezTo>
                <a:cubicBezTo>
                  <a:pt x="474" y="786"/>
                  <a:pt x="471" y="802"/>
                  <a:pt x="491" y="816"/>
                </a:cubicBezTo>
                <a:cubicBezTo>
                  <a:pt x="511" y="830"/>
                  <a:pt x="563" y="832"/>
                  <a:pt x="586" y="863"/>
                </a:cubicBezTo>
                <a:cubicBezTo>
                  <a:pt x="609" y="894"/>
                  <a:pt x="613" y="968"/>
                  <a:pt x="628" y="1004"/>
                </a:cubicBezTo>
                <a:cubicBezTo>
                  <a:pt x="643" y="1040"/>
                  <a:pt x="656" y="1064"/>
                  <a:pt x="676" y="1079"/>
                </a:cubicBezTo>
                <a:cubicBezTo>
                  <a:pt x="696" y="1094"/>
                  <a:pt x="722" y="1083"/>
                  <a:pt x="746" y="1092"/>
                </a:cubicBezTo>
                <a:cubicBezTo>
                  <a:pt x="770" y="1101"/>
                  <a:pt x="796" y="1128"/>
                  <a:pt x="823" y="1134"/>
                </a:cubicBezTo>
                <a:cubicBezTo>
                  <a:pt x="850" y="1140"/>
                  <a:pt x="874" y="1112"/>
                  <a:pt x="911" y="1131"/>
                </a:cubicBezTo>
                <a:cubicBezTo>
                  <a:pt x="948" y="1150"/>
                  <a:pt x="1016" y="1221"/>
                  <a:pt x="1043" y="1245"/>
                </a:cubicBezTo>
              </a:path>
            </a:pathLst>
          </a:custGeom>
          <a:noFill/>
          <a:ln w="12700" algn="ctr">
            <a:solidFill>
              <a:srgbClr val="3366FF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8" name="Freeform 56"/>
          <p:cNvSpPr/>
          <p:nvPr/>
        </p:nvSpPr>
        <p:spPr bwMode="auto">
          <a:xfrm>
            <a:off x="4474369" y="3604419"/>
            <a:ext cx="1604962" cy="1576388"/>
          </a:xfrm>
          <a:custGeom>
            <a:gdLst>
              <a:gd name="T0" fmla="*/ 899 w 899"/>
              <a:gd name="T1" fmla="*/ 993 h 993"/>
              <a:gd name="T2" fmla="*/ 763 w 899"/>
              <a:gd name="T3" fmla="*/ 886 h 993"/>
              <a:gd name="T4" fmla="*/ 687 w 899"/>
              <a:gd name="T5" fmla="*/ 768 h 993"/>
              <a:gd name="T6" fmla="*/ 673 w 899"/>
              <a:gd name="T7" fmla="*/ 720 h 993"/>
              <a:gd name="T8" fmla="*/ 537 w 899"/>
              <a:gd name="T9" fmla="*/ 706 h 993"/>
              <a:gd name="T10" fmla="*/ 451 w 899"/>
              <a:gd name="T11" fmla="*/ 622 h 993"/>
              <a:gd name="T12" fmla="*/ 438 w 899"/>
              <a:gd name="T13" fmla="*/ 558 h 993"/>
              <a:gd name="T14" fmla="*/ 388 w 899"/>
              <a:gd name="T15" fmla="*/ 514 h 993"/>
              <a:gd name="T16" fmla="*/ 358 w 899"/>
              <a:gd name="T17" fmla="*/ 424 h 993"/>
              <a:gd name="T18" fmla="*/ 328 w 899"/>
              <a:gd name="T19" fmla="*/ 259 h 993"/>
              <a:gd name="T20" fmla="*/ 286 w 899"/>
              <a:gd name="T21" fmla="*/ 208 h 993"/>
              <a:gd name="T22" fmla="*/ 250 w 899"/>
              <a:gd name="T23" fmla="*/ 147 h 993"/>
              <a:gd name="T24" fmla="*/ 153 w 899"/>
              <a:gd name="T25" fmla="*/ 73 h 993"/>
              <a:gd name="T26" fmla="*/ 66 w 899"/>
              <a:gd name="T27" fmla="*/ 66 h 993"/>
              <a:gd name="T28" fmla="*/ 42 w 899"/>
              <a:gd name="T29" fmla="*/ 18 h 993"/>
              <a:gd name="T30" fmla="*/ 0 w 899"/>
              <a:gd name="T31" fmla="*/ 0 h 99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99" h="993">
                <a:moveTo>
                  <a:pt x="899" y="993"/>
                </a:moveTo>
                <a:cubicBezTo>
                  <a:pt x="876" y="975"/>
                  <a:pt x="798" y="923"/>
                  <a:pt x="763" y="886"/>
                </a:cubicBezTo>
                <a:cubicBezTo>
                  <a:pt x="728" y="849"/>
                  <a:pt x="702" y="796"/>
                  <a:pt x="687" y="768"/>
                </a:cubicBezTo>
                <a:cubicBezTo>
                  <a:pt x="672" y="740"/>
                  <a:pt x="698" y="730"/>
                  <a:pt x="673" y="720"/>
                </a:cubicBezTo>
                <a:cubicBezTo>
                  <a:pt x="648" y="710"/>
                  <a:pt x="574" y="722"/>
                  <a:pt x="537" y="706"/>
                </a:cubicBezTo>
                <a:cubicBezTo>
                  <a:pt x="500" y="690"/>
                  <a:pt x="467" y="647"/>
                  <a:pt x="451" y="622"/>
                </a:cubicBezTo>
                <a:cubicBezTo>
                  <a:pt x="435" y="597"/>
                  <a:pt x="449" y="576"/>
                  <a:pt x="438" y="558"/>
                </a:cubicBezTo>
                <a:cubicBezTo>
                  <a:pt x="427" y="540"/>
                  <a:pt x="401" y="536"/>
                  <a:pt x="388" y="514"/>
                </a:cubicBezTo>
                <a:cubicBezTo>
                  <a:pt x="375" y="492"/>
                  <a:pt x="368" y="466"/>
                  <a:pt x="358" y="424"/>
                </a:cubicBezTo>
                <a:cubicBezTo>
                  <a:pt x="348" y="382"/>
                  <a:pt x="340" y="295"/>
                  <a:pt x="328" y="259"/>
                </a:cubicBezTo>
                <a:cubicBezTo>
                  <a:pt x="316" y="223"/>
                  <a:pt x="299" y="227"/>
                  <a:pt x="286" y="208"/>
                </a:cubicBezTo>
                <a:cubicBezTo>
                  <a:pt x="273" y="189"/>
                  <a:pt x="272" y="169"/>
                  <a:pt x="250" y="147"/>
                </a:cubicBezTo>
                <a:cubicBezTo>
                  <a:pt x="228" y="125"/>
                  <a:pt x="184" y="87"/>
                  <a:pt x="153" y="73"/>
                </a:cubicBezTo>
                <a:cubicBezTo>
                  <a:pt x="122" y="59"/>
                  <a:pt x="84" y="75"/>
                  <a:pt x="66" y="66"/>
                </a:cubicBezTo>
                <a:cubicBezTo>
                  <a:pt x="48" y="57"/>
                  <a:pt x="53" y="29"/>
                  <a:pt x="42" y="18"/>
                </a:cubicBezTo>
                <a:cubicBezTo>
                  <a:pt x="31" y="7"/>
                  <a:pt x="9" y="4"/>
                  <a:pt x="0" y="0"/>
                </a:cubicBezTo>
              </a:path>
            </a:pathLst>
          </a:custGeom>
          <a:noFill/>
          <a:ln w="12700" algn="ctr">
            <a:solidFill>
              <a:srgbClr val="3366FF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59" name="Freeform 57"/>
          <p:cNvSpPr/>
          <p:nvPr/>
        </p:nvSpPr>
        <p:spPr bwMode="auto">
          <a:xfrm>
            <a:off x="9595644" y="4642644"/>
            <a:ext cx="708025" cy="709613"/>
          </a:xfrm>
          <a:custGeom>
            <a:gdLst>
              <a:gd name="T0" fmla="*/ 0 w 396"/>
              <a:gd name="T1" fmla="*/ 447 h 447"/>
              <a:gd name="T2" fmla="*/ 97 w 396"/>
              <a:gd name="T3" fmla="*/ 339 h 447"/>
              <a:gd name="T4" fmla="*/ 223 w 396"/>
              <a:gd name="T5" fmla="*/ 204 h 447"/>
              <a:gd name="T6" fmla="*/ 396 w 396"/>
              <a:gd name="T7" fmla="*/ 0 h 44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6" h="447">
                <a:moveTo>
                  <a:pt x="0" y="447"/>
                </a:moveTo>
                <a:cubicBezTo>
                  <a:pt x="16" y="429"/>
                  <a:pt x="60" y="380"/>
                  <a:pt x="97" y="339"/>
                </a:cubicBezTo>
                <a:cubicBezTo>
                  <a:pt x="134" y="298"/>
                  <a:pt x="173" y="260"/>
                  <a:pt x="223" y="204"/>
                </a:cubicBezTo>
                <a:cubicBezTo>
                  <a:pt x="273" y="148"/>
                  <a:pt x="360" y="42"/>
                  <a:pt x="396" y="0"/>
                </a:cubicBezTo>
              </a:path>
            </a:pathLst>
          </a:custGeom>
          <a:noFill/>
          <a:ln w="28575" cap="flat" algn="ctr">
            <a:solidFill>
              <a:srgbClr val="000080"/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grpSp>
        <p:nvGrpSpPr>
          <p:cNvPr id="60" name="Group 58"/>
          <p:cNvGrpSpPr/>
          <p:nvPr/>
        </p:nvGrpSpPr>
        <p:grpSpPr>
          <a:xfrm>
            <a:off x="9627387" y="3569495"/>
            <a:ext cx="1420811" cy="2459039"/>
            <a:chOff x="4957" y="2098"/>
            <a:chExt cx="796" cy="1549"/>
          </a:xfrm>
        </p:grpSpPr>
        <p:sp>
          <p:nvSpPr>
            <p:cNvPr id="148" name="Freeform 59"/>
            <p:cNvSpPr/>
            <p:nvPr/>
          </p:nvSpPr>
          <p:spPr bwMode="auto">
            <a:xfrm>
              <a:off x="4957" y="2948"/>
              <a:ext cx="260" cy="699"/>
            </a:xfrm>
            <a:custGeom>
              <a:gdLst>
                <a:gd name="T0" fmla="*/ 44 w 260"/>
                <a:gd name="T1" fmla="*/ 699 h 699"/>
                <a:gd name="T2" fmla="*/ 92 w 260"/>
                <a:gd name="T3" fmla="*/ 523 h 699"/>
                <a:gd name="T4" fmla="*/ 4 w 260"/>
                <a:gd name="T5" fmla="*/ 303 h 699"/>
                <a:gd name="T6" fmla="*/ 119 w 260"/>
                <a:gd name="T7" fmla="*/ 237 h 699"/>
                <a:gd name="T8" fmla="*/ 187 w 260"/>
                <a:gd name="T9" fmla="*/ 106 h 699"/>
                <a:gd name="T10" fmla="*/ 248 w 260"/>
                <a:gd name="T11" fmla="*/ 55 h 699"/>
                <a:gd name="T12" fmla="*/ 260 w 260"/>
                <a:gd name="T13" fmla="*/ 0 h 69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0" h="699">
                  <a:moveTo>
                    <a:pt x="44" y="699"/>
                  </a:moveTo>
                  <a:cubicBezTo>
                    <a:pt x="52" y="670"/>
                    <a:pt x="99" y="589"/>
                    <a:pt x="92" y="523"/>
                  </a:cubicBezTo>
                  <a:cubicBezTo>
                    <a:pt x="85" y="457"/>
                    <a:pt x="0" y="351"/>
                    <a:pt x="4" y="303"/>
                  </a:cubicBezTo>
                  <a:cubicBezTo>
                    <a:pt x="8" y="255"/>
                    <a:pt x="89" y="270"/>
                    <a:pt x="119" y="237"/>
                  </a:cubicBezTo>
                  <a:cubicBezTo>
                    <a:pt x="149" y="204"/>
                    <a:pt x="166" y="136"/>
                    <a:pt x="187" y="106"/>
                  </a:cubicBezTo>
                  <a:cubicBezTo>
                    <a:pt x="208" y="76"/>
                    <a:pt x="236" y="73"/>
                    <a:pt x="248" y="55"/>
                  </a:cubicBezTo>
                  <a:cubicBezTo>
                    <a:pt x="260" y="37"/>
                    <a:pt x="258" y="11"/>
                    <a:pt x="260" y="0"/>
                  </a:cubicBezTo>
                </a:path>
              </a:pathLst>
            </a:custGeom>
            <a:noFill/>
            <a:ln w="12700" algn="ctr">
              <a:solidFill>
                <a:srgbClr val="3366FF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9" name="Freeform 60"/>
            <p:cNvSpPr/>
            <p:nvPr/>
          </p:nvSpPr>
          <p:spPr bwMode="auto">
            <a:xfrm>
              <a:off x="5214" y="2603"/>
              <a:ext cx="473" cy="348"/>
            </a:xfrm>
            <a:custGeom>
              <a:gdLst>
                <a:gd name="T0" fmla="*/ 0 w 473"/>
                <a:gd name="T1" fmla="*/ 348 h 348"/>
                <a:gd name="T2" fmla="*/ 44 w 473"/>
                <a:gd name="T3" fmla="*/ 289 h 348"/>
                <a:gd name="T4" fmla="*/ 138 w 473"/>
                <a:gd name="T5" fmla="*/ 247 h 348"/>
                <a:gd name="T6" fmla="*/ 320 w 473"/>
                <a:gd name="T7" fmla="*/ 72 h 348"/>
                <a:gd name="T8" fmla="*/ 419 w 473"/>
                <a:gd name="T9" fmla="*/ 42 h 348"/>
                <a:gd name="T10" fmla="*/ 473 w 473"/>
                <a:gd name="T11" fmla="*/ 0 h 3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2" h="348">
                  <a:moveTo>
                    <a:pt x="0" y="348"/>
                  </a:moveTo>
                  <a:cubicBezTo>
                    <a:pt x="7" y="339"/>
                    <a:pt x="21" y="306"/>
                    <a:pt x="44" y="289"/>
                  </a:cubicBezTo>
                  <a:cubicBezTo>
                    <a:pt x="67" y="272"/>
                    <a:pt x="92" y="283"/>
                    <a:pt x="138" y="247"/>
                  </a:cubicBezTo>
                  <a:cubicBezTo>
                    <a:pt x="184" y="211"/>
                    <a:pt x="273" y="106"/>
                    <a:pt x="320" y="72"/>
                  </a:cubicBezTo>
                  <a:cubicBezTo>
                    <a:pt x="367" y="38"/>
                    <a:pt x="394" y="54"/>
                    <a:pt x="419" y="42"/>
                  </a:cubicBezTo>
                  <a:cubicBezTo>
                    <a:pt x="444" y="30"/>
                    <a:pt x="462" y="9"/>
                    <a:pt x="473" y="0"/>
                  </a:cubicBezTo>
                </a:path>
              </a:pathLst>
            </a:custGeom>
            <a:noFill/>
            <a:ln w="12700" algn="ctr">
              <a:solidFill>
                <a:srgbClr val="3366FF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0" name="Freeform 61"/>
            <p:cNvSpPr/>
            <p:nvPr/>
          </p:nvSpPr>
          <p:spPr bwMode="auto">
            <a:xfrm>
              <a:off x="5174" y="2098"/>
              <a:ext cx="579" cy="850"/>
            </a:xfrm>
            <a:custGeom>
              <a:gdLst>
                <a:gd name="T0" fmla="*/ 43 w 579"/>
                <a:gd name="T1" fmla="*/ 850 h 850"/>
                <a:gd name="T2" fmla="*/ 1 w 579"/>
                <a:gd name="T3" fmla="*/ 551 h 850"/>
                <a:gd name="T4" fmla="*/ 34 w 579"/>
                <a:gd name="T5" fmla="*/ 491 h 850"/>
                <a:gd name="T6" fmla="*/ 28 w 579"/>
                <a:gd name="T7" fmla="*/ 434 h 850"/>
                <a:gd name="T8" fmla="*/ 75 w 579"/>
                <a:gd name="T9" fmla="*/ 284 h 850"/>
                <a:gd name="T10" fmla="*/ 117 w 579"/>
                <a:gd name="T11" fmla="*/ 238 h 850"/>
                <a:gd name="T12" fmla="*/ 103 w 579"/>
                <a:gd name="T13" fmla="*/ 143 h 850"/>
                <a:gd name="T14" fmla="*/ 129 w 579"/>
                <a:gd name="T15" fmla="*/ 101 h 850"/>
                <a:gd name="T16" fmla="*/ 139 w 579"/>
                <a:gd name="T17" fmla="*/ 55 h 850"/>
                <a:gd name="T18" fmla="*/ 235 w 579"/>
                <a:gd name="T19" fmla="*/ 40 h 850"/>
                <a:gd name="T20" fmla="*/ 298 w 579"/>
                <a:gd name="T21" fmla="*/ 4 h 850"/>
                <a:gd name="T22" fmla="*/ 358 w 579"/>
                <a:gd name="T23" fmla="*/ 14 h 850"/>
                <a:gd name="T24" fmla="*/ 411 w 579"/>
                <a:gd name="T25" fmla="*/ 26 h 850"/>
                <a:gd name="T26" fmla="*/ 435 w 579"/>
                <a:gd name="T27" fmla="*/ 73 h 850"/>
                <a:gd name="T28" fmla="*/ 493 w 579"/>
                <a:gd name="T29" fmla="*/ 100 h 850"/>
                <a:gd name="T30" fmla="*/ 538 w 579"/>
                <a:gd name="T31" fmla="*/ 139 h 850"/>
                <a:gd name="T32" fmla="*/ 579 w 579"/>
                <a:gd name="T33" fmla="*/ 157 h 85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9" h="850">
                  <a:moveTo>
                    <a:pt x="43" y="850"/>
                  </a:moveTo>
                  <a:cubicBezTo>
                    <a:pt x="36" y="800"/>
                    <a:pt x="2" y="611"/>
                    <a:pt x="1" y="551"/>
                  </a:cubicBezTo>
                  <a:cubicBezTo>
                    <a:pt x="0" y="491"/>
                    <a:pt x="30" y="510"/>
                    <a:pt x="34" y="491"/>
                  </a:cubicBezTo>
                  <a:cubicBezTo>
                    <a:pt x="38" y="472"/>
                    <a:pt x="21" y="468"/>
                    <a:pt x="28" y="434"/>
                  </a:cubicBezTo>
                  <a:cubicBezTo>
                    <a:pt x="35" y="400"/>
                    <a:pt x="60" y="317"/>
                    <a:pt x="75" y="284"/>
                  </a:cubicBezTo>
                  <a:cubicBezTo>
                    <a:pt x="90" y="251"/>
                    <a:pt x="112" y="261"/>
                    <a:pt x="117" y="238"/>
                  </a:cubicBezTo>
                  <a:cubicBezTo>
                    <a:pt x="122" y="215"/>
                    <a:pt x="101" y="166"/>
                    <a:pt x="103" y="143"/>
                  </a:cubicBezTo>
                  <a:cubicBezTo>
                    <a:pt x="105" y="120"/>
                    <a:pt x="123" y="116"/>
                    <a:pt x="129" y="101"/>
                  </a:cubicBezTo>
                  <a:cubicBezTo>
                    <a:pt x="135" y="86"/>
                    <a:pt x="121" y="65"/>
                    <a:pt x="139" y="55"/>
                  </a:cubicBezTo>
                  <a:cubicBezTo>
                    <a:pt x="157" y="45"/>
                    <a:pt x="209" y="48"/>
                    <a:pt x="235" y="40"/>
                  </a:cubicBezTo>
                  <a:cubicBezTo>
                    <a:pt x="261" y="32"/>
                    <a:pt x="278" y="8"/>
                    <a:pt x="298" y="4"/>
                  </a:cubicBezTo>
                  <a:cubicBezTo>
                    <a:pt x="318" y="0"/>
                    <a:pt x="339" y="10"/>
                    <a:pt x="358" y="14"/>
                  </a:cubicBezTo>
                  <a:cubicBezTo>
                    <a:pt x="377" y="18"/>
                    <a:pt x="398" y="16"/>
                    <a:pt x="411" y="26"/>
                  </a:cubicBezTo>
                  <a:cubicBezTo>
                    <a:pt x="424" y="36"/>
                    <a:pt x="421" y="61"/>
                    <a:pt x="435" y="73"/>
                  </a:cubicBezTo>
                  <a:cubicBezTo>
                    <a:pt x="449" y="85"/>
                    <a:pt x="476" y="89"/>
                    <a:pt x="493" y="100"/>
                  </a:cubicBezTo>
                  <a:cubicBezTo>
                    <a:pt x="510" y="111"/>
                    <a:pt x="524" y="130"/>
                    <a:pt x="538" y="139"/>
                  </a:cubicBezTo>
                  <a:cubicBezTo>
                    <a:pt x="552" y="148"/>
                    <a:pt x="571" y="153"/>
                    <a:pt x="579" y="157"/>
                  </a:cubicBezTo>
                </a:path>
              </a:pathLst>
            </a:custGeom>
            <a:noFill/>
            <a:ln w="12700" algn="ctr">
              <a:solidFill>
                <a:srgbClr val="3366FF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1" name="Freeform 62"/>
            <p:cNvSpPr/>
            <p:nvPr/>
          </p:nvSpPr>
          <p:spPr bwMode="auto">
            <a:xfrm>
              <a:off x="5252" y="2338"/>
              <a:ext cx="411" cy="554"/>
            </a:xfrm>
            <a:custGeom>
              <a:gdLst>
                <a:gd name="T0" fmla="*/ 0 w 411"/>
                <a:gd name="T1" fmla="*/ 554 h 554"/>
                <a:gd name="T2" fmla="*/ 36 w 411"/>
                <a:gd name="T3" fmla="*/ 434 h 554"/>
                <a:gd name="T4" fmla="*/ 67 w 411"/>
                <a:gd name="T5" fmla="*/ 326 h 554"/>
                <a:gd name="T6" fmla="*/ 124 w 411"/>
                <a:gd name="T7" fmla="*/ 266 h 554"/>
                <a:gd name="T8" fmla="*/ 166 w 411"/>
                <a:gd name="T9" fmla="*/ 200 h 554"/>
                <a:gd name="T10" fmla="*/ 249 w 411"/>
                <a:gd name="T11" fmla="*/ 122 h 554"/>
                <a:gd name="T12" fmla="*/ 288 w 411"/>
                <a:gd name="T13" fmla="*/ 50 h 554"/>
                <a:gd name="T14" fmla="*/ 342 w 411"/>
                <a:gd name="T15" fmla="*/ 32 h 554"/>
                <a:gd name="T16" fmla="*/ 384 w 411"/>
                <a:gd name="T17" fmla="*/ 1 h 554"/>
                <a:gd name="T18" fmla="*/ 411 w 411"/>
                <a:gd name="T19" fmla="*/ 26 h 5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1" h="554">
                  <a:moveTo>
                    <a:pt x="0" y="554"/>
                  </a:moveTo>
                  <a:cubicBezTo>
                    <a:pt x="6" y="534"/>
                    <a:pt x="25" y="472"/>
                    <a:pt x="36" y="434"/>
                  </a:cubicBezTo>
                  <a:cubicBezTo>
                    <a:pt x="47" y="396"/>
                    <a:pt x="52" y="354"/>
                    <a:pt x="67" y="326"/>
                  </a:cubicBezTo>
                  <a:cubicBezTo>
                    <a:pt x="82" y="298"/>
                    <a:pt x="108" y="287"/>
                    <a:pt x="124" y="266"/>
                  </a:cubicBezTo>
                  <a:cubicBezTo>
                    <a:pt x="140" y="245"/>
                    <a:pt x="145" y="224"/>
                    <a:pt x="166" y="200"/>
                  </a:cubicBezTo>
                  <a:cubicBezTo>
                    <a:pt x="187" y="176"/>
                    <a:pt x="229" y="147"/>
                    <a:pt x="249" y="122"/>
                  </a:cubicBezTo>
                  <a:cubicBezTo>
                    <a:pt x="269" y="97"/>
                    <a:pt x="272" y="65"/>
                    <a:pt x="288" y="50"/>
                  </a:cubicBezTo>
                  <a:cubicBezTo>
                    <a:pt x="304" y="35"/>
                    <a:pt x="326" y="40"/>
                    <a:pt x="342" y="32"/>
                  </a:cubicBezTo>
                  <a:cubicBezTo>
                    <a:pt x="358" y="24"/>
                    <a:pt x="373" y="2"/>
                    <a:pt x="384" y="1"/>
                  </a:cubicBezTo>
                  <a:cubicBezTo>
                    <a:pt x="395" y="0"/>
                    <a:pt x="406" y="21"/>
                    <a:pt x="411" y="26"/>
                  </a:cubicBezTo>
                </a:path>
              </a:pathLst>
            </a:custGeom>
            <a:noFill/>
            <a:ln w="12700" algn="ctr">
              <a:solidFill>
                <a:srgbClr val="3366FF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2" name="Freeform 63"/>
            <p:cNvSpPr/>
            <p:nvPr/>
          </p:nvSpPr>
          <p:spPr bwMode="auto">
            <a:xfrm>
              <a:off x="5298" y="2419"/>
              <a:ext cx="440" cy="346"/>
            </a:xfrm>
            <a:custGeom>
              <a:gdLst>
                <a:gd name="T0" fmla="*/ 0 w 440"/>
                <a:gd name="T1" fmla="*/ 346 h 346"/>
                <a:gd name="T2" fmla="*/ 114 w 440"/>
                <a:gd name="T3" fmla="*/ 295 h 346"/>
                <a:gd name="T4" fmla="*/ 164 w 440"/>
                <a:gd name="T5" fmla="*/ 229 h 346"/>
                <a:gd name="T6" fmla="*/ 212 w 440"/>
                <a:gd name="T7" fmla="*/ 194 h 346"/>
                <a:gd name="T8" fmla="*/ 236 w 440"/>
                <a:gd name="T9" fmla="*/ 149 h 346"/>
                <a:gd name="T10" fmla="*/ 291 w 440"/>
                <a:gd name="T11" fmla="*/ 83 h 346"/>
                <a:gd name="T12" fmla="*/ 344 w 440"/>
                <a:gd name="T13" fmla="*/ 10 h 346"/>
                <a:gd name="T14" fmla="*/ 401 w 440"/>
                <a:gd name="T15" fmla="*/ 25 h 346"/>
                <a:gd name="T16" fmla="*/ 440 w 440"/>
                <a:gd name="T17" fmla="*/ 13 h 3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0" h="346">
                  <a:moveTo>
                    <a:pt x="0" y="346"/>
                  </a:moveTo>
                  <a:cubicBezTo>
                    <a:pt x="19" y="337"/>
                    <a:pt x="87" y="314"/>
                    <a:pt x="114" y="295"/>
                  </a:cubicBezTo>
                  <a:cubicBezTo>
                    <a:pt x="141" y="276"/>
                    <a:pt x="148" y="246"/>
                    <a:pt x="164" y="229"/>
                  </a:cubicBezTo>
                  <a:cubicBezTo>
                    <a:pt x="180" y="212"/>
                    <a:pt x="200" y="207"/>
                    <a:pt x="212" y="194"/>
                  </a:cubicBezTo>
                  <a:cubicBezTo>
                    <a:pt x="224" y="181"/>
                    <a:pt x="223" y="167"/>
                    <a:pt x="236" y="149"/>
                  </a:cubicBezTo>
                  <a:cubicBezTo>
                    <a:pt x="249" y="131"/>
                    <a:pt x="273" y="106"/>
                    <a:pt x="291" y="83"/>
                  </a:cubicBezTo>
                  <a:cubicBezTo>
                    <a:pt x="309" y="60"/>
                    <a:pt x="326" y="20"/>
                    <a:pt x="344" y="10"/>
                  </a:cubicBezTo>
                  <a:cubicBezTo>
                    <a:pt x="362" y="0"/>
                    <a:pt x="385" y="25"/>
                    <a:pt x="401" y="25"/>
                  </a:cubicBezTo>
                  <a:cubicBezTo>
                    <a:pt x="417" y="25"/>
                    <a:pt x="432" y="15"/>
                    <a:pt x="440" y="13"/>
                  </a:cubicBezTo>
                </a:path>
              </a:pathLst>
            </a:custGeom>
            <a:noFill/>
            <a:ln w="12700" algn="ctr">
              <a:solidFill>
                <a:srgbClr val="3366FF"/>
              </a:solidFill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61" name="Oval 64"/>
          <p:cNvSpPr>
            <a:spLocks noChangeArrowheads="1"/>
          </p:cNvSpPr>
          <p:nvPr/>
        </p:nvSpPr>
        <p:spPr bwMode="auto">
          <a:xfrm>
            <a:off x="3829844" y="3782219"/>
            <a:ext cx="120650" cy="10795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62" name="Oval 65"/>
          <p:cNvSpPr>
            <a:spLocks noChangeArrowheads="1"/>
          </p:cNvSpPr>
          <p:nvPr/>
        </p:nvSpPr>
        <p:spPr bwMode="auto">
          <a:xfrm>
            <a:off x="1529556" y="2991644"/>
            <a:ext cx="120650" cy="10795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63" name="Oval 66"/>
          <p:cNvSpPr>
            <a:spLocks noChangeArrowheads="1"/>
          </p:cNvSpPr>
          <p:nvPr/>
        </p:nvSpPr>
        <p:spPr bwMode="auto">
          <a:xfrm>
            <a:off x="2594769" y="4820444"/>
            <a:ext cx="122237" cy="10795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64" name="Oval 67"/>
          <p:cNvSpPr>
            <a:spLocks noChangeArrowheads="1"/>
          </p:cNvSpPr>
          <p:nvPr/>
        </p:nvSpPr>
        <p:spPr bwMode="auto">
          <a:xfrm>
            <a:off x="5036344" y="4002882"/>
            <a:ext cx="122237" cy="10795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65" name="AutoShape 68"/>
          <p:cNvSpPr/>
          <p:nvPr/>
        </p:nvSpPr>
        <p:spPr bwMode="auto">
          <a:xfrm>
            <a:off x="5106194" y="4604544"/>
            <a:ext cx="201612" cy="179388"/>
          </a:xfrm>
          <a:custGeom>
            <a:gdLst>
              <a:gd name="T0" fmla="*/ 0 w 21600"/>
              <a:gd name="T1" fmla="*/ 10800 h 21600"/>
              <a:gd name="T2" fmla="*/ 10800 w 21600"/>
              <a:gd name="T3" fmla="*/ 0 h 21600"/>
              <a:gd name="T4" fmla="*/ 21600 w 21600"/>
              <a:gd name="T5" fmla="*/ 10800 h 21600"/>
              <a:gd name="T6" fmla="*/ 10800 w 21600"/>
              <a:gd name="T7" fmla="*/ 21600 h 21600"/>
              <a:gd name="T8" fmla="*/ 0 w 21600"/>
              <a:gd name="T9" fmla="*/ 10800 h 21600"/>
              <a:gd name="T10" fmla="*/ 5400 w 21600"/>
              <a:gd name="T11" fmla="*/ 10800 h 21600"/>
              <a:gd name="T12" fmla="*/ 10800 w 21600"/>
              <a:gd name="T13" fmla="*/ 16200 h 21600"/>
              <a:gd name="T14" fmla="*/ 16200 w 21600"/>
              <a:gd name="T15" fmla="*/ 10800 h 21600"/>
              <a:gd name="T16" fmla="*/ 10800 w 21600"/>
              <a:gd name="T17" fmla="*/ 5400 h 21600"/>
              <a:gd name="T18" fmla="*/ 5400 w 21600"/>
              <a:gd name="T19" fmla="*/ 10800 h 2160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bg1"/>
          </a:solidFill>
          <a:ln w="25400" algn="ctr">
            <a:solidFill>
              <a:schemeClr val="tx1"/>
            </a:solidFill>
            <a:round/>
          </a:ln>
        </p:spPr>
        <p:txBody>
          <a:bodyPr wrap="none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66" name="Text Box 69"/>
          <p:cNvSpPr>
            <a:spLocks noChangeArrowheads="1"/>
          </p:cNvSpPr>
          <p:nvPr/>
        </p:nvSpPr>
        <p:spPr bwMode="auto">
          <a:xfrm>
            <a:off x="975519" y="1723232"/>
            <a:ext cx="161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CC3300"/>
                </a:solidFill>
                <a:latin typeface="华文行楷" pitchFamily="2" charset="-122"/>
                <a:ea typeface="华文行楷" pitchFamily="2" charset="-122"/>
              </a:rPr>
              <a:t>欧      洲</a:t>
            </a:r>
          </a:p>
        </p:txBody>
      </p:sp>
      <p:sp>
        <p:nvSpPr>
          <p:cNvPr id="67" name="Text Box 70"/>
          <p:cNvSpPr>
            <a:spLocks noChangeArrowheads="1"/>
          </p:cNvSpPr>
          <p:nvPr/>
        </p:nvSpPr>
        <p:spPr bwMode="auto">
          <a:xfrm>
            <a:off x="6807994" y="2299494"/>
            <a:ext cx="2428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CC3300"/>
                </a:solidFill>
                <a:latin typeface="华文行楷" pitchFamily="2" charset="-122"/>
                <a:ea typeface="华文行楷" pitchFamily="2" charset="-122"/>
              </a:rPr>
              <a:t>亚            洲</a:t>
            </a:r>
          </a:p>
        </p:txBody>
      </p:sp>
      <p:sp>
        <p:nvSpPr>
          <p:cNvPr id="68" name="Text Box 71"/>
          <p:cNvSpPr>
            <a:spLocks noChangeArrowheads="1"/>
          </p:cNvSpPr>
          <p:nvPr/>
        </p:nvSpPr>
        <p:spPr bwMode="auto">
          <a:xfrm>
            <a:off x="975519" y="5899944"/>
            <a:ext cx="1619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CC3300"/>
                </a:solidFill>
                <a:latin typeface="华文行楷" pitchFamily="2" charset="-122"/>
                <a:ea typeface="华文行楷" pitchFamily="2" charset="-122"/>
              </a:rPr>
              <a:t>非     洲</a:t>
            </a:r>
          </a:p>
        </p:txBody>
      </p:sp>
      <p:sp>
        <p:nvSpPr>
          <p:cNvPr id="69" name="WordArt 72"/>
          <p:cNvSpPr>
            <a:spLocks noChangeArrowheads="1" noChangeShapeType="1" noTextEdit="1"/>
          </p:cNvSpPr>
          <p:nvPr/>
        </p:nvSpPr>
        <p:spPr bwMode="auto">
          <a:xfrm>
            <a:off x="4460081" y="4820444"/>
            <a:ext cx="809625" cy="2524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+mn-ea"/>
                <a:cs typeface="+mn-ea"/>
              </a:rPr>
              <a:t>巴比伦</a:t>
            </a:r>
          </a:p>
        </p:txBody>
      </p:sp>
      <p:sp>
        <p:nvSpPr>
          <p:cNvPr id="70" name="WordArt 73"/>
          <p:cNvSpPr>
            <a:spLocks noChangeArrowheads="1" noChangeShapeType="1" noTextEdit="1"/>
          </p:cNvSpPr>
          <p:nvPr/>
        </p:nvSpPr>
        <p:spPr bwMode="auto">
          <a:xfrm>
            <a:off x="1623219" y="3020219"/>
            <a:ext cx="566737" cy="2159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+mn-ea"/>
                <a:cs typeface="+mn-ea"/>
              </a:rPr>
              <a:t>培拉</a:t>
            </a:r>
          </a:p>
        </p:txBody>
      </p:sp>
      <p:sp>
        <p:nvSpPr>
          <p:cNvPr id="71" name="WordArt 74"/>
          <p:cNvSpPr>
            <a:spLocks noChangeArrowheads="1" noChangeShapeType="1" noTextEdit="1"/>
          </p:cNvSpPr>
          <p:nvPr/>
        </p:nvSpPr>
        <p:spPr bwMode="auto">
          <a:xfrm>
            <a:off x="3080544" y="3812382"/>
            <a:ext cx="731837" cy="2159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+mn-ea"/>
                <a:cs typeface="+mn-ea"/>
              </a:rPr>
              <a:t>伊苏斯</a:t>
            </a:r>
          </a:p>
        </p:txBody>
      </p:sp>
      <p:sp>
        <p:nvSpPr>
          <p:cNvPr id="72" name="WordArt 75"/>
          <p:cNvSpPr>
            <a:spLocks noChangeArrowheads="1" noChangeShapeType="1" noTextEdit="1"/>
          </p:cNvSpPr>
          <p:nvPr/>
        </p:nvSpPr>
        <p:spPr bwMode="auto">
          <a:xfrm>
            <a:off x="5269706" y="3955257"/>
            <a:ext cx="971550" cy="2159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+mn-ea"/>
                <a:cs typeface="+mn-ea"/>
              </a:rPr>
              <a:t>高加米拉</a:t>
            </a:r>
          </a:p>
        </p:txBody>
      </p:sp>
      <p:sp>
        <p:nvSpPr>
          <p:cNvPr id="73" name="WordArt 76"/>
          <p:cNvSpPr>
            <a:spLocks noChangeArrowheads="1" noChangeShapeType="1" noTextEdit="1"/>
          </p:cNvSpPr>
          <p:nvPr/>
        </p:nvSpPr>
        <p:spPr bwMode="auto">
          <a:xfrm>
            <a:off x="2189956" y="4531519"/>
            <a:ext cx="1054100" cy="215900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+mn-ea"/>
                <a:cs typeface="+mn-ea"/>
              </a:rPr>
              <a:t>亚历山大里亚</a:t>
            </a:r>
          </a:p>
        </p:txBody>
      </p:sp>
      <p:sp>
        <p:nvSpPr>
          <p:cNvPr id="74" name="WordArt 77"/>
          <p:cNvSpPr>
            <a:spLocks noChangeArrowheads="1" noChangeShapeType="1" noTextEdit="1"/>
          </p:cNvSpPr>
          <p:nvPr/>
        </p:nvSpPr>
        <p:spPr bwMode="auto">
          <a:xfrm>
            <a:off x="6322219" y="3307557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海</a:t>
            </a:r>
          </a:p>
        </p:txBody>
      </p:sp>
      <p:sp>
        <p:nvSpPr>
          <p:cNvPr id="75" name="WordArt 78"/>
          <p:cNvSpPr>
            <a:spLocks noChangeArrowheads="1" noChangeShapeType="1" noTextEdit="1"/>
          </p:cNvSpPr>
          <p:nvPr/>
        </p:nvSpPr>
        <p:spPr bwMode="auto">
          <a:xfrm>
            <a:off x="5917406" y="2372519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里</a:t>
            </a:r>
          </a:p>
        </p:txBody>
      </p:sp>
      <p:sp>
        <p:nvSpPr>
          <p:cNvPr id="76" name="WordArt 79"/>
          <p:cNvSpPr>
            <a:spLocks noChangeArrowheads="1" noChangeShapeType="1" noTextEdit="1"/>
          </p:cNvSpPr>
          <p:nvPr/>
        </p:nvSpPr>
        <p:spPr bwMode="auto">
          <a:xfrm>
            <a:off x="3648869" y="6331744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海</a:t>
            </a:r>
          </a:p>
        </p:txBody>
      </p:sp>
      <p:sp>
        <p:nvSpPr>
          <p:cNvPr id="77" name="WordArt 80"/>
          <p:cNvSpPr>
            <a:spLocks noChangeArrowheads="1" noChangeShapeType="1" noTextEdit="1"/>
          </p:cNvSpPr>
          <p:nvPr/>
        </p:nvSpPr>
        <p:spPr bwMode="auto">
          <a:xfrm>
            <a:off x="3405981" y="5755482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红</a:t>
            </a:r>
          </a:p>
        </p:txBody>
      </p:sp>
      <p:sp>
        <p:nvSpPr>
          <p:cNvPr id="78" name="WordArt 81"/>
          <p:cNvSpPr>
            <a:spLocks noChangeArrowheads="1" noChangeShapeType="1" noTextEdit="1"/>
          </p:cNvSpPr>
          <p:nvPr/>
        </p:nvSpPr>
        <p:spPr bwMode="auto">
          <a:xfrm>
            <a:off x="6079331" y="5323682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波</a:t>
            </a:r>
          </a:p>
        </p:txBody>
      </p:sp>
      <p:sp>
        <p:nvSpPr>
          <p:cNvPr id="79" name="WordArt 82"/>
          <p:cNvSpPr>
            <a:spLocks noChangeArrowheads="1" noChangeShapeType="1" noTextEdit="1"/>
          </p:cNvSpPr>
          <p:nvPr/>
        </p:nvSpPr>
        <p:spPr bwMode="auto">
          <a:xfrm>
            <a:off x="6388894" y="5676107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斯</a:t>
            </a:r>
          </a:p>
        </p:txBody>
      </p:sp>
      <p:sp>
        <p:nvSpPr>
          <p:cNvPr id="80" name="WordArt 83"/>
          <p:cNvSpPr>
            <a:spLocks noChangeArrowheads="1" noChangeShapeType="1" noTextEdit="1"/>
          </p:cNvSpPr>
          <p:nvPr/>
        </p:nvSpPr>
        <p:spPr bwMode="auto">
          <a:xfrm>
            <a:off x="6888956" y="5972969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湾</a:t>
            </a:r>
          </a:p>
        </p:txBody>
      </p:sp>
      <p:sp>
        <p:nvSpPr>
          <p:cNvPr id="81" name="WordArt 84"/>
          <p:cNvSpPr>
            <a:spLocks noChangeArrowheads="1" noChangeShapeType="1" noTextEdit="1"/>
          </p:cNvSpPr>
          <p:nvPr/>
        </p:nvSpPr>
        <p:spPr bwMode="auto">
          <a:xfrm>
            <a:off x="3001169" y="2436019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黑</a:t>
            </a:r>
          </a:p>
        </p:txBody>
      </p:sp>
      <p:sp>
        <p:nvSpPr>
          <p:cNvPr id="82" name="WordArt 85"/>
          <p:cNvSpPr>
            <a:spLocks noChangeArrowheads="1" noChangeShapeType="1" noTextEdit="1"/>
          </p:cNvSpPr>
          <p:nvPr/>
        </p:nvSpPr>
        <p:spPr bwMode="auto">
          <a:xfrm>
            <a:off x="4055269" y="2651919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海</a:t>
            </a:r>
          </a:p>
        </p:txBody>
      </p:sp>
      <p:sp>
        <p:nvSpPr>
          <p:cNvPr id="83" name="WordArt 86"/>
          <p:cNvSpPr>
            <a:spLocks noChangeArrowheads="1" noChangeShapeType="1" noTextEdit="1"/>
          </p:cNvSpPr>
          <p:nvPr/>
        </p:nvSpPr>
        <p:spPr bwMode="auto">
          <a:xfrm>
            <a:off x="2594769" y="4244182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海</a:t>
            </a:r>
          </a:p>
        </p:txBody>
      </p:sp>
      <p:sp>
        <p:nvSpPr>
          <p:cNvPr id="84" name="WordArt 87"/>
          <p:cNvSpPr>
            <a:spLocks noChangeArrowheads="1" noChangeShapeType="1" noTextEdit="1"/>
          </p:cNvSpPr>
          <p:nvPr/>
        </p:nvSpPr>
        <p:spPr bwMode="auto">
          <a:xfrm>
            <a:off x="1137444" y="4028282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地</a:t>
            </a:r>
          </a:p>
        </p:txBody>
      </p:sp>
      <p:sp>
        <p:nvSpPr>
          <p:cNvPr id="85" name="WordArt 88"/>
          <p:cNvSpPr>
            <a:spLocks noChangeArrowheads="1" noChangeShapeType="1" noTextEdit="1"/>
          </p:cNvSpPr>
          <p:nvPr/>
        </p:nvSpPr>
        <p:spPr bwMode="auto">
          <a:xfrm>
            <a:off x="1867694" y="4172744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66FF"/>
                  </a:solidFill>
                  <a:round/>
                </a:ln>
                <a:solidFill>
                  <a:srgbClr val="0066FF"/>
                </a:solidFill>
                <a:latin typeface="+mn-ea"/>
                <a:cs typeface="+mn-ea"/>
              </a:rPr>
              <a:t>中</a:t>
            </a:r>
          </a:p>
        </p:txBody>
      </p:sp>
      <p:sp>
        <p:nvSpPr>
          <p:cNvPr id="86" name="Freeform 89"/>
          <p:cNvSpPr/>
          <p:nvPr/>
        </p:nvSpPr>
        <p:spPr bwMode="auto">
          <a:xfrm>
            <a:off x="5998369" y="5252244"/>
            <a:ext cx="1627187" cy="660400"/>
          </a:xfrm>
          <a:custGeom>
            <a:gdLst>
              <a:gd name="T0" fmla="*/ 911 w 911"/>
              <a:gd name="T1" fmla="*/ 406 h 416"/>
              <a:gd name="T2" fmla="*/ 831 w 911"/>
              <a:gd name="T3" fmla="*/ 342 h 416"/>
              <a:gd name="T4" fmla="*/ 612 w 911"/>
              <a:gd name="T5" fmla="*/ 409 h 416"/>
              <a:gd name="T6" fmla="*/ 350 w 911"/>
              <a:gd name="T7" fmla="*/ 301 h 416"/>
              <a:gd name="T8" fmla="*/ 164 w 911"/>
              <a:gd name="T9" fmla="*/ 60 h 416"/>
              <a:gd name="T10" fmla="*/ 0 w 911"/>
              <a:gd name="T11" fmla="*/ 0 h 41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416">
                <a:moveTo>
                  <a:pt x="911" y="406"/>
                </a:moveTo>
                <a:cubicBezTo>
                  <a:pt x="898" y="395"/>
                  <a:pt x="881" y="342"/>
                  <a:pt x="831" y="342"/>
                </a:cubicBezTo>
                <a:cubicBezTo>
                  <a:pt x="781" y="342"/>
                  <a:pt x="692" y="416"/>
                  <a:pt x="612" y="409"/>
                </a:cubicBezTo>
                <a:cubicBezTo>
                  <a:pt x="532" y="402"/>
                  <a:pt x="425" y="359"/>
                  <a:pt x="350" y="301"/>
                </a:cubicBezTo>
                <a:cubicBezTo>
                  <a:pt x="275" y="243"/>
                  <a:pt x="222" y="110"/>
                  <a:pt x="164" y="60"/>
                </a:cubicBezTo>
                <a:cubicBezTo>
                  <a:pt x="106" y="10"/>
                  <a:pt x="34" y="13"/>
                  <a:pt x="0" y="0"/>
                </a:cubicBezTo>
              </a:path>
            </a:pathLst>
          </a:custGeom>
          <a:noFill/>
          <a:ln w="28575" cap="flat" algn="ctr">
            <a:solidFill>
              <a:srgbClr val="000080"/>
            </a:solidFill>
            <a:prstDash val="dash"/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87" name="WordArt 90"/>
          <p:cNvSpPr>
            <a:spLocks noChangeArrowheads="1" noChangeShapeType="1" noTextEdit="1"/>
          </p:cNvSpPr>
          <p:nvPr/>
        </p:nvSpPr>
        <p:spPr bwMode="auto">
          <a:xfrm>
            <a:off x="8428831" y="6260307"/>
            <a:ext cx="1376363" cy="22701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3366FF"/>
                  </a:solidFill>
                  <a:round/>
                </a:ln>
                <a:solidFill>
                  <a:srgbClr val="3366FF"/>
                </a:solidFill>
                <a:latin typeface="+mn-ea"/>
                <a:cs typeface="+mn-ea"/>
              </a:rPr>
              <a:t>阿 拉 伯 海</a:t>
            </a:r>
          </a:p>
        </p:txBody>
      </p:sp>
      <p:sp>
        <p:nvSpPr>
          <p:cNvPr id="88" name="WordArt 91"/>
          <p:cNvSpPr>
            <a:spLocks noChangeArrowheads="1" noChangeShapeType="1" noTextEdit="1"/>
          </p:cNvSpPr>
          <p:nvPr/>
        </p:nvSpPr>
        <p:spPr bwMode="auto">
          <a:xfrm>
            <a:off x="2758281" y="6044407"/>
            <a:ext cx="138113" cy="14446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河</a:t>
            </a:r>
          </a:p>
        </p:txBody>
      </p:sp>
      <p:sp>
        <p:nvSpPr>
          <p:cNvPr id="89" name="WordArt 92"/>
          <p:cNvSpPr>
            <a:spLocks noChangeArrowheads="1" noChangeShapeType="1" noTextEdit="1"/>
          </p:cNvSpPr>
          <p:nvPr/>
        </p:nvSpPr>
        <p:spPr bwMode="auto">
          <a:xfrm>
            <a:off x="2594769" y="5684044"/>
            <a:ext cx="138112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罗</a:t>
            </a:r>
          </a:p>
        </p:txBody>
      </p:sp>
      <p:sp>
        <p:nvSpPr>
          <p:cNvPr id="90" name="WordArt 93"/>
          <p:cNvSpPr>
            <a:spLocks noChangeArrowheads="1" noChangeShapeType="1" noTextEdit="1"/>
          </p:cNvSpPr>
          <p:nvPr/>
        </p:nvSpPr>
        <p:spPr bwMode="auto">
          <a:xfrm>
            <a:off x="2434431" y="5323682"/>
            <a:ext cx="138113" cy="15081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尼</a:t>
            </a:r>
          </a:p>
        </p:txBody>
      </p:sp>
      <p:sp>
        <p:nvSpPr>
          <p:cNvPr id="91" name="WordArt 94"/>
          <p:cNvSpPr>
            <a:spLocks noChangeArrowheads="1" noChangeShapeType="1" noTextEdit="1"/>
          </p:cNvSpPr>
          <p:nvPr/>
        </p:nvSpPr>
        <p:spPr bwMode="auto">
          <a:xfrm>
            <a:off x="5998369" y="4963319"/>
            <a:ext cx="136525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河</a:t>
            </a:r>
          </a:p>
        </p:txBody>
      </p:sp>
      <p:sp>
        <p:nvSpPr>
          <p:cNvPr id="92" name="WordArt 95"/>
          <p:cNvSpPr>
            <a:spLocks noChangeArrowheads="1" noChangeShapeType="1" noTextEdit="1"/>
          </p:cNvSpPr>
          <p:nvPr/>
        </p:nvSpPr>
        <p:spPr bwMode="auto">
          <a:xfrm>
            <a:off x="4945856" y="3667919"/>
            <a:ext cx="138113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底</a:t>
            </a:r>
          </a:p>
        </p:txBody>
      </p:sp>
      <p:sp>
        <p:nvSpPr>
          <p:cNvPr id="93" name="WordArt 96"/>
          <p:cNvSpPr>
            <a:spLocks noChangeArrowheads="1" noChangeShapeType="1" noTextEdit="1"/>
          </p:cNvSpPr>
          <p:nvPr/>
        </p:nvSpPr>
        <p:spPr bwMode="auto">
          <a:xfrm>
            <a:off x="5188744" y="4172744"/>
            <a:ext cx="138112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格</a:t>
            </a:r>
          </a:p>
        </p:txBody>
      </p:sp>
      <p:sp>
        <p:nvSpPr>
          <p:cNvPr id="94" name="WordArt 97"/>
          <p:cNvSpPr>
            <a:spLocks noChangeArrowheads="1" noChangeShapeType="1" noTextEdit="1"/>
          </p:cNvSpPr>
          <p:nvPr/>
        </p:nvSpPr>
        <p:spPr bwMode="auto">
          <a:xfrm>
            <a:off x="5755481" y="4747419"/>
            <a:ext cx="136525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斯</a:t>
            </a:r>
          </a:p>
        </p:txBody>
      </p:sp>
      <p:sp>
        <p:nvSpPr>
          <p:cNvPr id="95" name="WordArt 98"/>
          <p:cNvSpPr>
            <a:spLocks noChangeArrowheads="1" noChangeShapeType="1" noTextEdit="1"/>
          </p:cNvSpPr>
          <p:nvPr/>
        </p:nvSpPr>
        <p:spPr bwMode="auto">
          <a:xfrm>
            <a:off x="5431631" y="4531519"/>
            <a:ext cx="138113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里</a:t>
            </a:r>
          </a:p>
        </p:txBody>
      </p:sp>
      <p:sp>
        <p:nvSpPr>
          <p:cNvPr id="96" name="WordArt 99"/>
          <p:cNvSpPr>
            <a:spLocks noChangeArrowheads="1" noChangeShapeType="1" noTextEdit="1"/>
          </p:cNvSpPr>
          <p:nvPr/>
        </p:nvSpPr>
        <p:spPr bwMode="auto">
          <a:xfrm>
            <a:off x="5755481" y="5101432"/>
            <a:ext cx="136525" cy="15081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河</a:t>
            </a:r>
          </a:p>
        </p:txBody>
      </p:sp>
      <p:sp>
        <p:nvSpPr>
          <p:cNvPr id="97" name="WordArt 100"/>
          <p:cNvSpPr>
            <a:spLocks noChangeArrowheads="1" noChangeShapeType="1" noTextEdit="1"/>
          </p:cNvSpPr>
          <p:nvPr/>
        </p:nvSpPr>
        <p:spPr bwMode="auto">
          <a:xfrm>
            <a:off x="4863306" y="4531519"/>
            <a:ext cx="138113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拉</a:t>
            </a:r>
          </a:p>
        </p:txBody>
      </p:sp>
      <p:sp>
        <p:nvSpPr>
          <p:cNvPr id="98" name="WordArt 101"/>
          <p:cNvSpPr>
            <a:spLocks noChangeArrowheads="1" noChangeShapeType="1" noTextEdit="1"/>
          </p:cNvSpPr>
          <p:nvPr/>
        </p:nvSpPr>
        <p:spPr bwMode="auto">
          <a:xfrm>
            <a:off x="4460081" y="4244182"/>
            <a:ext cx="138113" cy="15081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发</a:t>
            </a:r>
          </a:p>
        </p:txBody>
      </p:sp>
      <p:sp>
        <p:nvSpPr>
          <p:cNvPr id="99" name="WordArt 102"/>
          <p:cNvSpPr>
            <a:spLocks noChangeArrowheads="1" noChangeShapeType="1" noTextEdit="1"/>
          </p:cNvSpPr>
          <p:nvPr/>
        </p:nvSpPr>
        <p:spPr bwMode="auto">
          <a:xfrm>
            <a:off x="4055269" y="3955257"/>
            <a:ext cx="136525" cy="15081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幼</a:t>
            </a:r>
          </a:p>
        </p:txBody>
      </p:sp>
      <p:sp>
        <p:nvSpPr>
          <p:cNvPr id="100" name="WordArt 103"/>
          <p:cNvSpPr>
            <a:spLocks noChangeArrowheads="1" noChangeShapeType="1" noTextEdit="1"/>
          </p:cNvSpPr>
          <p:nvPr/>
        </p:nvSpPr>
        <p:spPr bwMode="auto">
          <a:xfrm>
            <a:off x="5269706" y="4963319"/>
            <a:ext cx="136525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底</a:t>
            </a:r>
          </a:p>
        </p:txBody>
      </p:sp>
      <p:sp>
        <p:nvSpPr>
          <p:cNvPr id="101" name="WordArt 104"/>
          <p:cNvSpPr>
            <a:spLocks noChangeArrowheads="1" noChangeShapeType="1" noTextEdit="1"/>
          </p:cNvSpPr>
          <p:nvPr/>
        </p:nvSpPr>
        <p:spPr bwMode="auto">
          <a:xfrm>
            <a:off x="9887744" y="4244182"/>
            <a:ext cx="138112" cy="15081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印</a:t>
            </a:r>
          </a:p>
        </p:txBody>
      </p:sp>
      <p:sp>
        <p:nvSpPr>
          <p:cNvPr id="102" name="Freeform 105"/>
          <p:cNvSpPr/>
          <p:nvPr/>
        </p:nvSpPr>
        <p:spPr bwMode="auto">
          <a:xfrm>
            <a:off x="4050506" y="3910807"/>
            <a:ext cx="982663" cy="227012"/>
          </a:xfrm>
          <a:custGeom>
            <a:gdLst>
              <a:gd name="T0" fmla="*/ 0 w 550"/>
              <a:gd name="T1" fmla="*/ 143 h 143"/>
              <a:gd name="T2" fmla="*/ 198 w 550"/>
              <a:gd name="T3" fmla="*/ 36 h 143"/>
              <a:gd name="T4" fmla="*/ 381 w 550"/>
              <a:gd name="T5" fmla="*/ 8 h 143"/>
              <a:gd name="T6" fmla="*/ 550 w 550"/>
              <a:gd name="T7" fmla="*/ 84 h 14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0" h="143">
                <a:moveTo>
                  <a:pt x="0" y="143"/>
                </a:moveTo>
                <a:cubicBezTo>
                  <a:pt x="33" y="125"/>
                  <a:pt x="135" y="58"/>
                  <a:pt x="198" y="36"/>
                </a:cubicBezTo>
                <a:cubicBezTo>
                  <a:pt x="261" y="14"/>
                  <a:pt x="322" y="0"/>
                  <a:pt x="381" y="8"/>
                </a:cubicBezTo>
                <a:cubicBezTo>
                  <a:pt x="440" y="16"/>
                  <a:pt x="515" y="68"/>
                  <a:pt x="550" y="84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03" name="Freeform 106"/>
          <p:cNvSpPr/>
          <p:nvPr/>
        </p:nvSpPr>
        <p:spPr bwMode="auto">
          <a:xfrm>
            <a:off x="5326856" y="4756944"/>
            <a:ext cx="804863" cy="325438"/>
          </a:xfrm>
          <a:custGeom>
            <a:gdLst>
              <a:gd name="T0" fmla="*/ 451 w 451"/>
              <a:gd name="T1" fmla="*/ 205 h 205"/>
              <a:gd name="T2" fmla="*/ 199 w 451"/>
              <a:gd name="T3" fmla="*/ 68 h 205"/>
              <a:gd name="T4" fmla="*/ 0 w 451"/>
              <a:gd name="T5" fmla="*/ 0 h 20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51" h="205">
                <a:moveTo>
                  <a:pt x="451" y="205"/>
                </a:moveTo>
                <a:cubicBezTo>
                  <a:pt x="409" y="182"/>
                  <a:pt x="274" y="102"/>
                  <a:pt x="199" y="68"/>
                </a:cubicBezTo>
                <a:cubicBezTo>
                  <a:pt x="124" y="34"/>
                  <a:pt x="41" y="14"/>
                  <a:pt x="0" y="0"/>
                </a:cubicBezTo>
              </a:path>
            </a:pathLst>
          </a:custGeom>
          <a:noFill/>
          <a:ln w="28575" cap="flat" algn="ctr">
            <a:solidFill>
              <a:srgbClr val="000080"/>
            </a:solidFill>
            <a:prstDash val="dash"/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04" name="Freeform 107"/>
          <p:cNvSpPr/>
          <p:nvPr/>
        </p:nvSpPr>
        <p:spPr bwMode="auto">
          <a:xfrm>
            <a:off x="5193506" y="4123532"/>
            <a:ext cx="96838" cy="461962"/>
          </a:xfrm>
          <a:custGeom>
            <a:gdLst>
              <a:gd name="T0" fmla="*/ 0 w 54"/>
              <a:gd name="T1" fmla="*/ 0 h 291"/>
              <a:gd name="T2" fmla="*/ 47 w 54"/>
              <a:gd name="T3" fmla="*/ 109 h 291"/>
              <a:gd name="T4" fmla="*/ 41 w 54"/>
              <a:gd name="T5" fmla="*/ 291 h 29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291">
                <a:moveTo>
                  <a:pt x="0" y="0"/>
                </a:moveTo>
                <a:cubicBezTo>
                  <a:pt x="8" y="18"/>
                  <a:pt x="40" y="61"/>
                  <a:pt x="47" y="109"/>
                </a:cubicBezTo>
                <a:cubicBezTo>
                  <a:pt x="54" y="157"/>
                  <a:pt x="42" y="253"/>
                  <a:pt x="41" y="291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05" name="WordArt 108"/>
          <p:cNvSpPr>
            <a:spLocks noChangeArrowheads="1" noChangeShapeType="1" noTextEdit="1"/>
          </p:cNvSpPr>
          <p:nvPr/>
        </p:nvSpPr>
        <p:spPr bwMode="auto">
          <a:xfrm>
            <a:off x="9562306" y="5755482"/>
            <a:ext cx="138113" cy="150812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河</a:t>
            </a:r>
          </a:p>
        </p:txBody>
      </p:sp>
      <p:sp>
        <p:nvSpPr>
          <p:cNvPr id="106" name="WordArt 109"/>
          <p:cNvSpPr>
            <a:spLocks noChangeArrowheads="1" noChangeShapeType="1" noTextEdit="1"/>
          </p:cNvSpPr>
          <p:nvPr/>
        </p:nvSpPr>
        <p:spPr bwMode="auto">
          <a:xfrm>
            <a:off x="9725819" y="5036344"/>
            <a:ext cx="136525" cy="150813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80"/>
                  </a:solidFill>
                  <a:round/>
                </a:ln>
                <a:solidFill>
                  <a:srgbClr val="000080"/>
                </a:solidFill>
                <a:latin typeface="+mn-ea"/>
                <a:cs typeface="+mn-ea"/>
              </a:rPr>
              <a:t>度</a:t>
            </a:r>
          </a:p>
        </p:txBody>
      </p:sp>
      <p:grpSp>
        <p:nvGrpSpPr>
          <p:cNvPr id="107" name="Group 110"/>
          <p:cNvGrpSpPr/>
          <p:nvPr/>
        </p:nvGrpSpPr>
        <p:grpSpPr>
          <a:xfrm>
            <a:off x="1381919" y="3163097"/>
            <a:ext cx="257175" cy="511176"/>
            <a:chOff x="362" y="1253"/>
            <a:chExt cx="144" cy="322"/>
          </a:xfrm>
        </p:grpSpPr>
        <p:sp>
          <p:nvSpPr>
            <p:cNvPr id="146" name="WordArt 111"/>
            <p:cNvSpPr>
              <a:spLocks noChangeArrowheads="1" noChangeShapeType="1" noTextEdit="1"/>
            </p:cNvSpPr>
            <p:nvPr/>
          </p:nvSpPr>
          <p:spPr bwMode="auto">
            <a:xfrm>
              <a:off x="362" y="1253"/>
              <a:ext cx="144" cy="141"/>
            </a:xfrm>
            <a:prstGeom prst="rect">
              <a:avLst/>
            </a:prstGeom>
          </p:spPr>
          <p:txBody>
            <a:bodyPr wrap="none" numCol="1" fromWordArt="1">
              <a:prstTxWarp prst="textSlantUp">
                <a:avLst>
                  <a:gd name="adj" fmla="val 55556"/>
                </a:avLst>
              </a:prstTxWarp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/>
              <a:r>
                <a:rPr lang="zh-CN" altLang="en-US" sz="3600" kern="10">
                  <a:ln w="9525" algn="ctr">
                    <a:solidFill>
                      <a:schemeClr val="tx1"/>
                    </a:solidFill>
                    <a:round/>
                  </a:ln>
                  <a:solidFill>
                    <a:schemeClr val="tx2"/>
                  </a:solidFill>
                  <a:latin typeface="+mn-ea"/>
                  <a:cs typeface="+mn-ea"/>
                </a:rPr>
                <a:t>希</a:t>
              </a:r>
            </a:p>
          </p:txBody>
        </p:sp>
        <p:sp>
          <p:nvSpPr>
            <p:cNvPr id="147" name="WordArt 112"/>
            <p:cNvSpPr>
              <a:spLocks noChangeArrowheads="1" noChangeShapeType="1" noTextEdit="1"/>
            </p:cNvSpPr>
            <p:nvPr/>
          </p:nvSpPr>
          <p:spPr bwMode="auto">
            <a:xfrm>
              <a:off x="362" y="1434"/>
              <a:ext cx="144" cy="141"/>
            </a:xfrm>
            <a:prstGeom prst="rect">
              <a:avLst/>
            </a:prstGeom>
          </p:spPr>
          <p:txBody>
            <a:bodyPr wrap="none" numCol="1" fromWordArt="1">
              <a:prstTxWarp prst="textSlantUp">
                <a:avLst>
                  <a:gd name="adj" fmla="val 55556"/>
                </a:avLst>
              </a:prstTxWarp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/>
              <a:r>
                <a:rPr lang="zh-CN" altLang="en-US" sz="3600" kern="10">
                  <a:ln w="9525" algn="ctr">
                    <a:solidFill>
                      <a:schemeClr val="tx1"/>
                    </a:solidFill>
                    <a:round/>
                  </a:ln>
                  <a:solidFill>
                    <a:schemeClr val="tx2"/>
                  </a:solidFill>
                  <a:latin typeface="+mn-ea"/>
                  <a:cs typeface="+mn-ea"/>
                </a:rPr>
                <a:t>腊</a:t>
              </a:r>
            </a:p>
          </p:txBody>
        </p:sp>
      </p:grpSp>
      <p:grpSp>
        <p:nvGrpSpPr>
          <p:cNvPr id="108" name="Group 113"/>
          <p:cNvGrpSpPr/>
          <p:nvPr/>
        </p:nvGrpSpPr>
        <p:grpSpPr>
          <a:xfrm>
            <a:off x="2189956" y="5036344"/>
            <a:ext cx="823913" cy="223838"/>
            <a:chOff x="703" y="2614"/>
            <a:chExt cx="461" cy="141"/>
          </a:xfrm>
        </p:grpSpPr>
        <p:sp>
          <p:nvSpPr>
            <p:cNvPr id="144" name="WordArt 114"/>
            <p:cNvSpPr>
              <a:spLocks noChangeArrowheads="1" noChangeShapeType="1" noTextEdit="1"/>
            </p:cNvSpPr>
            <p:nvPr/>
          </p:nvSpPr>
          <p:spPr bwMode="auto">
            <a:xfrm>
              <a:off x="703" y="2614"/>
              <a:ext cx="144" cy="141"/>
            </a:xfrm>
            <a:prstGeom prst="rect">
              <a:avLst/>
            </a:prstGeom>
          </p:spPr>
          <p:txBody>
            <a:bodyPr wrap="none" numCol="1" fromWordArt="1">
              <a:prstTxWarp prst="textSlantUp">
                <a:avLst>
                  <a:gd name="adj" fmla="val 55556"/>
                </a:avLst>
              </a:prstTxWarp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/>
              <a:r>
                <a:rPr lang="zh-CN" altLang="en-US" sz="3600" kern="10">
                  <a:ln w="9525" algn="ctr">
                    <a:solidFill>
                      <a:schemeClr val="tx1"/>
                    </a:solidFill>
                    <a:round/>
                  </a:ln>
                  <a:solidFill>
                    <a:schemeClr val="tx2"/>
                  </a:solidFill>
                  <a:latin typeface="+mn-ea"/>
                  <a:cs typeface="+mn-ea"/>
                </a:rPr>
                <a:t>埃</a:t>
              </a:r>
            </a:p>
          </p:txBody>
        </p:sp>
        <p:sp>
          <p:nvSpPr>
            <p:cNvPr id="145" name="WordArt 115"/>
            <p:cNvSpPr>
              <a:spLocks noChangeArrowheads="1" noChangeShapeType="1" noTextEdit="1"/>
            </p:cNvSpPr>
            <p:nvPr/>
          </p:nvSpPr>
          <p:spPr bwMode="auto">
            <a:xfrm>
              <a:off x="1020" y="2614"/>
              <a:ext cx="144" cy="141"/>
            </a:xfrm>
            <a:prstGeom prst="rect">
              <a:avLst/>
            </a:prstGeom>
          </p:spPr>
          <p:txBody>
            <a:bodyPr wrap="none" numCol="1" fromWordArt="1">
              <a:prstTxWarp prst="textSlantUp">
                <a:avLst>
                  <a:gd name="adj" fmla="val 55556"/>
                </a:avLst>
              </a:prstTxWarp>
            </a:bodyPr>
            <a:lstStyle>
              <a:defPPr>
                <a:defRPr lang="en-US"/>
              </a:defPPr>
              <a:lvl1pPr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1pPr>
              <a:lvl2pPr marL="4572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2pPr>
              <a:lvl3pPr marL="9144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3pPr>
              <a:lvl4pPr marL="13716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4pPr>
              <a:lvl5pPr marL="1828800" algn="l" defTabSz="457200" rtl="0" fontAlgn="base">
                <a:spcBef>
                  <a:spcPct val="0"/>
                </a:spcBef>
                <a:spcAft>
                  <a:spcPct val="0"/>
                </a:spcAft>
                <a:buSzTx/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Trebuchet MS" pitchFamily="34" charset="0"/>
                  <a:ea typeface="+mn-ea"/>
                  <a:cs typeface="Arial"/>
                </a:defRPr>
              </a:lvl9pPr>
            </a:lstStyle>
            <a:p>
              <a:pPr algn="ctr"/>
              <a:r>
                <a:rPr lang="zh-CN" altLang="en-US" sz="3600" kern="10">
                  <a:ln w="9525" algn="ctr">
                    <a:solidFill>
                      <a:schemeClr val="tx1"/>
                    </a:solidFill>
                    <a:round/>
                  </a:ln>
                  <a:solidFill>
                    <a:schemeClr val="tx2"/>
                  </a:solidFill>
                  <a:latin typeface="+mn-ea"/>
                  <a:cs typeface="+mn-ea"/>
                </a:rPr>
                <a:t>及</a:t>
              </a:r>
            </a:p>
          </p:txBody>
        </p:sp>
      </p:grpSp>
      <p:sp>
        <p:nvSpPr>
          <p:cNvPr id="109" name="Freeform 116"/>
          <p:cNvSpPr/>
          <p:nvPr/>
        </p:nvSpPr>
        <p:spPr bwMode="auto">
          <a:xfrm>
            <a:off x="1828006" y="4996657"/>
            <a:ext cx="1676400" cy="188912"/>
          </a:xfrm>
          <a:custGeom>
            <a:gdLst>
              <a:gd name="T0" fmla="*/ 4 w 939"/>
              <a:gd name="T1" fmla="*/ 84 h 119"/>
              <a:gd name="T2" fmla="*/ 37 w 939"/>
              <a:gd name="T3" fmla="*/ 107 h 119"/>
              <a:gd name="T4" fmla="*/ 120 w 939"/>
              <a:gd name="T5" fmla="*/ 119 h 119"/>
              <a:gd name="T6" fmla="*/ 424 w 939"/>
              <a:gd name="T7" fmla="*/ 108 h 119"/>
              <a:gd name="T8" fmla="*/ 694 w 939"/>
              <a:gd name="T9" fmla="*/ 67 h 119"/>
              <a:gd name="T10" fmla="*/ 865 w 939"/>
              <a:gd name="T11" fmla="*/ 29 h 119"/>
              <a:gd name="T12" fmla="*/ 939 w 939"/>
              <a:gd name="T13" fmla="*/ 0 h 119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39" h="119">
                <a:moveTo>
                  <a:pt x="4" y="84"/>
                </a:moveTo>
                <a:cubicBezTo>
                  <a:pt x="0" y="81"/>
                  <a:pt x="18" y="101"/>
                  <a:pt x="37" y="107"/>
                </a:cubicBezTo>
                <a:cubicBezTo>
                  <a:pt x="56" y="113"/>
                  <a:pt x="56" y="119"/>
                  <a:pt x="120" y="119"/>
                </a:cubicBezTo>
                <a:cubicBezTo>
                  <a:pt x="184" y="119"/>
                  <a:pt x="328" y="117"/>
                  <a:pt x="424" y="108"/>
                </a:cubicBezTo>
                <a:cubicBezTo>
                  <a:pt x="520" y="99"/>
                  <a:pt x="621" y="80"/>
                  <a:pt x="694" y="67"/>
                </a:cubicBezTo>
                <a:cubicBezTo>
                  <a:pt x="767" y="54"/>
                  <a:pt x="824" y="40"/>
                  <a:pt x="865" y="29"/>
                </a:cubicBezTo>
                <a:cubicBezTo>
                  <a:pt x="906" y="18"/>
                  <a:pt x="930" y="5"/>
                  <a:pt x="939" y="0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10" name="WordArt 117"/>
          <p:cNvSpPr>
            <a:spLocks noChangeArrowheads="1" noChangeShapeType="1" noTextEdit="1"/>
          </p:cNvSpPr>
          <p:nvPr/>
        </p:nvSpPr>
        <p:spPr bwMode="auto">
          <a:xfrm>
            <a:off x="10452894" y="4891882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chemeClr val="tx1"/>
                  </a:solidFill>
                  <a:round/>
                </a:ln>
                <a:solidFill>
                  <a:schemeClr val="tx2"/>
                </a:solidFill>
                <a:latin typeface="+mn-ea"/>
                <a:cs typeface="+mn-ea"/>
              </a:rPr>
              <a:t>印</a:t>
            </a:r>
          </a:p>
        </p:txBody>
      </p:sp>
      <p:sp>
        <p:nvSpPr>
          <p:cNvPr id="111" name="WordArt 118"/>
          <p:cNvSpPr>
            <a:spLocks noChangeArrowheads="1" noChangeShapeType="1" noTextEdit="1"/>
          </p:cNvSpPr>
          <p:nvPr/>
        </p:nvSpPr>
        <p:spPr bwMode="auto">
          <a:xfrm>
            <a:off x="10452894" y="5612607"/>
            <a:ext cx="257175" cy="223837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chemeClr val="tx1"/>
                  </a:solidFill>
                  <a:round/>
                </a:ln>
                <a:solidFill>
                  <a:schemeClr val="tx2"/>
                </a:solidFill>
                <a:latin typeface="+mn-ea"/>
                <a:cs typeface="+mn-ea"/>
              </a:rPr>
              <a:t>度</a:t>
            </a:r>
          </a:p>
        </p:txBody>
      </p:sp>
      <p:sp>
        <p:nvSpPr>
          <p:cNvPr id="112" name="WordArt 119"/>
          <p:cNvSpPr>
            <a:spLocks noChangeArrowheads="1" noChangeShapeType="1" noTextEdit="1"/>
          </p:cNvSpPr>
          <p:nvPr/>
        </p:nvSpPr>
        <p:spPr bwMode="auto">
          <a:xfrm>
            <a:off x="5836444" y="4388644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chemeClr val="tx1"/>
                  </a:solidFill>
                  <a:round/>
                </a:ln>
                <a:solidFill>
                  <a:schemeClr val="tx2"/>
                </a:solidFill>
                <a:latin typeface="+mn-ea"/>
                <a:cs typeface="+mn-ea"/>
              </a:rPr>
              <a:t>波</a:t>
            </a:r>
          </a:p>
        </p:txBody>
      </p:sp>
      <p:sp>
        <p:nvSpPr>
          <p:cNvPr id="113" name="WordArt 120"/>
          <p:cNvSpPr>
            <a:spLocks noChangeArrowheads="1" noChangeShapeType="1" noTextEdit="1"/>
          </p:cNvSpPr>
          <p:nvPr/>
        </p:nvSpPr>
        <p:spPr bwMode="auto">
          <a:xfrm>
            <a:off x="6971506" y="4388644"/>
            <a:ext cx="257175" cy="2238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chemeClr val="tx1"/>
                  </a:solidFill>
                  <a:round/>
                </a:ln>
                <a:solidFill>
                  <a:schemeClr val="tx2"/>
                </a:solidFill>
                <a:latin typeface="+mn-ea"/>
                <a:cs typeface="+mn-ea"/>
              </a:rPr>
              <a:t>斯</a:t>
            </a:r>
          </a:p>
        </p:txBody>
      </p:sp>
      <p:sp>
        <p:nvSpPr>
          <p:cNvPr id="114" name="WordArt 121"/>
          <p:cNvSpPr>
            <a:spLocks noChangeArrowheads="1" noChangeShapeType="1" noTextEdit="1"/>
          </p:cNvSpPr>
          <p:nvPr/>
        </p:nvSpPr>
        <p:spPr bwMode="auto">
          <a:xfrm rot="21060000">
            <a:off x="1373981" y="2582069"/>
            <a:ext cx="690563" cy="287338"/>
          </a:xfrm>
          <a:prstGeom prst="rect">
            <a:avLst/>
          </a:prstGeom>
        </p:spPr>
        <p:txBody>
          <a:bodyPr wrap="none" numCol="1" fromWordArt="1">
            <a:prstTxWarp prst="textSlantUp">
              <a:avLst>
                <a:gd name="adj" fmla="val 55556"/>
              </a:avLst>
            </a:prstTxWarp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lang="zh-CN" altLang="en-US" sz="3600" kern="10">
                <a:ln w="9525" algn="ctr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+mn-ea"/>
                <a:cs typeface="+mn-ea"/>
              </a:rPr>
              <a:t>马其顿</a:t>
            </a:r>
          </a:p>
        </p:txBody>
      </p:sp>
      <p:sp>
        <p:nvSpPr>
          <p:cNvPr id="115" name="Rectangle 122"/>
          <p:cNvSpPr>
            <a:spLocks noChangeArrowheads="1"/>
          </p:cNvSpPr>
          <p:nvPr/>
        </p:nvSpPr>
        <p:spPr bwMode="auto">
          <a:xfrm>
            <a:off x="8995569" y="1219994"/>
            <a:ext cx="2065337" cy="10795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16" name="Rectangle 123"/>
          <p:cNvSpPr>
            <a:spLocks noChangeArrowheads="1"/>
          </p:cNvSpPr>
          <p:nvPr/>
        </p:nvSpPr>
        <p:spPr bwMode="auto">
          <a:xfrm>
            <a:off x="9157494" y="1364457"/>
            <a:ext cx="242887" cy="71437"/>
          </a:xfrm>
          <a:prstGeom prst="rect">
            <a:avLst/>
          </a:prstGeom>
          <a:solidFill>
            <a:srgbClr val="808000"/>
          </a:solidFill>
          <a:ln w="9525" algn="ctr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17" name="Text Box 124"/>
          <p:cNvSpPr>
            <a:spLocks noChangeArrowheads="1"/>
          </p:cNvSpPr>
          <p:nvPr/>
        </p:nvSpPr>
        <p:spPr bwMode="auto">
          <a:xfrm>
            <a:off x="9400381" y="1219994"/>
            <a:ext cx="16192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1000">
                <a:latin typeface="Arial"/>
                <a:ea typeface="宋体" charset="-122"/>
              </a:rPr>
              <a:t>公元前</a:t>
            </a:r>
            <a:r>
              <a:rPr kumimoji="1" lang="en-US" altLang="zh-CN" sz="1000">
                <a:latin typeface="Arial"/>
                <a:ea typeface="宋体" charset="-122"/>
              </a:rPr>
              <a:t>336</a:t>
            </a:r>
            <a:r>
              <a:rPr kumimoji="1" lang="zh-CN" altLang="en-US" sz="1000">
                <a:latin typeface="Arial"/>
                <a:ea typeface="宋体" charset="-122"/>
              </a:rPr>
              <a:t>年亚历山大继位时的疆域</a:t>
            </a:r>
          </a:p>
        </p:txBody>
      </p:sp>
      <p:sp>
        <p:nvSpPr>
          <p:cNvPr id="118" name="Freeform 125"/>
          <p:cNvSpPr/>
          <p:nvPr/>
        </p:nvSpPr>
        <p:spPr bwMode="auto">
          <a:xfrm>
            <a:off x="9179719" y="1723232"/>
            <a:ext cx="300037" cy="3175"/>
          </a:xfrm>
          <a:custGeom>
            <a:gdLst>
              <a:gd name="T0" fmla="*/ 0 w 304"/>
              <a:gd name="T1" fmla="*/ 2 h 2"/>
              <a:gd name="T2" fmla="*/ 304 w 304"/>
              <a:gd name="T3" fmla="*/ 0 h 2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04" h="2">
                <a:moveTo>
                  <a:pt x="0" y="2"/>
                </a:moveTo>
                <a:lnTo>
                  <a:pt x="304" y="0"/>
                </a:lnTo>
              </a:path>
            </a:pathLst>
          </a:custGeom>
          <a:noFill/>
          <a:ln w="19050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19" name="Freeform 126"/>
          <p:cNvSpPr/>
          <p:nvPr/>
        </p:nvSpPr>
        <p:spPr bwMode="auto">
          <a:xfrm>
            <a:off x="9179719" y="1939132"/>
            <a:ext cx="300037" cy="3175"/>
          </a:xfrm>
          <a:custGeom>
            <a:gdLst>
              <a:gd name="T0" fmla="*/ 0 w 304"/>
              <a:gd name="T1" fmla="*/ 2 h 2"/>
              <a:gd name="T2" fmla="*/ 304 w 304"/>
              <a:gd name="T3" fmla="*/ 0 h 2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04" h="2">
                <a:moveTo>
                  <a:pt x="0" y="2"/>
                </a:moveTo>
                <a:lnTo>
                  <a:pt x="304" y="0"/>
                </a:lnTo>
              </a:path>
            </a:pathLst>
          </a:custGeom>
          <a:noFill/>
          <a:ln w="19050" cap="flat" algn="ctr">
            <a:solidFill>
              <a:schemeClr val="accent2"/>
            </a:solidFill>
            <a:prstDash val="dash"/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20" name="Text Box 127"/>
          <p:cNvSpPr>
            <a:spLocks noChangeArrowheads="1"/>
          </p:cNvSpPr>
          <p:nvPr/>
        </p:nvSpPr>
        <p:spPr bwMode="auto">
          <a:xfrm>
            <a:off x="9441656" y="1605757"/>
            <a:ext cx="19827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1000">
                <a:latin typeface="Arial"/>
                <a:ea typeface="宋体" charset="-122"/>
              </a:rPr>
              <a:t>亚历山大的进军路线</a:t>
            </a:r>
          </a:p>
        </p:txBody>
      </p:sp>
      <p:sp>
        <p:nvSpPr>
          <p:cNvPr id="121" name="Text Box 128"/>
          <p:cNvSpPr>
            <a:spLocks noChangeArrowheads="1"/>
          </p:cNvSpPr>
          <p:nvPr/>
        </p:nvSpPr>
        <p:spPr bwMode="auto">
          <a:xfrm>
            <a:off x="9441656" y="1796257"/>
            <a:ext cx="19827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1000">
                <a:latin typeface="Arial"/>
                <a:ea typeface="宋体" charset="-122"/>
              </a:rPr>
              <a:t>亚历山大的退兵路线</a:t>
            </a:r>
          </a:p>
        </p:txBody>
      </p:sp>
      <p:sp>
        <p:nvSpPr>
          <p:cNvPr id="122" name="Rectangle 129"/>
          <p:cNvSpPr>
            <a:spLocks noChangeArrowheads="1"/>
          </p:cNvSpPr>
          <p:nvPr/>
        </p:nvSpPr>
        <p:spPr bwMode="auto">
          <a:xfrm>
            <a:off x="9174956" y="2131219"/>
            <a:ext cx="242888" cy="71438"/>
          </a:xfrm>
          <a:prstGeom prst="rect">
            <a:avLst/>
          </a:prstGeom>
          <a:solidFill>
            <a:srgbClr val="FF3399"/>
          </a:solidFill>
          <a:ln w="9525" algn="ctr">
            <a:solidFill>
              <a:schemeClr val="tx1"/>
            </a:solidFill>
            <a:miter lim="800000"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23" name="Text Box 130"/>
          <p:cNvSpPr>
            <a:spLocks noChangeArrowheads="1"/>
          </p:cNvSpPr>
          <p:nvPr/>
        </p:nvSpPr>
        <p:spPr bwMode="auto">
          <a:xfrm>
            <a:off x="9441656" y="2012157"/>
            <a:ext cx="19827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1000">
                <a:latin typeface="Arial"/>
                <a:ea typeface="宋体" charset="-122"/>
              </a:rPr>
              <a:t>亚历山大帝国疆域</a:t>
            </a:r>
          </a:p>
        </p:txBody>
      </p:sp>
      <p:sp>
        <p:nvSpPr>
          <p:cNvPr id="126" name="Oval 135"/>
          <p:cNvSpPr>
            <a:spLocks noChangeArrowheads="1"/>
          </p:cNvSpPr>
          <p:nvPr/>
        </p:nvSpPr>
        <p:spPr bwMode="auto">
          <a:xfrm>
            <a:off x="2353469" y="4675982"/>
            <a:ext cx="574675" cy="1657350"/>
          </a:xfrm>
          <a:prstGeom prst="ellipse">
            <a:avLst/>
          </a:prstGeom>
          <a:noFill/>
          <a:ln w="57150" algn="ctr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27" name="Oval 136"/>
          <p:cNvSpPr>
            <a:spLocks noChangeArrowheads="1"/>
          </p:cNvSpPr>
          <p:nvPr/>
        </p:nvSpPr>
        <p:spPr bwMode="auto">
          <a:xfrm>
            <a:off x="4055269" y="3596482"/>
            <a:ext cx="1943100" cy="1655762"/>
          </a:xfrm>
          <a:prstGeom prst="ellipse">
            <a:avLst/>
          </a:prstGeom>
          <a:noFill/>
          <a:ln w="76200" algn="ctr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28" name="Oval 137"/>
          <p:cNvSpPr>
            <a:spLocks noChangeArrowheads="1"/>
          </p:cNvSpPr>
          <p:nvPr/>
        </p:nvSpPr>
        <p:spPr bwMode="auto">
          <a:xfrm>
            <a:off x="773906" y="2588419"/>
            <a:ext cx="1443038" cy="1295400"/>
          </a:xfrm>
          <a:prstGeom prst="ellipse">
            <a:avLst/>
          </a:prstGeom>
          <a:noFill/>
          <a:ln w="76200" algn="ctr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29" name="Oval 138"/>
          <p:cNvSpPr>
            <a:spLocks noChangeArrowheads="1"/>
          </p:cNvSpPr>
          <p:nvPr/>
        </p:nvSpPr>
        <p:spPr bwMode="auto">
          <a:xfrm>
            <a:off x="5512594" y="3667919"/>
            <a:ext cx="1943100" cy="1655763"/>
          </a:xfrm>
          <a:prstGeom prst="ellipse">
            <a:avLst/>
          </a:prstGeom>
          <a:noFill/>
          <a:ln w="76200" algn="ctr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30" name="Oval 139"/>
          <p:cNvSpPr>
            <a:spLocks noChangeArrowheads="1"/>
          </p:cNvSpPr>
          <p:nvPr/>
        </p:nvSpPr>
        <p:spPr bwMode="auto">
          <a:xfrm>
            <a:off x="2345531" y="4675982"/>
            <a:ext cx="574675" cy="1657350"/>
          </a:xfrm>
          <a:prstGeom prst="ellipse">
            <a:avLst/>
          </a:prstGeom>
          <a:gradFill rotWithShape="1">
            <a:gsLst>
              <a:gs pos="0">
                <a:schemeClr val="accent2">
                  <a:alpha val="48000"/>
                </a:schemeClr>
              </a:gs>
              <a:gs pos="100000">
                <a:srgbClr val="000000">
                  <a:alpha val="48000"/>
                </a:srgbClr>
              </a:gs>
            </a:gsLst>
            <a:lin ang="5400000"/>
          </a:gradFill>
          <a:ln w="57150" algn="ctr">
            <a:solidFill>
              <a:schemeClr val="accent2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31" name="Oval 140"/>
          <p:cNvSpPr>
            <a:spLocks noChangeArrowheads="1"/>
          </p:cNvSpPr>
          <p:nvPr/>
        </p:nvSpPr>
        <p:spPr bwMode="auto">
          <a:xfrm>
            <a:off x="4060031" y="3596482"/>
            <a:ext cx="1925638" cy="1655762"/>
          </a:xfrm>
          <a:prstGeom prst="ellipse">
            <a:avLst/>
          </a:prstGeom>
          <a:gradFill rotWithShape="1">
            <a:gsLst>
              <a:gs pos="0">
                <a:schemeClr val="accent2">
                  <a:alpha val="48000"/>
                </a:schemeClr>
              </a:gs>
              <a:gs pos="100000">
                <a:srgbClr val="000000">
                  <a:alpha val="48000"/>
                </a:srgbClr>
              </a:gs>
            </a:gsLst>
            <a:lin ang="5400000"/>
          </a:gradFill>
          <a:ln w="76200" algn="ctr">
            <a:solidFill>
              <a:schemeClr val="accent2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32" name="Oval 141"/>
          <p:cNvSpPr>
            <a:spLocks noChangeArrowheads="1"/>
          </p:cNvSpPr>
          <p:nvPr/>
        </p:nvSpPr>
        <p:spPr bwMode="auto">
          <a:xfrm>
            <a:off x="773906" y="2588419"/>
            <a:ext cx="1438275" cy="1295400"/>
          </a:xfrm>
          <a:prstGeom prst="ellipse">
            <a:avLst/>
          </a:prstGeom>
          <a:gradFill rotWithShape="1">
            <a:gsLst>
              <a:gs pos="0">
                <a:srgbClr val="000000">
                  <a:alpha val="48000"/>
                </a:srgbClr>
              </a:gs>
              <a:gs pos="100000">
                <a:schemeClr val="accent2">
                  <a:alpha val="48000"/>
                </a:schemeClr>
              </a:gs>
            </a:gsLst>
            <a:lin ang="18900000"/>
          </a:gradFill>
          <a:ln w="76200" algn="ctr">
            <a:solidFill>
              <a:schemeClr val="accent2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33" name="Oval 142"/>
          <p:cNvSpPr>
            <a:spLocks noChangeArrowheads="1"/>
          </p:cNvSpPr>
          <p:nvPr/>
        </p:nvSpPr>
        <p:spPr bwMode="auto">
          <a:xfrm>
            <a:off x="5522119" y="3667919"/>
            <a:ext cx="1925637" cy="1655763"/>
          </a:xfrm>
          <a:prstGeom prst="ellipse">
            <a:avLst/>
          </a:prstGeom>
          <a:gradFill rotWithShape="1">
            <a:gsLst>
              <a:gs pos="0">
                <a:schemeClr val="accent2">
                  <a:alpha val="48000"/>
                </a:schemeClr>
              </a:gs>
              <a:gs pos="100000">
                <a:srgbClr val="000000">
                  <a:alpha val="48000"/>
                </a:srgbClr>
              </a:gs>
            </a:gsLst>
            <a:lin ang="5400000"/>
          </a:gradFill>
          <a:ln w="76200" algn="ctr">
            <a:solidFill>
              <a:schemeClr val="accent2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34" name="Text Box 143"/>
          <p:cNvSpPr>
            <a:spLocks noChangeArrowheads="1"/>
          </p:cNvSpPr>
          <p:nvPr/>
        </p:nvSpPr>
        <p:spPr bwMode="auto">
          <a:xfrm>
            <a:off x="2410619" y="4820444"/>
            <a:ext cx="4921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2000" b="1">
                <a:solidFill>
                  <a:srgbClr val="FFFF00"/>
                </a:solidFill>
                <a:latin typeface="Arial"/>
                <a:ea typeface="宋体" charset="-122"/>
              </a:rPr>
              <a:t>古代埃及</a:t>
            </a:r>
          </a:p>
        </p:txBody>
      </p:sp>
      <p:sp>
        <p:nvSpPr>
          <p:cNvPr id="135" name="Text Box 144"/>
          <p:cNvSpPr>
            <a:spLocks noChangeArrowheads="1"/>
          </p:cNvSpPr>
          <p:nvPr/>
        </p:nvSpPr>
        <p:spPr bwMode="auto">
          <a:xfrm>
            <a:off x="4215606" y="3883819"/>
            <a:ext cx="15398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kumimoji="1" lang="zh-CN" altLang="en-US" sz="3200" b="1">
                <a:solidFill>
                  <a:srgbClr val="FFFF00"/>
                </a:solidFill>
                <a:latin typeface="Arial"/>
                <a:ea typeface="宋体" charset="-122"/>
              </a:rPr>
              <a:t>两河</a:t>
            </a:r>
          </a:p>
          <a:p>
            <a:pPr algn="ctr"/>
            <a:r>
              <a:rPr kumimoji="1" lang="zh-CN" altLang="en-US" sz="3200" b="1">
                <a:solidFill>
                  <a:srgbClr val="FFFF00"/>
                </a:solidFill>
                <a:latin typeface="Arial"/>
                <a:ea typeface="宋体" charset="-122"/>
              </a:rPr>
              <a:t>流域</a:t>
            </a:r>
          </a:p>
        </p:txBody>
      </p:sp>
      <p:sp>
        <p:nvSpPr>
          <p:cNvPr id="136" name="Text Box 145"/>
          <p:cNvSpPr>
            <a:spLocks noChangeArrowheads="1"/>
          </p:cNvSpPr>
          <p:nvPr/>
        </p:nvSpPr>
        <p:spPr bwMode="auto">
          <a:xfrm>
            <a:off x="773906" y="2731294"/>
            <a:ext cx="13350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kumimoji="1" lang="zh-CN" altLang="en-US" sz="2800" b="1">
                <a:solidFill>
                  <a:srgbClr val="FFFF00"/>
                </a:solidFill>
                <a:latin typeface="Arial"/>
                <a:ea typeface="宋体" charset="-122"/>
              </a:rPr>
              <a:t>希腊</a:t>
            </a:r>
          </a:p>
          <a:p>
            <a:pPr algn="ctr"/>
            <a:r>
              <a:rPr kumimoji="1" lang="zh-CN" altLang="en-US" sz="2800" b="1">
                <a:solidFill>
                  <a:srgbClr val="FFFF00"/>
                </a:solidFill>
                <a:latin typeface="Arial"/>
                <a:ea typeface="宋体" charset="-122"/>
              </a:rPr>
              <a:t>文明</a:t>
            </a:r>
          </a:p>
        </p:txBody>
      </p:sp>
      <p:sp>
        <p:nvSpPr>
          <p:cNvPr id="137" name="Text Box 146"/>
          <p:cNvSpPr>
            <a:spLocks noChangeArrowheads="1"/>
          </p:cNvSpPr>
          <p:nvPr/>
        </p:nvSpPr>
        <p:spPr bwMode="auto">
          <a:xfrm>
            <a:off x="5755481" y="3955257"/>
            <a:ext cx="153828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/>
            <a:r>
              <a:rPr kumimoji="1" lang="zh-CN" altLang="en-US" sz="3200" b="1">
                <a:solidFill>
                  <a:srgbClr val="FFFF00"/>
                </a:solidFill>
                <a:latin typeface="Arial"/>
                <a:ea typeface="宋体" charset="-122"/>
              </a:rPr>
              <a:t>波斯</a:t>
            </a:r>
          </a:p>
          <a:p>
            <a:pPr algn="ctr"/>
            <a:r>
              <a:rPr kumimoji="1" lang="zh-CN" altLang="en-US" sz="3200" b="1">
                <a:solidFill>
                  <a:srgbClr val="FFFF00"/>
                </a:solidFill>
                <a:latin typeface="Arial"/>
                <a:ea typeface="宋体" charset="-122"/>
              </a:rPr>
              <a:t>文明</a:t>
            </a:r>
          </a:p>
        </p:txBody>
      </p:sp>
      <p:sp>
        <p:nvSpPr>
          <p:cNvPr id="138" name="Freeform 148"/>
          <p:cNvSpPr/>
          <p:nvPr/>
        </p:nvSpPr>
        <p:spPr bwMode="auto">
          <a:xfrm>
            <a:off x="9682956" y="3988594"/>
            <a:ext cx="754063" cy="103188"/>
          </a:xfrm>
          <a:custGeom>
            <a:gdLst>
              <a:gd name="T0" fmla="*/ 0 w 423"/>
              <a:gd name="T1" fmla="*/ 19 h 65"/>
              <a:gd name="T2" fmla="*/ 178 w 423"/>
              <a:gd name="T3" fmla="*/ 1 h 65"/>
              <a:gd name="T4" fmla="*/ 352 w 423"/>
              <a:gd name="T5" fmla="*/ 23 h 65"/>
              <a:gd name="T6" fmla="*/ 423 w 423"/>
              <a:gd name="T7" fmla="*/ 65 h 65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22" h="65">
                <a:moveTo>
                  <a:pt x="0" y="19"/>
                </a:moveTo>
                <a:cubicBezTo>
                  <a:pt x="30" y="16"/>
                  <a:pt x="119" y="0"/>
                  <a:pt x="178" y="1"/>
                </a:cubicBezTo>
                <a:cubicBezTo>
                  <a:pt x="237" y="2"/>
                  <a:pt x="311" y="12"/>
                  <a:pt x="352" y="23"/>
                </a:cubicBezTo>
                <a:cubicBezTo>
                  <a:pt x="393" y="34"/>
                  <a:pt x="408" y="56"/>
                  <a:pt x="423" y="65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39" name="Oval 149"/>
          <p:cNvSpPr>
            <a:spLocks noChangeArrowheads="1"/>
          </p:cNvSpPr>
          <p:nvPr/>
        </p:nvSpPr>
        <p:spPr bwMode="auto">
          <a:xfrm>
            <a:off x="9805194" y="4099719"/>
            <a:ext cx="1052512" cy="1944688"/>
          </a:xfrm>
          <a:prstGeom prst="ellipse">
            <a:avLst/>
          </a:prstGeom>
          <a:noFill/>
          <a:ln w="76200" algn="ctr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kumimoji="1" lang="zh-CN" altLang="en-US" sz="2400">
              <a:latin typeface="Arial"/>
              <a:ea typeface="宋体" charset="-122"/>
            </a:endParaRPr>
          </a:p>
        </p:txBody>
      </p:sp>
      <p:sp>
        <p:nvSpPr>
          <p:cNvPr id="140" name="Freeform 150"/>
          <p:cNvSpPr/>
          <p:nvPr/>
        </p:nvSpPr>
        <p:spPr bwMode="auto">
          <a:xfrm>
            <a:off x="10368756" y="4087019"/>
            <a:ext cx="138113" cy="469900"/>
          </a:xfrm>
          <a:custGeom>
            <a:gdLst>
              <a:gd name="T0" fmla="*/ 37 w 78"/>
              <a:gd name="T1" fmla="*/ 0 h 296"/>
              <a:gd name="T2" fmla="*/ 66 w 78"/>
              <a:gd name="T3" fmla="*/ 51 h 296"/>
              <a:gd name="T4" fmla="*/ 67 w 78"/>
              <a:gd name="T5" fmla="*/ 150 h 296"/>
              <a:gd name="T6" fmla="*/ 0 w 78"/>
              <a:gd name="T7" fmla="*/ 296 h 296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296">
                <a:moveTo>
                  <a:pt x="37" y="0"/>
                </a:moveTo>
                <a:cubicBezTo>
                  <a:pt x="41" y="8"/>
                  <a:pt x="61" y="26"/>
                  <a:pt x="66" y="51"/>
                </a:cubicBezTo>
                <a:cubicBezTo>
                  <a:pt x="71" y="76"/>
                  <a:pt x="78" y="109"/>
                  <a:pt x="67" y="150"/>
                </a:cubicBezTo>
                <a:cubicBezTo>
                  <a:pt x="56" y="191"/>
                  <a:pt x="14" y="266"/>
                  <a:pt x="0" y="296"/>
                </a:cubicBezTo>
              </a:path>
            </a:pathLst>
          </a:custGeom>
          <a:noFill/>
          <a:ln w="28575" algn="ctr">
            <a:solidFill>
              <a:schemeClr val="accent2"/>
            </a:solidFill>
            <a:round/>
            <a:headEnd type="none" w="med" len="med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41" name="Oval 151"/>
          <p:cNvSpPr>
            <a:spLocks noChangeArrowheads="1"/>
          </p:cNvSpPr>
          <p:nvPr/>
        </p:nvSpPr>
        <p:spPr bwMode="auto">
          <a:xfrm>
            <a:off x="9805194" y="4099719"/>
            <a:ext cx="1054100" cy="1944688"/>
          </a:xfrm>
          <a:prstGeom prst="ellipse">
            <a:avLst/>
          </a:prstGeom>
          <a:gradFill rotWithShape="1">
            <a:gsLst>
              <a:gs pos="0">
                <a:schemeClr val="accent2">
                  <a:alpha val="48000"/>
                </a:schemeClr>
              </a:gs>
              <a:gs pos="100000">
                <a:srgbClr val="000000">
                  <a:alpha val="48000"/>
                </a:srgbClr>
              </a:gs>
            </a:gsLst>
            <a:lin ang="5400000"/>
          </a:gradFill>
          <a:ln w="76200" algn="ctr">
            <a:solidFill>
              <a:schemeClr val="accent2"/>
            </a:solidFill>
            <a:round/>
          </a:ln>
        </p:spPr>
        <p:txBody>
          <a:bodyPr wrap="none" anchor="ctr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endParaRPr lang="zh-CN" altLang="en-US"/>
          </a:p>
        </p:txBody>
      </p:sp>
      <p:sp>
        <p:nvSpPr>
          <p:cNvPr id="142" name="Text Box 152"/>
          <p:cNvSpPr>
            <a:spLocks noChangeArrowheads="1"/>
          </p:cNvSpPr>
          <p:nvPr/>
        </p:nvSpPr>
        <p:spPr bwMode="auto">
          <a:xfrm>
            <a:off x="10046494" y="3812382"/>
            <a:ext cx="67627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/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buSzTx/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rebuchet MS" pitchFamily="34" charset="0"/>
                <a:ea typeface="+mn-ea"/>
                <a:cs typeface="Arial"/>
              </a:defRPr>
            </a:lvl9pPr>
          </a:lstStyle>
          <a:p>
            <a:pPr algn="ctr">
              <a:spcBef>
                <a:spcPct val="50000"/>
              </a:spcBef>
            </a:pPr>
            <a:r>
              <a:rPr kumimoji="1" lang="zh-CN" altLang="en-US" sz="3200" b="1">
                <a:solidFill>
                  <a:srgbClr val="FFFF00"/>
                </a:solidFill>
                <a:latin typeface="Arial"/>
                <a:ea typeface="宋体" charset="-122"/>
              </a:rPr>
              <a:t>古代印度</a:t>
            </a:r>
          </a:p>
        </p:txBody>
      </p:sp>
      <p:sp>
        <p:nvSpPr>
          <p:cNvPr id="155" name="文本框 9"/>
          <p:cNvSpPr txBox="1"/>
          <p:nvPr/>
        </p:nvSpPr>
        <p:spPr>
          <a:xfrm>
            <a:off x="277812" y="219569"/>
            <a:ext cx="3879851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三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、亚历山大帝国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19975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9"/>
          <p:cNvSpPr txBox="1"/>
          <p:nvPr/>
        </p:nvSpPr>
        <p:spPr>
          <a:xfrm>
            <a:off x="277812" y="219569"/>
            <a:ext cx="3879851" cy="707886"/>
          </a:xfrm>
          <a:prstGeom prst="rect">
            <a:avLst/>
          </a:prstGeom>
          <a:solidFill>
            <a:srgbClr val="3280B2"/>
          </a:solidFill>
        </p:spPr>
        <p:txBody>
          <a:bodyPr wrap="square" rtlCol="0" anchor="t">
            <a:spAutoFit/>
          </a:bodyPr>
          <a:lstStyle/>
          <a:p>
            <a:pPr fontAlgn="auto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/>
                <a:sym typeface="宋体" panose="02010600030101010101" pitchFamily="2" charset="-122"/>
              </a:rPr>
              <a:t>三</a:t>
            </a:r>
            <a:r>
              <a:rPr lang="zh-CN" altLang="en-US" sz="3200" b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宋体" panose="02010600030101010101" pitchFamily="2" charset="-122"/>
              </a:rPr>
              <a:t>、亚历山大帝国</a:t>
            </a:r>
            <a:endParaRPr lang="zh-CN" altLang="en-US" sz="3200" b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sym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33424" y="1504474"/>
            <a:ext cx="104822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3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．评价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(1)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消极性：亚历山大东征具有侵略性质，给东方人民带来巨大灾难，掠夺了东方世界的无数财富。</a:t>
            </a: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DFKai-SB" pitchFamily="65" charset="-120"/>
                <a:ea typeface="DFKai-SB" pitchFamily="65" charset="-120"/>
              </a:rPr>
              <a:t>(2)</a:t>
            </a:r>
            <a:r>
              <a:rPr lang="zh-CN" altLang="en-US" sz="3200" b="1">
                <a:latin typeface="DFKai-SB" pitchFamily="65" charset="-120"/>
                <a:ea typeface="DFKai-SB" pitchFamily="65" charset="-120"/>
              </a:rPr>
              <a:t>积极性：促进了东西方文化的大交汇。加强了东西方之间的经济联系和贸易往来。</a:t>
            </a:r>
          </a:p>
        </p:txBody>
      </p:sp>
    </p:spTree>
    <p:extLst>
      <p:ext uri="{BB962C8B-B14F-4D97-AF65-F5344CB8AC3E}">
        <p14:creationId xmlns:p14="http://schemas.microsoft.com/office/powerpoint/2010/main" val="3160688822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CD1F34C4-D6B0-47B9-B5A8-B3D4C010F157}"/>
              </a:ext>
            </a:extLst>
          </p:cNvPr>
          <p:cNvSpPr txBox="1"/>
          <p:nvPr/>
        </p:nvSpPr>
        <p:spPr>
          <a:xfrm>
            <a:off x="233600" y="209575"/>
            <a:ext cx="2793685" cy="676810"/>
          </a:xfrm>
          <a:prstGeom prst="rect">
            <a:avLst/>
          </a:prstGeom>
          <a:noFill/>
        </p:spPr>
        <p:txBody>
          <a:bodyPr wrap="square" lIns="121626" tIns="60812" rIns="121626" bIns="60812" rtlCol="0">
            <a:spAutoFit/>
          </a:bodyPr>
          <a:lstStyle/>
          <a:p>
            <a:pPr defTabSz="1218230"/>
            <a:r>
              <a:rPr lang="zh-CN" altLang="en-US" sz="3600" b="1">
                <a:ln w="6350">
                  <a:noFill/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合作交流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CA8A920-D9D1-440D-930A-82966795D114}"/>
              </a:ext>
            </a:extLst>
          </p:cNvPr>
          <p:cNvSpPr/>
          <p:nvPr/>
        </p:nvSpPr>
        <p:spPr>
          <a:xfrm>
            <a:off x="1317769" y="901744"/>
            <a:ext cx="485261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ctr">
              <a:lnSpc>
                <a:spcPct val="150000"/>
              </a:lnSpc>
            </a:pPr>
            <a:r>
              <a:rPr lang="zh-CN" altLang="zh-CN" sz="2800" b="1">
                <a:latin typeface="+mn-ea"/>
              </a:rPr>
              <a:t>请讨论：雅典民主政治的利弊</a:t>
            </a:r>
          </a:p>
        </p:txBody>
      </p:sp>
      <p:sp>
        <p:nvSpPr>
          <p:cNvPr id="8" name="Text Box 15">
            <a:extLst>
              <a:ext uri="{FF2B5EF4-FFF2-40B4-BE49-F238E27FC236}">
                <a16:creationId xmlns:a16="http://schemas.microsoft.com/office/drawing/2014/main" id="{111B5A31-D2A1-4E92-908B-C620FF944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5860" y="2419358"/>
            <a:ext cx="9246877" cy="31085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评价：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进步性：</a:t>
            </a:r>
            <a:endParaRPr lang="en-US" altLang="zh-CN" sz="2800" b="1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endParaRPr lang="en-US" altLang="zh-CN" sz="2800" b="1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局限性：</a:t>
            </a:r>
            <a:endParaRPr lang="en-US" altLang="zh-CN" sz="2800" b="1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endParaRPr lang="zh-CN" altLang="en-US" sz="2800" b="1">
              <a:latin typeface="+mn-ea"/>
              <a:ea typeface="+mn-ea"/>
            </a:endParaRPr>
          </a:p>
        </p:txBody>
      </p:sp>
      <p:sp>
        <p:nvSpPr>
          <p:cNvPr id="9" name="Text Box 16">
            <a:extLst>
              <a:ext uri="{FF2B5EF4-FFF2-40B4-BE49-F238E27FC236}">
                <a16:creationId xmlns:a16="http://schemas.microsoft.com/office/drawing/2014/main" id="{494D07E6-5BB1-47A2-A926-8A977C980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8426" y="3083136"/>
            <a:ext cx="7531898" cy="95410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+mn-ea"/>
                <a:ea typeface="+mn-ea"/>
              </a:rPr>
              <a:t>民主政治的一种范式，为经济、文化的发展提供了良好的政治环境，具有重大的历史意义。</a:t>
            </a:r>
            <a:endParaRPr lang="en-US" altLang="zh-CN" sz="2800" b="1">
              <a:latin typeface="+mn-ea"/>
              <a:ea typeface="+mn-ea"/>
            </a:endParaRPr>
          </a:p>
        </p:txBody>
      </p:sp>
      <p:sp>
        <p:nvSpPr>
          <p:cNvPr id="10" name="Text Box 17">
            <a:extLst>
              <a:ext uri="{FF2B5EF4-FFF2-40B4-BE49-F238E27FC236}">
                <a16:creationId xmlns:a16="http://schemas.microsoft.com/office/drawing/2014/main" id="{7A846355-37EA-44F3-BD04-67BED1B3F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4616" y="4346808"/>
            <a:ext cx="7579519" cy="1076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+mn-ea"/>
                <a:ea typeface="+mn-ea"/>
              </a:rPr>
              <a:t>范围窄，少数服从多数原则的绝对化容易导致多数人的暴政。</a:t>
            </a:r>
            <a:endParaRPr lang="en-US" altLang="zh-CN" sz="3200" b="1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076206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E8B6808-D713-488B-B3B1-A6562A64A513}"/>
              </a:ext>
            </a:extLst>
          </p:cNvPr>
          <p:cNvSpPr txBox="1"/>
          <p:nvPr/>
        </p:nvSpPr>
        <p:spPr>
          <a:xfrm>
            <a:off x="233600" y="209575"/>
            <a:ext cx="2793685" cy="676810"/>
          </a:xfrm>
          <a:prstGeom prst="rect">
            <a:avLst/>
          </a:prstGeom>
          <a:noFill/>
        </p:spPr>
        <p:txBody>
          <a:bodyPr wrap="square" lIns="121626" tIns="60812" rIns="121626" bIns="60812" rtlCol="0">
            <a:spAutoFit/>
          </a:bodyPr>
          <a:lstStyle/>
          <a:p>
            <a:pPr defTabSz="1218230"/>
            <a:r>
              <a:rPr lang="zh-CN" altLang="en-US" sz="3600" b="1">
                <a:ln w="6350">
                  <a:noFill/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知识巩固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DA5E96-ABBD-4BE2-BAD8-EBA3CF24F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003" y="209575"/>
            <a:ext cx="7142358" cy="64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20985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E8B6808-D713-488B-B3B1-A6562A64A513}"/>
              </a:ext>
            </a:extLst>
          </p:cNvPr>
          <p:cNvSpPr txBox="1"/>
          <p:nvPr/>
        </p:nvSpPr>
        <p:spPr>
          <a:xfrm>
            <a:off x="233600" y="209575"/>
            <a:ext cx="2793685" cy="676810"/>
          </a:xfrm>
          <a:prstGeom prst="rect">
            <a:avLst/>
          </a:prstGeom>
          <a:noFill/>
        </p:spPr>
        <p:txBody>
          <a:bodyPr wrap="square" lIns="121626" tIns="60812" rIns="121626" bIns="60812" rtlCol="0">
            <a:spAutoFit/>
          </a:bodyPr>
          <a:lstStyle/>
          <a:p>
            <a:pPr defTabSz="1218230"/>
            <a:r>
              <a:rPr lang="zh-CN" altLang="en-US" sz="3600" b="1">
                <a:ln w="6350">
                  <a:noFill/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知识巩固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2EED148-F71F-4CFA-A5DB-D26A29B80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247" y="209575"/>
            <a:ext cx="6644202" cy="64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499461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E8B6808-D713-488B-B3B1-A6562A64A513}"/>
              </a:ext>
            </a:extLst>
          </p:cNvPr>
          <p:cNvSpPr txBox="1"/>
          <p:nvPr/>
        </p:nvSpPr>
        <p:spPr>
          <a:xfrm>
            <a:off x="233600" y="209575"/>
            <a:ext cx="2793685" cy="676810"/>
          </a:xfrm>
          <a:prstGeom prst="rect">
            <a:avLst/>
          </a:prstGeom>
          <a:noFill/>
        </p:spPr>
        <p:txBody>
          <a:bodyPr wrap="square" lIns="121626" tIns="60812" rIns="121626" bIns="60812" rtlCol="0">
            <a:spAutoFit/>
          </a:bodyPr>
          <a:lstStyle/>
          <a:p>
            <a:pPr defTabSz="1218230"/>
            <a:r>
              <a:rPr lang="zh-CN" altLang="en-US" sz="3600" b="1">
                <a:ln w="6350">
                  <a:noFill/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知识巩固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5366F1C-2864-4F19-9043-0BA5A1D1E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32" y="886385"/>
            <a:ext cx="10741682" cy="585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77955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AutoShape 12"/>
          <p:cNvSpPr/>
          <p:nvPr/>
        </p:nvSpPr>
        <p:spPr bwMode="auto">
          <a:xfrm>
            <a:off x="2057946" y="1069300"/>
            <a:ext cx="254730" cy="4392851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zh-CN" altLang="zh-CN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" name="AutoShape 12"/>
          <p:cNvSpPr/>
          <p:nvPr/>
        </p:nvSpPr>
        <p:spPr bwMode="auto">
          <a:xfrm>
            <a:off x="4078142" y="1376017"/>
            <a:ext cx="152929" cy="3582059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zh-CN" altLang="zh-CN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" name="Rectangle 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078142" y="1730365"/>
            <a:ext cx="222048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2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）荷马时代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87391" y="856980"/>
            <a:ext cx="1529252" cy="5209662"/>
            <a:chOff x="-609187" y="106989"/>
            <a:chExt cx="1545170" cy="6232817"/>
          </a:xfrm>
        </p:grpSpPr>
        <p:pic>
          <p:nvPicPr>
            <p:cNvPr id="29" name="Picture 271" descr="21"/>
            <p:cNvPicPr>
              <a:picLocks noChangeAspect="1" noChangeArrowheads="1"/>
            </p:cNvPicPr>
            <p:nvPr/>
          </p:nvPicPr>
          <p:blipFill>
            <a:blip r:embed="rId3">
              <a:lum contrast="-3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609187" y="106989"/>
              <a:ext cx="1545170" cy="6232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52">
              <a:hlinkClick r:id="rId2" action="ppaction://hlinksldjump"/>
            </p:cNvPr>
            <p:cNvSpPr txBox="1"/>
            <p:nvPr/>
          </p:nvSpPr>
          <p:spPr>
            <a:xfrm>
              <a:off x="-414194" y="562767"/>
              <a:ext cx="980870" cy="496542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>
              <a:lvl1pPr>
                <a:defRPr>
                  <a:latin typeface="Arial"/>
                  <a:ea typeface="Arial"/>
                  <a:cs typeface="Arial"/>
                  <a:sym typeface="Arial"/>
                </a:defRPr>
              </a:lvl1pPr>
              <a:lvl2pPr indent="457200">
                <a:defRPr>
                  <a:latin typeface="Arial"/>
                  <a:ea typeface="Arial"/>
                  <a:cs typeface="Arial"/>
                  <a:sym typeface="Arial"/>
                </a:defRPr>
              </a:lvl2pPr>
              <a:lvl3pPr indent="914400">
                <a:defRPr>
                  <a:latin typeface="Arial"/>
                  <a:ea typeface="Arial"/>
                  <a:cs typeface="Arial"/>
                  <a:sym typeface="Arial"/>
                </a:defRPr>
              </a:lvl3pPr>
              <a:lvl4pPr indent="1371600">
                <a:defRPr>
                  <a:latin typeface="Arial"/>
                  <a:ea typeface="Arial"/>
                  <a:cs typeface="Arial"/>
                  <a:sym typeface="Arial"/>
                </a:defRPr>
              </a:lvl4pPr>
              <a:lvl5pPr indent="1828800">
                <a:defRPr>
                  <a:latin typeface="Arial"/>
                  <a:ea typeface="Arial"/>
                  <a:cs typeface="Arial"/>
                  <a:sym typeface="Arial"/>
                </a:defRPr>
              </a:lvl5pPr>
              <a:lvl6pPr indent="2286000">
                <a:defRPr>
                  <a:latin typeface="Arial"/>
                  <a:ea typeface="Arial"/>
                  <a:cs typeface="Arial"/>
                  <a:sym typeface="Arial"/>
                </a:defRPr>
              </a:lvl6pPr>
              <a:lvl7pPr indent="2743200">
                <a:defRPr>
                  <a:latin typeface="Arial"/>
                  <a:ea typeface="Arial"/>
                  <a:cs typeface="Arial"/>
                  <a:sym typeface="Arial"/>
                </a:defRPr>
              </a:lvl7pPr>
              <a:lvl8pPr indent="3200400">
                <a:defRPr>
                  <a:latin typeface="Arial"/>
                  <a:ea typeface="Arial"/>
                  <a:cs typeface="Arial"/>
                  <a:sym typeface="Arial"/>
                </a:defRPr>
              </a:lvl8pPr>
              <a:lvl9pPr indent="3657600">
                <a:defRPr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2800" b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+mn-ea"/>
                  <a:ea typeface="+mn-ea"/>
                </a:rPr>
                <a:t>希腊城邦和亚历山大帝国</a:t>
              </a:r>
            </a:p>
          </p:txBody>
        </p:sp>
      </p:grpSp>
      <p:sp>
        <p:nvSpPr>
          <p:cNvPr id="6" name="TextBox 41">
            <a:hlinkClick r:id="rId4" action="ppaction://hlinksldjump"/>
          </p:cNvPr>
          <p:cNvSpPr txBox="1"/>
          <p:nvPr/>
        </p:nvSpPr>
        <p:spPr>
          <a:xfrm>
            <a:off x="3871111" y="1237939"/>
            <a:ext cx="2691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）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爱琴文明</a:t>
            </a:r>
            <a:endParaRPr lang="zh-CN" altLang="en-US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楷体" panose="02010609060101010101" charset="-122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2181668" y="893693"/>
            <a:ext cx="2815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１</a:t>
            </a:r>
            <a:r>
              <a:rPr lang="en-US" altLang="zh-CN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.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地理位置和环境</a:t>
            </a:r>
          </a:p>
        </p:txBody>
      </p:sp>
      <p:sp>
        <p:nvSpPr>
          <p:cNvPr id="8" name="TextBox 45"/>
          <p:cNvSpPr txBox="1"/>
          <p:nvPr/>
        </p:nvSpPr>
        <p:spPr>
          <a:xfrm>
            <a:off x="2062222" y="2707853"/>
            <a:ext cx="20157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２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.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希腊文明发展阶段</a:t>
            </a:r>
          </a:p>
        </p:txBody>
      </p:sp>
      <p:sp>
        <p:nvSpPr>
          <p:cNvPr id="9" name="Rectangle 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268183" y="2486995"/>
            <a:ext cx="213827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②突出特点</a:t>
            </a:r>
          </a:p>
        </p:txBody>
      </p:sp>
      <p:sp>
        <p:nvSpPr>
          <p:cNvPr id="10" name="Rectangle 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500032" y="2868538"/>
            <a:ext cx="173156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③城邦统治</a:t>
            </a:r>
          </a:p>
        </p:txBody>
      </p:sp>
      <p:sp>
        <p:nvSpPr>
          <p:cNvPr id="11" name="Rectangle 3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55025" y="2477020"/>
            <a:ext cx="2220480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3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）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城邦时代</a:t>
            </a:r>
          </a:p>
        </p:txBody>
      </p:sp>
      <p:sp>
        <p:nvSpPr>
          <p:cNvPr id="13" name="AutoShape 12"/>
          <p:cNvSpPr/>
          <p:nvPr/>
        </p:nvSpPr>
        <p:spPr bwMode="auto">
          <a:xfrm>
            <a:off x="6298623" y="2247702"/>
            <a:ext cx="203605" cy="1018023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zh-CN" altLang="zh-CN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4" name="Rectangle 2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480006" y="2044933"/>
            <a:ext cx="173156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①出现城邦</a:t>
            </a:r>
          </a:p>
        </p:txBody>
      </p:sp>
      <p:sp>
        <p:nvSpPr>
          <p:cNvPr id="15" name="文本框 1"/>
          <p:cNvSpPr txBox="1"/>
          <p:nvPr/>
        </p:nvSpPr>
        <p:spPr>
          <a:xfrm>
            <a:off x="4143996" y="3519551"/>
            <a:ext cx="4067139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4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）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古典时代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伯里克利改革</a:t>
            </a:r>
          </a:p>
        </p:txBody>
      </p:sp>
      <p:sp>
        <p:nvSpPr>
          <p:cNvPr id="16" name="文本框 2"/>
          <p:cNvSpPr txBox="1"/>
          <p:nvPr/>
        </p:nvSpPr>
        <p:spPr>
          <a:xfrm>
            <a:off x="4155025" y="4724882"/>
            <a:ext cx="283603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>
              <a:buClrTx/>
              <a:buSzTx/>
              <a:buFontTx/>
            </a:pP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（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5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  <a:sym typeface="+mn-ea"/>
              </a:rPr>
              <a:t>）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楷体" panose="02010609060101010101" charset="-122"/>
              </a:rPr>
              <a:t>亚历山大东征</a:t>
            </a:r>
          </a:p>
        </p:txBody>
      </p:sp>
      <p:pic>
        <p:nvPicPr>
          <p:cNvPr id="17" name="图片 16" descr="t01bee137dc8a588c9c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81616" y="5682087"/>
            <a:ext cx="1610384" cy="1175914"/>
          </a:xfrm>
          <a:prstGeom prst="rect">
            <a:avLst/>
          </a:prstGeom>
        </p:spPr>
      </p:pic>
      <p:sp>
        <p:nvSpPr>
          <p:cNvPr id="18" name="Rectangle 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036069" y="3480168"/>
            <a:ext cx="134087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②影响</a:t>
            </a:r>
          </a:p>
        </p:txBody>
      </p:sp>
      <p:sp>
        <p:nvSpPr>
          <p:cNvPr id="19" name="Rectangle 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8131794" y="3833141"/>
            <a:ext cx="359425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③民主政治</a:t>
            </a:r>
            <a:r>
              <a:rPr lang="en-US" altLang="zh-CN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—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实质、评价</a:t>
            </a:r>
          </a:p>
        </p:txBody>
      </p:sp>
      <p:sp>
        <p:nvSpPr>
          <p:cNvPr id="20" name="AutoShape 12"/>
          <p:cNvSpPr/>
          <p:nvPr/>
        </p:nvSpPr>
        <p:spPr bwMode="auto">
          <a:xfrm>
            <a:off x="8060870" y="3344491"/>
            <a:ext cx="203807" cy="792424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zh-CN" altLang="zh-CN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1" name="Rectangle 2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8136085" y="3132807"/>
            <a:ext cx="111280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①内容</a:t>
            </a:r>
          </a:p>
        </p:txBody>
      </p:sp>
      <p:sp>
        <p:nvSpPr>
          <p:cNvPr id="22" name="Rectangle 2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968593" y="4756922"/>
            <a:ext cx="1227591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②结果</a:t>
            </a:r>
          </a:p>
        </p:txBody>
      </p:sp>
      <p:sp>
        <p:nvSpPr>
          <p:cNvPr id="23" name="Rectangle 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980118" y="5101222"/>
            <a:ext cx="111280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③评价</a:t>
            </a:r>
          </a:p>
        </p:txBody>
      </p:sp>
      <p:sp>
        <p:nvSpPr>
          <p:cNvPr id="24" name="AutoShape 12"/>
          <p:cNvSpPr/>
          <p:nvPr/>
        </p:nvSpPr>
        <p:spPr bwMode="auto">
          <a:xfrm>
            <a:off x="6888840" y="4409871"/>
            <a:ext cx="203605" cy="1018023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zh-CN" altLang="zh-CN" sz="24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5" name="Rectangle 2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952711" y="4307266"/>
            <a:ext cx="111280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  <a:lvl2pPr indent="457200">
              <a:defRPr>
                <a:latin typeface="Arial"/>
                <a:ea typeface="Arial"/>
                <a:cs typeface="Arial"/>
                <a:sym typeface="Arial"/>
              </a:defRPr>
            </a:lvl2pPr>
            <a:lvl3pPr indent="914400">
              <a:defRPr>
                <a:latin typeface="Arial"/>
                <a:ea typeface="Arial"/>
                <a:cs typeface="Arial"/>
                <a:sym typeface="Arial"/>
              </a:defRPr>
            </a:lvl3pPr>
            <a:lvl4pPr indent="1371600">
              <a:defRPr>
                <a:latin typeface="Arial"/>
                <a:ea typeface="Arial"/>
                <a:cs typeface="Arial"/>
                <a:sym typeface="Arial"/>
              </a:defRPr>
            </a:lvl4pPr>
            <a:lvl5pPr indent="1828800">
              <a:defRPr>
                <a:latin typeface="Arial"/>
                <a:ea typeface="Arial"/>
                <a:cs typeface="Arial"/>
                <a:sym typeface="Arial"/>
              </a:defRPr>
            </a:lvl5pPr>
            <a:lvl6pPr indent="2286000">
              <a:defRPr>
                <a:latin typeface="Arial"/>
                <a:ea typeface="Arial"/>
                <a:cs typeface="Arial"/>
                <a:sym typeface="Arial"/>
              </a:defRPr>
            </a:lvl6pPr>
            <a:lvl7pPr indent="2743200">
              <a:defRPr>
                <a:latin typeface="Arial"/>
                <a:ea typeface="Arial"/>
                <a:cs typeface="Arial"/>
                <a:sym typeface="Arial"/>
              </a:defRPr>
            </a:lvl7pPr>
            <a:lvl8pPr indent="3200400">
              <a:defRPr>
                <a:latin typeface="Arial"/>
                <a:ea typeface="Arial"/>
                <a:cs typeface="Arial"/>
                <a:sym typeface="Arial"/>
              </a:defRPr>
            </a:lvl8pPr>
            <a:lvl9pPr indent="3657600"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zh-CN" altLang="en-US" sz="24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①过程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9221446" y="440480"/>
            <a:ext cx="2699385" cy="1997710"/>
            <a:chOff x="11465" y="-192"/>
            <a:chExt cx="4251" cy="3146"/>
          </a:xfrm>
        </p:grpSpPr>
        <p:sp>
          <p:nvSpPr>
            <p:cNvPr id="27" name="Rectangle 2"/>
            <p:cNvSpPr>
              <a:spLocks noChangeArrowheads="1"/>
            </p:cNvSpPr>
            <p:nvPr/>
          </p:nvSpPr>
          <p:spPr bwMode="auto">
            <a:xfrm>
              <a:off x="11465" y="-192"/>
              <a:ext cx="4251" cy="131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numCol="1">
              <a:prstTxWarp prst="textChevron">
                <a:avLst/>
              </a:prstTxWarp>
              <a:spAutoFit/>
            </a:bodyPr>
            <a:lstStyle>
              <a:lvl1pPr>
                <a:defRPr>
                  <a:latin typeface="Arial"/>
                  <a:ea typeface="Arial"/>
                  <a:cs typeface="Arial"/>
                  <a:sym typeface="Arial"/>
                </a:defRPr>
              </a:lvl1pPr>
              <a:lvl2pPr indent="457200">
                <a:defRPr>
                  <a:latin typeface="Arial"/>
                  <a:ea typeface="Arial"/>
                  <a:cs typeface="Arial"/>
                  <a:sym typeface="Arial"/>
                </a:defRPr>
              </a:lvl2pPr>
              <a:lvl3pPr indent="914400">
                <a:defRPr>
                  <a:latin typeface="Arial"/>
                  <a:ea typeface="Arial"/>
                  <a:cs typeface="Arial"/>
                  <a:sym typeface="Arial"/>
                </a:defRPr>
              </a:lvl3pPr>
              <a:lvl4pPr indent="1371600">
                <a:defRPr>
                  <a:latin typeface="Arial"/>
                  <a:ea typeface="Arial"/>
                  <a:cs typeface="Arial"/>
                  <a:sym typeface="Arial"/>
                </a:defRPr>
              </a:lvl4pPr>
              <a:lvl5pPr indent="1828800">
                <a:defRPr>
                  <a:latin typeface="Arial"/>
                  <a:ea typeface="Arial"/>
                  <a:cs typeface="Arial"/>
                  <a:sym typeface="Arial"/>
                </a:defRPr>
              </a:lvl5pPr>
              <a:lvl6pPr indent="2286000">
                <a:defRPr>
                  <a:latin typeface="Arial"/>
                  <a:ea typeface="Arial"/>
                  <a:cs typeface="Arial"/>
                  <a:sym typeface="Arial"/>
                </a:defRPr>
              </a:lvl6pPr>
              <a:lvl7pPr indent="2743200">
                <a:defRPr>
                  <a:latin typeface="Arial"/>
                  <a:ea typeface="Arial"/>
                  <a:cs typeface="Arial"/>
                  <a:sym typeface="Arial"/>
                </a:defRPr>
              </a:lvl7pPr>
              <a:lvl8pPr indent="3200400">
                <a:defRPr>
                  <a:latin typeface="Arial"/>
                  <a:ea typeface="Arial"/>
                  <a:cs typeface="Arial"/>
                  <a:sym typeface="Arial"/>
                </a:defRPr>
              </a:lvl8pPr>
              <a:lvl9pPr indent="3657600">
                <a:defRPr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algn="ctr"/>
              <a:r>
                <a:rPr lang="zh-CN" altLang="en-US" sz="24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6350" stA="60000" endA="900" endPos="60000" dist="29997" dir="5400000" sy="-100000" algn="bl" rotWithShape="0"/>
                  </a:effectLst>
                  <a:latin typeface="+mn-ea"/>
                  <a:ea typeface="+mn-ea"/>
                </a:rPr>
                <a:t>课堂小结</a:t>
              </a:r>
            </a:p>
          </p:txBody>
        </p:sp>
        <p:pic>
          <p:nvPicPr>
            <p:cNvPr id="28" name="图片 27" descr="图片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997" y="1408"/>
              <a:ext cx="3220" cy="15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19974937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541"/>
</p:tagLst>
</file>

<file path=ppt/tags/tag5.xml><?xml version="1.0" encoding="utf-8"?>
<p:tagLst xmlns:p="http://schemas.openxmlformats.org/presentationml/2006/main">
  <p:tag name="KSO_WM_BEAUTIFY_FLAG" val="#wm#"/>
  <p:tag name="KSO_WM_SPECIAL_SOURCE" val="bdnull"/>
  <p:tag name="KSO_WM_TEMPLATE_CATEGORY" val="custom"/>
  <p:tag name="KSO_WM_TEMPLATE_INDEX" val="541"/>
</p:tagLst>
</file>

<file path=ppt/tags/tag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176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7" baseType="lpstr">
      <vt:lpstr>Arial</vt:lpstr>
      <vt:lpstr>微软雅黑</vt:lpstr>
      <vt:lpstr>等线 Light</vt:lpstr>
      <vt:lpstr>等线</vt:lpstr>
      <vt:lpstr>Calibri Light</vt:lpstr>
      <vt:lpstr>Calibri</vt:lpstr>
      <vt:lpstr>Trebuchet MS</vt:lpstr>
      <vt:lpstr>黑体</vt:lpstr>
      <vt:lpstr>Times New Roman</vt:lpstr>
      <vt:lpstr>宋体</vt:lpstr>
      <vt:lpstr>DFKai-SB</vt:lpstr>
      <vt:lpstr>华文新魏</vt:lpstr>
      <vt:lpstr>方正准圆简体</vt:lpstr>
      <vt:lpstr>华文行楷</vt:lpstr>
      <vt:lpstr>楷体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20.1100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2021-01-04T23:31:03Z</cp:lastPrinted>
  <dcterms:created xsi:type="dcterms:W3CDTF">2021-01-04T23:31:03Z</dcterms:created>
  <dcterms:modified xsi:type="dcterms:W3CDTF">2021-01-04T15:31:10Z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