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8755" y="2847975"/>
            <a:ext cx="6714490" cy="11620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8360" y="1233805"/>
            <a:ext cx="10495280" cy="43903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940425" y="2763520"/>
            <a:ext cx="19100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729105" y="38525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392285" y="38646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804275" y="443992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0090150" y="443992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45590" y="50158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733040" y="49777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0430" y="2110105"/>
            <a:ext cx="10390505" cy="26377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929255" y="20034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40835" y="20034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425180" y="2592070"/>
            <a:ext cx="10534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625590" y="369379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343390" y="3693795"/>
            <a:ext cx="11626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  <p:bldP spid="6" grpId="0" bldLvl="0" animBg="1"/>
      <p:bldP spid="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871855" y="2299970"/>
            <a:ext cx="10447020" cy="2779395"/>
            <a:chOff x="1373" y="3622"/>
            <a:chExt cx="16452" cy="4377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73" y="3622"/>
              <a:ext cx="16453" cy="355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96" y="7399"/>
              <a:ext cx="6944" cy="60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4899660" y="22599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710555" y="28098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660015" y="3926205"/>
            <a:ext cx="176276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" name="组合 4"/>
          <p:cNvGrpSpPr/>
          <p:nvPr/>
        </p:nvGrpSpPr>
        <p:grpSpPr>
          <a:xfrm>
            <a:off x="583565" y="1299210"/>
            <a:ext cx="10760075" cy="3322955"/>
            <a:chOff x="919" y="1418"/>
            <a:chExt cx="16945" cy="52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19" y="1418"/>
              <a:ext cx="9224" cy="2505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36" y="4147"/>
              <a:ext cx="16528" cy="2505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10065385" y="30321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8530" y="1976755"/>
            <a:ext cx="10314305" cy="29044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77450" y="197675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212070" y="300799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1380" y="1729105"/>
            <a:ext cx="10428605" cy="33997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224770" y="34855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4780" y="2200275"/>
            <a:ext cx="9361805" cy="24574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24695" y="28733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523875"/>
            <a:ext cx="9390380" cy="58096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14205" y="18580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514205" y="437896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0630" y="419100"/>
            <a:ext cx="7190740" cy="60191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584565" y="190627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4780" y="619125"/>
            <a:ext cx="9361805" cy="56191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12630" y="445198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881380"/>
            <a:ext cx="9390380" cy="50952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75165" y="27876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005" y="571500"/>
            <a:ext cx="9571355" cy="57143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26905" y="122047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441180" y="43300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005" y="909955"/>
            <a:ext cx="9571355" cy="503809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5255" y="142875"/>
            <a:ext cx="9380855" cy="65716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06625" y="3277235"/>
            <a:ext cx="4345305" cy="80708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439670" y="6019165"/>
            <a:ext cx="335343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7630" y="2133600"/>
            <a:ext cx="9476105" cy="25901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02840" y="3608070"/>
            <a:ext cx="585089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05585" y="200025"/>
            <a:ext cx="9180830" cy="64573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07260" y="1012190"/>
            <a:ext cx="8479790" cy="554418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3</cp:revision>
  <dcterms:created xsi:type="dcterms:W3CDTF">2015-05-05T08:02:00Z</dcterms:created>
  <dcterms:modified xsi:type="dcterms:W3CDTF">2017-07-24T02:03:15Z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2052-10.1.0.6660</vt:lpwstr>
  </property>
</Properties>
</file>