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5" r:id="rId3"/>
  </p:sldMasterIdLst>
  <p:notesMasterIdLst>
    <p:notesMasterId r:id="rId33"/>
  </p:notesMasterIdLst>
  <p:sldIdLst>
    <p:sldId id="286" r:id="rId4"/>
    <p:sldId id="257" r:id="rId5"/>
    <p:sldId id="335" r:id="rId6"/>
    <p:sldId id="311" r:id="rId7"/>
    <p:sldId id="289" r:id="rId8"/>
    <p:sldId id="346" r:id="rId9"/>
    <p:sldId id="347" r:id="rId10"/>
    <p:sldId id="344" r:id="rId11"/>
    <p:sldId id="348" r:id="rId12"/>
    <p:sldId id="345" r:id="rId13"/>
    <p:sldId id="342" r:id="rId14"/>
    <p:sldId id="349" r:id="rId15"/>
    <p:sldId id="341" r:id="rId16"/>
    <p:sldId id="361" r:id="rId17"/>
    <p:sldId id="338" r:id="rId18"/>
    <p:sldId id="362" r:id="rId19"/>
    <p:sldId id="365" r:id="rId20"/>
    <p:sldId id="343" r:id="rId21"/>
    <p:sldId id="367" r:id="rId22"/>
    <p:sldId id="366" r:id="rId23"/>
    <p:sldId id="371" r:id="rId24"/>
    <p:sldId id="372" r:id="rId25"/>
    <p:sldId id="373" r:id="rId26"/>
    <p:sldId id="375" r:id="rId27"/>
    <p:sldId id="374" r:id="rId28"/>
    <p:sldId id="376" r:id="rId29"/>
    <p:sldId id="377" r:id="rId30"/>
    <p:sldId id="312" r:id="rId31"/>
    <p:sldId id="334" r:id="rId32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1A9A5"/>
    <a:srgbClr val="BBB1A8"/>
    <a:srgbClr val="BBB0AC"/>
    <a:srgbClr val="BCB7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-78" y="-1578"/>
      </p:cViewPr>
      <p:guideLst>
        <p:guide orient="horz" pos="2180"/>
        <p:guide pos="287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notesMaster" Target="notesMasters/notesMaster1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30.png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3BE40C-B27C-48E1-AA3B-94E0FA6726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892" y="1279525"/>
            <a:ext cx="460586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7D4D3-E921-4743-A385-F5A5B70FCC0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fld id="{B0382F4C-2FDF-4E7D-B52E-B99194A51B5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1B6E6993-73E1-4C0E-8650-72FFB8AD202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image" Target="../media/image3.png"/><Relationship Id="rId8" Type="http://schemas.openxmlformats.org/officeDocument/2006/relationships/image" Target="../media/image2.png"/><Relationship Id="rId7" Type="http://schemas.openxmlformats.org/officeDocument/2006/relationships/image" Target="../media/image1.png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6.png"/><Relationship Id="rId11" Type="http://schemas.openxmlformats.org/officeDocument/2006/relationships/image" Target="../media/image5.png"/><Relationship Id="rId10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theme" Target="../theme/theme2.xml"/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90000">
              <a:srgbClr val="FFC000"/>
            </a:gs>
            <a:gs pos="0">
              <a:schemeClr val="accent1">
                <a:lumMod val="5000"/>
                <a:lumOff val="95000"/>
                <a:alpha val="39000"/>
              </a:schemeClr>
            </a:gs>
            <a:gs pos="74000">
              <a:schemeClr val="accent4">
                <a:lumMod val="20000"/>
                <a:lumOff val="80000"/>
              </a:schemeClr>
            </a:gs>
            <a:gs pos="83000">
              <a:schemeClr val="accent4">
                <a:lumMod val="40000"/>
                <a:lumOff val="6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/>
          <p:nvPr userDrawn="1"/>
        </p:nvPicPr>
        <p:blipFill>
          <a:blip r:embed="rId7">
            <a:grayscl/>
            <a:lum bright="24000"/>
          </a:blip>
          <a:srcRect/>
          <a:stretch>
            <a:fillRect/>
          </a:stretch>
        </p:blipFill>
        <p:spPr>
          <a:xfrm>
            <a:off x="1610201" y="426085"/>
            <a:ext cx="5742432" cy="5687568"/>
          </a:xfrm>
          <a:prstGeom prst="rect">
            <a:avLst/>
          </a:prstGeom>
        </p:spPr>
      </p:pic>
      <p:pic>
        <p:nvPicPr>
          <p:cNvPr id="3075" name="图片 307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7677785" y="34925"/>
            <a:ext cx="1430020" cy="307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图片 16"/>
          <p:cNvPicPr>
            <a:picLocks noChangeAspect="1"/>
          </p:cNvPicPr>
          <p:nvPr userDrawn="1"/>
        </p:nvPicPr>
        <p:blipFill>
          <a:blip r:embed="rId9"/>
          <a:srcRect t="42052" b="26295"/>
          <a:stretch>
            <a:fillRect/>
          </a:stretch>
        </p:blipFill>
        <p:spPr>
          <a:xfrm>
            <a:off x="13811" y="6357620"/>
            <a:ext cx="9116854" cy="4635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Group 667"/>
          <p:cNvGrpSpPr>
            <a:grpSpLocks noChangeAspect="1"/>
          </p:cNvGrpSpPr>
          <p:nvPr userDrawn="1"/>
        </p:nvGrpSpPr>
        <p:grpSpPr bwMode="auto">
          <a:xfrm rot="5400000">
            <a:off x="24924" y="90805"/>
            <a:ext cx="319088" cy="271145"/>
            <a:chOff x="2060" y="-19"/>
            <a:chExt cx="3564" cy="1484"/>
          </a:xfrm>
          <a:solidFill>
            <a:srgbClr val="FF0000"/>
          </a:solidFill>
        </p:grpSpPr>
        <p:sp>
          <p:nvSpPr>
            <p:cNvPr id="9" name="Freeform 668"/>
            <p:cNvSpPr>
              <a:spLocks noEditPoints="1"/>
            </p:cNvSpPr>
            <p:nvPr/>
          </p:nvSpPr>
          <p:spPr bwMode="auto">
            <a:xfrm>
              <a:off x="2060" y="-19"/>
              <a:ext cx="3564" cy="1484"/>
            </a:xfrm>
            <a:custGeom>
              <a:avLst/>
              <a:gdLst>
                <a:gd name="T0" fmla="*/ 1056 w 1506"/>
                <a:gd name="T1" fmla="*/ 369 h 625"/>
                <a:gd name="T2" fmla="*/ 968 w 1506"/>
                <a:gd name="T3" fmla="*/ 470 h 625"/>
                <a:gd name="T4" fmla="*/ 421 w 1506"/>
                <a:gd name="T5" fmla="*/ 329 h 625"/>
                <a:gd name="T6" fmla="*/ 1313 w 1506"/>
                <a:gd name="T7" fmla="*/ 108 h 625"/>
                <a:gd name="T8" fmla="*/ 1300 w 1506"/>
                <a:gd name="T9" fmla="*/ 4 h 625"/>
                <a:gd name="T10" fmla="*/ 1196 w 1506"/>
                <a:gd name="T11" fmla="*/ 29 h 625"/>
                <a:gd name="T12" fmla="*/ 1152 w 1506"/>
                <a:gd name="T13" fmla="*/ 222 h 625"/>
                <a:gd name="T14" fmla="*/ 934 w 1506"/>
                <a:gd name="T15" fmla="*/ 123 h 625"/>
                <a:gd name="T16" fmla="*/ 913 w 1506"/>
                <a:gd name="T17" fmla="*/ 301 h 625"/>
                <a:gd name="T18" fmla="*/ 751 w 1506"/>
                <a:gd name="T19" fmla="*/ 312 h 625"/>
                <a:gd name="T20" fmla="*/ 891 w 1506"/>
                <a:gd name="T21" fmla="*/ 117 h 625"/>
                <a:gd name="T22" fmla="*/ 619 w 1506"/>
                <a:gd name="T23" fmla="*/ 170 h 625"/>
                <a:gd name="T24" fmla="*/ 459 w 1506"/>
                <a:gd name="T25" fmla="*/ 107 h 625"/>
                <a:gd name="T26" fmla="*/ 606 w 1506"/>
                <a:gd name="T27" fmla="*/ 342 h 625"/>
                <a:gd name="T28" fmla="*/ 482 w 1506"/>
                <a:gd name="T29" fmla="*/ 326 h 625"/>
                <a:gd name="T30" fmla="*/ 479 w 1506"/>
                <a:gd name="T31" fmla="*/ 121 h 625"/>
                <a:gd name="T32" fmla="*/ 469 w 1506"/>
                <a:gd name="T33" fmla="*/ 28 h 625"/>
                <a:gd name="T34" fmla="*/ 349 w 1506"/>
                <a:gd name="T35" fmla="*/ 86 h 625"/>
                <a:gd name="T36" fmla="*/ 317 w 1506"/>
                <a:gd name="T37" fmla="*/ 112 h 625"/>
                <a:gd name="T38" fmla="*/ 270 w 1506"/>
                <a:gd name="T39" fmla="*/ 4 h 625"/>
                <a:gd name="T40" fmla="*/ 68 w 1506"/>
                <a:gd name="T41" fmla="*/ 15 h 625"/>
                <a:gd name="T42" fmla="*/ 656 w 1506"/>
                <a:gd name="T43" fmla="*/ 521 h 625"/>
                <a:gd name="T44" fmla="*/ 272 w 1506"/>
                <a:gd name="T45" fmla="*/ 304 h 625"/>
                <a:gd name="T46" fmla="*/ 1259 w 1506"/>
                <a:gd name="T47" fmla="*/ 253 h 625"/>
                <a:gd name="T48" fmla="*/ 1164 w 1506"/>
                <a:gd name="T49" fmla="*/ 161 h 625"/>
                <a:gd name="T50" fmla="*/ 826 w 1506"/>
                <a:gd name="T51" fmla="*/ 194 h 625"/>
                <a:gd name="T52" fmla="*/ 898 w 1506"/>
                <a:gd name="T53" fmla="*/ 210 h 625"/>
                <a:gd name="T54" fmla="*/ 783 w 1506"/>
                <a:gd name="T55" fmla="*/ 353 h 625"/>
                <a:gd name="T56" fmla="*/ 756 w 1506"/>
                <a:gd name="T57" fmla="*/ 52 h 625"/>
                <a:gd name="T58" fmla="*/ 557 w 1506"/>
                <a:gd name="T59" fmla="*/ 62 h 625"/>
                <a:gd name="T60" fmla="*/ 547 w 1506"/>
                <a:gd name="T61" fmla="*/ 128 h 625"/>
                <a:gd name="T62" fmla="*/ 1132 w 1506"/>
                <a:gd name="T63" fmla="*/ 276 h 625"/>
                <a:gd name="T64" fmla="*/ 1306 w 1506"/>
                <a:gd name="T65" fmla="*/ 15 h 625"/>
                <a:gd name="T66" fmla="*/ 1092 w 1506"/>
                <a:gd name="T67" fmla="*/ 67 h 625"/>
                <a:gd name="T68" fmla="*/ 1179 w 1506"/>
                <a:gd name="T69" fmla="*/ 207 h 625"/>
                <a:gd name="T70" fmla="*/ 1211 w 1506"/>
                <a:gd name="T71" fmla="*/ 157 h 625"/>
                <a:gd name="T72" fmla="*/ 1062 w 1506"/>
                <a:gd name="T73" fmla="*/ 244 h 625"/>
                <a:gd name="T74" fmla="*/ 986 w 1506"/>
                <a:gd name="T75" fmla="*/ 294 h 625"/>
                <a:gd name="T76" fmla="*/ 928 w 1506"/>
                <a:gd name="T77" fmla="*/ 355 h 625"/>
                <a:gd name="T78" fmla="*/ 775 w 1506"/>
                <a:gd name="T79" fmla="*/ 133 h 625"/>
                <a:gd name="T80" fmla="*/ 676 w 1506"/>
                <a:gd name="T81" fmla="*/ 183 h 625"/>
                <a:gd name="T82" fmla="*/ 650 w 1506"/>
                <a:gd name="T83" fmla="*/ 204 h 625"/>
                <a:gd name="T84" fmla="*/ 613 w 1506"/>
                <a:gd name="T85" fmla="*/ 270 h 625"/>
                <a:gd name="T86" fmla="*/ 637 w 1506"/>
                <a:gd name="T87" fmla="*/ 295 h 625"/>
                <a:gd name="T88" fmla="*/ 562 w 1506"/>
                <a:gd name="T89" fmla="*/ 306 h 625"/>
                <a:gd name="T90" fmla="*/ 644 w 1506"/>
                <a:gd name="T91" fmla="*/ 389 h 625"/>
                <a:gd name="T92" fmla="*/ 826 w 1506"/>
                <a:gd name="T93" fmla="*/ 456 h 625"/>
                <a:gd name="T94" fmla="*/ 973 w 1506"/>
                <a:gd name="T95" fmla="*/ 449 h 625"/>
                <a:gd name="T96" fmla="*/ 601 w 1506"/>
                <a:gd name="T97" fmla="*/ 442 h 625"/>
                <a:gd name="T98" fmla="*/ 677 w 1506"/>
                <a:gd name="T99" fmla="*/ 429 h 625"/>
                <a:gd name="T100" fmla="*/ 526 w 1506"/>
                <a:gd name="T101" fmla="*/ 423 h 625"/>
                <a:gd name="T102" fmla="*/ 436 w 1506"/>
                <a:gd name="T103" fmla="*/ 205 h 625"/>
                <a:gd name="T104" fmla="*/ 377 w 1506"/>
                <a:gd name="T105" fmla="*/ 60 h 625"/>
                <a:gd name="T106" fmla="*/ 439 w 1506"/>
                <a:gd name="T107" fmla="*/ 307 h 625"/>
                <a:gd name="T108" fmla="*/ 388 w 1506"/>
                <a:gd name="T109" fmla="*/ 126 h 625"/>
                <a:gd name="T110" fmla="*/ 431 w 1506"/>
                <a:gd name="T111" fmla="*/ 289 h 625"/>
                <a:gd name="T112" fmla="*/ 307 w 1506"/>
                <a:gd name="T113" fmla="*/ 219 h 625"/>
                <a:gd name="T114" fmla="*/ 246 w 1506"/>
                <a:gd name="T115" fmla="*/ 22 h 625"/>
                <a:gd name="T116" fmla="*/ 85 w 1506"/>
                <a:gd name="T117" fmla="*/ 23 h 625"/>
                <a:gd name="T118" fmla="*/ 140 w 1506"/>
                <a:gd name="T119" fmla="*/ 40 h 625"/>
                <a:gd name="T120" fmla="*/ 127 w 1506"/>
                <a:gd name="T121" fmla="*/ 103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06" h="625">
                  <a:moveTo>
                    <a:pt x="1501" y="4"/>
                  </a:moveTo>
                  <a:cubicBezTo>
                    <a:pt x="1491" y="65"/>
                    <a:pt x="1456" y="121"/>
                    <a:pt x="1405" y="159"/>
                  </a:cubicBezTo>
                  <a:cubicBezTo>
                    <a:pt x="1364" y="192"/>
                    <a:pt x="1314" y="202"/>
                    <a:pt x="1262" y="209"/>
                  </a:cubicBezTo>
                  <a:cubicBezTo>
                    <a:pt x="1259" y="212"/>
                    <a:pt x="1262" y="216"/>
                    <a:pt x="1263" y="219"/>
                  </a:cubicBezTo>
                  <a:cubicBezTo>
                    <a:pt x="1256" y="279"/>
                    <a:pt x="1219" y="334"/>
                    <a:pt x="1162" y="357"/>
                  </a:cubicBezTo>
                  <a:cubicBezTo>
                    <a:pt x="1135" y="369"/>
                    <a:pt x="1101" y="375"/>
                    <a:pt x="1072" y="374"/>
                  </a:cubicBezTo>
                  <a:cubicBezTo>
                    <a:pt x="1057" y="378"/>
                    <a:pt x="1067" y="398"/>
                    <a:pt x="1060" y="406"/>
                  </a:cubicBezTo>
                  <a:cubicBezTo>
                    <a:pt x="1052" y="441"/>
                    <a:pt x="1026" y="475"/>
                    <a:pt x="995" y="498"/>
                  </a:cubicBezTo>
                  <a:cubicBezTo>
                    <a:pt x="974" y="505"/>
                    <a:pt x="954" y="510"/>
                    <a:pt x="931" y="511"/>
                  </a:cubicBezTo>
                  <a:cubicBezTo>
                    <a:pt x="917" y="518"/>
                    <a:pt x="898" y="511"/>
                    <a:pt x="884" y="520"/>
                  </a:cubicBezTo>
                  <a:cubicBezTo>
                    <a:pt x="842" y="528"/>
                    <a:pt x="797" y="545"/>
                    <a:pt x="775" y="587"/>
                  </a:cubicBezTo>
                  <a:cubicBezTo>
                    <a:pt x="758" y="614"/>
                    <a:pt x="758" y="614"/>
                    <a:pt x="758" y="614"/>
                  </a:cubicBezTo>
                  <a:cubicBezTo>
                    <a:pt x="755" y="614"/>
                    <a:pt x="755" y="614"/>
                    <a:pt x="755" y="614"/>
                  </a:cubicBezTo>
                  <a:cubicBezTo>
                    <a:pt x="758" y="571"/>
                    <a:pt x="799" y="544"/>
                    <a:pt x="833" y="527"/>
                  </a:cubicBezTo>
                  <a:cubicBezTo>
                    <a:pt x="897" y="500"/>
                    <a:pt x="986" y="518"/>
                    <a:pt x="1027" y="452"/>
                  </a:cubicBezTo>
                  <a:cubicBezTo>
                    <a:pt x="1041" y="429"/>
                    <a:pt x="1048" y="400"/>
                    <a:pt x="1054" y="373"/>
                  </a:cubicBezTo>
                  <a:cubicBezTo>
                    <a:pt x="1056" y="369"/>
                    <a:pt x="1056" y="369"/>
                    <a:pt x="1056" y="369"/>
                  </a:cubicBezTo>
                  <a:cubicBezTo>
                    <a:pt x="1126" y="367"/>
                    <a:pt x="1195" y="345"/>
                    <a:pt x="1230" y="280"/>
                  </a:cubicBezTo>
                  <a:cubicBezTo>
                    <a:pt x="1241" y="256"/>
                    <a:pt x="1251" y="232"/>
                    <a:pt x="1254" y="203"/>
                  </a:cubicBezTo>
                  <a:cubicBezTo>
                    <a:pt x="1263" y="197"/>
                    <a:pt x="1276" y="202"/>
                    <a:pt x="1286" y="198"/>
                  </a:cubicBezTo>
                  <a:cubicBezTo>
                    <a:pt x="1315" y="188"/>
                    <a:pt x="1349" y="186"/>
                    <a:pt x="1375" y="166"/>
                  </a:cubicBezTo>
                  <a:cubicBezTo>
                    <a:pt x="1413" y="139"/>
                    <a:pt x="1449" y="109"/>
                    <a:pt x="1469" y="65"/>
                  </a:cubicBezTo>
                  <a:cubicBezTo>
                    <a:pt x="1477" y="45"/>
                    <a:pt x="1485" y="25"/>
                    <a:pt x="1489" y="4"/>
                  </a:cubicBezTo>
                  <a:cubicBezTo>
                    <a:pt x="1466" y="4"/>
                    <a:pt x="1466" y="4"/>
                    <a:pt x="1466" y="4"/>
                  </a:cubicBezTo>
                  <a:cubicBezTo>
                    <a:pt x="1465" y="4"/>
                    <a:pt x="1465" y="5"/>
                    <a:pt x="1465" y="5"/>
                  </a:cubicBezTo>
                  <a:cubicBezTo>
                    <a:pt x="1463" y="46"/>
                    <a:pt x="1433" y="74"/>
                    <a:pt x="1409" y="105"/>
                  </a:cubicBezTo>
                  <a:cubicBezTo>
                    <a:pt x="1379" y="128"/>
                    <a:pt x="1347" y="155"/>
                    <a:pt x="1308" y="163"/>
                  </a:cubicBezTo>
                  <a:cubicBezTo>
                    <a:pt x="1289" y="174"/>
                    <a:pt x="1264" y="177"/>
                    <a:pt x="1242" y="177"/>
                  </a:cubicBezTo>
                  <a:cubicBezTo>
                    <a:pt x="1239" y="177"/>
                    <a:pt x="1233" y="180"/>
                    <a:pt x="1233" y="184"/>
                  </a:cubicBezTo>
                  <a:cubicBezTo>
                    <a:pt x="1238" y="242"/>
                    <a:pt x="1206" y="294"/>
                    <a:pt x="1154" y="323"/>
                  </a:cubicBezTo>
                  <a:cubicBezTo>
                    <a:pt x="1122" y="342"/>
                    <a:pt x="1085" y="343"/>
                    <a:pt x="1048" y="344"/>
                  </a:cubicBezTo>
                  <a:cubicBezTo>
                    <a:pt x="1041" y="345"/>
                    <a:pt x="1035" y="340"/>
                    <a:pt x="1031" y="346"/>
                  </a:cubicBezTo>
                  <a:cubicBezTo>
                    <a:pt x="1032" y="366"/>
                    <a:pt x="1024" y="387"/>
                    <a:pt x="1023" y="406"/>
                  </a:cubicBezTo>
                  <a:cubicBezTo>
                    <a:pt x="1016" y="433"/>
                    <a:pt x="994" y="459"/>
                    <a:pt x="968" y="470"/>
                  </a:cubicBezTo>
                  <a:cubicBezTo>
                    <a:pt x="932" y="493"/>
                    <a:pt x="888" y="485"/>
                    <a:pt x="848" y="497"/>
                  </a:cubicBezTo>
                  <a:cubicBezTo>
                    <a:pt x="807" y="503"/>
                    <a:pt x="772" y="533"/>
                    <a:pt x="752" y="568"/>
                  </a:cubicBezTo>
                  <a:cubicBezTo>
                    <a:pt x="749" y="568"/>
                    <a:pt x="749" y="568"/>
                    <a:pt x="749" y="568"/>
                  </a:cubicBezTo>
                  <a:cubicBezTo>
                    <a:pt x="731" y="543"/>
                    <a:pt x="710" y="518"/>
                    <a:pt x="680" y="505"/>
                  </a:cubicBezTo>
                  <a:cubicBezTo>
                    <a:pt x="630" y="477"/>
                    <a:pt x="569" y="491"/>
                    <a:pt x="521" y="459"/>
                  </a:cubicBezTo>
                  <a:cubicBezTo>
                    <a:pt x="492" y="445"/>
                    <a:pt x="483" y="414"/>
                    <a:pt x="476" y="388"/>
                  </a:cubicBezTo>
                  <a:cubicBezTo>
                    <a:pt x="466" y="373"/>
                    <a:pt x="470" y="355"/>
                    <a:pt x="467" y="339"/>
                  </a:cubicBezTo>
                  <a:cubicBezTo>
                    <a:pt x="416" y="341"/>
                    <a:pt x="370" y="333"/>
                    <a:pt x="330" y="307"/>
                  </a:cubicBezTo>
                  <a:cubicBezTo>
                    <a:pt x="309" y="289"/>
                    <a:pt x="297" y="266"/>
                    <a:pt x="287" y="243"/>
                  </a:cubicBezTo>
                  <a:cubicBezTo>
                    <a:pt x="275" y="219"/>
                    <a:pt x="265" y="191"/>
                    <a:pt x="268" y="162"/>
                  </a:cubicBezTo>
                  <a:cubicBezTo>
                    <a:pt x="261" y="163"/>
                    <a:pt x="252" y="162"/>
                    <a:pt x="245" y="165"/>
                  </a:cubicBezTo>
                  <a:cubicBezTo>
                    <a:pt x="236" y="159"/>
                    <a:pt x="222" y="163"/>
                    <a:pt x="218" y="154"/>
                  </a:cubicBezTo>
                  <a:cubicBezTo>
                    <a:pt x="220" y="152"/>
                    <a:pt x="220" y="152"/>
                    <a:pt x="220" y="152"/>
                  </a:cubicBezTo>
                  <a:cubicBezTo>
                    <a:pt x="237" y="155"/>
                    <a:pt x="254" y="159"/>
                    <a:pt x="273" y="156"/>
                  </a:cubicBezTo>
                  <a:cubicBezTo>
                    <a:pt x="278" y="159"/>
                    <a:pt x="278" y="159"/>
                    <a:pt x="278" y="159"/>
                  </a:cubicBezTo>
                  <a:cubicBezTo>
                    <a:pt x="277" y="202"/>
                    <a:pt x="294" y="243"/>
                    <a:pt x="318" y="277"/>
                  </a:cubicBezTo>
                  <a:cubicBezTo>
                    <a:pt x="343" y="312"/>
                    <a:pt x="381" y="325"/>
                    <a:pt x="421" y="329"/>
                  </a:cubicBezTo>
                  <a:cubicBezTo>
                    <a:pt x="438" y="331"/>
                    <a:pt x="458" y="324"/>
                    <a:pt x="474" y="332"/>
                  </a:cubicBezTo>
                  <a:cubicBezTo>
                    <a:pt x="475" y="336"/>
                    <a:pt x="477" y="340"/>
                    <a:pt x="474" y="344"/>
                  </a:cubicBezTo>
                  <a:cubicBezTo>
                    <a:pt x="481" y="385"/>
                    <a:pt x="488" y="429"/>
                    <a:pt x="530" y="452"/>
                  </a:cubicBezTo>
                  <a:cubicBezTo>
                    <a:pt x="553" y="464"/>
                    <a:pt x="575" y="476"/>
                    <a:pt x="602" y="475"/>
                  </a:cubicBezTo>
                  <a:cubicBezTo>
                    <a:pt x="655" y="487"/>
                    <a:pt x="723" y="491"/>
                    <a:pt x="747" y="552"/>
                  </a:cubicBezTo>
                  <a:cubicBezTo>
                    <a:pt x="760" y="544"/>
                    <a:pt x="763" y="526"/>
                    <a:pt x="776" y="517"/>
                  </a:cubicBezTo>
                  <a:cubicBezTo>
                    <a:pt x="814" y="490"/>
                    <a:pt x="858" y="474"/>
                    <a:pt x="908" y="475"/>
                  </a:cubicBezTo>
                  <a:cubicBezTo>
                    <a:pt x="942" y="472"/>
                    <a:pt x="976" y="461"/>
                    <a:pt x="997" y="432"/>
                  </a:cubicBezTo>
                  <a:cubicBezTo>
                    <a:pt x="1019" y="406"/>
                    <a:pt x="1015" y="372"/>
                    <a:pt x="1020" y="339"/>
                  </a:cubicBezTo>
                  <a:cubicBezTo>
                    <a:pt x="1025" y="334"/>
                    <a:pt x="1025" y="334"/>
                    <a:pt x="1025" y="334"/>
                  </a:cubicBezTo>
                  <a:cubicBezTo>
                    <a:pt x="1074" y="332"/>
                    <a:pt x="1132" y="331"/>
                    <a:pt x="1172" y="301"/>
                  </a:cubicBezTo>
                  <a:cubicBezTo>
                    <a:pt x="1208" y="274"/>
                    <a:pt x="1222" y="232"/>
                    <a:pt x="1220" y="187"/>
                  </a:cubicBezTo>
                  <a:cubicBezTo>
                    <a:pt x="1219" y="180"/>
                    <a:pt x="1215" y="170"/>
                    <a:pt x="1217" y="164"/>
                  </a:cubicBezTo>
                  <a:cubicBezTo>
                    <a:pt x="1264" y="160"/>
                    <a:pt x="1306" y="151"/>
                    <a:pt x="1346" y="130"/>
                  </a:cubicBezTo>
                  <a:cubicBezTo>
                    <a:pt x="1346" y="126"/>
                    <a:pt x="1346" y="126"/>
                    <a:pt x="1346" y="126"/>
                  </a:cubicBezTo>
                  <a:cubicBezTo>
                    <a:pt x="1335" y="128"/>
                    <a:pt x="1325" y="137"/>
                    <a:pt x="1315" y="136"/>
                  </a:cubicBezTo>
                  <a:cubicBezTo>
                    <a:pt x="1314" y="127"/>
                    <a:pt x="1314" y="118"/>
                    <a:pt x="1313" y="108"/>
                  </a:cubicBezTo>
                  <a:cubicBezTo>
                    <a:pt x="1311" y="95"/>
                    <a:pt x="1297" y="88"/>
                    <a:pt x="1289" y="81"/>
                  </a:cubicBezTo>
                  <a:cubicBezTo>
                    <a:pt x="1306" y="81"/>
                    <a:pt x="1327" y="72"/>
                    <a:pt x="1343" y="82"/>
                  </a:cubicBezTo>
                  <a:cubicBezTo>
                    <a:pt x="1350" y="84"/>
                    <a:pt x="1354" y="101"/>
                    <a:pt x="1363" y="91"/>
                  </a:cubicBezTo>
                  <a:cubicBezTo>
                    <a:pt x="1366" y="83"/>
                    <a:pt x="1360" y="76"/>
                    <a:pt x="1357" y="70"/>
                  </a:cubicBezTo>
                  <a:cubicBezTo>
                    <a:pt x="1368" y="72"/>
                    <a:pt x="1379" y="76"/>
                    <a:pt x="1390" y="77"/>
                  </a:cubicBezTo>
                  <a:cubicBezTo>
                    <a:pt x="1397" y="77"/>
                    <a:pt x="1406" y="68"/>
                    <a:pt x="1410" y="77"/>
                  </a:cubicBezTo>
                  <a:cubicBezTo>
                    <a:pt x="1394" y="97"/>
                    <a:pt x="1369" y="109"/>
                    <a:pt x="1350" y="125"/>
                  </a:cubicBezTo>
                  <a:cubicBezTo>
                    <a:pt x="1361" y="122"/>
                    <a:pt x="1373" y="114"/>
                    <a:pt x="1383" y="107"/>
                  </a:cubicBezTo>
                  <a:cubicBezTo>
                    <a:pt x="1423" y="85"/>
                    <a:pt x="1444" y="45"/>
                    <a:pt x="1454" y="4"/>
                  </a:cubicBezTo>
                  <a:cubicBezTo>
                    <a:pt x="1449" y="4"/>
                    <a:pt x="1449" y="4"/>
                    <a:pt x="1449" y="4"/>
                  </a:cubicBezTo>
                  <a:cubicBezTo>
                    <a:pt x="1443" y="24"/>
                    <a:pt x="1437" y="44"/>
                    <a:pt x="1424" y="61"/>
                  </a:cubicBezTo>
                  <a:cubicBezTo>
                    <a:pt x="1423" y="63"/>
                    <a:pt x="1423" y="63"/>
                    <a:pt x="1423" y="63"/>
                  </a:cubicBezTo>
                  <a:cubicBezTo>
                    <a:pt x="1419" y="49"/>
                    <a:pt x="1411" y="33"/>
                    <a:pt x="1396" y="29"/>
                  </a:cubicBezTo>
                  <a:cubicBezTo>
                    <a:pt x="1379" y="27"/>
                    <a:pt x="1361" y="30"/>
                    <a:pt x="1347" y="39"/>
                  </a:cubicBezTo>
                  <a:cubicBezTo>
                    <a:pt x="1338" y="36"/>
                    <a:pt x="1332" y="25"/>
                    <a:pt x="1322" y="19"/>
                  </a:cubicBezTo>
                  <a:cubicBezTo>
                    <a:pt x="1315" y="13"/>
                    <a:pt x="1306" y="8"/>
                    <a:pt x="1296" y="7"/>
                  </a:cubicBezTo>
                  <a:cubicBezTo>
                    <a:pt x="1297" y="6"/>
                    <a:pt x="1299" y="5"/>
                    <a:pt x="1300" y="4"/>
                  </a:cubicBezTo>
                  <a:cubicBezTo>
                    <a:pt x="1286" y="4"/>
                    <a:pt x="1286" y="4"/>
                    <a:pt x="1286" y="4"/>
                  </a:cubicBezTo>
                  <a:cubicBezTo>
                    <a:pt x="1285" y="4"/>
                    <a:pt x="1284" y="5"/>
                    <a:pt x="1283" y="5"/>
                  </a:cubicBezTo>
                  <a:cubicBezTo>
                    <a:pt x="1275" y="10"/>
                    <a:pt x="1263" y="10"/>
                    <a:pt x="1254" y="12"/>
                  </a:cubicBezTo>
                  <a:cubicBezTo>
                    <a:pt x="1252" y="10"/>
                    <a:pt x="1251" y="7"/>
                    <a:pt x="1251" y="4"/>
                  </a:cubicBezTo>
                  <a:cubicBezTo>
                    <a:pt x="1244" y="4"/>
                    <a:pt x="1244" y="4"/>
                    <a:pt x="1244" y="4"/>
                  </a:cubicBezTo>
                  <a:cubicBezTo>
                    <a:pt x="1246" y="9"/>
                    <a:pt x="1249" y="14"/>
                    <a:pt x="1243" y="17"/>
                  </a:cubicBezTo>
                  <a:cubicBezTo>
                    <a:pt x="1240" y="14"/>
                    <a:pt x="1238" y="9"/>
                    <a:pt x="1234" y="4"/>
                  </a:cubicBezTo>
                  <a:cubicBezTo>
                    <a:pt x="1220" y="4"/>
                    <a:pt x="1220" y="4"/>
                    <a:pt x="1220" y="4"/>
                  </a:cubicBezTo>
                  <a:cubicBezTo>
                    <a:pt x="1226" y="5"/>
                    <a:pt x="1233" y="8"/>
                    <a:pt x="1235" y="16"/>
                  </a:cubicBezTo>
                  <a:cubicBezTo>
                    <a:pt x="1235" y="22"/>
                    <a:pt x="1233" y="30"/>
                    <a:pt x="1227" y="31"/>
                  </a:cubicBezTo>
                  <a:cubicBezTo>
                    <a:pt x="1220" y="34"/>
                    <a:pt x="1213" y="35"/>
                    <a:pt x="1207" y="32"/>
                  </a:cubicBezTo>
                  <a:cubicBezTo>
                    <a:pt x="1200" y="28"/>
                    <a:pt x="1200" y="20"/>
                    <a:pt x="1202" y="14"/>
                  </a:cubicBezTo>
                  <a:cubicBezTo>
                    <a:pt x="1204" y="7"/>
                    <a:pt x="1211" y="8"/>
                    <a:pt x="1215" y="4"/>
                  </a:cubicBezTo>
                  <a:cubicBezTo>
                    <a:pt x="1215" y="4"/>
                    <a:pt x="1216" y="4"/>
                    <a:pt x="1216" y="4"/>
                  </a:cubicBezTo>
                  <a:cubicBezTo>
                    <a:pt x="1201" y="4"/>
                    <a:pt x="1201" y="4"/>
                    <a:pt x="1201" y="4"/>
                  </a:cubicBezTo>
                  <a:cubicBezTo>
                    <a:pt x="1201" y="4"/>
                    <a:pt x="1201" y="4"/>
                    <a:pt x="1201" y="4"/>
                  </a:cubicBezTo>
                  <a:cubicBezTo>
                    <a:pt x="1196" y="12"/>
                    <a:pt x="1192" y="20"/>
                    <a:pt x="1196" y="29"/>
                  </a:cubicBezTo>
                  <a:cubicBezTo>
                    <a:pt x="1202" y="40"/>
                    <a:pt x="1216" y="43"/>
                    <a:pt x="1227" y="38"/>
                  </a:cubicBezTo>
                  <a:cubicBezTo>
                    <a:pt x="1237" y="33"/>
                    <a:pt x="1237" y="33"/>
                    <a:pt x="1237" y="33"/>
                  </a:cubicBezTo>
                  <a:cubicBezTo>
                    <a:pt x="1236" y="41"/>
                    <a:pt x="1225" y="43"/>
                    <a:pt x="1218" y="46"/>
                  </a:cubicBezTo>
                  <a:cubicBezTo>
                    <a:pt x="1210" y="48"/>
                    <a:pt x="1203" y="45"/>
                    <a:pt x="1197" y="42"/>
                  </a:cubicBezTo>
                  <a:cubicBezTo>
                    <a:pt x="1190" y="35"/>
                    <a:pt x="1187" y="26"/>
                    <a:pt x="1187" y="17"/>
                  </a:cubicBezTo>
                  <a:cubicBezTo>
                    <a:pt x="1187" y="12"/>
                    <a:pt x="1189" y="7"/>
                    <a:pt x="1192" y="4"/>
                  </a:cubicBezTo>
                  <a:cubicBezTo>
                    <a:pt x="1184" y="4"/>
                    <a:pt x="1184" y="4"/>
                    <a:pt x="1184" y="4"/>
                  </a:cubicBezTo>
                  <a:cubicBezTo>
                    <a:pt x="1183" y="5"/>
                    <a:pt x="1181" y="5"/>
                    <a:pt x="1178" y="4"/>
                  </a:cubicBezTo>
                  <a:cubicBezTo>
                    <a:pt x="1151" y="4"/>
                    <a:pt x="1151" y="4"/>
                    <a:pt x="1151" y="4"/>
                  </a:cubicBezTo>
                  <a:cubicBezTo>
                    <a:pt x="1123" y="15"/>
                    <a:pt x="1092" y="35"/>
                    <a:pt x="1085" y="67"/>
                  </a:cubicBezTo>
                  <a:cubicBezTo>
                    <a:pt x="1087" y="71"/>
                    <a:pt x="1084" y="78"/>
                    <a:pt x="1090" y="78"/>
                  </a:cubicBezTo>
                  <a:cubicBezTo>
                    <a:pt x="1111" y="68"/>
                    <a:pt x="1128" y="90"/>
                    <a:pt x="1150" y="86"/>
                  </a:cubicBezTo>
                  <a:cubicBezTo>
                    <a:pt x="1161" y="83"/>
                    <a:pt x="1172" y="80"/>
                    <a:pt x="1182" y="74"/>
                  </a:cubicBezTo>
                  <a:cubicBezTo>
                    <a:pt x="1186" y="86"/>
                    <a:pt x="1186" y="103"/>
                    <a:pt x="1194" y="115"/>
                  </a:cubicBezTo>
                  <a:cubicBezTo>
                    <a:pt x="1208" y="128"/>
                    <a:pt x="1200" y="149"/>
                    <a:pt x="1196" y="165"/>
                  </a:cubicBezTo>
                  <a:cubicBezTo>
                    <a:pt x="1181" y="164"/>
                    <a:pt x="1194" y="178"/>
                    <a:pt x="1189" y="184"/>
                  </a:cubicBezTo>
                  <a:cubicBezTo>
                    <a:pt x="1180" y="201"/>
                    <a:pt x="1170" y="216"/>
                    <a:pt x="1152" y="222"/>
                  </a:cubicBezTo>
                  <a:cubicBezTo>
                    <a:pt x="1135" y="223"/>
                    <a:pt x="1123" y="230"/>
                    <a:pt x="1108" y="225"/>
                  </a:cubicBezTo>
                  <a:cubicBezTo>
                    <a:pt x="1109" y="221"/>
                    <a:pt x="1109" y="221"/>
                    <a:pt x="1109" y="221"/>
                  </a:cubicBezTo>
                  <a:cubicBezTo>
                    <a:pt x="1128" y="206"/>
                    <a:pt x="1142" y="193"/>
                    <a:pt x="1161" y="180"/>
                  </a:cubicBezTo>
                  <a:cubicBezTo>
                    <a:pt x="1174" y="167"/>
                    <a:pt x="1174" y="151"/>
                    <a:pt x="1174" y="134"/>
                  </a:cubicBezTo>
                  <a:cubicBezTo>
                    <a:pt x="1170" y="115"/>
                    <a:pt x="1151" y="104"/>
                    <a:pt x="1134" y="100"/>
                  </a:cubicBezTo>
                  <a:cubicBezTo>
                    <a:pt x="1130" y="106"/>
                    <a:pt x="1137" y="116"/>
                    <a:pt x="1134" y="125"/>
                  </a:cubicBezTo>
                  <a:cubicBezTo>
                    <a:pt x="1129" y="146"/>
                    <a:pt x="1127" y="166"/>
                    <a:pt x="1134" y="187"/>
                  </a:cubicBezTo>
                  <a:cubicBezTo>
                    <a:pt x="1124" y="206"/>
                    <a:pt x="1104" y="227"/>
                    <a:pt x="1078" y="224"/>
                  </a:cubicBezTo>
                  <a:cubicBezTo>
                    <a:pt x="1057" y="219"/>
                    <a:pt x="1034" y="212"/>
                    <a:pt x="1016" y="202"/>
                  </a:cubicBezTo>
                  <a:cubicBezTo>
                    <a:pt x="1037" y="194"/>
                    <a:pt x="1056" y="181"/>
                    <a:pt x="1077" y="172"/>
                  </a:cubicBezTo>
                  <a:cubicBezTo>
                    <a:pt x="1093" y="163"/>
                    <a:pt x="1101" y="146"/>
                    <a:pt x="1107" y="131"/>
                  </a:cubicBezTo>
                  <a:cubicBezTo>
                    <a:pt x="1109" y="114"/>
                    <a:pt x="1105" y="97"/>
                    <a:pt x="1098" y="83"/>
                  </a:cubicBezTo>
                  <a:cubicBezTo>
                    <a:pt x="1094" y="87"/>
                    <a:pt x="1091" y="94"/>
                    <a:pt x="1089" y="100"/>
                  </a:cubicBezTo>
                  <a:cubicBezTo>
                    <a:pt x="1075" y="114"/>
                    <a:pt x="1054" y="124"/>
                    <a:pt x="1048" y="146"/>
                  </a:cubicBezTo>
                  <a:cubicBezTo>
                    <a:pt x="1048" y="161"/>
                    <a:pt x="1041" y="175"/>
                    <a:pt x="1033" y="188"/>
                  </a:cubicBezTo>
                  <a:cubicBezTo>
                    <a:pt x="1022" y="192"/>
                    <a:pt x="1009" y="200"/>
                    <a:pt x="997" y="193"/>
                  </a:cubicBezTo>
                  <a:cubicBezTo>
                    <a:pt x="971" y="178"/>
                    <a:pt x="942" y="153"/>
                    <a:pt x="934" y="123"/>
                  </a:cubicBezTo>
                  <a:cubicBezTo>
                    <a:pt x="932" y="119"/>
                    <a:pt x="929" y="115"/>
                    <a:pt x="927" y="111"/>
                  </a:cubicBezTo>
                  <a:cubicBezTo>
                    <a:pt x="924" y="114"/>
                    <a:pt x="924" y="114"/>
                    <a:pt x="924" y="114"/>
                  </a:cubicBezTo>
                  <a:cubicBezTo>
                    <a:pt x="921" y="114"/>
                    <a:pt x="921" y="110"/>
                    <a:pt x="919" y="108"/>
                  </a:cubicBezTo>
                  <a:cubicBezTo>
                    <a:pt x="919" y="128"/>
                    <a:pt x="913" y="155"/>
                    <a:pt x="890" y="162"/>
                  </a:cubicBezTo>
                  <a:cubicBezTo>
                    <a:pt x="871" y="167"/>
                    <a:pt x="847" y="156"/>
                    <a:pt x="832" y="172"/>
                  </a:cubicBezTo>
                  <a:cubicBezTo>
                    <a:pt x="826" y="182"/>
                    <a:pt x="811" y="182"/>
                    <a:pt x="801" y="185"/>
                  </a:cubicBezTo>
                  <a:cubicBezTo>
                    <a:pt x="812" y="200"/>
                    <a:pt x="831" y="205"/>
                    <a:pt x="850" y="204"/>
                  </a:cubicBezTo>
                  <a:cubicBezTo>
                    <a:pt x="866" y="199"/>
                    <a:pt x="882" y="193"/>
                    <a:pt x="893" y="178"/>
                  </a:cubicBezTo>
                  <a:cubicBezTo>
                    <a:pt x="896" y="178"/>
                    <a:pt x="896" y="178"/>
                    <a:pt x="896" y="178"/>
                  </a:cubicBezTo>
                  <a:cubicBezTo>
                    <a:pt x="897" y="198"/>
                    <a:pt x="870" y="212"/>
                    <a:pt x="873" y="233"/>
                  </a:cubicBezTo>
                  <a:cubicBezTo>
                    <a:pt x="870" y="254"/>
                    <a:pt x="892" y="267"/>
                    <a:pt x="899" y="285"/>
                  </a:cubicBezTo>
                  <a:cubicBezTo>
                    <a:pt x="900" y="287"/>
                    <a:pt x="902" y="287"/>
                    <a:pt x="904" y="285"/>
                  </a:cubicBezTo>
                  <a:cubicBezTo>
                    <a:pt x="908" y="263"/>
                    <a:pt x="920" y="242"/>
                    <a:pt x="911" y="220"/>
                  </a:cubicBezTo>
                  <a:cubicBezTo>
                    <a:pt x="902" y="205"/>
                    <a:pt x="901" y="187"/>
                    <a:pt x="905" y="170"/>
                  </a:cubicBezTo>
                  <a:cubicBezTo>
                    <a:pt x="910" y="154"/>
                    <a:pt x="919" y="139"/>
                    <a:pt x="924" y="123"/>
                  </a:cubicBezTo>
                  <a:cubicBezTo>
                    <a:pt x="939" y="133"/>
                    <a:pt x="936" y="155"/>
                    <a:pt x="939" y="172"/>
                  </a:cubicBezTo>
                  <a:cubicBezTo>
                    <a:pt x="944" y="219"/>
                    <a:pt x="934" y="261"/>
                    <a:pt x="913" y="301"/>
                  </a:cubicBezTo>
                  <a:cubicBezTo>
                    <a:pt x="906" y="309"/>
                    <a:pt x="896" y="310"/>
                    <a:pt x="886" y="314"/>
                  </a:cubicBezTo>
                  <a:cubicBezTo>
                    <a:pt x="871" y="303"/>
                    <a:pt x="859" y="286"/>
                    <a:pt x="840" y="286"/>
                  </a:cubicBezTo>
                  <a:cubicBezTo>
                    <a:pt x="832" y="282"/>
                    <a:pt x="833" y="273"/>
                    <a:pt x="827" y="268"/>
                  </a:cubicBezTo>
                  <a:cubicBezTo>
                    <a:pt x="819" y="273"/>
                    <a:pt x="825" y="283"/>
                    <a:pt x="821" y="290"/>
                  </a:cubicBezTo>
                  <a:cubicBezTo>
                    <a:pt x="817" y="301"/>
                    <a:pt x="814" y="312"/>
                    <a:pt x="819" y="323"/>
                  </a:cubicBezTo>
                  <a:cubicBezTo>
                    <a:pt x="825" y="337"/>
                    <a:pt x="840" y="340"/>
                    <a:pt x="853" y="341"/>
                  </a:cubicBezTo>
                  <a:cubicBezTo>
                    <a:pt x="868" y="339"/>
                    <a:pt x="881" y="329"/>
                    <a:pt x="894" y="320"/>
                  </a:cubicBezTo>
                  <a:cubicBezTo>
                    <a:pt x="898" y="319"/>
                    <a:pt x="898" y="319"/>
                    <a:pt x="898" y="319"/>
                  </a:cubicBezTo>
                  <a:cubicBezTo>
                    <a:pt x="890" y="343"/>
                    <a:pt x="863" y="360"/>
                    <a:pt x="841" y="372"/>
                  </a:cubicBezTo>
                  <a:cubicBezTo>
                    <a:pt x="809" y="386"/>
                    <a:pt x="769" y="387"/>
                    <a:pt x="733" y="383"/>
                  </a:cubicBezTo>
                  <a:cubicBezTo>
                    <a:pt x="720" y="375"/>
                    <a:pt x="702" y="368"/>
                    <a:pt x="696" y="352"/>
                  </a:cubicBezTo>
                  <a:cubicBezTo>
                    <a:pt x="697" y="342"/>
                    <a:pt x="702" y="329"/>
                    <a:pt x="713" y="325"/>
                  </a:cubicBezTo>
                  <a:cubicBezTo>
                    <a:pt x="730" y="320"/>
                    <a:pt x="728" y="339"/>
                    <a:pt x="739" y="346"/>
                  </a:cubicBezTo>
                  <a:cubicBezTo>
                    <a:pt x="756" y="358"/>
                    <a:pt x="777" y="366"/>
                    <a:pt x="799" y="358"/>
                  </a:cubicBezTo>
                  <a:cubicBezTo>
                    <a:pt x="803" y="356"/>
                    <a:pt x="810" y="363"/>
                    <a:pt x="810" y="355"/>
                  </a:cubicBezTo>
                  <a:cubicBezTo>
                    <a:pt x="804" y="341"/>
                    <a:pt x="800" y="326"/>
                    <a:pt x="787" y="318"/>
                  </a:cubicBezTo>
                  <a:cubicBezTo>
                    <a:pt x="777" y="311"/>
                    <a:pt x="763" y="305"/>
                    <a:pt x="751" y="312"/>
                  </a:cubicBezTo>
                  <a:cubicBezTo>
                    <a:pt x="739" y="321"/>
                    <a:pt x="728" y="307"/>
                    <a:pt x="717" y="315"/>
                  </a:cubicBezTo>
                  <a:cubicBezTo>
                    <a:pt x="704" y="321"/>
                    <a:pt x="697" y="331"/>
                    <a:pt x="690" y="341"/>
                  </a:cubicBezTo>
                  <a:cubicBezTo>
                    <a:pt x="685" y="336"/>
                    <a:pt x="682" y="329"/>
                    <a:pt x="681" y="322"/>
                  </a:cubicBezTo>
                  <a:cubicBezTo>
                    <a:pt x="683" y="306"/>
                    <a:pt x="695" y="294"/>
                    <a:pt x="695" y="278"/>
                  </a:cubicBezTo>
                  <a:cubicBezTo>
                    <a:pt x="698" y="276"/>
                    <a:pt x="698" y="276"/>
                    <a:pt x="698" y="276"/>
                  </a:cubicBezTo>
                  <a:cubicBezTo>
                    <a:pt x="713" y="298"/>
                    <a:pt x="739" y="312"/>
                    <a:pt x="765" y="305"/>
                  </a:cubicBezTo>
                  <a:cubicBezTo>
                    <a:pt x="779" y="301"/>
                    <a:pt x="793" y="310"/>
                    <a:pt x="806" y="306"/>
                  </a:cubicBezTo>
                  <a:cubicBezTo>
                    <a:pt x="811" y="280"/>
                    <a:pt x="803" y="252"/>
                    <a:pt x="781" y="236"/>
                  </a:cubicBezTo>
                  <a:cubicBezTo>
                    <a:pt x="775" y="229"/>
                    <a:pt x="768" y="227"/>
                    <a:pt x="762" y="222"/>
                  </a:cubicBezTo>
                  <a:cubicBezTo>
                    <a:pt x="765" y="214"/>
                    <a:pt x="775" y="210"/>
                    <a:pt x="782" y="207"/>
                  </a:cubicBezTo>
                  <a:cubicBezTo>
                    <a:pt x="800" y="186"/>
                    <a:pt x="802" y="163"/>
                    <a:pt x="800" y="136"/>
                  </a:cubicBezTo>
                  <a:cubicBezTo>
                    <a:pt x="800" y="132"/>
                    <a:pt x="804" y="128"/>
                    <a:pt x="799" y="124"/>
                  </a:cubicBezTo>
                  <a:cubicBezTo>
                    <a:pt x="781" y="127"/>
                    <a:pt x="762" y="118"/>
                    <a:pt x="744" y="123"/>
                  </a:cubicBezTo>
                  <a:cubicBezTo>
                    <a:pt x="754" y="100"/>
                    <a:pt x="774" y="79"/>
                    <a:pt x="801" y="74"/>
                  </a:cubicBezTo>
                  <a:cubicBezTo>
                    <a:pt x="805" y="75"/>
                    <a:pt x="805" y="75"/>
                    <a:pt x="805" y="75"/>
                  </a:cubicBezTo>
                  <a:cubicBezTo>
                    <a:pt x="814" y="88"/>
                    <a:pt x="821" y="105"/>
                    <a:pt x="838" y="108"/>
                  </a:cubicBezTo>
                  <a:cubicBezTo>
                    <a:pt x="856" y="112"/>
                    <a:pt x="871" y="118"/>
                    <a:pt x="891" y="117"/>
                  </a:cubicBezTo>
                  <a:cubicBezTo>
                    <a:pt x="894" y="109"/>
                    <a:pt x="889" y="97"/>
                    <a:pt x="885" y="88"/>
                  </a:cubicBezTo>
                  <a:cubicBezTo>
                    <a:pt x="879" y="76"/>
                    <a:pt x="868" y="64"/>
                    <a:pt x="852" y="64"/>
                  </a:cubicBezTo>
                  <a:cubicBezTo>
                    <a:pt x="838" y="65"/>
                    <a:pt x="824" y="70"/>
                    <a:pt x="810" y="66"/>
                  </a:cubicBezTo>
                  <a:cubicBezTo>
                    <a:pt x="793" y="68"/>
                    <a:pt x="779" y="76"/>
                    <a:pt x="764" y="82"/>
                  </a:cubicBezTo>
                  <a:cubicBezTo>
                    <a:pt x="762" y="71"/>
                    <a:pt x="770" y="63"/>
                    <a:pt x="774" y="54"/>
                  </a:cubicBezTo>
                  <a:cubicBezTo>
                    <a:pt x="774" y="42"/>
                    <a:pt x="779" y="31"/>
                    <a:pt x="773" y="20"/>
                  </a:cubicBezTo>
                  <a:cubicBezTo>
                    <a:pt x="767" y="9"/>
                    <a:pt x="755" y="7"/>
                    <a:pt x="745" y="4"/>
                  </a:cubicBezTo>
                  <a:cubicBezTo>
                    <a:pt x="727" y="4"/>
                    <a:pt x="727" y="4"/>
                    <a:pt x="727" y="4"/>
                  </a:cubicBezTo>
                  <a:cubicBezTo>
                    <a:pt x="733" y="18"/>
                    <a:pt x="733" y="36"/>
                    <a:pt x="742" y="49"/>
                  </a:cubicBezTo>
                  <a:cubicBezTo>
                    <a:pt x="748" y="60"/>
                    <a:pt x="766" y="66"/>
                    <a:pt x="756" y="82"/>
                  </a:cubicBezTo>
                  <a:cubicBezTo>
                    <a:pt x="754" y="95"/>
                    <a:pt x="754" y="95"/>
                    <a:pt x="754" y="95"/>
                  </a:cubicBezTo>
                  <a:cubicBezTo>
                    <a:pt x="745" y="105"/>
                    <a:pt x="738" y="117"/>
                    <a:pt x="732" y="128"/>
                  </a:cubicBezTo>
                  <a:cubicBezTo>
                    <a:pt x="724" y="136"/>
                    <a:pt x="713" y="141"/>
                    <a:pt x="709" y="150"/>
                  </a:cubicBezTo>
                  <a:cubicBezTo>
                    <a:pt x="704" y="144"/>
                    <a:pt x="703" y="135"/>
                    <a:pt x="699" y="127"/>
                  </a:cubicBezTo>
                  <a:cubicBezTo>
                    <a:pt x="683" y="105"/>
                    <a:pt x="663" y="89"/>
                    <a:pt x="639" y="77"/>
                  </a:cubicBezTo>
                  <a:cubicBezTo>
                    <a:pt x="631" y="81"/>
                    <a:pt x="637" y="90"/>
                    <a:pt x="638" y="95"/>
                  </a:cubicBezTo>
                  <a:cubicBezTo>
                    <a:pt x="624" y="117"/>
                    <a:pt x="613" y="142"/>
                    <a:pt x="619" y="170"/>
                  </a:cubicBezTo>
                  <a:cubicBezTo>
                    <a:pt x="615" y="172"/>
                    <a:pt x="608" y="170"/>
                    <a:pt x="604" y="169"/>
                  </a:cubicBezTo>
                  <a:cubicBezTo>
                    <a:pt x="600" y="151"/>
                    <a:pt x="593" y="133"/>
                    <a:pt x="582" y="117"/>
                  </a:cubicBezTo>
                  <a:cubicBezTo>
                    <a:pt x="582" y="108"/>
                    <a:pt x="578" y="94"/>
                    <a:pt x="587" y="90"/>
                  </a:cubicBezTo>
                  <a:cubicBezTo>
                    <a:pt x="614" y="84"/>
                    <a:pt x="641" y="66"/>
                    <a:pt x="646" y="37"/>
                  </a:cubicBezTo>
                  <a:cubicBezTo>
                    <a:pt x="645" y="29"/>
                    <a:pt x="634" y="30"/>
                    <a:pt x="628" y="28"/>
                  </a:cubicBezTo>
                  <a:cubicBezTo>
                    <a:pt x="609" y="23"/>
                    <a:pt x="594" y="42"/>
                    <a:pt x="585" y="55"/>
                  </a:cubicBezTo>
                  <a:cubicBezTo>
                    <a:pt x="589" y="72"/>
                    <a:pt x="572" y="82"/>
                    <a:pt x="576" y="99"/>
                  </a:cubicBezTo>
                  <a:cubicBezTo>
                    <a:pt x="574" y="101"/>
                    <a:pt x="576" y="108"/>
                    <a:pt x="571" y="106"/>
                  </a:cubicBezTo>
                  <a:cubicBezTo>
                    <a:pt x="561" y="98"/>
                    <a:pt x="547" y="87"/>
                    <a:pt x="551" y="73"/>
                  </a:cubicBezTo>
                  <a:cubicBezTo>
                    <a:pt x="553" y="67"/>
                    <a:pt x="561" y="73"/>
                    <a:pt x="565" y="67"/>
                  </a:cubicBezTo>
                  <a:cubicBezTo>
                    <a:pt x="586" y="59"/>
                    <a:pt x="593" y="38"/>
                    <a:pt x="591" y="17"/>
                  </a:cubicBezTo>
                  <a:cubicBezTo>
                    <a:pt x="583" y="11"/>
                    <a:pt x="577" y="22"/>
                    <a:pt x="569" y="23"/>
                  </a:cubicBezTo>
                  <a:cubicBezTo>
                    <a:pt x="555" y="28"/>
                    <a:pt x="541" y="42"/>
                    <a:pt x="541" y="58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25" y="74"/>
                    <a:pt x="500" y="67"/>
                    <a:pt x="484" y="82"/>
                  </a:cubicBezTo>
                  <a:cubicBezTo>
                    <a:pt x="474" y="88"/>
                    <a:pt x="473" y="101"/>
                    <a:pt x="461" y="103"/>
                  </a:cubicBezTo>
                  <a:cubicBezTo>
                    <a:pt x="459" y="104"/>
                    <a:pt x="459" y="105"/>
                    <a:pt x="459" y="107"/>
                  </a:cubicBezTo>
                  <a:cubicBezTo>
                    <a:pt x="467" y="112"/>
                    <a:pt x="481" y="111"/>
                    <a:pt x="491" y="114"/>
                  </a:cubicBezTo>
                  <a:cubicBezTo>
                    <a:pt x="516" y="117"/>
                    <a:pt x="533" y="81"/>
                    <a:pt x="557" y="102"/>
                  </a:cubicBezTo>
                  <a:cubicBezTo>
                    <a:pt x="563" y="107"/>
                    <a:pt x="569" y="112"/>
                    <a:pt x="571" y="119"/>
                  </a:cubicBezTo>
                  <a:cubicBezTo>
                    <a:pt x="552" y="125"/>
                    <a:pt x="529" y="112"/>
                    <a:pt x="513" y="127"/>
                  </a:cubicBezTo>
                  <a:cubicBezTo>
                    <a:pt x="499" y="145"/>
                    <a:pt x="495" y="167"/>
                    <a:pt x="495" y="191"/>
                  </a:cubicBezTo>
                  <a:cubicBezTo>
                    <a:pt x="494" y="193"/>
                    <a:pt x="490" y="195"/>
                    <a:pt x="493" y="198"/>
                  </a:cubicBezTo>
                  <a:cubicBezTo>
                    <a:pt x="501" y="197"/>
                    <a:pt x="506" y="185"/>
                    <a:pt x="514" y="182"/>
                  </a:cubicBezTo>
                  <a:cubicBezTo>
                    <a:pt x="536" y="173"/>
                    <a:pt x="556" y="152"/>
                    <a:pt x="556" y="128"/>
                  </a:cubicBezTo>
                  <a:cubicBezTo>
                    <a:pt x="569" y="122"/>
                    <a:pt x="578" y="132"/>
                    <a:pt x="587" y="139"/>
                  </a:cubicBezTo>
                  <a:cubicBezTo>
                    <a:pt x="589" y="148"/>
                    <a:pt x="600" y="160"/>
                    <a:pt x="591" y="169"/>
                  </a:cubicBezTo>
                  <a:cubicBezTo>
                    <a:pt x="565" y="171"/>
                    <a:pt x="545" y="186"/>
                    <a:pt x="525" y="202"/>
                  </a:cubicBezTo>
                  <a:cubicBezTo>
                    <a:pt x="518" y="201"/>
                    <a:pt x="510" y="205"/>
                    <a:pt x="507" y="210"/>
                  </a:cubicBezTo>
                  <a:cubicBezTo>
                    <a:pt x="510" y="220"/>
                    <a:pt x="521" y="211"/>
                    <a:pt x="527" y="217"/>
                  </a:cubicBezTo>
                  <a:cubicBezTo>
                    <a:pt x="540" y="233"/>
                    <a:pt x="556" y="251"/>
                    <a:pt x="576" y="255"/>
                  </a:cubicBezTo>
                  <a:cubicBezTo>
                    <a:pt x="608" y="257"/>
                    <a:pt x="608" y="257"/>
                    <a:pt x="608" y="257"/>
                  </a:cubicBezTo>
                  <a:cubicBezTo>
                    <a:pt x="611" y="265"/>
                    <a:pt x="601" y="275"/>
                    <a:pt x="600" y="285"/>
                  </a:cubicBezTo>
                  <a:cubicBezTo>
                    <a:pt x="596" y="304"/>
                    <a:pt x="598" y="325"/>
                    <a:pt x="606" y="342"/>
                  </a:cubicBezTo>
                  <a:cubicBezTo>
                    <a:pt x="602" y="345"/>
                    <a:pt x="595" y="346"/>
                    <a:pt x="589" y="345"/>
                  </a:cubicBezTo>
                  <a:cubicBezTo>
                    <a:pt x="576" y="341"/>
                    <a:pt x="586" y="327"/>
                    <a:pt x="587" y="320"/>
                  </a:cubicBezTo>
                  <a:cubicBezTo>
                    <a:pt x="594" y="308"/>
                    <a:pt x="593" y="289"/>
                    <a:pt x="586" y="277"/>
                  </a:cubicBezTo>
                  <a:cubicBezTo>
                    <a:pt x="584" y="276"/>
                    <a:pt x="578" y="268"/>
                    <a:pt x="576" y="275"/>
                  </a:cubicBezTo>
                  <a:cubicBezTo>
                    <a:pt x="563" y="288"/>
                    <a:pt x="551" y="302"/>
                    <a:pt x="550" y="320"/>
                  </a:cubicBezTo>
                  <a:cubicBezTo>
                    <a:pt x="553" y="332"/>
                    <a:pt x="561" y="344"/>
                    <a:pt x="572" y="350"/>
                  </a:cubicBezTo>
                  <a:cubicBezTo>
                    <a:pt x="566" y="352"/>
                    <a:pt x="559" y="352"/>
                    <a:pt x="554" y="349"/>
                  </a:cubicBezTo>
                  <a:cubicBezTo>
                    <a:pt x="550" y="341"/>
                    <a:pt x="547" y="331"/>
                    <a:pt x="540" y="323"/>
                  </a:cubicBezTo>
                  <a:cubicBezTo>
                    <a:pt x="527" y="312"/>
                    <a:pt x="507" y="310"/>
                    <a:pt x="500" y="292"/>
                  </a:cubicBezTo>
                  <a:cubicBezTo>
                    <a:pt x="487" y="297"/>
                    <a:pt x="495" y="313"/>
                    <a:pt x="487" y="322"/>
                  </a:cubicBezTo>
                  <a:cubicBezTo>
                    <a:pt x="486" y="337"/>
                    <a:pt x="495" y="350"/>
                    <a:pt x="508" y="356"/>
                  </a:cubicBezTo>
                  <a:cubicBezTo>
                    <a:pt x="525" y="367"/>
                    <a:pt x="544" y="359"/>
                    <a:pt x="561" y="358"/>
                  </a:cubicBezTo>
                  <a:cubicBezTo>
                    <a:pt x="563" y="361"/>
                    <a:pt x="563" y="361"/>
                    <a:pt x="561" y="363"/>
                  </a:cubicBezTo>
                  <a:cubicBezTo>
                    <a:pt x="542" y="370"/>
                    <a:pt x="519" y="379"/>
                    <a:pt x="514" y="402"/>
                  </a:cubicBezTo>
                  <a:cubicBezTo>
                    <a:pt x="512" y="410"/>
                    <a:pt x="508" y="419"/>
                    <a:pt x="513" y="427"/>
                  </a:cubicBezTo>
                  <a:cubicBezTo>
                    <a:pt x="507" y="426"/>
                    <a:pt x="500" y="416"/>
                    <a:pt x="497" y="409"/>
                  </a:cubicBezTo>
                  <a:cubicBezTo>
                    <a:pt x="484" y="384"/>
                    <a:pt x="484" y="354"/>
                    <a:pt x="482" y="326"/>
                  </a:cubicBezTo>
                  <a:cubicBezTo>
                    <a:pt x="472" y="318"/>
                    <a:pt x="453" y="330"/>
                    <a:pt x="448" y="314"/>
                  </a:cubicBezTo>
                  <a:cubicBezTo>
                    <a:pt x="448" y="300"/>
                    <a:pt x="449" y="282"/>
                    <a:pt x="463" y="272"/>
                  </a:cubicBezTo>
                  <a:cubicBezTo>
                    <a:pt x="469" y="267"/>
                    <a:pt x="476" y="260"/>
                    <a:pt x="484" y="263"/>
                  </a:cubicBezTo>
                  <a:cubicBezTo>
                    <a:pt x="504" y="282"/>
                    <a:pt x="538" y="285"/>
                    <a:pt x="562" y="273"/>
                  </a:cubicBezTo>
                  <a:cubicBezTo>
                    <a:pt x="559" y="260"/>
                    <a:pt x="554" y="250"/>
                    <a:pt x="541" y="243"/>
                  </a:cubicBezTo>
                  <a:cubicBezTo>
                    <a:pt x="519" y="235"/>
                    <a:pt x="499" y="254"/>
                    <a:pt x="477" y="252"/>
                  </a:cubicBezTo>
                  <a:cubicBezTo>
                    <a:pt x="474" y="243"/>
                    <a:pt x="484" y="238"/>
                    <a:pt x="485" y="229"/>
                  </a:cubicBezTo>
                  <a:cubicBezTo>
                    <a:pt x="486" y="216"/>
                    <a:pt x="481" y="201"/>
                    <a:pt x="468" y="195"/>
                  </a:cubicBezTo>
                  <a:cubicBezTo>
                    <a:pt x="460" y="187"/>
                    <a:pt x="448" y="187"/>
                    <a:pt x="442" y="177"/>
                  </a:cubicBezTo>
                  <a:cubicBezTo>
                    <a:pt x="432" y="175"/>
                    <a:pt x="432" y="187"/>
                    <a:pt x="430" y="192"/>
                  </a:cubicBezTo>
                  <a:cubicBezTo>
                    <a:pt x="426" y="205"/>
                    <a:pt x="434" y="217"/>
                    <a:pt x="441" y="227"/>
                  </a:cubicBezTo>
                  <a:cubicBezTo>
                    <a:pt x="450" y="236"/>
                    <a:pt x="462" y="237"/>
                    <a:pt x="468" y="249"/>
                  </a:cubicBezTo>
                  <a:cubicBezTo>
                    <a:pt x="465" y="265"/>
                    <a:pt x="450" y="276"/>
                    <a:pt x="441" y="289"/>
                  </a:cubicBezTo>
                  <a:cubicBezTo>
                    <a:pt x="428" y="271"/>
                    <a:pt x="427" y="244"/>
                    <a:pt x="424" y="222"/>
                  </a:cubicBezTo>
                  <a:cubicBezTo>
                    <a:pt x="420" y="207"/>
                    <a:pt x="421" y="189"/>
                    <a:pt x="423" y="176"/>
                  </a:cubicBezTo>
                  <a:cubicBezTo>
                    <a:pt x="450" y="172"/>
                    <a:pt x="465" y="148"/>
                    <a:pt x="476" y="126"/>
                  </a:cubicBezTo>
                  <a:cubicBezTo>
                    <a:pt x="478" y="126"/>
                    <a:pt x="481" y="123"/>
                    <a:pt x="479" y="121"/>
                  </a:cubicBezTo>
                  <a:cubicBezTo>
                    <a:pt x="466" y="116"/>
                    <a:pt x="453" y="113"/>
                    <a:pt x="439" y="116"/>
                  </a:cubicBezTo>
                  <a:cubicBezTo>
                    <a:pt x="438" y="107"/>
                    <a:pt x="447" y="99"/>
                    <a:pt x="454" y="91"/>
                  </a:cubicBezTo>
                  <a:cubicBezTo>
                    <a:pt x="471" y="66"/>
                    <a:pt x="497" y="46"/>
                    <a:pt x="519" y="26"/>
                  </a:cubicBezTo>
                  <a:cubicBezTo>
                    <a:pt x="518" y="23"/>
                    <a:pt x="518" y="23"/>
                    <a:pt x="518" y="23"/>
                  </a:cubicBezTo>
                  <a:cubicBezTo>
                    <a:pt x="510" y="20"/>
                    <a:pt x="509" y="32"/>
                    <a:pt x="502" y="33"/>
                  </a:cubicBezTo>
                  <a:cubicBezTo>
                    <a:pt x="486" y="44"/>
                    <a:pt x="477" y="58"/>
                    <a:pt x="462" y="70"/>
                  </a:cubicBezTo>
                  <a:cubicBezTo>
                    <a:pt x="466" y="49"/>
                    <a:pt x="471" y="29"/>
                    <a:pt x="490" y="14"/>
                  </a:cubicBezTo>
                  <a:cubicBezTo>
                    <a:pt x="503" y="10"/>
                    <a:pt x="514" y="18"/>
                    <a:pt x="526" y="20"/>
                  </a:cubicBezTo>
                  <a:cubicBezTo>
                    <a:pt x="545" y="24"/>
                    <a:pt x="567" y="19"/>
                    <a:pt x="581" y="5"/>
                  </a:cubicBezTo>
                  <a:cubicBezTo>
                    <a:pt x="581" y="5"/>
                    <a:pt x="581" y="4"/>
                    <a:pt x="580" y="4"/>
                  </a:cubicBezTo>
                  <a:cubicBezTo>
                    <a:pt x="564" y="4"/>
                    <a:pt x="564" y="4"/>
                    <a:pt x="564" y="4"/>
                  </a:cubicBezTo>
                  <a:cubicBezTo>
                    <a:pt x="565" y="4"/>
                    <a:pt x="566" y="5"/>
                    <a:pt x="566" y="5"/>
                  </a:cubicBezTo>
                  <a:cubicBezTo>
                    <a:pt x="567" y="9"/>
                    <a:pt x="562" y="13"/>
                    <a:pt x="558" y="13"/>
                  </a:cubicBezTo>
                  <a:cubicBezTo>
                    <a:pt x="540" y="17"/>
                    <a:pt x="520" y="15"/>
                    <a:pt x="505" y="5"/>
                  </a:cubicBezTo>
                  <a:cubicBezTo>
                    <a:pt x="506" y="5"/>
                    <a:pt x="506" y="4"/>
                    <a:pt x="507" y="4"/>
                  </a:cubicBezTo>
                  <a:cubicBezTo>
                    <a:pt x="492" y="4"/>
                    <a:pt x="492" y="4"/>
                    <a:pt x="492" y="4"/>
                  </a:cubicBezTo>
                  <a:cubicBezTo>
                    <a:pt x="484" y="11"/>
                    <a:pt x="477" y="20"/>
                    <a:pt x="469" y="28"/>
                  </a:cubicBezTo>
                  <a:cubicBezTo>
                    <a:pt x="464" y="21"/>
                    <a:pt x="463" y="12"/>
                    <a:pt x="462" y="4"/>
                  </a:cubicBezTo>
                  <a:cubicBezTo>
                    <a:pt x="453" y="4"/>
                    <a:pt x="453" y="4"/>
                    <a:pt x="453" y="4"/>
                  </a:cubicBezTo>
                  <a:cubicBezTo>
                    <a:pt x="453" y="5"/>
                    <a:pt x="453" y="5"/>
                    <a:pt x="453" y="5"/>
                  </a:cubicBezTo>
                  <a:cubicBezTo>
                    <a:pt x="452" y="4"/>
                    <a:pt x="452" y="4"/>
                    <a:pt x="452" y="4"/>
                  </a:cubicBezTo>
                  <a:cubicBezTo>
                    <a:pt x="437" y="4"/>
                    <a:pt x="437" y="4"/>
                    <a:pt x="437" y="4"/>
                  </a:cubicBezTo>
                  <a:cubicBezTo>
                    <a:pt x="451" y="14"/>
                    <a:pt x="451" y="14"/>
                    <a:pt x="451" y="14"/>
                  </a:cubicBezTo>
                  <a:cubicBezTo>
                    <a:pt x="452" y="17"/>
                    <a:pt x="454" y="23"/>
                    <a:pt x="448" y="24"/>
                  </a:cubicBezTo>
                  <a:cubicBezTo>
                    <a:pt x="434" y="24"/>
                    <a:pt x="422" y="15"/>
                    <a:pt x="416" y="4"/>
                  </a:cubicBezTo>
                  <a:cubicBezTo>
                    <a:pt x="405" y="4"/>
                    <a:pt x="405" y="4"/>
                    <a:pt x="405" y="4"/>
                  </a:cubicBezTo>
                  <a:cubicBezTo>
                    <a:pt x="417" y="21"/>
                    <a:pt x="437" y="35"/>
                    <a:pt x="459" y="31"/>
                  </a:cubicBezTo>
                  <a:cubicBezTo>
                    <a:pt x="467" y="42"/>
                    <a:pt x="457" y="51"/>
                    <a:pt x="455" y="61"/>
                  </a:cubicBezTo>
                  <a:cubicBezTo>
                    <a:pt x="449" y="71"/>
                    <a:pt x="453" y="84"/>
                    <a:pt x="443" y="93"/>
                  </a:cubicBezTo>
                  <a:cubicBezTo>
                    <a:pt x="424" y="81"/>
                    <a:pt x="433" y="53"/>
                    <a:pt x="408" y="45"/>
                  </a:cubicBezTo>
                  <a:cubicBezTo>
                    <a:pt x="394" y="36"/>
                    <a:pt x="376" y="42"/>
                    <a:pt x="363" y="46"/>
                  </a:cubicBezTo>
                  <a:cubicBezTo>
                    <a:pt x="346" y="54"/>
                    <a:pt x="342" y="75"/>
                    <a:pt x="324" y="80"/>
                  </a:cubicBezTo>
                  <a:cubicBezTo>
                    <a:pt x="323" y="82"/>
                    <a:pt x="323" y="82"/>
                    <a:pt x="323" y="82"/>
                  </a:cubicBezTo>
                  <a:cubicBezTo>
                    <a:pt x="329" y="91"/>
                    <a:pt x="340" y="82"/>
                    <a:pt x="349" y="86"/>
                  </a:cubicBezTo>
                  <a:cubicBezTo>
                    <a:pt x="372" y="94"/>
                    <a:pt x="398" y="90"/>
                    <a:pt x="420" y="81"/>
                  </a:cubicBezTo>
                  <a:cubicBezTo>
                    <a:pt x="426" y="80"/>
                    <a:pt x="429" y="87"/>
                    <a:pt x="430" y="90"/>
                  </a:cubicBezTo>
                  <a:cubicBezTo>
                    <a:pt x="425" y="99"/>
                    <a:pt x="439" y="100"/>
                    <a:pt x="432" y="109"/>
                  </a:cubicBezTo>
                  <a:cubicBezTo>
                    <a:pt x="429" y="126"/>
                    <a:pt x="408" y="137"/>
                    <a:pt x="407" y="154"/>
                  </a:cubicBezTo>
                  <a:cubicBezTo>
                    <a:pt x="408" y="164"/>
                    <a:pt x="407" y="174"/>
                    <a:pt x="398" y="181"/>
                  </a:cubicBezTo>
                  <a:cubicBezTo>
                    <a:pt x="398" y="190"/>
                    <a:pt x="396" y="200"/>
                    <a:pt x="392" y="209"/>
                  </a:cubicBezTo>
                  <a:cubicBezTo>
                    <a:pt x="387" y="211"/>
                    <a:pt x="383" y="205"/>
                    <a:pt x="380" y="201"/>
                  </a:cubicBezTo>
                  <a:cubicBezTo>
                    <a:pt x="380" y="185"/>
                    <a:pt x="396" y="178"/>
                    <a:pt x="400" y="163"/>
                  </a:cubicBezTo>
                  <a:cubicBezTo>
                    <a:pt x="405" y="147"/>
                    <a:pt x="396" y="127"/>
                    <a:pt x="394" y="110"/>
                  </a:cubicBezTo>
                  <a:cubicBezTo>
                    <a:pt x="391" y="109"/>
                    <a:pt x="391" y="109"/>
                    <a:pt x="391" y="109"/>
                  </a:cubicBezTo>
                  <a:cubicBezTo>
                    <a:pt x="376" y="122"/>
                    <a:pt x="358" y="133"/>
                    <a:pt x="355" y="153"/>
                  </a:cubicBezTo>
                  <a:cubicBezTo>
                    <a:pt x="357" y="165"/>
                    <a:pt x="360" y="178"/>
                    <a:pt x="368" y="188"/>
                  </a:cubicBezTo>
                  <a:cubicBezTo>
                    <a:pt x="368" y="192"/>
                    <a:pt x="368" y="192"/>
                    <a:pt x="368" y="192"/>
                  </a:cubicBezTo>
                  <a:cubicBezTo>
                    <a:pt x="353" y="179"/>
                    <a:pt x="329" y="197"/>
                    <a:pt x="320" y="176"/>
                  </a:cubicBezTo>
                  <a:cubicBezTo>
                    <a:pt x="320" y="168"/>
                    <a:pt x="330" y="163"/>
                    <a:pt x="334" y="157"/>
                  </a:cubicBezTo>
                  <a:cubicBezTo>
                    <a:pt x="344" y="140"/>
                    <a:pt x="350" y="113"/>
                    <a:pt x="337" y="96"/>
                  </a:cubicBezTo>
                  <a:cubicBezTo>
                    <a:pt x="329" y="99"/>
                    <a:pt x="329" y="113"/>
                    <a:pt x="317" y="112"/>
                  </a:cubicBezTo>
                  <a:cubicBezTo>
                    <a:pt x="304" y="123"/>
                    <a:pt x="304" y="123"/>
                    <a:pt x="304" y="123"/>
                  </a:cubicBezTo>
                  <a:cubicBezTo>
                    <a:pt x="299" y="99"/>
                    <a:pt x="271" y="87"/>
                    <a:pt x="264" y="65"/>
                  </a:cubicBezTo>
                  <a:cubicBezTo>
                    <a:pt x="270" y="54"/>
                    <a:pt x="273" y="42"/>
                    <a:pt x="275" y="31"/>
                  </a:cubicBezTo>
                  <a:cubicBezTo>
                    <a:pt x="291" y="46"/>
                    <a:pt x="315" y="54"/>
                    <a:pt x="337" y="47"/>
                  </a:cubicBezTo>
                  <a:cubicBezTo>
                    <a:pt x="343" y="42"/>
                    <a:pt x="354" y="50"/>
                    <a:pt x="356" y="37"/>
                  </a:cubicBezTo>
                  <a:cubicBezTo>
                    <a:pt x="354" y="26"/>
                    <a:pt x="351" y="14"/>
                    <a:pt x="346" y="4"/>
                  </a:cubicBezTo>
                  <a:cubicBezTo>
                    <a:pt x="338" y="4"/>
                    <a:pt x="338" y="4"/>
                    <a:pt x="338" y="4"/>
                  </a:cubicBezTo>
                  <a:cubicBezTo>
                    <a:pt x="340" y="7"/>
                    <a:pt x="341" y="10"/>
                    <a:pt x="343" y="13"/>
                  </a:cubicBezTo>
                  <a:cubicBezTo>
                    <a:pt x="344" y="17"/>
                    <a:pt x="346" y="20"/>
                    <a:pt x="344" y="25"/>
                  </a:cubicBezTo>
                  <a:cubicBezTo>
                    <a:pt x="339" y="23"/>
                    <a:pt x="339" y="23"/>
                    <a:pt x="339" y="23"/>
                  </a:cubicBezTo>
                  <a:cubicBezTo>
                    <a:pt x="332" y="15"/>
                    <a:pt x="326" y="9"/>
                    <a:pt x="318" y="4"/>
                  </a:cubicBezTo>
                  <a:cubicBezTo>
                    <a:pt x="304" y="4"/>
                    <a:pt x="304" y="4"/>
                    <a:pt x="304" y="4"/>
                  </a:cubicBezTo>
                  <a:cubicBezTo>
                    <a:pt x="319" y="11"/>
                    <a:pt x="331" y="22"/>
                    <a:pt x="339" y="36"/>
                  </a:cubicBezTo>
                  <a:cubicBezTo>
                    <a:pt x="333" y="44"/>
                    <a:pt x="318" y="42"/>
                    <a:pt x="308" y="42"/>
                  </a:cubicBezTo>
                  <a:cubicBezTo>
                    <a:pt x="292" y="40"/>
                    <a:pt x="279" y="27"/>
                    <a:pt x="274" y="13"/>
                  </a:cubicBezTo>
                  <a:cubicBezTo>
                    <a:pt x="279" y="4"/>
                    <a:pt x="279" y="4"/>
                    <a:pt x="279" y="4"/>
                  </a:cubicBezTo>
                  <a:cubicBezTo>
                    <a:pt x="270" y="4"/>
                    <a:pt x="270" y="4"/>
                    <a:pt x="270" y="4"/>
                  </a:cubicBezTo>
                  <a:cubicBezTo>
                    <a:pt x="265" y="9"/>
                    <a:pt x="258" y="11"/>
                    <a:pt x="252" y="12"/>
                  </a:cubicBezTo>
                  <a:cubicBezTo>
                    <a:pt x="255" y="10"/>
                    <a:pt x="259" y="7"/>
                    <a:pt x="262" y="4"/>
                  </a:cubicBezTo>
                  <a:cubicBezTo>
                    <a:pt x="250" y="4"/>
                    <a:pt x="250" y="4"/>
                    <a:pt x="250" y="4"/>
                  </a:cubicBezTo>
                  <a:cubicBezTo>
                    <a:pt x="250" y="4"/>
                    <a:pt x="250" y="4"/>
                    <a:pt x="250" y="4"/>
                  </a:cubicBezTo>
                  <a:cubicBezTo>
                    <a:pt x="247" y="5"/>
                    <a:pt x="245" y="5"/>
                    <a:pt x="242" y="4"/>
                  </a:cubicBezTo>
                  <a:cubicBezTo>
                    <a:pt x="230" y="4"/>
                    <a:pt x="230" y="4"/>
                    <a:pt x="230" y="4"/>
                  </a:cubicBezTo>
                  <a:cubicBezTo>
                    <a:pt x="233" y="7"/>
                    <a:pt x="236" y="10"/>
                    <a:pt x="239" y="12"/>
                  </a:cubicBezTo>
                  <a:cubicBezTo>
                    <a:pt x="236" y="16"/>
                    <a:pt x="231" y="12"/>
                    <a:pt x="228" y="11"/>
                  </a:cubicBezTo>
                  <a:cubicBezTo>
                    <a:pt x="224" y="9"/>
                    <a:pt x="222" y="7"/>
                    <a:pt x="220" y="4"/>
                  </a:cubicBezTo>
                  <a:cubicBezTo>
                    <a:pt x="209" y="4"/>
                    <a:pt x="209" y="4"/>
                    <a:pt x="209" y="4"/>
                  </a:cubicBezTo>
                  <a:cubicBezTo>
                    <a:pt x="199" y="14"/>
                    <a:pt x="180" y="13"/>
                    <a:pt x="167" y="10"/>
                  </a:cubicBezTo>
                  <a:cubicBezTo>
                    <a:pt x="164" y="8"/>
                    <a:pt x="160" y="6"/>
                    <a:pt x="157" y="4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51" y="7"/>
                    <a:pt x="154" y="10"/>
                    <a:pt x="158" y="13"/>
                  </a:cubicBezTo>
                  <a:cubicBezTo>
                    <a:pt x="155" y="19"/>
                    <a:pt x="149" y="24"/>
                    <a:pt x="144" y="29"/>
                  </a:cubicBezTo>
                  <a:cubicBezTo>
                    <a:pt x="130" y="27"/>
                    <a:pt x="126" y="10"/>
                    <a:pt x="115" y="6"/>
                  </a:cubicBezTo>
                  <a:cubicBezTo>
                    <a:pt x="98" y="0"/>
                    <a:pt x="82" y="9"/>
                    <a:pt x="68" y="15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65" y="9"/>
                    <a:pt x="64" y="7"/>
                    <a:pt x="64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61" y="32"/>
                    <a:pt x="75" y="59"/>
                    <a:pt x="95" y="80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71" y="66"/>
                    <a:pt x="60" y="39"/>
                    <a:pt x="49" y="13"/>
                  </a:cubicBezTo>
                  <a:cubicBezTo>
                    <a:pt x="48" y="9"/>
                    <a:pt x="48" y="7"/>
                    <a:pt x="4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9" y="16"/>
                    <a:pt x="24" y="28"/>
                    <a:pt x="26" y="41"/>
                  </a:cubicBezTo>
                  <a:cubicBezTo>
                    <a:pt x="43" y="79"/>
                    <a:pt x="59" y="126"/>
                    <a:pt x="104" y="142"/>
                  </a:cubicBezTo>
                  <a:cubicBezTo>
                    <a:pt x="133" y="165"/>
                    <a:pt x="169" y="175"/>
                    <a:pt x="204" y="183"/>
                  </a:cubicBezTo>
                  <a:cubicBezTo>
                    <a:pt x="217" y="187"/>
                    <a:pt x="235" y="183"/>
                    <a:pt x="241" y="197"/>
                  </a:cubicBezTo>
                  <a:cubicBezTo>
                    <a:pt x="252" y="248"/>
                    <a:pt x="274" y="302"/>
                    <a:pt x="321" y="333"/>
                  </a:cubicBezTo>
                  <a:cubicBezTo>
                    <a:pt x="356" y="352"/>
                    <a:pt x="392" y="367"/>
                    <a:pt x="434" y="365"/>
                  </a:cubicBezTo>
                  <a:cubicBezTo>
                    <a:pt x="440" y="371"/>
                    <a:pt x="444" y="379"/>
                    <a:pt x="442" y="387"/>
                  </a:cubicBezTo>
                  <a:cubicBezTo>
                    <a:pt x="459" y="430"/>
                    <a:pt x="489" y="473"/>
                    <a:pt x="534" y="490"/>
                  </a:cubicBezTo>
                  <a:cubicBezTo>
                    <a:pt x="571" y="509"/>
                    <a:pt x="618" y="503"/>
                    <a:pt x="656" y="521"/>
                  </a:cubicBezTo>
                  <a:cubicBezTo>
                    <a:pt x="694" y="535"/>
                    <a:pt x="728" y="570"/>
                    <a:pt x="742" y="608"/>
                  </a:cubicBezTo>
                  <a:cubicBezTo>
                    <a:pt x="742" y="610"/>
                    <a:pt x="742" y="610"/>
                    <a:pt x="742" y="610"/>
                  </a:cubicBezTo>
                  <a:cubicBezTo>
                    <a:pt x="720" y="577"/>
                    <a:pt x="686" y="539"/>
                    <a:pt x="646" y="526"/>
                  </a:cubicBezTo>
                  <a:cubicBezTo>
                    <a:pt x="605" y="514"/>
                    <a:pt x="561" y="513"/>
                    <a:pt x="523" y="494"/>
                  </a:cubicBezTo>
                  <a:cubicBezTo>
                    <a:pt x="473" y="474"/>
                    <a:pt x="445" y="424"/>
                    <a:pt x="432" y="377"/>
                  </a:cubicBezTo>
                  <a:cubicBezTo>
                    <a:pt x="422" y="371"/>
                    <a:pt x="409" y="375"/>
                    <a:pt x="399" y="373"/>
                  </a:cubicBezTo>
                  <a:cubicBezTo>
                    <a:pt x="334" y="374"/>
                    <a:pt x="282" y="319"/>
                    <a:pt x="254" y="264"/>
                  </a:cubicBezTo>
                  <a:cubicBezTo>
                    <a:pt x="244" y="246"/>
                    <a:pt x="246" y="223"/>
                    <a:pt x="239" y="205"/>
                  </a:cubicBezTo>
                  <a:cubicBezTo>
                    <a:pt x="232" y="196"/>
                    <a:pt x="218" y="200"/>
                    <a:pt x="208" y="197"/>
                  </a:cubicBezTo>
                  <a:cubicBezTo>
                    <a:pt x="185" y="196"/>
                    <a:pt x="166" y="184"/>
                    <a:pt x="143" y="180"/>
                  </a:cubicBezTo>
                  <a:cubicBezTo>
                    <a:pt x="99" y="166"/>
                    <a:pt x="55" y="129"/>
                    <a:pt x="38" y="85"/>
                  </a:cubicBezTo>
                  <a:cubicBezTo>
                    <a:pt x="25" y="59"/>
                    <a:pt x="12" y="33"/>
                    <a:pt x="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5" y="30"/>
                    <a:pt x="14" y="54"/>
                    <a:pt x="25" y="76"/>
                  </a:cubicBezTo>
                  <a:cubicBezTo>
                    <a:pt x="50" y="140"/>
                    <a:pt x="112" y="184"/>
                    <a:pt x="177" y="196"/>
                  </a:cubicBezTo>
                  <a:cubicBezTo>
                    <a:pt x="195" y="202"/>
                    <a:pt x="216" y="202"/>
                    <a:pt x="234" y="210"/>
                  </a:cubicBezTo>
                  <a:cubicBezTo>
                    <a:pt x="240" y="244"/>
                    <a:pt x="249" y="278"/>
                    <a:pt x="272" y="304"/>
                  </a:cubicBezTo>
                  <a:cubicBezTo>
                    <a:pt x="300" y="346"/>
                    <a:pt x="343" y="375"/>
                    <a:pt x="392" y="378"/>
                  </a:cubicBezTo>
                  <a:cubicBezTo>
                    <a:pt x="402" y="383"/>
                    <a:pt x="419" y="375"/>
                    <a:pt x="427" y="383"/>
                  </a:cubicBezTo>
                  <a:cubicBezTo>
                    <a:pt x="432" y="403"/>
                    <a:pt x="443" y="418"/>
                    <a:pt x="450" y="437"/>
                  </a:cubicBezTo>
                  <a:cubicBezTo>
                    <a:pt x="468" y="470"/>
                    <a:pt x="500" y="489"/>
                    <a:pt x="532" y="504"/>
                  </a:cubicBezTo>
                  <a:cubicBezTo>
                    <a:pt x="576" y="523"/>
                    <a:pt x="627" y="519"/>
                    <a:pt x="669" y="542"/>
                  </a:cubicBezTo>
                  <a:cubicBezTo>
                    <a:pt x="698" y="562"/>
                    <a:pt x="728" y="592"/>
                    <a:pt x="740" y="624"/>
                  </a:cubicBezTo>
                  <a:cubicBezTo>
                    <a:pt x="742" y="624"/>
                    <a:pt x="742" y="624"/>
                    <a:pt x="742" y="624"/>
                  </a:cubicBezTo>
                  <a:cubicBezTo>
                    <a:pt x="747" y="625"/>
                    <a:pt x="743" y="619"/>
                    <a:pt x="744" y="614"/>
                  </a:cubicBezTo>
                  <a:cubicBezTo>
                    <a:pt x="747" y="617"/>
                    <a:pt x="754" y="617"/>
                    <a:pt x="757" y="622"/>
                  </a:cubicBezTo>
                  <a:cubicBezTo>
                    <a:pt x="766" y="614"/>
                    <a:pt x="772" y="600"/>
                    <a:pt x="778" y="590"/>
                  </a:cubicBezTo>
                  <a:cubicBezTo>
                    <a:pt x="802" y="550"/>
                    <a:pt x="845" y="531"/>
                    <a:pt x="888" y="523"/>
                  </a:cubicBezTo>
                  <a:cubicBezTo>
                    <a:pt x="912" y="520"/>
                    <a:pt x="934" y="514"/>
                    <a:pt x="959" y="513"/>
                  </a:cubicBezTo>
                  <a:cubicBezTo>
                    <a:pt x="994" y="510"/>
                    <a:pt x="1024" y="486"/>
                    <a:pt x="1042" y="457"/>
                  </a:cubicBezTo>
                  <a:cubicBezTo>
                    <a:pt x="1060" y="435"/>
                    <a:pt x="1062" y="407"/>
                    <a:pt x="1072" y="381"/>
                  </a:cubicBezTo>
                  <a:cubicBezTo>
                    <a:pt x="1098" y="377"/>
                    <a:pt x="1125" y="375"/>
                    <a:pt x="1150" y="368"/>
                  </a:cubicBezTo>
                  <a:cubicBezTo>
                    <a:pt x="1195" y="345"/>
                    <a:pt x="1195" y="345"/>
                    <a:pt x="1195" y="345"/>
                  </a:cubicBezTo>
                  <a:cubicBezTo>
                    <a:pt x="1229" y="323"/>
                    <a:pt x="1247" y="288"/>
                    <a:pt x="1259" y="253"/>
                  </a:cubicBezTo>
                  <a:cubicBezTo>
                    <a:pt x="1264" y="240"/>
                    <a:pt x="1264" y="224"/>
                    <a:pt x="1270" y="213"/>
                  </a:cubicBezTo>
                  <a:cubicBezTo>
                    <a:pt x="1330" y="205"/>
                    <a:pt x="1390" y="188"/>
                    <a:pt x="1431" y="141"/>
                  </a:cubicBezTo>
                  <a:cubicBezTo>
                    <a:pt x="1473" y="104"/>
                    <a:pt x="1497" y="56"/>
                    <a:pt x="1506" y="4"/>
                  </a:cubicBezTo>
                  <a:lnTo>
                    <a:pt x="1501" y="4"/>
                  </a:lnTo>
                  <a:close/>
                  <a:moveTo>
                    <a:pt x="1411" y="46"/>
                  </a:moveTo>
                  <a:cubicBezTo>
                    <a:pt x="1414" y="51"/>
                    <a:pt x="1416" y="56"/>
                    <a:pt x="1414" y="62"/>
                  </a:cubicBezTo>
                  <a:cubicBezTo>
                    <a:pt x="1405" y="61"/>
                    <a:pt x="1399" y="49"/>
                    <a:pt x="1390" y="46"/>
                  </a:cubicBezTo>
                  <a:cubicBezTo>
                    <a:pt x="1384" y="40"/>
                    <a:pt x="1372" y="43"/>
                    <a:pt x="1370" y="36"/>
                  </a:cubicBezTo>
                  <a:cubicBezTo>
                    <a:pt x="1384" y="33"/>
                    <a:pt x="1401" y="34"/>
                    <a:pt x="1411" y="46"/>
                  </a:cubicBezTo>
                  <a:close/>
                  <a:moveTo>
                    <a:pt x="1356" y="44"/>
                  </a:moveTo>
                  <a:cubicBezTo>
                    <a:pt x="1372" y="45"/>
                    <a:pt x="1393" y="47"/>
                    <a:pt x="1403" y="64"/>
                  </a:cubicBezTo>
                  <a:cubicBezTo>
                    <a:pt x="1403" y="69"/>
                    <a:pt x="1397" y="69"/>
                    <a:pt x="1394" y="71"/>
                  </a:cubicBezTo>
                  <a:cubicBezTo>
                    <a:pt x="1377" y="71"/>
                    <a:pt x="1359" y="68"/>
                    <a:pt x="1350" y="52"/>
                  </a:cubicBezTo>
                  <a:cubicBezTo>
                    <a:pt x="1346" y="47"/>
                    <a:pt x="1351" y="44"/>
                    <a:pt x="1356" y="44"/>
                  </a:cubicBezTo>
                  <a:close/>
                  <a:moveTo>
                    <a:pt x="1153" y="116"/>
                  </a:moveTo>
                  <a:cubicBezTo>
                    <a:pt x="1160" y="118"/>
                    <a:pt x="1166" y="125"/>
                    <a:pt x="1169" y="131"/>
                  </a:cubicBezTo>
                  <a:cubicBezTo>
                    <a:pt x="1170" y="142"/>
                    <a:pt x="1170" y="154"/>
                    <a:pt x="1164" y="161"/>
                  </a:cubicBezTo>
                  <a:cubicBezTo>
                    <a:pt x="1169" y="169"/>
                    <a:pt x="1159" y="173"/>
                    <a:pt x="1157" y="179"/>
                  </a:cubicBezTo>
                  <a:cubicBezTo>
                    <a:pt x="1148" y="184"/>
                    <a:pt x="1148" y="184"/>
                    <a:pt x="1148" y="184"/>
                  </a:cubicBezTo>
                  <a:cubicBezTo>
                    <a:pt x="1147" y="176"/>
                    <a:pt x="1155" y="168"/>
                    <a:pt x="1155" y="159"/>
                  </a:cubicBezTo>
                  <a:cubicBezTo>
                    <a:pt x="1161" y="144"/>
                    <a:pt x="1152" y="131"/>
                    <a:pt x="1153" y="116"/>
                  </a:cubicBezTo>
                  <a:close/>
                  <a:moveTo>
                    <a:pt x="1142" y="114"/>
                  </a:moveTo>
                  <a:cubicBezTo>
                    <a:pt x="1151" y="128"/>
                    <a:pt x="1154" y="148"/>
                    <a:pt x="1149" y="165"/>
                  </a:cubicBezTo>
                  <a:cubicBezTo>
                    <a:pt x="1146" y="169"/>
                    <a:pt x="1145" y="176"/>
                    <a:pt x="1139" y="177"/>
                  </a:cubicBezTo>
                  <a:cubicBezTo>
                    <a:pt x="1127" y="155"/>
                    <a:pt x="1142" y="136"/>
                    <a:pt x="1142" y="114"/>
                  </a:cubicBezTo>
                  <a:close/>
                  <a:moveTo>
                    <a:pt x="1091" y="152"/>
                  </a:moveTo>
                  <a:cubicBezTo>
                    <a:pt x="1085" y="160"/>
                    <a:pt x="1081" y="166"/>
                    <a:pt x="1070" y="167"/>
                  </a:cubicBezTo>
                  <a:cubicBezTo>
                    <a:pt x="1069" y="166"/>
                    <a:pt x="1069" y="166"/>
                    <a:pt x="1069" y="166"/>
                  </a:cubicBezTo>
                  <a:cubicBezTo>
                    <a:pt x="1083" y="149"/>
                    <a:pt x="1089" y="126"/>
                    <a:pt x="1098" y="105"/>
                  </a:cubicBezTo>
                  <a:cubicBezTo>
                    <a:pt x="1106" y="119"/>
                    <a:pt x="1098" y="139"/>
                    <a:pt x="1091" y="152"/>
                  </a:cubicBezTo>
                  <a:close/>
                  <a:moveTo>
                    <a:pt x="1089" y="111"/>
                  </a:moveTo>
                  <a:cubicBezTo>
                    <a:pt x="1082" y="135"/>
                    <a:pt x="1072" y="164"/>
                    <a:pt x="1049" y="176"/>
                  </a:cubicBezTo>
                  <a:cubicBezTo>
                    <a:pt x="1047" y="149"/>
                    <a:pt x="1064" y="120"/>
                    <a:pt x="1089" y="111"/>
                  </a:cubicBezTo>
                  <a:close/>
                  <a:moveTo>
                    <a:pt x="826" y="194"/>
                  </a:moveTo>
                  <a:cubicBezTo>
                    <a:pt x="824" y="193"/>
                    <a:pt x="824" y="193"/>
                    <a:pt x="824" y="193"/>
                  </a:cubicBezTo>
                  <a:cubicBezTo>
                    <a:pt x="833" y="188"/>
                    <a:pt x="844" y="190"/>
                    <a:pt x="854" y="190"/>
                  </a:cubicBezTo>
                  <a:cubicBezTo>
                    <a:pt x="859" y="188"/>
                    <a:pt x="865" y="187"/>
                    <a:pt x="869" y="189"/>
                  </a:cubicBezTo>
                  <a:cubicBezTo>
                    <a:pt x="857" y="198"/>
                    <a:pt x="839" y="200"/>
                    <a:pt x="826" y="194"/>
                  </a:cubicBezTo>
                  <a:close/>
                  <a:moveTo>
                    <a:pt x="867" y="180"/>
                  </a:moveTo>
                  <a:cubicBezTo>
                    <a:pt x="856" y="183"/>
                    <a:pt x="845" y="186"/>
                    <a:pt x="833" y="183"/>
                  </a:cubicBezTo>
                  <a:cubicBezTo>
                    <a:pt x="831" y="174"/>
                    <a:pt x="843" y="174"/>
                    <a:pt x="848" y="169"/>
                  </a:cubicBezTo>
                  <a:cubicBezTo>
                    <a:pt x="860" y="166"/>
                    <a:pt x="873" y="169"/>
                    <a:pt x="884" y="170"/>
                  </a:cubicBezTo>
                  <a:cubicBezTo>
                    <a:pt x="883" y="177"/>
                    <a:pt x="873" y="178"/>
                    <a:pt x="867" y="180"/>
                  </a:cubicBezTo>
                  <a:close/>
                  <a:moveTo>
                    <a:pt x="896" y="265"/>
                  </a:moveTo>
                  <a:cubicBezTo>
                    <a:pt x="884" y="258"/>
                    <a:pt x="881" y="246"/>
                    <a:pt x="879" y="234"/>
                  </a:cubicBezTo>
                  <a:cubicBezTo>
                    <a:pt x="879" y="224"/>
                    <a:pt x="879" y="212"/>
                    <a:pt x="891" y="210"/>
                  </a:cubicBezTo>
                  <a:cubicBezTo>
                    <a:pt x="894" y="227"/>
                    <a:pt x="891" y="246"/>
                    <a:pt x="898" y="263"/>
                  </a:cubicBezTo>
                  <a:lnTo>
                    <a:pt x="896" y="265"/>
                  </a:lnTo>
                  <a:close/>
                  <a:moveTo>
                    <a:pt x="910" y="241"/>
                  </a:moveTo>
                  <a:cubicBezTo>
                    <a:pt x="909" y="247"/>
                    <a:pt x="907" y="252"/>
                    <a:pt x="904" y="257"/>
                  </a:cubicBezTo>
                  <a:cubicBezTo>
                    <a:pt x="899" y="243"/>
                    <a:pt x="894" y="226"/>
                    <a:pt x="898" y="210"/>
                  </a:cubicBezTo>
                  <a:cubicBezTo>
                    <a:pt x="907" y="215"/>
                    <a:pt x="909" y="228"/>
                    <a:pt x="910" y="241"/>
                  </a:cubicBezTo>
                  <a:close/>
                  <a:moveTo>
                    <a:pt x="849" y="334"/>
                  </a:moveTo>
                  <a:cubicBezTo>
                    <a:pt x="840" y="335"/>
                    <a:pt x="830" y="331"/>
                    <a:pt x="826" y="323"/>
                  </a:cubicBezTo>
                  <a:cubicBezTo>
                    <a:pt x="823" y="316"/>
                    <a:pt x="822" y="307"/>
                    <a:pt x="826" y="299"/>
                  </a:cubicBezTo>
                  <a:cubicBezTo>
                    <a:pt x="837" y="314"/>
                    <a:pt x="853" y="325"/>
                    <a:pt x="872" y="325"/>
                  </a:cubicBezTo>
                  <a:cubicBezTo>
                    <a:pt x="868" y="333"/>
                    <a:pt x="858" y="334"/>
                    <a:pt x="849" y="334"/>
                  </a:cubicBezTo>
                  <a:close/>
                  <a:moveTo>
                    <a:pt x="845" y="311"/>
                  </a:moveTo>
                  <a:cubicBezTo>
                    <a:pt x="841" y="305"/>
                    <a:pt x="830" y="298"/>
                    <a:pt x="834" y="290"/>
                  </a:cubicBezTo>
                  <a:cubicBezTo>
                    <a:pt x="849" y="294"/>
                    <a:pt x="870" y="298"/>
                    <a:pt x="874" y="316"/>
                  </a:cubicBezTo>
                  <a:cubicBezTo>
                    <a:pt x="864" y="321"/>
                    <a:pt x="852" y="317"/>
                    <a:pt x="845" y="311"/>
                  </a:cubicBezTo>
                  <a:close/>
                  <a:moveTo>
                    <a:pt x="760" y="317"/>
                  </a:moveTo>
                  <a:cubicBezTo>
                    <a:pt x="771" y="315"/>
                    <a:pt x="779" y="321"/>
                    <a:pt x="787" y="327"/>
                  </a:cubicBezTo>
                  <a:cubicBezTo>
                    <a:pt x="792" y="333"/>
                    <a:pt x="800" y="341"/>
                    <a:pt x="795" y="349"/>
                  </a:cubicBezTo>
                  <a:cubicBezTo>
                    <a:pt x="783" y="341"/>
                    <a:pt x="771" y="332"/>
                    <a:pt x="759" y="323"/>
                  </a:cubicBezTo>
                  <a:cubicBezTo>
                    <a:pt x="756" y="321"/>
                    <a:pt x="758" y="318"/>
                    <a:pt x="760" y="317"/>
                  </a:cubicBezTo>
                  <a:close/>
                  <a:moveTo>
                    <a:pt x="733" y="321"/>
                  </a:moveTo>
                  <a:cubicBezTo>
                    <a:pt x="753" y="324"/>
                    <a:pt x="770" y="337"/>
                    <a:pt x="783" y="353"/>
                  </a:cubicBezTo>
                  <a:cubicBezTo>
                    <a:pt x="772" y="360"/>
                    <a:pt x="760" y="348"/>
                    <a:pt x="748" y="345"/>
                  </a:cubicBezTo>
                  <a:cubicBezTo>
                    <a:pt x="741" y="339"/>
                    <a:pt x="732" y="331"/>
                    <a:pt x="733" y="321"/>
                  </a:cubicBezTo>
                  <a:close/>
                  <a:moveTo>
                    <a:pt x="875" y="84"/>
                  </a:moveTo>
                  <a:cubicBezTo>
                    <a:pt x="880" y="88"/>
                    <a:pt x="881" y="92"/>
                    <a:pt x="882" y="97"/>
                  </a:cubicBezTo>
                  <a:cubicBezTo>
                    <a:pt x="881" y="98"/>
                    <a:pt x="881" y="98"/>
                    <a:pt x="881" y="98"/>
                  </a:cubicBezTo>
                  <a:cubicBezTo>
                    <a:pt x="871" y="90"/>
                    <a:pt x="859" y="84"/>
                    <a:pt x="853" y="73"/>
                  </a:cubicBezTo>
                  <a:cubicBezTo>
                    <a:pt x="862" y="71"/>
                    <a:pt x="871" y="77"/>
                    <a:pt x="875" y="84"/>
                  </a:cubicBezTo>
                  <a:close/>
                  <a:moveTo>
                    <a:pt x="839" y="76"/>
                  </a:moveTo>
                  <a:cubicBezTo>
                    <a:pt x="853" y="84"/>
                    <a:pt x="869" y="94"/>
                    <a:pt x="878" y="106"/>
                  </a:cubicBezTo>
                  <a:cubicBezTo>
                    <a:pt x="875" y="113"/>
                    <a:pt x="866" y="109"/>
                    <a:pt x="860" y="108"/>
                  </a:cubicBezTo>
                  <a:cubicBezTo>
                    <a:pt x="842" y="104"/>
                    <a:pt x="821" y="96"/>
                    <a:pt x="814" y="77"/>
                  </a:cubicBezTo>
                  <a:cubicBezTo>
                    <a:pt x="819" y="70"/>
                    <a:pt x="831" y="75"/>
                    <a:pt x="839" y="76"/>
                  </a:cubicBezTo>
                  <a:close/>
                  <a:moveTo>
                    <a:pt x="756" y="52"/>
                  </a:moveTo>
                  <a:cubicBezTo>
                    <a:pt x="743" y="43"/>
                    <a:pt x="738" y="29"/>
                    <a:pt x="738" y="13"/>
                  </a:cubicBezTo>
                  <a:cubicBezTo>
                    <a:pt x="738" y="9"/>
                    <a:pt x="742" y="10"/>
                    <a:pt x="744" y="12"/>
                  </a:cubicBezTo>
                  <a:cubicBezTo>
                    <a:pt x="755" y="30"/>
                    <a:pt x="755" y="30"/>
                    <a:pt x="755" y="30"/>
                  </a:cubicBezTo>
                  <a:cubicBezTo>
                    <a:pt x="757" y="36"/>
                    <a:pt x="762" y="49"/>
                    <a:pt x="756" y="52"/>
                  </a:cubicBezTo>
                  <a:close/>
                  <a:moveTo>
                    <a:pt x="757" y="18"/>
                  </a:moveTo>
                  <a:cubicBezTo>
                    <a:pt x="758" y="15"/>
                    <a:pt x="758" y="15"/>
                    <a:pt x="758" y="15"/>
                  </a:cubicBezTo>
                  <a:cubicBezTo>
                    <a:pt x="766" y="21"/>
                    <a:pt x="772" y="30"/>
                    <a:pt x="770" y="42"/>
                  </a:cubicBezTo>
                  <a:cubicBezTo>
                    <a:pt x="769" y="44"/>
                    <a:pt x="769" y="46"/>
                    <a:pt x="767" y="46"/>
                  </a:cubicBezTo>
                  <a:lnTo>
                    <a:pt x="757" y="18"/>
                  </a:lnTo>
                  <a:close/>
                  <a:moveTo>
                    <a:pt x="614" y="35"/>
                  </a:moveTo>
                  <a:cubicBezTo>
                    <a:pt x="611" y="40"/>
                    <a:pt x="611" y="40"/>
                    <a:pt x="611" y="40"/>
                  </a:cubicBezTo>
                  <a:cubicBezTo>
                    <a:pt x="608" y="40"/>
                    <a:pt x="608" y="40"/>
                    <a:pt x="608" y="40"/>
                  </a:cubicBezTo>
                  <a:lnTo>
                    <a:pt x="614" y="35"/>
                  </a:lnTo>
                  <a:close/>
                  <a:moveTo>
                    <a:pt x="623" y="41"/>
                  </a:moveTo>
                  <a:cubicBezTo>
                    <a:pt x="628" y="41"/>
                    <a:pt x="633" y="39"/>
                    <a:pt x="638" y="40"/>
                  </a:cubicBezTo>
                  <a:cubicBezTo>
                    <a:pt x="630" y="60"/>
                    <a:pt x="612" y="80"/>
                    <a:pt x="588" y="82"/>
                  </a:cubicBezTo>
                  <a:cubicBezTo>
                    <a:pt x="591" y="66"/>
                    <a:pt x="607" y="48"/>
                    <a:pt x="623" y="41"/>
                  </a:cubicBezTo>
                  <a:close/>
                  <a:moveTo>
                    <a:pt x="581" y="34"/>
                  </a:moveTo>
                  <a:cubicBezTo>
                    <a:pt x="583" y="35"/>
                    <a:pt x="583" y="35"/>
                    <a:pt x="583" y="35"/>
                  </a:cubicBezTo>
                  <a:cubicBezTo>
                    <a:pt x="582" y="47"/>
                    <a:pt x="571" y="57"/>
                    <a:pt x="561" y="61"/>
                  </a:cubicBezTo>
                  <a:cubicBezTo>
                    <a:pt x="557" y="62"/>
                    <a:pt x="557" y="62"/>
                    <a:pt x="557" y="62"/>
                  </a:cubicBezTo>
                  <a:cubicBezTo>
                    <a:pt x="556" y="47"/>
                    <a:pt x="574" y="45"/>
                    <a:pt x="581" y="34"/>
                  </a:cubicBezTo>
                  <a:close/>
                  <a:moveTo>
                    <a:pt x="572" y="30"/>
                  </a:moveTo>
                  <a:cubicBezTo>
                    <a:pt x="570" y="41"/>
                    <a:pt x="556" y="41"/>
                    <a:pt x="551" y="50"/>
                  </a:cubicBezTo>
                  <a:cubicBezTo>
                    <a:pt x="553" y="39"/>
                    <a:pt x="563" y="32"/>
                    <a:pt x="572" y="30"/>
                  </a:cubicBezTo>
                  <a:close/>
                  <a:moveTo>
                    <a:pt x="503" y="104"/>
                  </a:moveTo>
                  <a:cubicBezTo>
                    <a:pt x="498" y="106"/>
                    <a:pt x="491" y="106"/>
                    <a:pt x="487" y="104"/>
                  </a:cubicBezTo>
                  <a:cubicBezTo>
                    <a:pt x="495" y="97"/>
                    <a:pt x="505" y="92"/>
                    <a:pt x="518" y="93"/>
                  </a:cubicBezTo>
                  <a:cubicBezTo>
                    <a:pt x="516" y="99"/>
                    <a:pt x="508" y="102"/>
                    <a:pt x="503" y="104"/>
                  </a:cubicBezTo>
                  <a:close/>
                  <a:moveTo>
                    <a:pt x="486" y="93"/>
                  </a:moveTo>
                  <a:cubicBezTo>
                    <a:pt x="495" y="85"/>
                    <a:pt x="510" y="73"/>
                    <a:pt x="522" y="83"/>
                  </a:cubicBezTo>
                  <a:cubicBezTo>
                    <a:pt x="511" y="86"/>
                    <a:pt x="497" y="88"/>
                    <a:pt x="486" y="93"/>
                  </a:cubicBezTo>
                  <a:close/>
                  <a:moveTo>
                    <a:pt x="506" y="170"/>
                  </a:moveTo>
                  <a:cubicBezTo>
                    <a:pt x="506" y="155"/>
                    <a:pt x="508" y="131"/>
                    <a:pt x="529" y="128"/>
                  </a:cubicBezTo>
                  <a:cubicBezTo>
                    <a:pt x="518" y="141"/>
                    <a:pt x="516" y="158"/>
                    <a:pt x="506" y="170"/>
                  </a:cubicBezTo>
                  <a:close/>
                  <a:moveTo>
                    <a:pt x="516" y="173"/>
                  </a:moveTo>
                  <a:cubicBezTo>
                    <a:pt x="515" y="170"/>
                    <a:pt x="515" y="170"/>
                    <a:pt x="515" y="170"/>
                  </a:cubicBezTo>
                  <a:cubicBezTo>
                    <a:pt x="521" y="154"/>
                    <a:pt x="527" y="132"/>
                    <a:pt x="547" y="128"/>
                  </a:cubicBezTo>
                  <a:cubicBezTo>
                    <a:pt x="549" y="133"/>
                    <a:pt x="549" y="133"/>
                    <a:pt x="549" y="133"/>
                  </a:cubicBezTo>
                  <a:cubicBezTo>
                    <a:pt x="548" y="150"/>
                    <a:pt x="533" y="168"/>
                    <a:pt x="516" y="173"/>
                  </a:cubicBezTo>
                  <a:close/>
                  <a:moveTo>
                    <a:pt x="512" y="350"/>
                  </a:moveTo>
                  <a:cubicBezTo>
                    <a:pt x="505" y="344"/>
                    <a:pt x="495" y="338"/>
                    <a:pt x="497" y="328"/>
                  </a:cubicBezTo>
                  <a:cubicBezTo>
                    <a:pt x="508" y="340"/>
                    <a:pt x="520" y="347"/>
                    <a:pt x="534" y="353"/>
                  </a:cubicBezTo>
                  <a:cubicBezTo>
                    <a:pt x="529" y="357"/>
                    <a:pt x="518" y="353"/>
                    <a:pt x="512" y="350"/>
                  </a:cubicBezTo>
                  <a:close/>
                  <a:moveTo>
                    <a:pt x="500" y="311"/>
                  </a:moveTo>
                  <a:cubicBezTo>
                    <a:pt x="501" y="308"/>
                    <a:pt x="501" y="308"/>
                    <a:pt x="501" y="308"/>
                  </a:cubicBezTo>
                  <a:cubicBezTo>
                    <a:pt x="517" y="316"/>
                    <a:pt x="544" y="324"/>
                    <a:pt x="543" y="348"/>
                  </a:cubicBezTo>
                  <a:cubicBezTo>
                    <a:pt x="524" y="344"/>
                    <a:pt x="504" y="331"/>
                    <a:pt x="500" y="311"/>
                  </a:cubicBezTo>
                  <a:close/>
                  <a:moveTo>
                    <a:pt x="1162" y="287"/>
                  </a:moveTo>
                  <a:cubicBezTo>
                    <a:pt x="1142" y="253"/>
                    <a:pt x="1142" y="253"/>
                    <a:pt x="1142" y="253"/>
                  </a:cubicBezTo>
                  <a:cubicBezTo>
                    <a:pt x="1147" y="249"/>
                    <a:pt x="1154" y="253"/>
                    <a:pt x="1159" y="255"/>
                  </a:cubicBezTo>
                  <a:cubicBezTo>
                    <a:pt x="1167" y="264"/>
                    <a:pt x="1167" y="264"/>
                    <a:pt x="1167" y="264"/>
                  </a:cubicBezTo>
                  <a:cubicBezTo>
                    <a:pt x="1168" y="272"/>
                    <a:pt x="1169" y="282"/>
                    <a:pt x="1162" y="287"/>
                  </a:cubicBezTo>
                  <a:close/>
                  <a:moveTo>
                    <a:pt x="1153" y="291"/>
                  </a:moveTo>
                  <a:cubicBezTo>
                    <a:pt x="1145" y="290"/>
                    <a:pt x="1135" y="285"/>
                    <a:pt x="1132" y="276"/>
                  </a:cubicBezTo>
                  <a:cubicBezTo>
                    <a:pt x="1129" y="269"/>
                    <a:pt x="1130" y="261"/>
                    <a:pt x="1132" y="254"/>
                  </a:cubicBezTo>
                  <a:cubicBezTo>
                    <a:pt x="1145" y="261"/>
                    <a:pt x="1153" y="277"/>
                    <a:pt x="1153" y="291"/>
                  </a:cubicBezTo>
                  <a:close/>
                  <a:moveTo>
                    <a:pt x="1286" y="133"/>
                  </a:moveTo>
                  <a:cubicBezTo>
                    <a:pt x="1280" y="122"/>
                    <a:pt x="1274" y="108"/>
                    <a:pt x="1278" y="95"/>
                  </a:cubicBezTo>
                  <a:cubicBezTo>
                    <a:pt x="1290" y="105"/>
                    <a:pt x="1300" y="121"/>
                    <a:pt x="1302" y="139"/>
                  </a:cubicBezTo>
                  <a:cubicBezTo>
                    <a:pt x="1297" y="142"/>
                    <a:pt x="1290" y="136"/>
                    <a:pt x="1286" y="133"/>
                  </a:cubicBezTo>
                  <a:close/>
                  <a:moveTo>
                    <a:pt x="1308" y="108"/>
                  </a:moveTo>
                  <a:cubicBezTo>
                    <a:pt x="1309" y="115"/>
                    <a:pt x="1311" y="121"/>
                    <a:pt x="1308" y="127"/>
                  </a:cubicBezTo>
                  <a:cubicBezTo>
                    <a:pt x="1306" y="127"/>
                    <a:pt x="1306" y="127"/>
                    <a:pt x="1306" y="127"/>
                  </a:cubicBezTo>
                  <a:cubicBezTo>
                    <a:pt x="1301" y="114"/>
                    <a:pt x="1293" y="102"/>
                    <a:pt x="1286" y="89"/>
                  </a:cubicBezTo>
                  <a:cubicBezTo>
                    <a:pt x="1296" y="92"/>
                    <a:pt x="1304" y="98"/>
                    <a:pt x="1308" y="108"/>
                  </a:cubicBezTo>
                  <a:close/>
                  <a:moveTo>
                    <a:pt x="1306" y="15"/>
                  </a:moveTo>
                  <a:cubicBezTo>
                    <a:pt x="1322" y="25"/>
                    <a:pt x="1322" y="25"/>
                    <a:pt x="1322" y="25"/>
                  </a:cubicBezTo>
                  <a:cubicBezTo>
                    <a:pt x="1330" y="33"/>
                    <a:pt x="1340" y="42"/>
                    <a:pt x="1342" y="53"/>
                  </a:cubicBezTo>
                  <a:cubicBezTo>
                    <a:pt x="1316" y="37"/>
                    <a:pt x="1287" y="24"/>
                    <a:pt x="1255" y="24"/>
                  </a:cubicBezTo>
                  <a:cubicBezTo>
                    <a:pt x="1254" y="22"/>
                    <a:pt x="1254" y="22"/>
                    <a:pt x="1254" y="22"/>
                  </a:cubicBezTo>
                  <a:cubicBezTo>
                    <a:pt x="1267" y="13"/>
                    <a:pt x="1288" y="14"/>
                    <a:pt x="1306" y="15"/>
                  </a:cubicBezTo>
                  <a:close/>
                  <a:moveTo>
                    <a:pt x="1280" y="31"/>
                  </a:moveTo>
                  <a:cubicBezTo>
                    <a:pt x="1303" y="35"/>
                    <a:pt x="1325" y="47"/>
                    <a:pt x="1341" y="65"/>
                  </a:cubicBezTo>
                  <a:cubicBezTo>
                    <a:pt x="1333" y="73"/>
                    <a:pt x="1319" y="72"/>
                    <a:pt x="1308" y="74"/>
                  </a:cubicBezTo>
                  <a:cubicBezTo>
                    <a:pt x="1283" y="72"/>
                    <a:pt x="1253" y="65"/>
                    <a:pt x="1246" y="39"/>
                  </a:cubicBezTo>
                  <a:cubicBezTo>
                    <a:pt x="1250" y="22"/>
                    <a:pt x="1270" y="34"/>
                    <a:pt x="1280" y="31"/>
                  </a:cubicBezTo>
                  <a:close/>
                  <a:moveTo>
                    <a:pt x="1242" y="21"/>
                  </a:moveTo>
                  <a:cubicBezTo>
                    <a:pt x="1243" y="22"/>
                    <a:pt x="1246" y="25"/>
                    <a:pt x="1244" y="28"/>
                  </a:cubicBezTo>
                  <a:cubicBezTo>
                    <a:pt x="1243" y="31"/>
                    <a:pt x="1240" y="31"/>
                    <a:pt x="1239" y="30"/>
                  </a:cubicBezTo>
                  <a:lnTo>
                    <a:pt x="1242" y="21"/>
                  </a:lnTo>
                  <a:close/>
                  <a:moveTo>
                    <a:pt x="1222" y="55"/>
                  </a:moveTo>
                  <a:cubicBezTo>
                    <a:pt x="1227" y="49"/>
                    <a:pt x="1236" y="42"/>
                    <a:pt x="1244" y="46"/>
                  </a:cubicBezTo>
                  <a:cubicBezTo>
                    <a:pt x="1247" y="56"/>
                    <a:pt x="1258" y="63"/>
                    <a:pt x="1263" y="72"/>
                  </a:cubicBezTo>
                  <a:cubicBezTo>
                    <a:pt x="1268" y="89"/>
                    <a:pt x="1259" y="105"/>
                    <a:pt x="1250" y="121"/>
                  </a:cubicBezTo>
                  <a:cubicBezTo>
                    <a:pt x="1247" y="123"/>
                    <a:pt x="1243" y="125"/>
                    <a:pt x="1239" y="124"/>
                  </a:cubicBezTo>
                  <a:cubicBezTo>
                    <a:pt x="1228" y="103"/>
                    <a:pt x="1218" y="78"/>
                    <a:pt x="1222" y="55"/>
                  </a:cubicBezTo>
                  <a:close/>
                  <a:moveTo>
                    <a:pt x="1098" y="66"/>
                  </a:moveTo>
                  <a:cubicBezTo>
                    <a:pt x="1097" y="67"/>
                    <a:pt x="1094" y="68"/>
                    <a:pt x="1092" y="67"/>
                  </a:cubicBezTo>
                  <a:cubicBezTo>
                    <a:pt x="1097" y="32"/>
                    <a:pt x="1134" y="18"/>
                    <a:pt x="1160" y="6"/>
                  </a:cubicBezTo>
                  <a:cubicBezTo>
                    <a:pt x="1169" y="3"/>
                    <a:pt x="1174" y="10"/>
                    <a:pt x="1181" y="14"/>
                  </a:cubicBezTo>
                  <a:cubicBezTo>
                    <a:pt x="1181" y="18"/>
                    <a:pt x="1182" y="23"/>
                    <a:pt x="1178" y="26"/>
                  </a:cubicBezTo>
                  <a:cubicBezTo>
                    <a:pt x="1148" y="33"/>
                    <a:pt x="1124" y="50"/>
                    <a:pt x="1098" y="66"/>
                  </a:cubicBezTo>
                  <a:close/>
                  <a:moveTo>
                    <a:pt x="1166" y="76"/>
                  </a:moveTo>
                  <a:cubicBezTo>
                    <a:pt x="1148" y="86"/>
                    <a:pt x="1126" y="79"/>
                    <a:pt x="1110" y="68"/>
                  </a:cubicBezTo>
                  <a:cubicBezTo>
                    <a:pt x="1117" y="59"/>
                    <a:pt x="1130" y="54"/>
                    <a:pt x="1140" y="46"/>
                  </a:cubicBezTo>
                  <a:cubicBezTo>
                    <a:pt x="1153" y="41"/>
                    <a:pt x="1167" y="29"/>
                    <a:pt x="1182" y="33"/>
                  </a:cubicBezTo>
                  <a:cubicBezTo>
                    <a:pt x="1194" y="49"/>
                    <a:pt x="1194" y="49"/>
                    <a:pt x="1194" y="49"/>
                  </a:cubicBezTo>
                  <a:cubicBezTo>
                    <a:pt x="1192" y="65"/>
                    <a:pt x="1177" y="69"/>
                    <a:pt x="1166" y="76"/>
                  </a:cubicBezTo>
                  <a:close/>
                  <a:moveTo>
                    <a:pt x="1190" y="78"/>
                  </a:moveTo>
                  <a:cubicBezTo>
                    <a:pt x="1193" y="69"/>
                    <a:pt x="1194" y="60"/>
                    <a:pt x="1200" y="52"/>
                  </a:cubicBezTo>
                  <a:cubicBezTo>
                    <a:pt x="1214" y="54"/>
                    <a:pt x="1214" y="54"/>
                    <a:pt x="1214" y="54"/>
                  </a:cubicBezTo>
                  <a:cubicBezTo>
                    <a:pt x="1213" y="83"/>
                    <a:pt x="1228" y="107"/>
                    <a:pt x="1234" y="134"/>
                  </a:cubicBezTo>
                  <a:cubicBezTo>
                    <a:pt x="1228" y="136"/>
                    <a:pt x="1221" y="129"/>
                    <a:pt x="1214" y="126"/>
                  </a:cubicBezTo>
                  <a:cubicBezTo>
                    <a:pt x="1197" y="116"/>
                    <a:pt x="1191" y="96"/>
                    <a:pt x="1190" y="78"/>
                  </a:cubicBezTo>
                  <a:close/>
                  <a:moveTo>
                    <a:pt x="1179" y="207"/>
                  </a:moveTo>
                  <a:cubicBezTo>
                    <a:pt x="1185" y="199"/>
                    <a:pt x="1190" y="191"/>
                    <a:pt x="1195" y="184"/>
                  </a:cubicBezTo>
                  <a:cubicBezTo>
                    <a:pt x="1200" y="184"/>
                    <a:pt x="1199" y="190"/>
                    <a:pt x="1202" y="193"/>
                  </a:cubicBezTo>
                  <a:cubicBezTo>
                    <a:pt x="1200" y="202"/>
                    <a:pt x="1196" y="211"/>
                    <a:pt x="1190" y="218"/>
                  </a:cubicBezTo>
                  <a:cubicBezTo>
                    <a:pt x="1183" y="224"/>
                    <a:pt x="1175" y="225"/>
                    <a:pt x="1166" y="224"/>
                  </a:cubicBezTo>
                  <a:cubicBezTo>
                    <a:pt x="1167" y="218"/>
                    <a:pt x="1176" y="214"/>
                    <a:pt x="1179" y="207"/>
                  </a:cubicBezTo>
                  <a:close/>
                  <a:moveTo>
                    <a:pt x="1151" y="228"/>
                  </a:moveTo>
                  <a:cubicBezTo>
                    <a:pt x="1167" y="229"/>
                    <a:pt x="1188" y="234"/>
                    <a:pt x="1198" y="216"/>
                  </a:cubicBezTo>
                  <a:cubicBezTo>
                    <a:pt x="1208" y="207"/>
                    <a:pt x="1207" y="193"/>
                    <a:pt x="1202" y="181"/>
                  </a:cubicBezTo>
                  <a:cubicBezTo>
                    <a:pt x="1200" y="174"/>
                    <a:pt x="1200" y="174"/>
                    <a:pt x="1200" y="174"/>
                  </a:cubicBezTo>
                  <a:cubicBezTo>
                    <a:pt x="1208" y="131"/>
                    <a:pt x="1208" y="131"/>
                    <a:pt x="1208" y="131"/>
                  </a:cubicBezTo>
                  <a:cubicBezTo>
                    <a:pt x="1219" y="135"/>
                    <a:pt x="1232" y="139"/>
                    <a:pt x="1241" y="149"/>
                  </a:cubicBezTo>
                  <a:cubicBezTo>
                    <a:pt x="1246" y="145"/>
                    <a:pt x="1244" y="137"/>
                    <a:pt x="1243" y="132"/>
                  </a:cubicBezTo>
                  <a:cubicBezTo>
                    <a:pt x="1255" y="125"/>
                    <a:pt x="1261" y="112"/>
                    <a:pt x="1267" y="101"/>
                  </a:cubicBezTo>
                  <a:cubicBezTo>
                    <a:pt x="1269" y="101"/>
                    <a:pt x="1269" y="101"/>
                    <a:pt x="1269" y="101"/>
                  </a:cubicBezTo>
                  <a:cubicBezTo>
                    <a:pt x="1274" y="116"/>
                    <a:pt x="1273" y="134"/>
                    <a:pt x="1290" y="144"/>
                  </a:cubicBezTo>
                  <a:cubicBezTo>
                    <a:pt x="1269" y="156"/>
                    <a:pt x="1243" y="155"/>
                    <a:pt x="1219" y="159"/>
                  </a:cubicBezTo>
                  <a:cubicBezTo>
                    <a:pt x="1217" y="157"/>
                    <a:pt x="1214" y="156"/>
                    <a:pt x="1211" y="157"/>
                  </a:cubicBezTo>
                  <a:cubicBezTo>
                    <a:pt x="1208" y="168"/>
                    <a:pt x="1216" y="177"/>
                    <a:pt x="1215" y="190"/>
                  </a:cubicBezTo>
                  <a:cubicBezTo>
                    <a:pt x="1218" y="231"/>
                    <a:pt x="1201" y="273"/>
                    <a:pt x="1168" y="295"/>
                  </a:cubicBezTo>
                  <a:cubicBezTo>
                    <a:pt x="1166" y="294"/>
                    <a:pt x="1166" y="294"/>
                    <a:pt x="1166" y="294"/>
                  </a:cubicBezTo>
                  <a:cubicBezTo>
                    <a:pt x="1171" y="283"/>
                    <a:pt x="1180" y="272"/>
                    <a:pt x="1171" y="261"/>
                  </a:cubicBezTo>
                  <a:cubicBezTo>
                    <a:pt x="1161" y="239"/>
                    <a:pt x="1133" y="250"/>
                    <a:pt x="1120" y="233"/>
                  </a:cubicBezTo>
                  <a:lnTo>
                    <a:pt x="1151" y="228"/>
                  </a:lnTo>
                  <a:close/>
                  <a:moveTo>
                    <a:pt x="1105" y="236"/>
                  </a:moveTo>
                  <a:cubicBezTo>
                    <a:pt x="1140" y="240"/>
                    <a:pt x="1110" y="288"/>
                    <a:pt x="1144" y="295"/>
                  </a:cubicBezTo>
                  <a:cubicBezTo>
                    <a:pt x="1147" y="297"/>
                    <a:pt x="1155" y="298"/>
                    <a:pt x="1154" y="305"/>
                  </a:cubicBezTo>
                  <a:cubicBezTo>
                    <a:pt x="1133" y="322"/>
                    <a:pt x="1105" y="320"/>
                    <a:pt x="1079" y="326"/>
                  </a:cubicBezTo>
                  <a:cubicBezTo>
                    <a:pt x="1074" y="325"/>
                    <a:pt x="1074" y="325"/>
                    <a:pt x="1074" y="325"/>
                  </a:cubicBezTo>
                  <a:cubicBezTo>
                    <a:pt x="1079" y="309"/>
                    <a:pt x="1091" y="291"/>
                    <a:pt x="1091" y="271"/>
                  </a:cubicBezTo>
                  <a:cubicBezTo>
                    <a:pt x="1090" y="247"/>
                    <a:pt x="1063" y="238"/>
                    <a:pt x="1048" y="226"/>
                  </a:cubicBezTo>
                  <a:cubicBezTo>
                    <a:pt x="1047" y="223"/>
                    <a:pt x="1047" y="223"/>
                    <a:pt x="1047" y="223"/>
                  </a:cubicBezTo>
                  <a:cubicBezTo>
                    <a:pt x="1066" y="227"/>
                    <a:pt x="1087" y="229"/>
                    <a:pt x="1105" y="236"/>
                  </a:cubicBezTo>
                  <a:close/>
                  <a:moveTo>
                    <a:pt x="1072" y="271"/>
                  </a:moveTo>
                  <a:cubicBezTo>
                    <a:pt x="1062" y="244"/>
                    <a:pt x="1062" y="244"/>
                    <a:pt x="1062" y="244"/>
                  </a:cubicBezTo>
                  <a:cubicBezTo>
                    <a:pt x="1072" y="245"/>
                    <a:pt x="1077" y="256"/>
                    <a:pt x="1084" y="262"/>
                  </a:cubicBezTo>
                  <a:cubicBezTo>
                    <a:pt x="1084" y="274"/>
                    <a:pt x="1086" y="286"/>
                    <a:pt x="1078" y="298"/>
                  </a:cubicBezTo>
                  <a:cubicBezTo>
                    <a:pt x="1074" y="291"/>
                    <a:pt x="1075" y="279"/>
                    <a:pt x="1072" y="271"/>
                  </a:cubicBezTo>
                  <a:close/>
                  <a:moveTo>
                    <a:pt x="1043" y="251"/>
                  </a:moveTo>
                  <a:cubicBezTo>
                    <a:pt x="1046" y="237"/>
                    <a:pt x="1046" y="237"/>
                    <a:pt x="1046" y="237"/>
                  </a:cubicBezTo>
                  <a:cubicBezTo>
                    <a:pt x="1060" y="249"/>
                    <a:pt x="1065" y="267"/>
                    <a:pt x="1069" y="286"/>
                  </a:cubicBezTo>
                  <a:cubicBezTo>
                    <a:pt x="1069" y="313"/>
                    <a:pt x="1069" y="313"/>
                    <a:pt x="1069" y="313"/>
                  </a:cubicBezTo>
                  <a:cubicBezTo>
                    <a:pt x="1066" y="313"/>
                    <a:pt x="1066" y="313"/>
                    <a:pt x="1066" y="313"/>
                  </a:cubicBezTo>
                  <a:cubicBezTo>
                    <a:pt x="1048" y="298"/>
                    <a:pt x="1038" y="274"/>
                    <a:pt x="1043" y="251"/>
                  </a:cubicBezTo>
                  <a:close/>
                  <a:moveTo>
                    <a:pt x="918" y="309"/>
                  </a:moveTo>
                  <a:cubicBezTo>
                    <a:pt x="928" y="282"/>
                    <a:pt x="938" y="253"/>
                    <a:pt x="945" y="225"/>
                  </a:cubicBezTo>
                  <a:cubicBezTo>
                    <a:pt x="966" y="246"/>
                    <a:pt x="941" y="279"/>
                    <a:pt x="958" y="304"/>
                  </a:cubicBezTo>
                  <a:cubicBezTo>
                    <a:pt x="964" y="318"/>
                    <a:pt x="978" y="328"/>
                    <a:pt x="984" y="342"/>
                  </a:cubicBezTo>
                  <a:cubicBezTo>
                    <a:pt x="974" y="346"/>
                    <a:pt x="965" y="338"/>
                    <a:pt x="953" y="339"/>
                  </a:cubicBezTo>
                  <a:cubicBezTo>
                    <a:pt x="940" y="338"/>
                    <a:pt x="925" y="340"/>
                    <a:pt x="918" y="328"/>
                  </a:cubicBezTo>
                  <a:cubicBezTo>
                    <a:pt x="914" y="322"/>
                    <a:pt x="913" y="315"/>
                    <a:pt x="918" y="309"/>
                  </a:cubicBezTo>
                  <a:close/>
                  <a:moveTo>
                    <a:pt x="986" y="294"/>
                  </a:moveTo>
                  <a:cubicBezTo>
                    <a:pt x="986" y="305"/>
                    <a:pt x="991" y="317"/>
                    <a:pt x="984" y="327"/>
                  </a:cubicBezTo>
                  <a:cubicBezTo>
                    <a:pt x="969" y="315"/>
                    <a:pt x="954" y="296"/>
                    <a:pt x="957" y="274"/>
                  </a:cubicBezTo>
                  <a:cubicBezTo>
                    <a:pt x="961" y="244"/>
                    <a:pt x="961" y="244"/>
                    <a:pt x="961" y="244"/>
                  </a:cubicBezTo>
                  <a:cubicBezTo>
                    <a:pt x="979" y="255"/>
                    <a:pt x="979" y="277"/>
                    <a:pt x="986" y="294"/>
                  </a:cubicBezTo>
                  <a:close/>
                  <a:moveTo>
                    <a:pt x="982" y="258"/>
                  </a:moveTo>
                  <a:cubicBezTo>
                    <a:pt x="997" y="266"/>
                    <a:pt x="1000" y="290"/>
                    <a:pt x="997" y="307"/>
                  </a:cubicBezTo>
                  <a:cubicBezTo>
                    <a:pt x="998" y="309"/>
                    <a:pt x="996" y="309"/>
                    <a:pt x="995" y="310"/>
                  </a:cubicBezTo>
                  <a:cubicBezTo>
                    <a:pt x="991" y="293"/>
                    <a:pt x="986" y="273"/>
                    <a:pt x="982" y="258"/>
                  </a:cubicBezTo>
                  <a:close/>
                  <a:moveTo>
                    <a:pt x="932" y="348"/>
                  </a:moveTo>
                  <a:cubicBezTo>
                    <a:pt x="934" y="345"/>
                    <a:pt x="934" y="345"/>
                    <a:pt x="934" y="345"/>
                  </a:cubicBezTo>
                  <a:cubicBezTo>
                    <a:pt x="957" y="343"/>
                    <a:pt x="982" y="345"/>
                    <a:pt x="993" y="367"/>
                  </a:cubicBezTo>
                  <a:cubicBezTo>
                    <a:pt x="993" y="370"/>
                    <a:pt x="993" y="370"/>
                    <a:pt x="993" y="370"/>
                  </a:cubicBezTo>
                  <a:cubicBezTo>
                    <a:pt x="972" y="369"/>
                    <a:pt x="944" y="370"/>
                    <a:pt x="932" y="348"/>
                  </a:cubicBezTo>
                  <a:close/>
                  <a:moveTo>
                    <a:pt x="985" y="378"/>
                  </a:moveTo>
                  <a:cubicBezTo>
                    <a:pt x="977" y="386"/>
                    <a:pt x="961" y="391"/>
                    <a:pt x="948" y="387"/>
                  </a:cubicBezTo>
                  <a:cubicBezTo>
                    <a:pt x="937" y="382"/>
                    <a:pt x="930" y="372"/>
                    <a:pt x="927" y="361"/>
                  </a:cubicBezTo>
                  <a:cubicBezTo>
                    <a:pt x="928" y="355"/>
                    <a:pt x="928" y="355"/>
                    <a:pt x="928" y="355"/>
                  </a:cubicBezTo>
                  <a:cubicBezTo>
                    <a:pt x="943" y="369"/>
                    <a:pt x="962" y="377"/>
                    <a:pt x="984" y="377"/>
                  </a:cubicBezTo>
                  <a:lnTo>
                    <a:pt x="985" y="378"/>
                  </a:lnTo>
                  <a:close/>
                  <a:moveTo>
                    <a:pt x="682" y="345"/>
                  </a:moveTo>
                  <a:cubicBezTo>
                    <a:pt x="688" y="356"/>
                    <a:pt x="698" y="368"/>
                    <a:pt x="705" y="374"/>
                  </a:cubicBezTo>
                  <a:cubicBezTo>
                    <a:pt x="687" y="372"/>
                    <a:pt x="670" y="359"/>
                    <a:pt x="660" y="345"/>
                  </a:cubicBezTo>
                  <a:cubicBezTo>
                    <a:pt x="660" y="338"/>
                    <a:pt x="669" y="334"/>
                    <a:pt x="672" y="329"/>
                  </a:cubicBezTo>
                  <a:cubicBezTo>
                    <a:pt x="680" y="332"/>
                    <a:pt x="677" y="341"/>
                    <a:pt x="682" y="345"/>
                  </a:cubicBezTo>
                  <a:close/>
                  <a:moveTo>
                    <a:pt x="796" y="264"/>
                  </a:moveTo>
                  <a:cubicBezTo>
                    <a:pt x="800" y="272"/>
                    <a:pt x="798" y="281"/>
                    <a:pt x="802" y="290"/>
                  </a:cubicBezTo>
                  <a:cubicBezTo>
                    <a:pt x="799" y="294"/>
                    <a:pt x="795" y="290"/>
                    <a:pt x="793" y="289"/>
                  </a:cubicBezTo>
                  <a:cubicBezTo>
                    <a:pt x="773" y="264"/>
                    <a:pt x="748" y="242"/>
                    <a:pt x="718" y="234"/>
                  </a:cubicBezTo>
                  <a:cubicBezTo>
                    <a:pt x="717" y="229"/>
                    <a:pt x="721" y="225"/>
                    <a:pt x="724" y="222"/>
                  </a:cubicBezTo>
                  <a:cubicBezTo>
                    <a:pt x="754" y="219"/>
                    <a:pt x="782" y="238"/>
                    <a:pt x="796" y="264"/>
                  </a:cubicBezTo>
                  <a:close/>
                  <a:moveTo>
                    <a:pt x="775" y="133"/>
                  </a:moveTo>
                  <a:cubicBezTo>
                    <a:pt x="771" y="140"/>
                    <a:pt x="761" y="142"/>
                    <a:pt x="754" y="140"/>
                  </a:cubicBezTo>
                  <a:cubicBezTo>
                    <a:pt x="751" y="138"/>
                    <a:pt x="748" y="135"/>
                    <a:pt x="746" y="132"/>
                  </a:cubicBezTo>
                  <a:cubicBezTo>
                    <a:pt x="754" y="127"/>
                    <a:pt x="768" y="125"/>
                    <a:pt x="775" y="133"/>
                  </a:cubicBezTo>
                  <a:close/>
                  <a:moveTo>
                    <a:pt x="668" y="105"/>
                  </a:moveTo>
                  <a:cubicBezTo>
                    <a:pt x="683" y="119"/>
                    <a:pt x="701" y="132"/>
                    <a:pt x="697" y="154"/>
                  </a:cubicBezTo>
                  <a:cubicBezTo>
                    <a:pt x="700" y="159"/>
                    <a:pt x="694" y="173"/>
                    <a:pt x="703" y="172"/>
                  </a:cubicBezTo>
                  <a:cubicBezTo>
                    <a:pt x="715" y="151"/>
                    <a:pt x="715" y="151"/>
                    <a:pt x="715" y="151"/>
                  </a:cubicBezTo>
                  <a:cubicBezTo>
                    <a:pt x="741" y="164"/>
                    <a:pt x="767" y="145"/>
                    <a:pt x="791" y="136"/>
                  </a:cubicBezTo>
                  <a:cubicBezTo>
                    <a:pt x="798" y="158"/>
                    <a:pt x="794" y="181"/>
                    <a:pt x="781" y="199"/>
                  </a:cubicBezTo>
                  <a:cubicBezTo>
                    <a:pt x="751" y="216"/>
                    <a:pt x="751" y="216"/>
                    <a:pt x="751" y="216"/>
                  </a:cubicBezTo>
                  <a:cubicBezTo>
                    <a:pt x="719" y="215"/>
                    <a:pt x="719" y="215"/>
                    <a:pt x="719" y="215"/>
                  </a:cubicBezTo>
                  <a:cubicBezTo>
                    <a:pt x="715" y="212"/>
                    <a:pt x="716" y="206"/>
                    <a:pt x="714" y="202"/>
                  </a:cubicBezTo>
                  <a:cubicBezTo>
                    <a:pt x="721" y="187"/>
                    <a:pt x="737" y="177"/>
                    <a:pt x="743" y="163"/>
                  </a:cubicBezTo>
                  <a:cubicBezTo>
                    <a:pt x="739" y="163"/>
                    <a:pt x="739" y="163"/>
                    <a:pt x="739" y="163"/>
                  </a:cubicBezTo>
                  <a:cubicBezTo>
                    <a:pt x="716" y="187"/>
                    <a:pt x="716" y="187"/>
                    <a:pt x="716" y="187"/>
                  </a:cubicBezTo>
                  <a:cubicBezTo>
                    <a:pt x="714" y="187"/>
                    <a:pt x="711" y="183"/>
                    <a:pt x="709" y="186"/>
                  </a:cubicBezTo>
                  <a:cubicBezTo>
                    <a:pt x="707" y="190"/>
                    <a:pt x="707" y="190"/>
                    <a:pt x="707" y="190"/>
                  </a:cubicBezTo>
                  <a:cubicBezTo>
                    <a:pt x="711" y="192"/>
                    <a:pt x="711" y="192"/>
                    <a:pt x="711" y="192"/>
                  </a:cubicBezTo>
                  <a:cubicBezTo>
                    <a:pt x="710" y="193"/>
                    <a:pt x="710" y="193"/>
                    <a:pt x="710" y="193"/>
                  </a:cubicBezTo>
                  <a:cubicBezTo>
                    <a:pt x="699" y="186"/>
                    <a:pt x="687" y="185"/>
                    <a:pt x="676" y="183"/>
                  </a:cubicBezTo>
                  <a:cubicBezTo>
                    <a:pt x="671" y="153"/>
                    <a:pt x="664" y="124"/>
                    <a:pt x="653" y="95"/>
                  </a:cubicBezTo>
                  <a:cubicBezTo>
                    <a:pt x="658" y="96"/>
                    <a:pt x="665" y="101"/>
                    <a:pt x="668" y="105"/>
                  </a:cubicBezTo>
                  <a:close/>
                  <a:moveTo>
                    <a:pt x="684" y="191"/>
                  </a:moveTo>
                  <a:cubicBezTo>
                    <a:pt x="684" y="192"/>
                    <a:pt x="682" y="193"/>
                    <a:pt x="680" y="192"/>
                  </a:cubicBezTo>
                  <a:cubicBezTo>
                    <a:pt x="681" y="190"/>
                    <a:pt x="681" y="190"/>
                    <a:pt x="681" y="190"/>
                  </a:cubicBezTo>
                  <a:lnTo>
                    <a:pt x="684" y="191"/>
                  </a:lnTo>
                  <a:close/>
                  <a:moveTo>
                    <a:pt x="671" y="192"/>
                  </a:moveTo>
                  <a:cubicBezTo>
                    <a:pt x="669" y="200"/>
                    <a:pt x="660" y="197"/>
                    <a:pt x="655" y="201"/>
                  </a:cubicBezTo>
                  <a:cubicBezTo>
                    <a:pt x="654" y="197"/>
                    <a:pt x="662" y="192"/>
                    <a:pt x="667" y="191"/>
                  </a:cubicBezTo>
                  <a:cubicBezTo>
                    <a:pt x="668" y="191"/>
                    <a:pt x="670" y="190"/>
                    <a:pt x="671" y="192"/>
                  </a:cubicBezTo>
                  <a:close/>
                  <a:moveTo>
                    <a:pt x="628" y="125"/>
                  </a:moveTo>
                  <a:cubicBezTo>
                    <a:pt x="634" y="117"/>
                    <a:pt x="639" y="107"/>
                    <a:pt x="646" y="100"/>
                  </a:cubicBezTo>
                  <a:cubicBezTo>
                    <a:pt x="652" y="114"/>
                    <a:pt x="652" y="114"/>
                    <a:pt x="652" y="114"/>
                  </a:cubicBezTo>
                  <a:cubicBezTo>
                    <a:pt x="660" y="135"/>
                    <a:pt x="669" y="160"/>
                    <a:pt x="667" y="183"/>
                  </a:cubicBezTo>
                  <a:cubicBezTo>
                    <a:pt x="658" y="187"/>
                    <a:pt x="649" y="200"/>
                    <a:pt x="640" y="192"/>
                  </a:cubicBezTo>
                  <a:cubicBezTo>
                    <a:pt x="624" y="176"/>
                    <a:pt x="618" y="146"/>
                    <a:pt x="628" y="125"/>
                  </a:cubicBezTo>
                  <a:close/>
                  <a:moveTo>
                    <a:pt x="650" y="204"/>
                  </a:moveTo>
                  <a:cubicBezTo>
                    <a:pt x="643" y="211"/>
                    <a:pt x="642" y="224"/>
                    <a:pt x="641" y="233"/>
                  </a:cubicBezTo>
                  <a:cubicBezTo>
                    <a:pt x="636" y="228"/>
                    <a:pt x="639" y="217"/>
                    <a:pt x="641" y="211"/>
                  </a:cubicBezTo>
                  <a:cubicBezTo>
                    <a:pt x="643" y="206"/>
                    <a:pt x="645" y="203"/>
                    <a:pt x="650" y="204"/>
                  </a:cubicBezTo>
                  <a:close/>
                  <a:moveTo>
                    <a:pt x="565" y="182"/>
                  </a:moveTo>
                  <a:cubicBezTo>
                    <a:pt x="582" y="176"/>
                    <a:pt x="606" y="171"/>
                    <a:pt x="623" y="182"/>
                  </a:cubicBezTo>
                  <a:cubicBezTo>
                    <a:pt x="638" y="202"/>
                    <a:pt x="638" y="202"/>
                    <a:pt x="638" y="202"/>
                  </a:cubicBezTo>
                  <a:cubicBezTo>
                    <a:pt x="638" y="206"/>
                    <a:pt x="635" y="210"/>
                    <a:pt x="632" y="211"/>
                  </a:cubicBezTo>
                  <a:cubicBezTo>
                    <a:pt x="617" y="206"/>
                    <a:pt x="602" y="202"/>
                    <a:pt x="585" y="203"/>
                  </a:cubicBezTo>
                  <a:cubicBezTo>
                    <a:pt x="544" y="199"/>
                    <a:pt x="544" y="199"/>
                    <a:pt x="544" y="199"/>
                  </a:cubicBezTo>
                  <a:cubicBezTo>
                    <a:pt x="546" y="191"/>
                    <a:pt x="557" y="187"/>
                    <a:pt x="565" y="182"/>
                  </a:cubicBezTo>
                  <a:close/>
                  <a:moveTo>
                    <a:pt x="556" y="238"/>
                  </a:moveTo>
                  <a:cubicBezTo>
                    <a:pt x="544" y="230"/>
                    <a:pt x="540" y="218"/>
                    <a:pt x="530" y="209"/>
                  </a:cubicBezTo>
                  <a:cubicBezTo>
                    <a:pt x="542" y="204"/>
                    <a:pt x="558" y="208"/>
                    <a:pt x="571" y="208"/>
                  </a:cubicBezTo>
                  <a:cubicBezTo>
                    <a:pt x="591" y="210"/>
                    <a:pt x="613" y="207"/>
                    <a:pt x="629" y="220"/>
                  </a:cubicBezTo>
                  <a:cubicBezTo>
                    <a:pt x="633" y="228"/>
                    <a:pt x="634" y="242"/>
                    <a:pt x="623" y="246"/>
                  </a:cubicBezTo>
                  <a:cubicBezTo>
                    <a:pt x="601" y="253"/>
                    <a:pt x="573" y="253"/>
                    <a:pt x="556" y="238"/>
                  </a:cubicBezTo>
                  <a:close/>
                  <a:moveTo>
                    <a:pt x="613" y="270"/>
                  </a:moveTo>
                  <a:cubicBezTo>
                    <a:pt x="619" y="260"/>
                    <a:pt x="626" y="245"/>
                    <a:pt x="638" y="247"/>
                  </a:cubicBezTo>
                  <a:cubicBezTo>
                    <a:pt x="641" y="251"/>
                    <a:pt x="650" y="260"/>
                    <a:pt x="653" y="250"/>
                  </a:cubicBezTo>
                  <a:cubicBezTo>
                    <a:pt x="657" y="249"/>
                    <a:pt x="655" y="254"/>
                    <a:pt x="658" y="256"/>
                  </a:cubicBezTo>
                  <a:cubicBezTo>
                    <a:pt x="660" y="251"/>
                    <a:pt x="670" y="256"/>
                    <a:pt x="669" y="249"/>
                  </a:cubicBezTo>
                  <a:cubicBezTo>
                    <a:pt x="668" y="248"/>
                    <a:pt x="665" y="247"/>
                    <a:pt x="664" y="246"/>
                  </a:cubicBezTo>
                  <a:cubicBezTo>
                    <a:pt x="665" y="240"/>
                    <a:pt x="670" y="238"/>
                    <a:pt x="675" y="238"/>
                  </a:cubicBezTo>
                  <a:cubicBezTo>
                    <a:pt x="685" y="238"/>
                    <a:pt x="695" y="240"/>
                    <a:pt x="703" y="246"/>
                  </a:cubicBezTo>
                  <a:cubicBezTo>
                    <a:pt x="706" y="244"/>
                    <a:pt x="701" y="241"/>
                    <a:pt x="700" y="239"/>
                  </a:cubicBezTo>
                  <a:cubicBezTo>
                    <a:pt x="710" y="229"/>
                    <a:pt x="719" y="245"/>
                    <a:pt x="730" y="245"/>
                  </a:cubicBezTo>
                  <a:cubicBezTo>
                    <a:pt x="752" y="252"/>
                    <a:pt x="769" y="273"/>
                    <a:pt x="786" y="288"/>
                  </a:cubicBezTo>
                  <a:cubicBezTo>
                    <a:pt x="785" y="293"/>
                    <a:pt x="793" y="293"/>
                    <a:pt x="789" y="297"/>
                  </a:cubicBezTo>
                  <a:cubicBezTo>
                    <a:pt x="767" y="297"/>
                    <a:pt x="740" y="305"/>
                    <a:pt x="722" y="290"/>
                  </a:cubicBezTo>
                  <a:cubicBezTo>
                    <a:pt x="711" y="283"/>
                    <a:pt x="702" y="271"/>
                    <a:pt x="695" y="261"/>
                  </a:cubicBezTo>
                  <a:cubicBezTo>
                    <a:pt x="692" y="262"/>
                    <a:pt x="692" y="262"/>
                    <a:pt x="692" y="262"/>
                  </a:cubicBezTo>
                  <a:cubicBezTo>
                    <a:pt x="691" y="289"/>
                    <a:pt x="681" y="317"/>
                    <a:pt x="657" y="334"/>
                  </a:cubicBezTo>
                  <a:cubicBezTo>
                    <a:pt x="648" y="340"/>
                    <a:pt x="637" y="339"/>
                    <a:pt x="630" y="349"/>
                  </a:cubicBezTo>
                  <a:cubicBezTo>
                    <a:pt x="626" y="332"/>
                    <a:pt x="632" y="313"/>
                    <a:pt x="637" y="295"/>
                  </a:cubicBezTo>
                  <a:cubicBezTo>
                    <a:pt x="641" y="283"/>
                    <a:pt x="652" y="272"/>
                    <a:pt x="658" y="260"/>
                  </a:cubicBezTo>
                  <a:cubicBezTo>
                    <a:pt x="656" y="259"/>
                    <a:pt x="656" y="259"/>
                    <a:pt x="656" y="259"/>
                  </a:cubicBezTo>
                  <a:cubicBezTo>
                    <a:pt x="632" y="281"/>
                    <a:pt x="623" y="313"/>
                    <a:pt x="621" y="347"/>
                  </a:cubicBezTo>
                  <a:cubicBezTo>
                    <a:pt x="619" y="348"/>
                    <a:pt x="616" y="344"/>
                    <a:pt x="615" y="341"/>
                  </a:cubicBezTo>
                  <a:cubicBezTo>
                    <a:pt x="601" y="322"/>
                    <a:pt x="600" y="289"/>
                    <a:pt x="613" y="270"/>
                  </a:cubicBezTo>
                  <a:close/>
                  <a:moveTo>
                    <a:pt x="650" y="348"/>
                  </a:moveTo>
                  <a:cubicBezTo>
                    <a:pt x="649" y="349"/>
                    <a:pt x="649" y="349"/>
                    <a:pt x="649" y="349"/>
                  </a:cubicBezTo>
                  <a:cubicBezTo>
                    <a:pt x="647" y="348"/>
                    <a:pt x="647" y="348"/>
                    <a:pt x="647" y="348"/>
                  </a:cubicBezTo>
                  <a:cubicBezTo>
                    <a:pt x="648" y="348"/>
                    <a:pt x="649" y="347"/>
                    <a:pt x="650" y="348"/>
                  </a:cubicBezTo>
                  <a:close/>
                  <a:moveTo>
                    <a:pt x="572" y="301"/>
                  </a:moveTo>
                  <a:cubicBezTo>
                    <a:pt x="574" y="294"/>
                    <a:pt x="573" y="288"/>
                    <a:pt x="578" y="283"/>
                  </a:cubicBezTo>
                  <a:cubicBezTo>
                    <a:pt x="587" y="287"/>
                    <a:pt x="585" y="296"/>
                    <a:pt x="585" y="304"/>
                  </a:cubicBezTo>
                  <a:cubicBezTo>
                    <a:pt x="583" y="311"/>
                    <a:pt x="583" y="317"/>
                    <a:pt x="578" y="324"/>
                  </a:cubicBezTo>
                  <a:cubicBezTo>
                    <a:pt x="571" y="319"/>
                    <a:pt x="571" y="308"/>
                    <a:pt x="572" y="301"/>
                  </a:cubicBezTo>
                  <a:close/>
                  <a:moveTo>
                    <a:pt x="567" y="337"/>
                  </a:moveTo>
                  <a:cubicBezTo>
                    <a:pt x="562" y="331"/>
                    <a:pt x="558" y="323"/>
                    <a:pt x="557" y="315"/>
                  </a:cubicBezTo>
                  <a:cubicBezTo>
                    <a:pt x="562" y="306"/>
                    <a:pt x="562" y="306"/>
                    <a:pt x="562" y="306"/>
                  </a:cubicBezTo>
                  <a:cubicBezTo>
                    <a:pt x="569" y="314"/>
                    <a:pt x="566" y="328"/>
                    <a:pt x="573" y="336"/>
                  </a:cubicBezTo>
                  <a:cubicBezTo>
                    <a:pt x="573" y="341"/>
                    <a:pt x="569" y="338"/>
                    <a:pt x="567" y="337"/>
                  </a:cubicBezTo>
                  <a:close/>
                  <a:moveTo>
                    <a:pt x="563" y="370"/>
                  </a:moveTo>
                  <a:cubicBezTo>
                    <a:pt x="574" y="357"/>
                    <a:pt x="591" y="355"/>
                    <a:pt x="607" y="350"/>
                  </a:cubicBezTo>
                  <a:cubicBezTo>
                    <a:pt x="610" y="350"/>
                    <a:pt x="614" y="352"/>
                    <a:pt x="615" y="356"/>
                  </a:cubicBezTo>
                  <a:cubicBezTo>
                    <a:pt x="609" y="383"/>
                    <a:pt x="571" y="402"/>
                    <a:pt x="584" y="433"/>
                  </a:cubicBezTo>
                  <a:cubicBezTo>
                    <a:pt x="589" y="449"/>
                    <a:pt x="609" y="454"/>
                    <a:pt x="618" y="468"/>
                  </a:cubicBezTo>
                  <a:cubicBezTo>
                    <a:pt x="620" y="469"/>
                    <a:pt x="623" y="468"/>
                    <a:pt x="624" y="466"/>
                  </a:cubicBezTo>
                  <a:cubicBezTo>
                    <a:pt x="616" y="447"/>
                    <a:pt x="634" y="430"/>
                    <a:pt x="630" y="409"/>
                  </a:cubicBezTo>
                  <a:cubicBezTo>
                    <a:pt x="628" y="396"/>
                    <a:pt x="621" y="385"/>
                    <a:pt x="615" y="374"/>
                  </a:cubicBezTo>
                  <a:cubicBezTo>
                    <a:pt x="615" y="370"/>
                    <a:pt x="618" y="366"/>
                    <a:pt x="621" y="364"/>
                  </a:cubicBezTo>
                  <a:cubicBezTo>
                    <a:pt x="630" y="370"/>
                    <a:pt x="630" y="357"/>
                    <a:pt x="637" y="354"/>
                  </a:cubicBezTo>
                  <a:cubicBezTo>
                    <a:pt x="672" y="363"/>
                    <a:pt x="700" y="388"/>
                    <a:pt x="737" y="391"/>
                  </a:cubicBezTo>
                  <a:cubicBezTo>
                    <a:pt x="749" y="393"/>
                    <a:pt x="763" y="389"/>
                    <a:pt x="771" y="394"/>
                  </a:cubicBezTo>
                  <a:cubicBezTo>
                    <a:pt x="766" y="403"/>
                    <a:pt x="754" y="410"/>
                    <a:pt x="749" y="420"/>
                  </a:cubicBezTo>
                  <a:cubicBezTo>
                    <a:pt x="738" y="431"/>
                    <a:pt x="722" y="440"/>
                    <a:pt x="707" y="434"/>
                  </a:cubicBezTo>
                  <a:cubicBezTo>
                    <a:pt x="694" y="407"/>
                    <a:pt x="660" y="411"/>
                    <a:pt x="644" y="389"/>
                  </a:cubicBezTo>
                  <a:cubicBezTo>
                    <a:pt x="641" y="387"/>
                    <a:pt x="638" y="391"/>
                    <a:pt x="638" y="394"/>
                  </a:cubicBezTo>
                  <a:cubicBezTo>
                    <a:pt x="647" y="436"/>
                    <a:pt x="647" y="436"/>
                    <a:pt x="647" y="436"/>
                  </a:cubicBezTo>
                  <a:cubicBezTo>
                    <a:pt x="657" y="451"/>
                    <a:pt x="674" y="458"/>
                    <a:pt x="691" y="455"/>
                  </a:cubicBezTo>
                  <a:cubicBezTo>
                    <a:pt x="706" y="456"/>
                    <a:pt x="714" y="438"/>
                    <a:pt x="730" y="442"/>
                  </a:cubicBezTo>
                  <a:cubicBezTo>
                    <a:pt x="730" y="447"/>
                    <a:pt x="724" y="451"/>
                    <a:pt x="722" y="456"/>
                  </a:cubicBezTo>
                  <a:cubicBezTo>
                    <a:pt x="717" y="468"/>
                    <a:pt x="718" y="480"/>
                    <a:pt x="723" y="491"/>
                  </a:cubicBezTo>
                  <a:cubicBezTo>
                    <a:pt x="730" y="505"/>
                    <a:pt x="745" y="510"/>
                    <a:pt x="756" y="520"/>
                  </a:cubicBezTo>
                  <a:cubicBezTo>
                    <a:pt x="766" y="519"/>
                    <a:pt x="757" y="508"/>
                    <a:pt x="759" y="503"/>
                  </a:cubicBezTo>
                  <a:cubicBezTo>
                    <a:pt x="776" y="466"/>
                    <a:pt x="727" y="425"/>
                    <a:pt x="776" y="401"/>
                  </a:cubicBezTo>
                  <a:cubicBezTo>
                    <a:pt x="785" y="390"/>
                    <a:pt x="799" y="386"/>
                    <a:pt x="814" y="389"/>
                  </a:cubicBezTo>
                  <a:cubicBezTo>
                    <a:pt x="811" y="404"/>
                    <a:pt x="793" y="407"/>
                    <a:pt x="788" y="420"/>
                  </a:cubicBezTo>
                  <a:cubicBezTo>
                    <a:pt x="785" y="438"/>
                    <a:pt x="800" y="457"/>
                    <a:pt x="786" y="472"/>
                  </a:cubicBezTo>
                  <a:cubicBezTo>
                    <a:pt x="786" y="475"/>
                    <a:pt x="788" y="476"/>
                    <a:pt x="790" y="476"/>
                  </a:cubicBezTo>
                  <a:cubicBezTo>
                    <a:pt x="828" y="455"/>
                    <a:pt x="795" y="404"/>
                    <a:pt x="832" y="383"/>
                  </a:cubicBezTo>
                  <a:cubicBezTo>
                    <a:pt x="860" y="372"/>
                    <a:pt x="882" y="352"/>
                    <a:pt x="905" y="330"/>
                  </a:cubicBezTo>
                  <a:cubicBezTo>
                    <a:pt x="907" y="344"/>
                    <a:pt x="906" y="363"/>
                    <a:pt x="889" y="368"/>
                  </a:cubicBezTo>
                  <a:cubicBezTo>
                    <a:pt x="851" y="383"/>
                    <a:pt x="843" y="425"/>
                    <a:pt x="826" y="456"/>
                  </a:cubicBezTo>
                  <a:cubicBezTo>
                    <a:pt x="828" y="458"/>
                    <a:pt x="828" y="458"/>
                    <a:pt x="828" y="458"/>
                  </a:cubicBezTo>
                  <a:cubicBezTo>
                    <a:pt x="845" y="437"/>
                    <a:pt x="877" y="447"/>
                    <a:pt x="892" y="425"/>
                  </a:cubicBezTo>
                  <a:cubicBezTo>
                    <a:pt x="916" y="402"/>
                    <a:pt x="908" y="367"/>
                    <a:pt x="913" y="336"/>
                  </a:cubicBezTo>
                  <a:cubicBezTo>
                    <a:pt x="916" y="333"/>
                    <a:pt x="918" y="339"/>
                    <a:pt x="919" y="341"/>
                  </a:cubicBezTo>
                  <a:cubicBezTo>
                    <a:pt x="922" y="361"/>
                    <a:pt x="926" y="388"/>
                    <a:pt x="949" y="393"/>
                  </a:cubicBezTo>
                  <a:cubicBezTo>
                    <a:pt x="972" y="399"/>
                    <a:pt x="987" y="380"/>
                    <a:pt x="1009" y="382"/>
                  </a:cubicBezTo>
                  <a:cubicBezTo>
                    <a:pt x="1004" y="372"/>
                    <a:pt x="996" y="360"/>
                    <a:pt x="990" y="350"/>
                  </a:cubicBezTo>
                  <a:cubicBezTo>
                    <a:pt x="1000" y="321"/>
                    <a:pt x="1013" y="286"/>
                    <a:pt x="993" y="258"/>
                  </a:cubicBezTo>
                  <a:cubicBezTo>
                    <a:pt x="969" y="241"/>
                    <a:pt x="969" y="241"/>
                    <a:pt x="969" y="241"/>
                  </a:cubicBezTo>
                  <a:cubicBezTo>
                    <a:pt x="947" y="214"/>
                    <a:pt x="947" y="214"/>
                    <a:pt x="947" y="214"/>
                  </a:cubicBezTo>
                  <a:cubicBezTo>
                    <a:pt x="944" y="195"/>
                    <a:pt x="946" y="177"/>
                    <a:pt x="946" y="160"/>
                  </a:cubicBezTo>
                  <a:cubicBezTo>
                    <a:pt x="971" y="184"/>
                    <a:pt x="1000" y="202"/>
                    <a:pt x="1031" y="215"/>
                  </a:cubicBezTo>
                  <a:cubicBezTo>
                    <a:pt x="1045" y="227"/>
                    <a:pt x="1036" y="245"/>
                    <a:pt x="1036" y="260"/>
                  </a:cubicBezTo>
                  <a:cubicBezTo>
                    <a:pt x="1033" y="282"/>
                    <a:pt x="1045" y="300"/>
                    <a:pt x="1060" y="314"/>
                  </a:cubicBezTo>
                  <a:cubicBezTo>
                    <a:pt x="1061" y="317"/>
                    <a:pt x="1063" y="322"/>
                    <a:pt x="1060" y="327"/>
                  </a:cubicBezTo>
                  <a:cubicBezTo>
                    <a:pt x="1045" y="333"/>
                    <a:pt x="1031" y="325"/>
                    <a:pt x="1015" y="328"/>
                  </a:cubicBezTo>
                  <a:cubicBezTo>
                    <a:pt x="1012" y="373"/>
                    <a:pt x="1014" y="422"/>
                    <a:pt x="973" y="449"/>
                  </a:cubicBezTo>
                  <a:cubicBezTo>
                    <a:pt x="942" y="474"/>
                    <a:pt x="895" y="466"/>
                    <a:pt x="858" y="475"/>
                  </a:cubicBezTo>
                  <a:cubicBezTo>
                    <a:pt x="830" y="481"/>
                    <a:pt x="804" y="491"/>
                    <a:pt x="781" y="506"/>
                  </a:cubicBezTo>
                  <a:cubicBezTo>
                    <a:pt x="770" y="516"/>
                    <a:pt x="759" y="526"/>
                    <a:pt x="750" y="539"/>
                  </a:cubicBezTo>
                  <a:cubicBezTo>
                    <a:pt x="740" y="527"/>
                    <a:pt x="726" y="512"/>
                    <a:pt x="712" y="501"/>
                  </a:cubicBezTo>
                  <a:cubicBezTo>
                    <a:pt x="688" y="484"/>
                    <a:pt x="657" y="482"/>
                    <a:pt x="628" y="475"/>
                  </a:cubicBezTo>
                  <a:cubicBezTo>
                    <a:pt x="590" y="469"/>
                    <a:pt x="549" y="465"/>
                    <a:pt x="522" y="437"/>
                  </a:cubicBezTo>
                  <a:cubicBezTo>
                    <a:pt x="527" y="429"/>
                    <a:pt x="537" y="425"/>
                    <a:pt x="544" y="418"/>
                  </a:cubicBezTo>
                  <a:cubicBezTo>
                    <a:pt x="559" y="406"/>
                    <a:pt x="564" y="388"/>
                    <a:pt x="563" y="370"/>
                  </a:cubicBezTo>
                  <a:close/>
                  <a:moveTo>
                    <a:pt x="625" y="417"/>
                  </a:moveTo>
                  <a:cubicBezTo>
                    <a:pt x="622" y="429"/>
                    <a:pt x="622" y="440"/>
                    <a:pt x="614" y="450"/>
                  </a:cubicBezTo>
                  <a:cubicBezTo>
                    <a:pt x="602" y="433"/>
                    <a:pt x="598" y="402"/>
                    <a:pt x="610" y="384"/>
                  </a:cubicBezTo>
                  <a:cubicBezTo>
                    <a:pt x="620" y="390"/>
                    <a:pt x="622" y="407"/>
                    <a:pt x="625" y="417"/>
                  </a:cubicBezTo>
                  <a:close/>
                  <a:moveTo>
                    <a:pt x="601" y="442"/>
                  </a:moveTo>
                  <a:cubicBezTo>
                    <a:pt x="595" y="441"/>
                    <a:pt x="591" y="431"/>
                    <a:pt x="589" y="426"/>
                  </a:cubicBezTo>
                  <a:cubicBezTo>
                    <a:pt x="586" y="416"/>
                    <a:pt x="590" y="408"/>
                    <a:pt x="595" y="400"/>
                  </a:cubicBezTo>
                  <a:cubicBezTo>
                    <a:pt x="597" y="402"/>
                    <a:pt x="597" y="402"/>
                    <a:pt x="597" y="402"/>
                  </a:cubicBezTo>
                  <a:cubicBezTo>
                    <a:pt x="598" y="415"/>
                    <a:pt x="596" y="431"/>
                    <a:pt x="601" y="442"/>
                  </a:cubicBezTo>
                  <a:close/>
                  <a:moveTo>
                    <a:pt x="740" y="479"/>
                  </a:moveTo>
                  <a:cubicBezTo>
                    <a:pt x="739" y="465"/>
                    <a:pt x="736" y="450"/>
                    <a:pt x="745" y="439"/>
                  </a:cubicBezTo>
                  <a:cubicBezTo>
                    <a:pt x="755" y="454"/>
                    <a:pt x="757" y="478"/>
                    <a:pt x="754" y="497"/>
                  </a:cubicBezTo>
                  <a:cubicBezTo>
                    <a:pt x="744" y="498"/>
                    <a:pt x="744" y="486"/>
                    <a:pt x="740" y="479"/>
                  </a:cubicBezTo>
                  <a:close/>
                  <a:moveTo>
                    <a:pt x="742" y="501"/>
                  </a:moveTo>
                  <a:cubicBezTo>
                    <a:pt x="732" y="498"/>
                    <a:pt x="727" y="487"/>
                    <a:pt x="725" y="477"/>
                  </a:cubicBezTo>
                  <a:cubicBezTo>
                    <a:pt x="725" y="470"/>
                    <a:pt x="727" y="462"/>
                    <a:pt x="729" y="456"/>
                  </a:cubicBezTo>
                  <a:cubicBezTo>
                    <a:pt x="737" y="464"/>
                    <a:pt x="731" y="477"/>
                    <a:pt x="737" y="486"/>
                  </a:cubicBezTo>
                  <a:cubicBezTo>
                    <a:pt x="740" y="490"/>
                    <a:pt x="741" y="498"/>
                    <a:pt x="742" y="501"/>
                  </a:cubicBezTo>
                  <a:close/>
                  <a:moveTo>
                    <a:pt x="701" y="445"/>
                  </a:moveTo>
                  <a:cubicBezTo>
                    <a:pt x="695" y="451"/>
                    <a:pt x="684" y="450"/>
                    <a:pt x="675" y="449"/>
                  </a:cubicBezTo>
                  <a:cubicBezTo>
                    <a:pt x="666" y="447"/>
                    <a:pt x="655" y="439"/>
                    <a:pt x="651" y="430"/>
                  </a:cubicBezTo>
                  <a:cubicBezTo>
                    <a:pt x="653" y="423"/>
                    <a:pt x="653" y="423"/>
                    <a:pt x="653" y="423"/>
                  </a:cubicBezTo>
                  <a:cubicBezTo>
                    <a:pt x="668" y="433"/>
                    <a:pt x="684" y="441"/>
                    <a:pt x="701" y="445"/>
                  </a:cubicBezTo>
                  <a:close/>
                  <a:moveTo>
                    <a:pt x="654" y="409"/>
                  </a:moveTo>
                  <a:cubicBezTo>
                    <a:pt x="671" y="409"/>
                    <a:pt x="687" y="420"/>
                    <a:pt x="697" y="433"/>
                  </a:cubicBezTo>
                  <a:cubicBezTo>
                    <a:pt x="692" y="437"/>
                    <a:pt x="683" y="433"/>
                    <a:pt x="677" y="429"/>
                  </a:cubicBezTo>
                  <a:cubicBezTo>
                    <a:pt x="667" y="426"/>
                    <a:pt x="655" y="420"/>
                    <a:pt x="654" y="409"/>
                  </a:cubicBezTo>
                  <a:close/>
                  <a:moveTo>
                    <a:pt x="806" y="412"/>
                  </a:moveTo>
                  <a:cubicBezTo>
                    <a:pt x="806" y="428"/>
                    <a:pt x="807" y="440"/>
                    <a:pt x="801" y="455"/>
                  </a:cubicBezTo>
                  <a:cubicBezTo>
                    <a:pt x="797" y="445"/>
                    <a:pt x="789" y="431"/>
                    <a:pt x="796" y="419"/>
                  </a:cubicBezTo>
                  <a:cubicBezTo>
                    <a:pt x="799" y="417"/>
                    <a:pt x="801" y="410"/>
                    <a:pt x="806" y="412"/>
                  </a:cubicBezTo>
                  <a:close/>
                  <a:moveTo>
                    <a:pt x="890" y="410"/>
                  </a:moveTo>
                  <a:cubicBezTo>
                    <a:pt x="902" y="394"/>
                    <a:pt x="902" y="394"/>
                    <a:pt x="902" y="394"/>
                  </a:cubicBezTo>
                  <a:cubicBezTo>
                    <a:pt x="904" y="407"/>
                    <a:pt x="892" y="417"/>
                    <a:pt x="883" y="427"/>
                  </a:cubicBezTo>
                  <a:cubicBezTo>
                    <a:pt x="866" y="436"/>
                    <a:pt x="866" y="436"/>
                    <a:pt x="866" y="436"/>
                  </a:cubicBezTo>
                  <a:cubicBezTo>
                    <a:pt x="872" y="428"/>
                    <a:pt x="883" y="419"/>
                    <a:pt x="890" y="410"/>
                  </a:cubicBezTo>
                  <a:close/>
                  <a:moveTo>
                    <a:pt x="843" y="439"/>
                  </a:moveTo>
                  <a:cubicBezTo>
                    <a:pt x="851" y="412"/>
                    <a:pt x="867" y="379"/>
                    <a:pt x="898" y="369"/>
                  </a:cubicBezTo>
                  <a:cubicBezTo>
                    <a:pt x="904" y="370"/>
                    <a:pt x="900" y="376"/>
                    <a:pt x="899" y="379"/>
                  </a:cubicBezTo>
                  <a:cubicBezTo>
                    <a:pt x="892" y="405"/>
                    <a:pt x="868" y="429"/>
                    <a:pt x="843" y="439"/>
                  </a:cubicBezTo>
                  <a:close/>
                  <a:moveTo>
                    <a:pt x="554" y="379"/>
                  </a:moveTo>
                  <a:cubicBezTo>
                    <a:pt x="559" y="393"/>
                    <a:pt x="549" y="404"/>
                    <a:pt x="540" y="415"/>
                  </a:cubicBezTo>
                  <a:cubicBezTo>
                    <a:pt x="535" y="418"/>
                    <a:pt x="531" y="422"/>
                    <a:pt x="526" y="423"/>
                  </a:cubicBezTo>
                  <a:cubicBezTo>
                    <a:pt x="529" y="408"/>
                    <a:pt x="539" y="392"/>
                    <a:pt x="552" y="379"/>
                  </a:cubicBezTo>
                  <a:lnTo>
                    <a:pt x="554" y="379"/>
                  </a:lnTo>
                  <a:close/>
                  <a:moveTo>
                    <a:pt x="526" y="391"/>
                  </a:moveTo>
                  <a:cubicBezTo>
                    <a:pt x="530" y="389"/>
                    <a:pt x="532" y="384"/>
                    <a:pt x="537" y="383"/>
                  </a:cubicBezTo>
                  <a:cubicBezTo>
                    <a:pt x="534" y="393"/>
                    <a:pt x="526" y="403"/>
                    <a:pt x="520" y="413"/>
                  </a:cubicBezTo>
                  <a:cubicBezTo>
                    <a:pt x="519" y="414"/>
                    <a:pt x="519" y="414"/>
                    <a:pt x="519" y="414"/>
                  </a:cubicBezTo>
                  <a:cubicBezTo>
                    <a:pt x="516" y="407"/>
                    <a:pt x="522" y="399"/>
                    <a:pt x="526" y="391"/>
                  </a:cubicBezTo>
                  <a:close/>
                  <a:moveTo>
                    <a:pt x="541" y="251"/>
                  </a:moveTo>
                  <a:cubicBezTo>
                    <a:pt x="544" y="253"/>
                    <a:pt x="547" y="255"/>
                    <a:pt x="548" y="258"/>
                  </a:cubicBezTo>
                  <a:cubicBezTo>
                    <a:pt x="542" y="260"/>
                    <a:pt x="534" y="253"/>
                    <a:pt x="525" y="250"/>
                  </a:cubicBezTo>
                  <a:cubicBezTo>
                    <a:pt x="529" y="247"/>
                    <a:pt x="537" y="249"/>
                    <a:pt x="541" y="251"/>
                  </a:cubicBezTo>
                  <a:close/>
                  <a:moveTo>
                    <a:pt x="545" y="269"/>
                  </a:moveTo>
                  <a:cubicBezTo>
                    <a:pt x="546" y="272"/>
                    <a:pt x="542" y="273"/>
                    <a:pt x="540" y="273"/>
                  </a:cubicBezTo>
                  <a:cubicBezTo>
                    <a:pt x="523" y="275"/>
                    <a:pt x="501" y="274"/>
                    <a:pt x="492" y="257"/>
                  </a:cubicBezTo>
                  <a:cubicBezTo>
                    <a:pt x="510" y="252"/>
                    <a:pt x="531" y="256"/>
                    <a:pt x="545" y="269"/>
                  </a:cubicBezTo>
                  <a:close/>
                  <a:moveTo>
                    <a:pt x="467" y="234"/>
                  </a:moveTo>
                  <a:cubicBezTo>
                    <a:pt x="454" y="229"/>
                    <a:pt x="439" y="220"/>
                    <a:pt x="436" y="205"/>
                  </a:cubicBezTo>
                  <a:cubicBezTo>
                    <a:pt x="438" y="198"/>
                    <a:pt x="438" y="198"/>
                    <a:pt x="438" y="198"/>
                  </a:cubicBezTo>
                  <a:cubicBezTo>
                    <a:pt x="448" y="209"/>
                    <a:pt x="468" y="218"/>
                    <a:pt x="467" y="234"/>
                  </a:cubicBezTo>
                  <a:close/>
                  <a:moveTo>
                    <a:pt x="448" y="193"/>
                  </a:moveTo>
                  <a:cubicBezTo>
                    <a:pt x="460" y="198"/>
                    <a:pt x="474" y="202"/>
                    <a:pt x="476" y="215"/>
                  </a:cubicBezTo>
                  <a:cubicBezTo>
                    <a:pt x="477" y="219"/>
                    <a:pt x="481" y="225"/>
                    <a:pt x="477" y="228"/>
                  </a:cubicBezTo>
                  <a:cubicBezTo>
                    <a:pt x="470" y="215"/>
                    <a:pt x="456" y="206"/>
                    <a:pt x="448" y="193"/>
                  </a:cubicBezTo>
                  <a:close/>
                  <a:moveTo>
                    <a:pt x="350" y="77"/>
                  </a:moveTo>
                  <a:cubicBezTo>
                    <a:pt x="350" y="74"/>
                    <a:pt x="350" y="74"/>
                    <a:pt x="350" y="74"/>
                  </a:cubicBezTo>
                  <a:cubicBezTo>
                    <a:pt x="369" y="64"/>
                    <a:pt x="392" y="67"/>
                    <a:pt x="412" y="74"/>
                  </a:cubicBezTo>
                  <a:cubicBezTo>
                    <a:pt x="412" y="75"/>
                    <a:pt x="412" y="75"/>
                    <a:pt x="412" y="75"/>
                  </a:cubicBezTo>
                  <a:cubicBezTo>
                    <a:pt x="393" y="86"/>
                    <a:pt x="369" y="84"/>
                    <a:pt x="350" y="77"/>
                  </a:cubicBezTo>
                  <a:close/>
                  <a:moveTo>
                    <a:pt x="377" y="60"/>
                  </a:moveTo>
                  <a:cubicBezTo>
                    <a:pt x="371" y="60"/>
                    <a:pt x="363" y="63"/>
                    <a:pt x="359" y="61"/>
                  </a:cubicBezTo>
                  <a:cubicBezTo>
                    <a:pt x="362" y="54"/>
                    <a:pt x="370" y="49"/>
                    <a:pt x="378" y="48"/>
                  </a:cubicBezTo>
                  <a:cubicBezTo>
                    <a:pt x="393" y="47"/>
                    <a:pt x="410" y="48"/>
                    <a:pt x="418" y="63"/>
                  </a:cubicBezTo>
                  <a:cubicBezTo>
                    <a:pt x="418" y="65"/>
                    <a:pt x="418" y="65"/>
                    <a:pt x="418" y="65"/>
                  </a:cubicBezTo>
                  <a:cubicBezTo>
                    <a:pt x="404" y="62"/>
                    <a:pt x="391" y="60"/>
                    <a:pt x="377" y="60"/>
                  </a:cubicBezTo>
                  <a:close/>
                  <a:moveTo>
                    <a:pt x="301" y="210"/>
                  </a:moveTo>
                  <a:cubicBezTo>
                    <a:pt x="300" y="211"/>
                    <a:pt x="300" y="211"/>
                    <a:pt x="299" y="211"/>
                  </a:cubicBezTo>
                  <a:cubicBezTo>
                    <a:pt x="300" y="209"/>
                    <a:pt x="301" y="205"/>
                    <a:pt x="304" y="204"/>
                  </a:cubicBezTo>
                  <a:cubicBezTo>
                    <a:pt x="304" y="206"/>
                    <a:pt x="303" y="210"/>
                    <a:pt x="301" y="210"/>
                  </a:cubicBezTo>
                  <a:close/>
                  <a:moveTo>
                    <a:pt x="354" y="300"/>
                  </a:moveTo>
                  <a:cubicBezTo>
                    <a:pt x="368" y="290"/>
                    <a:pt x="391" y="292"/>
                    <a:pt x="408" y="293"/>
                  </a:cubicBezTo>
                  <a:cubicBezTo>
                    <a:pt x="405" y="303"/>
                    <a:pt x="394" y="303"/>
                    <a:pt x="386" y="307"/>
                  </a:cubicBezTo>
                  <a:cubicBezTo>
                    <a:pt x="375" y="310"/>
                    <a:pt x="361" y="308"/>
                    <a:pt x="354" y="300"/>
                  </a:cubicBezTo>
                  <a:close/>
                  <a:moveTo>
                    <a:pt x="379" y="285"/>
                  </a:moveTo>
                  <a:cubicBezTo>
                    <a:pt x="386" y="280"/>
                    <a:pt x="398" y="277"/>
                    <a:pt x="406" y="283"/>
                  </a:cubicBezTo>
                  <a:cubicBezTo>
                    <a:pt x="398" y="283"/>
                    <a:pt x="390" y="284"/>
                    <a:pt x="381" y="285"/>
                  </a:cubicBezTo>
                  <a:lnTo>
                    <a:pt x="379" y="285"/>
                  </a:lnTo>
                  <a:close/>
                  <a:moveTo>
                    <a:pt x="439" y="307"/>
                  </a:moveTo>
                  <a:cubicBezTo>
                    <a:pt x="440" y="312"/>
                    <a:pt x="444" y="316"/>
                    <a:pt x="442" y="321"/>
                  </a:cubicBezTo>
                  <a:cubicBezTo>
                    <a:pt x="426" y="325"/>
                    <a:pt x="406" y="322"/>
                    <a:pt x="390" y="316"/>
                  </a:cubicBezTo>
                  <a:cubicBezTo>
                    <a:pt x="399" y="310"/>
                    <a:pt x="409" y="306"/>
                    <a:pt x="418" y="297"/>
                  </a:cubicBezTo>
                  <a:cubicBezTo>
                    <a:pt x="426" y="297"/>
                    <a:pt x="434" y="300"/>
                    <a:pt x="439" y="307"/>
                  </a:cubicBezTo>
                  <a:close/>
                  <a:moveTo>
                    <a:pt x="462" y="136"/>
                  </a:moveTo>
                  <a:cubicBezTo>
                    <a:pt x="457" y="151"/>
                    <a:pt x="442" y="164"/>
                    <a:pt x="425" y="167"/>
                  </a:cubicBezTo>
                  <a:cubicBezTo>
                    <a:pt x="422" y="166"/>
                    <a:pt x="422" y="166"/>
                    <a:pt x="422" y="166"/>
                  </a:cubicBezTo>
                  <a:cubicBezTo>
                    <a:pt x="429" y="150"/>
                    <a:pt x="446" y="142"/>
                    <a:pt x="461" y="135"/>
                  </a:cubicBezTo>
                  <a:lnTo>
                    <a:pt x="462" y="136"/>
                  </a:lnTo>
                  <a:close/>
                  <a:moveTo>
                    <a:pt x="424" y="134"/>
                  </a:moveTo>
                  <a:cubicBezTo>
                    <a:pt x="433" y="126"/>
                    <a:pt x="446" y="120"/>
                    <a:pt x="457" y="126"/>
                  </a:cubicBezTo>
                  <a:cubicBezTo>
                    <a:pt x="445" y="136"/>
                    <a:pt x="430" y="142"/>
                    <a:pt x="422" y="154"/>
                  </a:cubicBezTo>
                  <a:cubicBezTo>
                    <a:pt x="419" y="155"/>
                    <a:pt x="419" y="155"/>
                    <a:pt x="419" y="155"/>
                  </a:cubicBezTo>
                  <a:cubicBezTo>
                    <a:pt x="413" y="149"/>
                    <a:pt x="421" y="141"/>
                    <a:pt x="424" y="134"/>
                  </a:cubicBezTo>
                  <a:close/>
                  <a:moveTo>
                    <a:pt x="411" y="178"/>
                  </a:moveTo>
                  <a:cubicBezTo>
                    <a:pt x="414" y="178"/>
                    <a:pt x="414" y="178"/>
                    <a:pt x="414" y="178"/>
                  </a:cubicBezTo>
                  <a:cubicBezTo>
                    <a:pt x="414" y="196"/>
                    <a:pt x="417" y="218"/>
                    <a:pt x="417" y="235"/>
                  </a:cubicBezTo>
                  <a:cubicBezTo>
                    <a:pt x="412" y="230"/>
                    <a:pt x="401" y="225"/>
                    <a:pt x="399" y="216"/>
                  </a:cubicBezTo>
                  <a:cubicBezTo>
                    <a:pt x="400" y="202"/>
                    <a:pt x="402" y="190"/>
                    <a:pt x="411" y="178"/>
                  </a:cubicBezTo>
                  <a:close/>
                  <a:moveTo>
                    <a:pt x="385" y="127"/>
                  </a:moveTo>
                  <a:cubicBezTo>
                    <a:pt x="388" y="126"/>
                    <a:pt x="388" y="126"/>
                    <a:pt x="388" y="126"/>
                  </a:cubicBezTo>
                  <a:cubicBezTo>
                    <a:pt x="394" y="140"/>
                    <a:pt x="399" y="162"/>
                    <a:pt x="386" y="175"/>
                  </a:cubicBezTo>
                  <a:cubicBezTo>
                    <a:pt x="382" y="178"/>
                    <a:pt x="381" y="184"/>
                    <a:pt x="375" y="182"/>
                  </a:cubicBezTo>
                  <a:cubicBezTo>
                    <a:pt x="369" y="161"/>
                    <a:pt x="376" y="144"/>
                    <a:pt x="385" y="127"/>
                  </a:cubicBezTo>
                  <a:close/>
                  <a:moveTo>
                    <a:pt x="366" y="163"/>
                  </a:moveTo>
                  <a:cubicBezTo>
                    <a:pt x="363" y="157"/>
                    <a:pt x="362" y="146"/>
                    <a:pt x="367" y="141"/>
                  </a:cubicBezTo>
                  <a:cubicBezTo>
                    <a:pt x="370" y="140"/>
                    <a:pt x="370" y="140"/>
                    <a:pt x="370" y="140"/>
                  </a:cubicBezTo>
                  <a:cubicBezTo>
                    <a:pt x="370" y="148"/>
                    <a:pt x="367" y="155"/>
                    <a:pt x="366" y="163"/>
                  </a:cubicBezTo>
                  <a:close/>
                  <a:moveTo>
                    <a:pt x="325" y="197"/>
                  </a:moveTo>
                  <a:cubicBezTo>
                    <a:pt x="337" y="191"/>
                    <a:pt x="355" y="193"/>
                    <a:pt x="365" y="202"/>
                  </a:cubicBezTo>
                  <a:cubicBezTo>
                    <a:pt x="358" y="207"/>
                    <a:pt x="348" y="212"/>
                    <a:pt x="342" y="219"/>
                  </a:cubicBezTo>
                  <a:cubicBezTo>
                    <a:pt x="334" y="223"/>
                    <a:pt x="324" y="229"/>
                    <a:pt x="324" y="239"/>
                  </a:cubicBezTo>
                  <a:cubicBezTo>
                    <a:pt x="322" y="254"/>
                    <a:pt x="328" y="270"/>
                    <a:pt x="339" y="281"/>
                  </a:cubicBezTo>
                  <a:cubicBezTo>
                    <a:pt x="347" y="263"/>
                    <a:pt x="369" y="251"/>
                    <a:pt x="370" y="229"/>
                  </a:cubicBezTo>
                  <a:cubicBezTo>
                    <a:pt x="373" y="223"/>
                    <a:pt x="364" y="211"/>
                    <a:pt x="376" y="211"/>
                  </a:cubicBezTo>
                  <a:cubicBezTo>
                    <a:pt x="392" y="219"/>
                    <a:pt x="402" y="230"/>
                    <a:pt x="412" y="244"/>
                  </a:cubicBezTo>
                  <a:cubicBezTo>
                    <a:pt x="415" y="249"/>
                    <a:pt x="420" y="253"/>
                    <a:pt x="423" y="257"/>
                  </a:cubicBezTo>
                  <a:cubicBezTo>
                    <a:pt x="431" y="289"/>
                    <a:pt x="431" y="289"/>
                    <a:pt x="431" y="289"/>
                  </a:cubicBezTo>
                  <a:cubicBezTo>
                    <a:pt x="420" y="293"/>
                    <a:pt x="414" y="275"/>
                    <a:pt x="403" y="273"/>
                  </a:cubicBezTo>
                  <a:cubicBezTo>
                    <a:pt x="384" y="273"/>
                    <a:pt x="362" y="277"/>
                    <a:pt x="349" y="293"/>
                  </a:cubicBezTo>
                  <a:cubicBezTo>
                    <a:pt x="337" y="294"/>
                    <a:pt x="330" y="283"/>
                    <a:pt x="323" y="274"/>
                  </a:cubicBezTo>
                  <a:cubicBezTo>
                    <a:pt x="314" y="262"/>
                    <a:pt x="304" y="248"/>
                    <a:pt x="303" y="234"/>
                  </a:cubicBezTo>
                  <a:cubicBezTo>
                    <a:pt x="316" y="225"/>
                    <a:pt x="324" y="212"/>
                    <a:pt x="325" y="197"/>
                  </a:cubicBezTo>
                  <a:close/>
                  <a:moveTo>
                    <a:pt x="344" y="263"/>
                  </a:moveTo>
                  <a:cubicBezTo>
                    <a:pt x="337" y="247"/>
                    <a:pt x="344" y="229"/>
                    <a:pt x="354" y="217"/>
                  </a:cubicBezTo>
                  <a:cubicBezTo>
                    <a:pt x="356" y="215"/>
                    <a:pt x="362" y="213"/>
                    <a:pt x="363" y="218"/>
                  </a:cubicBezTo>
                  <a:cubicBezTo>
                    <a:pt x="364" y="236"/>
                    <a:pt x="359" y="252"/>
                    <a:pt x="344" y="263"/>
                  </a:cubicBezTo>
                  <a:close/>
                  <a:moveTo>
                    <a:pt x="337" y="233"/>
                  </a:moveTo>
                  <a:cubicBezTo>
                    <a:pt x="334" y="256"/>
                    <a:pt x="334" y="256"/>
                    <a:pt x="334" y="256"/>
                  </a:cubicBezTo>
                  <a:cubicBezTo>
                    <a:pt x="331" y="257"/>
                    <a:pt x="329" y="252"/>
                    <a:pt x="329" y="249"/>
                  </a:cubicBezTo>
                  <a:cubicBezTo>
                    <a:pt x="328" y="243"/>
                    <a:pt x="330" y="237"/>
                    <a:pt x="334" y="233"/>
                  </a:cubicBezTo>
                  <a:lnTo>
                    <a:pt x="337" y="233"/>
                  </a:lnTo>
                  <a:close/>
                  <a:moveTo>
                    <a:pt x="307" y="219"/>
                  </a:moveTo>
                  <a:cubicBezTo>
                    <a:pt x="308" y="215"/>
                    <a:pt x="309" y="207"/>
                    <a:pt x="316" y="206"/>
                  </a:cubicBezTo>
                  <a:cubicBezTo>
                    <a:pt x="317" y="213"/>
                    <a:pt x="311" y="217"/>
                    <a:pt x="307" y="219"/>
                  </a:cubicBezTo>
                  <a:close/>
                  <a:moveTo>
                    <a:pt x="327" y="120"/>
                  </a:moveTo>
                  <a:cubicBezTo>
                    <a:pt x="330" y="118"/>
                    <a:pt x="332" y="114"/>
                    <a:pt x="336" y="113"/>
                  </a:cubicBezTo>
                  <a:cubicBezTo>
                    <a:pt x="339" y="131"/>
                    <a:pt x="333" y="151"/>
                    <a:pt x="319" y="163"/>
                  </a:cubicBezTo>
                  <a:cubicBezTo>
                    <a:pt x="308" y="149"/>
                    <a:pt x="322" y="133"/>
                    <a:pt x="327" y="120"/>
                  </a:cubicBezTo>
                  <a:close/>
                  <a:moveTo>
                    <a:pt x="308" y="131"/>
                  </a:moveTo>
                  <a:cubicBezTo>
                    <a:pt x="311" y="128"/>
                    <a:pt x="312" y="124"/>
                    <a:pt x="316" y="124"/>
                  </a:cubicBezTo>
                  <a:cubicBezTo>
                    <a:pt x="314" y="133"/>
                    <a:pt x="308" y="144"/>
                    <a:pt x="309" y="155"/>
                  </a:cubicBezTo>
                  <a:cubicBezTo>
                    <a:pt x="303" y="150"/>
                    <a:pt x="305" y="139"/>
                    <a:pt x="308" y="131"/>
                  </a:cubicBezTo>
                  <a:close/>
                  <a:moveTo>
                    <a:pt x="293" y="129"/>
                  </a:moveTo>
                  <a:cubicBezTo>
                    <a:pt x="287" y="129"/>
                    <a:pt x="287" y="129"/>
                    <a:pt x="287" y="129"/>
                  </a:cubicBezTo>
                  <a:cubicBezTo>
                    <a:pt x="276" y="117"/>
                    <a:pt x="258" y="103"/>
                    <a:pt x="264" y="85"/>
                  </a:cubicBezTo>
                  <a:cubicBezTo>
                    <a:pt x="278" y="97"/>
                    <a:pt x="296" y="110"/>
                    <a:pt x="293" y="129"/>
                  </a:cubicBezTo>
                  <a:close/>
                  <a:moveTo>
                    <a:pt x="279" y="133"/>
                  </a:moveTo>
                  <a:cubicBezTo>
                    <a:pt x="273" y="133"/>
                    <a:pt x="267" y="129"/>
                    <a:pt x="263" y="125"/>
                  </a:cubicBezTo>
                  <a:cubicBezTo>
                    <a:pt x="259" y="120"/>
                    <a:pt x="253" y="113"/>
                    <a:pt x="257" y="106"/>
                  </a:cubicBezTo>
                  <a:cubicBezTo>
                    <a:pt x="267" y="113"/>
                    <a:pt x="272" y="125"/>
                    <a:pt x="279" y="133"/>
                  </a:cubicBezTo>
                  <a:close/>
                  <a:moveTo>
                    <a:pt x="246" y="22"/>
                  </a:moveTo>
                  <a:cubicBezTo>
                    <a:pt x="253" y="22"/>
                    <a:pt x="268" y="12"/>
                    <a:pt x="268" y="27"/>
                  </a:cubicBezTo>
                  <a:cubicBezTo>
                    <a:pt x="268" y="48"/>
                    <a:pt x="256" y="72"/>
                    <a:pt x="236" y="81"/>
                  </a:cubicBezTo>
                  <a:cubicBezTo>
                    <a:pt x="234" y="81"/>
                    <a:pt x="234" y="81"/>
                    <a:pt x="234" y="81"/>
                  </a:cubicBezTo>
                  <a:cubicBezTo>
                    <a:pt x="238" y="63"/>
                    <a:pt x="247" y="43"/>
                    <a:pt x="246" y="22"/>
                  </a:cubicBezTo>
                  <a:close/>
                  <a:moveTo>
                    <a:pt x="213" y="10"/>
                  </a:moveTo>
                  <a:cubicBezTo>
                    <a:pt x="222" y="12"/>
                    <a:pt x="227" y="22"/>
                    <a:pt x="237" y="21"/>
                  </a:cubicBezTo>
                  <a:cubicBezTo>
                    <a:pt x="246" y="40"/>
                    <a:pt x="234" y="60"/>
                    <a:pt x="227" y="76"/>
                  </a:cubicBezTo>
                  <a:cubicBezTo>
                    <a:pt x="223" y="80"/>
                    <a:pt x="220" y="74"/>
                    <a:pt x="218" y="71"/>
                  </a:cubicBezTo>
                  <a:cubicBezTo>
                    <a:pt x="209" y="53"/>
                    <a:pt x="200" y="29"/>
                    <a:pt x="213" y="10"/>
                  </a:cubicBezTo>
                  <a:close/>
                  <a:moveTo>
                    <a:pt x="91" y="12"/>
                  </a:moveTo>
                  <a:cubicBezTo>
                    <a:pt x="102" y="10"/>
                    <a:pt x="114" y="12"/>
                    <a:pt x="121" y="19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18" y="31"/>
                    <a:pt x="107" y="26"/>
                    <a:pt x="98" y="21"/>
                  </a:cubicBezTo>
                  <a:cubicBezTo>
                    <a:pt x="96" y="18"/>
                    <a:pt x="88" y="17"/>
                    <a:pt x="91" y="12"/>
                  </a:cubicBezTo>
                  <a:close/>
                  <a:moveTo>
                    <a:pt x="125" y="39"/>
                  </a:moveTo>
                  <a:cubicBezTo>
                    <a:pt x="120" y="43"/>
                    <a:pt x="112" y="44"/>
                    <a:pt x="104" y="42"/>
                  </a:cubicBezTo>
                  <a:cubicBezTo>
                    <a:pt x="95" y="40"/>
                    <a:pt x="86" y="32"/>
                    <a:pt x="85" y="23"/>
                  </a:cubicBezTo>
                  <a:cubicBezTo>
                    <a:pt x="98" y="28"/>
                    <a:pt x="110" y="34"/>
                    <a:pt x="125" y="39"/>
                  </a:cubicBezTo>
                  <a:close/>
                  <a:moveTo>
                    <a:pt x="97" y="87"/>
                  </a:moveTo>
                  <a:cubicBezTo>
                    <a:pt x="100" y="88"/>
                    <a:pt x="104" y="91"/>
                    <a:pt x="104" y="94"/>
                  </a:cubicBezTo>
                  <a:cubicBezTo>
                    <a:pt x="101" y="93"/>
                    <a:pt x="97" y="89"/>
                    <a:pt x="97" y="87"/>
                  </a:cubicBezTo>
                  <a:close/>
                  <a:moveTo>
                    <a:pt x="128" y="118"/>
                  </a:moveTo>
                  <a:cubicBezTo>
                    <a:pt x="123" y="111"/>
                    <a:pt x="113" y="108"/>
                    <a:pt x="108" y="100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32" y="118"/>
                    <a:pt x="157" y="127"/>
                    <a:pt x="181" y="144"/>
                  </a:cubicBezTo>
                  <a:cubicBezTo>
                    <a:pt x="164" y="141"/>
                    <a:pt x="145" y="128"/>
                    <a:pt x="128" y="118"/>
                  </a:cubicBezTo>
                  <a:close/>
                  <a:moveTo>
                    <a:pt x="184" y="144"/>
                  </a:moveTo>
                  <a:cubicBezTo>
                    <a:pt x="188" y="142"/>
                    <a:pt x="192" y="144"/>
                    <a:pt x="195" y="147"/>
                  </a:cubicBezTo>
                  <a:cubicBezTo>
                    <a:pt x="194" y="146"/>
                    <a:pt x="187" y="149"/>
                    <a:pt x="184" y="144"/>
                  </a:cubicBezTo>
                  <a:close/>
                  <a:moveTo>
                    <a:pt x="127" y="103"/>
                  </a:moveTo>
                  <a:cubicBezTo>
                    <a:pt x="100" y="82"/>
                    <a:pt x="78" y="54"/>
                    <a:pt x="69" y="22"/>
                  </a:cubicBezTo>
                  <a:cubicBezTo>
                    <a:pt x="78" y="26"/>
                    <a:pt x="82" y="37"/>
                    <a:pt x="90" y="43"/>
                  </a:cubicBezTo>
                  <a:cubicBezTo>
                    <a:pt x="101" y="51"/>
                    <a:pt x="116" y="50"/>
                    <a:pt x="128" y="47"/>
                  </a:cubicBezTo>
                  <a:cubicBezTo>
                    <a:pt x="133" y="46"/>
                    <a:pt x="135" y="39"/>
                    <a:pt x="140" y="40"/>
                  </a:cubicBezTo>
                  <a:cubicBezTo>
                    <a:pt x="150" y="55"/>
                    <a:pt x="137" y="74"/>
                    <a:pt x="146" y="89"/>
                  </a:cubicBezTo>
                  <a:cubicBezTo>
                    <a:pt x="156" y="113"/>
                    <a:pt x="185" y="119"/>
                    <a:pt x="208" y="122"/>
                  </a:cubicBezTo>
                  <a:cubicBezTo>
                    <a:pt x="209" y="109"/>
                    <a:pt x="205" y="96"/>
                    <a:pt x="203" y="84"/>
                  </a:cubicBezTo>
                  <a:cubicBezTo>
                    <a:pt x="192" y="63"/>
                    <a:pt x="173" y="48"/>
                    <a:pt x="149" y="46"/>
                  </a:cubicBezTo>
                  <a:cubicBezTo>
                    <a:pt x="148" y="35"/>
                    <a:pt x="156" y="21"/>
                    <a:pt x="167" y="16"/>
                  </a:cubicBezTo>
                  <a:cubicBezTo>
                    <a:pt x="176" y="22"/>
                    <a:pt x="193" y="12"/>
                    <a:pt x="199" y="24"/>
                  </a:cubicBezTo>
                  <a:cubicBezTo>
                    <a:pt x="195" y="49"/>
                    <a:pt x="215" y="65"/>
                    <a:pt x="213" y="88"/>
                  </a:cubicBezTo>
                  <a:cubicBezTo>
                    <a:pt x="212" y="89"/>
                    <a:pt x="211" y="92"/>
                    <a:pt x="212" y="94"/>
                  </a:cubicBezTo>
                  <a:cubicBezTo>
                    <a:pt x="218" y="101"/>
                    <a:pt x="225" y="93"/>
                    <a:pt x="231" y="91"/>
                  </a:cubicBezTo>
                  <a:cubicBezTo>
                    <a:pt x="238" y="89"/>
                    <a:pt x="245" y="84"/>
                    <a:pt x="252" y="81"/>
                  </a:cubicBezTo>
                  <a:cubicBezTo>
                    <a:pt x="251" y="100"/>
                    <a:pt x="242" y="117"/>
                    <a:pt x="260" y="131"/>
                  </a:cubicBezTo>
                  <a:cubicBezTo>
                    <a:pt x="271" y="148"/>
                    <a:pt x="297" y="136"/>
                    <a:pt x="301" y="157"/>
                  </a:cubicBezTo>
                  <a:cubicBezTo>
                    <a:pt x="302" y="172"/>
                    <a:pt x="317" y="176"/>
                    <a:pt x="320" y="189"/>
                  </a:cubicBezTo>
                  <a:cubicBezTo>
                    <a:pt x="312" y="196"/>
                    <a:pt x="300" y="197"/>
                    <a:pt x="292" y="203"/>
                  </a:cubicBezTo>
                  <a:cubicBezTo>
                    <a:pt x="282" y="186"/>
                    <a:pt x="287" y="170"/>
                    <a:pt x="284" y="152"/>
                  </a:cubicBezTo>
                  <a:cubicBezTo>
                    <a:pt x="278" y="150"/>
                    <a:pt x="278" y="150"/>
                    <a:pt x="278" y="150"/>
                  </a:cubicBezTo>
                  <a:cubicBezTo>
                    <a:pt x="221" y="151"/>
                    <a:pt x="171" y="135"/>
                    <a:pt x="127" y="103"/>
                  </a:cubicBezTo>
                  <a:close/>
                  <a:moveTo>
                    <a:pt x="189" y="106"/>
                  </a:moveTo>
                  <a:cubicBezTo>
                    <a:pt x="189" y="108"/>
                    <a:pt x="191" y="109"/>
                    <a:pt x="191" y="111"/>
                  </a:cubicBezTo>
                  <a:cubicBezTo>
                    <a:pt x="175" y="110"/>
                    <a:pt x="157" y="101"/>
                    <a:pt x="151" y="85"/>
                  </a:cubicBezTo>
                  <a:cubicBezTo>
                    <a:pt x="150" y="73"/>
                    <a:pt x="150" y="73"/>
                    <a:pt x="150" y="73"/>
                  </a:cubicBezTo>
                  <a:cubicBezTo>
                    <a:pt x="161" y="85"/>
                    <a:pt x="174" y="98"/>
                    <a:pt x="189" y="106"/>
                  </a:cubicBezTo>
                  <a:close/>
                  <a:moveTo>
                    <a:pt x="155" y="56"/>
                  </a:moveTo>
                  <a:cubicBezTo>
                    <a:pt x="175" y="53"/>
                    <a:pt x="188" y="74"/>
                    <a:pt x="197" y="90"/>
                  </a:cubicBezTo>
                  <a:cubicBezTo>
                    <a:pt x="197" y="93"/>
                    <a:pt x="199" y="97"/>
                    <a:pt x="197" y="102"/>
                  </a:cubicBezTo>
                  <a:cubicBezTo>
                    <a:pt x="185" y="99"/>
                    <a:pt x="175" y="88"/>
                    <a:pt x="167" y="79"/>
                  </a:cubicBezTo>
                  <a:cubicBezTo>
                    <a:pt x="160" y="73"/>
                    <a:pt x="153" y="64"/>
                    <a:pt x="155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0" name="Freeform 669"/>
            <p:cNvSpPr/>
            <p:nvPr/>
          </p:nvSpPr>
          <p:spPr bwMode="auto">
            <a:xfrm>
              <a:off x="4290" y="159"/>
              <a:ext cx="7" cy="7"/>
            </a:xfrm>
            <a:custGeom>
              <a:avLst/>
              <a:gdLst>
                <a:gd name="T0" fmla="*/ 0 w 3"/>
                <a:gd name="T1" fmla="*/ 1 h 3"/>
                <a:gd name="T2" fmla="*/ 0 w 3"/>
                <a:gd name="T3" fmla="*/ 3 h 3"/>
                <a:gd name="T4" fmla="*/ 3 w 3"/>
                <a:gd name="T5" fmla="*/ 3 h 3"/>
                <a:gd name="T6" fmla="*/ 3 w 3"/>
                <a:gd name="T7" fmla="*/ 2 h 3"/>
                <a:gd name="T8" fmla="*/ 0 w 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0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1" name="Freeform 670"/>
            <p:cNvSpPr/>
            <p:nvPr/>
          </p:nvSpPr>
          <p:spPr bwMode="auto">
            <a:xfrm>
              <a:off x="4245" y="-10"/>
              <a:ext cx="97" cy="131"/>
            </a:xfrm>
            <a:custGeom>
              <a:avLst/>
              <a:gdLst>
                <a:gd name="T0" fmla="*/ 31 w 41"/>
                <a:gd name="T1" fmla="*/ 44 h 55"/>
                <a:gd name="T2" fmla="*/ 41 w 41"/>
                <a:gd name="T3" fmla="*/ 0 h 55"/>
                <a:gd name="T4" fmla="*/ 26 w 41"/>
                <a:gd name="T5" fmla="*/ 0 h 55"/>
                <a:gd name="T6" fmla="*/ 27 w 41"/>
                <a:gd name="T7" fmla="*/ 20 h 55"/>
                <a:gd name="T8" fmla="*/ 23 w 41"/>
                <a:gd name="T9" fmla="*/ 20 h 55"/>
                <a:gd name="T10" fmla="*/ 8 w 41"/>
                <a:gd name="T11" fmla="*/ 0 h 55"/>
                <a:gd name="T12" fmla="*/ 0 w 41"/>
                <a:gd name="T13" fmla="*/ 0 h 55"/>
                <a:gd name="T14" fmla="*/ 18 w 41"/>
                <a:gd name="T15" fmla="*/ 54 h 55"/>
                <a:gd name="T16" fmla="*/ 20 w 41"/>
                <a:gd name="T17" fmla="*/ 55 h 55"/>
                <a:gd name="T18" fmla="*/ 31 w 41"/>
                <a:gd name="T19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55">
                  <a:moveTo>
                    <a:pt x="31" y="44"/>
                  </a:moveTo>
                  <a:cubicBezTo>
                    <a:pt x="33" y="29"/>
                    <a:pt x="40" y="14"/>
                    <a:pt x="4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7"/>
                    <a:pt x="29" y="13"/>
                    <a:pt x="27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7" y="14"/>
                    <a:pt x="12" y="7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6"/>
                    <a:pt x="35" y="34"/>
                    <a:pt x="18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6" y="54"/>
                    <a:pt x="27" y="48"/>
                    <a:pt x="3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2" name="Freeform 671"/>
            <p:cNvSpPr>
              <a:spLocks noEditPoints="1"/>
            </p:cNvSpPr>
            <p:nvPr/>
          </p:nvSpPr>
          <p:spPr bwMode="auto">
            <a:xfrm>
              <a:off x="4311" y="-10"/>
              <a:ext cx="421" cy="399"/>
            </a:xfrm>
            <a:custGeom>
              <a:avLst/>
              <a:gdLst>
                <a:gd name="T0" fmla="*/ 177 w 178"/>
                <a:gd name="T1" fmla="*/ 2 h 168"/>
                <a:gd name="T2" fmla="*/ 178 w 178"/>
                <a:gd name="T3" fmla="*/ 0 h 168"/>
                <a:gd name="T4" fmla="*/ 118 w 178"/>
                <a:gd name="T5" fmla="*/ 0 h 168"/>
                <a:gd name="T6" fmla="*/ 92 w 178"/>
                <a:gd name="T7" fmla="*/ 5 h 168"/>
                <a:gd name="T8" fmla="*/ 47 w 178"/>
                <a:gd name="T9" fmla="*/ 62 h 168"/>
                <a:gd name="T10" fmla="*/ 0 w 178"/>
                <a:gd name="T11" fmla="*/ 75 h 168"/>
                <a:gd name="T12" fmla="*/ 15 w 178"/>
                <a:gd name="T13" fmla="*/ 90 h 168"/>
                <a:gd name="T14" fmla="*/ 22 w 178"/>
                <a:gd name="T15" fmla="*/ 123 h 168"/>
                <a:gd name="T16" fmla="*/ 63 w 178"/>
                <a:gd name="T17" fmla="*/ 168 h 168"/>
                <a:gd name="T18" fmla="*/ 77 w 178"/>
                <a:gd name="T19" fmla="*/ 132 h 168"/>
                <a:gd name="T20" fmla="*/ 27 w 178"/>
                <a:gd name="T21" fmla="*/ 79 h 168"/>
                <a:gd name="T22" fmla="*/ 111 w 178"/>
                <a:gd name="T23" fmla="*/ 40 h 168"/>
                <a:gd name="T24" fmla="*/ 129 w 178"/>
                <a:gd name="T25" fmla="*/ 7 h 168"/>
                <a:gd name="T26" fmla="*/ 128 w 178"/>
                <a:gd name="T27" fmla="*/ 1 h 168"/>
                <a:gd name="T28" fmla="*/ 177 w 178"/>
                <a:gd name="T29" fmla="*/ 2 h 168"/>
                <a:gd name="T30" fmla="*/ 42 w 178"/>
                <a:gd name="T31" fmla="*/ 95 h 168"/>
                <a:gd name="T32" fmla="*/ 71 w 178"/>
                <a:gd name="T33" fmla="*/ 138 h 168"/>
                <a:gd name="T34" fmla="*/ 63 w 178"/>
                <a:gd name="T35" fmla="*/ 157 h 168"/>
                <a:gd name="T36" fmla="*/ 60 w 178"/>
                <a:gd name="T37" fmla="*/ 153 h 168"/>
                <a:gd name="T38" fmla="*/ 41 w 178"/>
                <a:gd name="T39" fmla="*/ 97 h 168"/>
                <a:gd name="T40" fmla="*/ 42 w 178"/>
                <a:gd name="T41" fmla="*/ 95 h 168"/>
                <a:gd name="T42" fmla="*/ 30 w 178"/>
                <a:gd name="T43" fmla="*/ 93 h 168"/>
                <a:gd name="T44" fmla="*/ 43 w 178"/>
                <a:gd name="T45" fmla="*/ 113 h 168"/>
                <a:gd name="T46" fmla="*/ 51 w 178"/>
                <a:gd name="T47" fmla="*/ 151 h 168"/>
                <a:gd name="T48" fmla="*/ 22 w 178"/>
                <a:gd name="T49" fmla="*/ 93 h 168"/>
                <a:gd name="T50" fmla="*/ 30 w 178"/>
                <a:gd name="T51" fmla="*/ 93 h 168"/>
                <a:gd name="T52" fmla="*/ 84 w 178"/>
                <a:gd name="T53" fmla="*/ 14 h 168"/>
                <a:gd name="T54" fmla="*/ 90 w 178"/>
                <a:gd name="T55" fmla="*/ 18 h 168"/>
                <a:gd name="T56" fmla="*/ 60 w 178"/>
                <a:gd name="T57" fmla="*/ 55 h 168"/>
                <a:gd name="T58" fmla="*/ 84 w 178"/>
                <a:gd name="T59" fmla="*/ 14 h 168"/>
                <a:gd name="T60" fmla="*/ 91 w 178"/>
                <a:gd name="T61" fmla="*/ 56 h 168"/>
                <a:gd name="T62" fmla="*/ 67 w 178"/>
                <a:gd name="T63" fmla="*/ 61 h 168"/>
                <a:gd name="T64" fmla="*/ 66 w 178"/>
                <a:gd name="T65" fmla="*/ 60 h 168"/>
                <a:gd name="T66" fmla="*/ 113 w 178"/>
                <a:gd name="T67" fmla="*/ 10 h 168"/>
                <a:gd name="T68" fmla="*/ 91 w 178"/>
                <a:gd name="T69" fmla="*/ 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8" h="168">
                  <a:moveTo>
                    <a:pt x="177" y="2"/>
                  </a:moveTo>
                  <a:cubicBezTo>
                    <a:pt x="178" y="0"/>
                    <a:pt x="178" y="0"/>
                    <a:pt x="178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0" y="3"/>
                    <a:pt x="102" y="9"/>
                    <a:pt x="92" y="5"/>
                  </a:cubicBezTo>
                  <a:cubicBezTo>
                    <a:pt x="63" y="8"/>
                    <a:pt x="55" y="41"/>
                    <a:pt x="47" y="62"/>
                  </a:cubicBezTo>
                  <a:cubicBezTo>
                    <a:pt x="34" y="76"/>
                    <a:pt x="14" y="69"/>
                    <a:pt x="0" y="75"/>
                  </a:cubicBezTo>
                  <a:cubicBezTo>
                    <a:pt x="4" y="80"/>
                    <a:pt x="14" y="81"/>
                    <a:pt x="15" y="90"/>
                  </a:cubicBezTo>
                  <a:cubicBezTo>
                    <a:pt x="23" y="101"/>
                    <a:pt x="15" y="113"/>
                    <a:pt x="22" y="123"/>
                  </a:cubicBezTo>
                  <a:cubicBezTo>
                    <a:pt x="26" y="145"/>
                    <a:pt x="45" y="157"/>
                    <a:pt x="63" y="168"/>
                  </a:cubicBezTo>
                  <a:cubicBezTo>
                    <a:pt x="72" y="159"/>
                    <a:pt x="78" y="146"/>
                    <a:pt x="77" y="132"/>
                  </a:cubicBezTo>
                  <a:cubicBezTo>
                    <a:pt x="72" y="108"/>
                    <a:pt x="49" y="87"/>
                    <a:pt x="27" y="79"/>
                  </a:cubicBezTo>
                  <a:cubicBezTo>
                    <a:pt x="53" y="60"/>
                    <a:pt x="97" y="79"/>
                    <a:pt x="111" y="40"/>
                  </a:cubicBezTo>
                  <a:cubicBezTo>
                    <a:pt x="116" y="29"/>
                    <a:pt x="118" y="14"/>
                    <a:pt x="129" y="7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46" y="5"/>
                    <a:pt x="160" y="2"/>
                    <a:pt x="177" y="2"/>
                  </a:cubicBezTo>
                  <a:close/>
                  <a:moveTo>
                    <a:pt x="42" y="95"/>
                  </a:moveTo>
                  <a:cubicBezTo>
                    <a:pt x="59" y="102"/>
                    <a:pt x="68" y="120"/>
                    <a:pt x="71" y="138"/>
                  </a:cubicBezTo>
                  <a:cubicBezTo>
                    <a:pt x="69" y="146"/>
                    <a:pt x="71" y="153"/>
                    <a:pt x="63" y="157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54" y="134"/>
                    <a:pt x="53" y="114"/>
                    <a:pt x="41" y="97"/>
                  </a:cubicBezTo>
                  <a:lnTo>
                    <a:pt x="42" y="95"/>
                  </a:lnTo>
                  <a:close/>
                  <a:moveTo>
                    <a:pt x="30" y="93"/>
                  </a:moveTo>
                  <a:cubicBezTo>
                    <a:pt x="43" y="113"/>
                    <a:pt x="43" y="113"/>
                    <a:pt x="43" y="113"/>
                  </a:cubicBezTo>
                  <a:cubicBezTo>
                    <a:pt x="45" y="127"/>
                    <a:pt x="52" y="138"/>
                    <a:pt x="51" y="151"/>
                  </a:cubicBezTo>
                  <a:cubicBezTo>
                    <a:pt x="28" y="140"/>
                    <a:pt x="21" y="116"/>
                    <a:pt x="22" y="93"/>
                  </a:cubicBezTo>
                  <a:cubicBezTo>
                    <a:pt x="23" y="89"/>
                    <a:pt x="27" y="93"/>
                    <a:pt x="30" y="93"/>
                  </a:cubicBezTo>
                  <a:close/>
                  <a:moveTo>
                    <a:pt x="84" y="14"/>
                  </a:moveTo>
                  <a:cubicBezTo>
                    <a:pt x="87" y="14"/>
                    <a:pt x="95" y="11"/>
                    <a:pt x="90" y="18"/>
                  </a:cubicBezTo>
                  <a:cubicBezTo>
                    <a:pt x="80" y="30"/>
                    <a:pt x="75" y="48"/>
                    <a:pt x="60" y="55"/>
                  </a:cubicBezTo>
                  <a:cubicBezTo>
                    <a:pt x="60" y="42"/>
                    <a:pt x="68" y="22"/>
                    <a:pt x="84" y="14"/>
                  </a:cubicBezTo>
                  <a:close/>
                  <a:moveTo>
                    <a:pt x="91" y="56"/>
                  </a:moveTo>
                  <a:cubicBezTo>
                    <a:pt x="82" y="59"/>
                    <a:pt x="76" y="64"/>
                    <a:pt x="67" y="61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88" y="45"/>
                    <a:pt x="87" y="15"/>
                    <a:pt x="113" y="10"/>
                  </a:cubicBezTo>
                  <a:cubicBezTo>
                    <a:pt x="113" y="27"/>
                    <a:pt x="104" y="45"/>
                    <a:pt x="9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3" name="Freeform 672"/>
            <p:cNvSpPr/>
            <p:nvPr/>
          </p:nvSpPr>
          <p:spPr bwMode="auto">
            <a:xfrm>
              <a:off x="4074" y="-10"/>
              <a:ext cx="171" cy="107"/>
            </a:xfrm>
            <a:custGeom>
              <a:avLst/>
              <a:gdLst>
                <a:gd name="T0" fmla="*/ 72 w 72"/>
                <a:gd name="T1" fmla="*/ 42 h 45"/>
                <a:gd name="T2" fmla="*/ 72 w 72"/>
                <a:gd name="T3" fmla="*/ 27 h 45"/>
                <a:gd name="T4" fmla="*/ 59 w 72"/>
                <a:gd name="T5" fmla="*/ 0 h 45"/>
                <a:gd name="T6" fmla="*/ 50 w 72"/>
                <a:gd name="T7" fmla="*/ 0 h 45"/>
                <a:gd name="T8" fmla="*/ 59 w 72"/>
                <a:gd name="T9" fmla="*/ 10 h 45"/>
                <a:gd name="T10" fmla="*/ 64 w 72"/>
                <a:gd name="T11" fmla="*/ 24 h 45"/>
                <a:gd name="T12" fmla="*/ 59 w 72"/>
                <a:gd name="T13" fmla="*/ 22 h 45"/>
                <a:gd name="T14" fmla="*/ 40 w 72"/>
                <a:gd name="T15" fmla="*/ 0 h 45"/>
                <a:gd name="T16" fmla="*/ 29 w 72"/>
                <a:gd name="T17" fmla="*/ 0 h 45"/>
                <a:gd name="T18" fmla="*/ 57 w 72"/>
                <a:gd name="T19" fmla="*/ 30 h 45"/>
                <a:gd name="T20" fmla="*/ 56 w 72"/>
                <a:gd name="T21" fmla="*/ 35 h 45"/>
                <a:gd name="T22" fmla="*/ 11 w 72"/>
                <a:gd name="T23" fmla="*/ 12 h 45"/>
                <a:gd name="T24" fmla="*/ 8 w 72"/>
                <a:gd name="T25" fmla="*/ 0 h 45"/>
                <a:gd name="T26" fmla="*/ 0 w 72"/>
                <a:gd name="T27" fmla="*/ 0 h 45"/>
                <a:gd name="T28" fmla="*/ 16 w 72"/>
                <a:gd name="T29" fmla="*/ 28 h 45"/>
                <a:gd name="T30" fmla="*/ 69 w 72"/>
                <a:gd name="T31" fmla="*/ 45 h 45"/>
                <a:gd name="T32" fmla="*/ 72 w 72"/>
                <a:gd name="T33" fmla="*/ 4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" h="45">
                  <a:moveTo>
                    <a:pt x="72" y="42"/>
                  </a:moveTo>
                  <a:cubicBezTo>
                    <a:pt x="64" y="37"/>
                    <a:pt x="72" y="32"/>
                    <a:pt x="72" y="27"/>
                  </a:cubicBezTo>
                  <a:cubicBezTo>
                    <a:pt x="69" y="17"/>
                    <a:pt x="65" y="8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3"/>
                    <a:pt x="56" y="7"/>
                    <a:pt x="59" y="10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1" y="6"/>
                    <a:pt x="49" y="19"/>
                    <a:pt x="57" y="30"/>
                  </a:cubicBezTo>
                  <a:cubicBezTo>
                    <a:pt x="58" y="31"/>
                    <a:pt x="59" y="34"/>
                    <a:pt x="56" y="35"/>
                  </a:cubicBezTo>
                  <a:cubicBezTo>
                    <a:pt x="38" y="35"/>
                    <a:pt x="19" y="29"/>
                    <a:pt x="11" y="1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9"/>
                    <a:pt x="5" y="21"/>
                    <a:pt x="16" y="28"/>
                  </a:cubicBezTo>
                  <a:cubicBezTo>
                    <a:pt x="32" y="38"/>
                    <a:pt x="52" y="39"/>
                    <a:pt x="69" y="45"/>
                  </a:cubicBezTo>
                  <a:lnTo>
                    <a:pt x="7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4" name="Freeform 673"/>
            <p:cNvSpPr/>
            <p:nvPr/>
          </p:nvSpPr>
          <p:spPr bwMode="auto">
            <a:xfrm>
              <a:off x="4230" y="138"/>
              <a:ext cx="45" cy="33"/>
            </a:xfrm>
            <a:custGeom>
              <a:avLst/>
              <a:gdLst>
                <a:gd name="T0" fmla="*/ 19 w 19"/>
                <a:gd name="T1" fmla="*/ 10 h 14"/>
                <a:gd name="T2" fmla="*/ 9 w 19"/>
                <a:gd name="T3" fmla="*/ 1 h 14"/>
                <a:gd name="T4" fmla="*/ 1 w 19"/>
                <a:gd name="T5" fmla="*/ 10 h 14"/>
                <a:gd name="T6" fmla="*/ 19 w 19"/>
                <a:gd name="T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4">
                  <a:moveTo>
                    <a:pt x="19" y="10"/>
                  </a:moveTo>
                  <a:cubicBezTo>
                    <a:pt x="13" y="8"/>
                    <a:pt x="16" y="0"/>
                    <a:pt x="9" y="1"/>
                  </a:cubicBezTo>
                  <a:cubicBezTo>
                    <a:pt x="6" y="3"/>
                    <a:pt x="0" y="5"/>
                    <a:pt x="1" y="10"/>
                  </a:cubicBezTo>
                  <a:cubicBezTo>
                    <a:pt x="7" y="9"/>
                    <a:pt x="14" y="1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5" name="Freeform 674"/>
            <p:cNvSpPr/>
            <p:nvPr/>
          </p:nvSpPr>
          <p:spPr bwMode="auto">
            <a:xfrm>
              <a:off x="5324" y="-10"/>
              <a:ext cx="121" cy="76"/>
            </a:xfrm>
            <a:custGeom>
              <a:avLst/>
              <a:gdLst>
                <a:gd name="T0" fmla="*/ 42 w 51"/>
                <a:gd name="T1" fmla="*/ 32 h 32"/>
                <a:gd name="T2" fmla="*/ 49 w 51"/>
                <a:gd name="T3" fmla="*/ 14 h 32"/>
                <a:gd name="T4" fmla="*/ 51 w 51"/>
                <a:gd name="T5" fmla="*/ 0 h 32"/>
                <a:gd name="T6" fmla="*/ 46 w 51"/>
                <a:gd name="T7" fmla="*/ 0 h 32"/>
                <a:gd name="T8" fmla="*/ 44 w 51"/>
                <a:gd name="T9" fmla="*/ 8 h 32"/>
                <a:gd name="T10" fmla="*/ 41 w 51"/>
                <a:gd name="T11" fmla="*/ 7 h 32"/>
                <a:gd name="T12" fmla="*/ 37 w 51"/>
                <a:gd name="T13" fmla="*/ 0 h 32"/>
                <a:gd name="T14" fmla="*/ 32 w 51"/>
                <a:gd name="T15" fmla="*/ 0 h 32"/>
                <a:gd name="T16" fmla="*/ 37 w 51"/>
                <a:gd name="T17" fmla="*/ 19 h 32"/>
                <a:gd name="T18" fmla="*/ 8 w 51"/>
                <a:gd name="T19" fmla="*/ 0 h 32"/>
                <a:gd name="T20" fmla="*/ 0 w 51"/>
                <a:gd name="T21" fmla="*/ 0 h 32"/>
                <a:gd name="T22" fmla="*/ 42 w 51"/>
                <a:gd name="T2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32">
                  <a:moveTo>
                    <a:pt x="42" y="32"/>
                  </a:moveTo>
                  <a:cubicBezTo>
                    <a:pt x="47" y="30"/>
                    <a:pt x="49" y="21"/>
                    <a:pt x="49" y="14"/>
                  </a:cubicBezTo>
                  <a:cubicBezTo>
                    <a:pt x="50" y="9"/>
                    <a:pt x="51" y="5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3"/>
                    <a:pt x="46" y="5"/>
                    <a:pt x="44" y="8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39" y="5"/>
                    <a:pt x="38" y="2"/>
                    <a:pt x="37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6"/>
                    <a:pt x="36" y="12"/>
                    <a:pt x="37" y="19"/>
                  </a:cubicBezTo>
                  <a:cubicBezTo>
                    <a:pt x="24" y="19"/>
                    <a:pt x="16" y="1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14"/>
                    <a:pt x="25" y="26"/>
                    <a:pt x="42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8" name="Freeform 675"/>
            <p:cNvSpPr>
              <a:spLocks noEditPoints="1"/>
            </p:cNvSpPr>
            <p:nvPr/>
          </p:nvSpPr>
          <p:spPr bwMode="auto">
            <a:xfrm>
              <a:off x="3610" y="-10"/>
              <a:ext cx="159" cy="226"/>
            </a:xfrm>
            <a:custGeom>
              <a:avLst/>
              <a:gdLst>
                <a:gd name="T0" fmla="*/ 35 w 67"/>
                <a:gd name="T1" fmla="*/ 1 h 95"/>
                <a:gd name="T2" fmla="*/ 43 w 67"/>
                <a:gd name="T3" fmla="*/ 50 h 95"/>
                <a:gd name="T4" fmla="*/ 48 w 67"/>
                <a:gd name="T5" fmla="*/ 54 h 95"/>
                <a:gd name="T6" fmla="*/ 46 w 67"/>
                <a:gd name="T7" fmla="*/ 7 h 95"/>
                <a:gd name="T8" fmla="*/ 62 w 67"/>
                <a:gd name="T9" fmla="*/ 38 h 95"/>
                <a:gd name="T10" fmla="*/ 57 w 67"/>
                <a:gd name="T11" fmla="*/ 66 h 95"/>
                <a:gd name="T12" fmla="*/ 48 w 67"/>
                <a:gd name="T13" fmla="*/ 79 h 95"/>
                <a:gd name="T14" fmla="*/ 46 w 67"/>
                <a:gd name="T15" fmla="*/ 55 h 95"/>
                <a:gd name="T16" fmla="*/ 38 w 67"/>
                <a:gd name="T17" fmla="*/ 65 h 95"/>
                <a:gd name="T18" fmla="*/ 23 w 67"/>
                <a:gd name="T19" fmla="*/ 0 h 95"/>
                <a:gd name="T20" fmla="*/ 16 w 67"/>
                <a:gd name="T21" fmla="*/ 0 h 95"/>
                <a:gd name="T22" fmla="*/ 15 w 67"/>
                <a:gd name="T23" fmla="*/ 7 h 95"/>
                <a:gd name="T24" fmla="*/ 43 w 67"/>
                <a:gd name="T25" fmla="*/ 93 h 95"/>
                <a:gd name="T26" fmla="*/ 47 w 67"/>
                <a:gd name="T27" fmla="*/ 95 h 95"/>
                <a:gd name="T28" fmla="*/ 67 w 67"/>
                <a:gd name="T29" fmla="*/ 56 h 95"/>
                <a:gd name="T30" fmla="*/ 52 w 67"/>
                <a:gd name="T31" fmla="*/ 1 h 95"/>
                <a:gd name="T32" fmla="*/ 51 w 67"/>
                <a:gd name="T33" fmla="*/ 0 h 95"/>
                <a:gd name="T34" fmla="*/ 33 w 67"/>
                <a:gd name="T35" fmla="*/ 0 h 95"/>
                <a:gd name="T36" fmla="*/ 35 w 67"/>
                <a:gd name="T37" fmla="*/ 1 h 95"/>
                <a:gd name="T38" fmla="*/ 42 w 67"/>
                <a:gd name="T39" fmla="*/ 5 h 95"/>
                <a:gd name="T40" fmla="*/ 43 w 67"/>
                <a:gd name="T41" fmla="*/ 9 h 95"/>
                <a:gd name="T42" fmla="*/ 42 w 67"/>
                <a:gd name="T43" fmla="*/ 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95">
                  <a:moveTo>
                    <a:pt x="35" y="1"/>
                  </a:moveTo>
                  <a:cubicBezTo>
                    <a:pt x="41" y="17"/>
                    <a:pt x="47" y="34"/>
                    <a:pt x="43" y="50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53" y="41"/>
                    <a:pt x="49" y="21"/>
                    <a:pt x="46" y="7"/>
                  </a:cubicBezTo>
                  <a:cubicBezTo>
                    <a:pt x="57" y="13"/>
                    <a:pt x="59" y="27"/>
                    <a:pt x="62" y="38"/>
                  </a:cubicBezTo>
                  <a:cubicBezTo>
                    <a:pt x="64" y="47"/>
                    <a:pt x="57" y="57"/>
                    <a:pt x="57" y="66"/>
                  </a:cubicBezTo>
                  <a:cubicBezTo>
                    <a:pt x="51" y="69"/>
                    <a:pt x="54" y="77"/>
                    <a:pt x="48" y="79"/>
                  </a:cubicBezTo>
                  <a:cubicBezTo>
                    <a:pt x="43" y="71"/>
                    <a:pt x="55" y="61"/>
                    <a:pt x="46" y="55"/>
                  </a:cubicBezTo>
                  <a:cubicBezTo>
                    <a:pt x="42" y="57"/>
                    <a:pt x="43" y="67"/>
                    <a:pt x="38" y="65"/>
                  </a:cubicBezTo>
                  <a:cubicBezTo>
                    <a:pt x="22" y="49"/>
                    <a:pt x="15" y="23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2"/>
                    <a:pt x="15" y="5"/>
                    <a:pt x="15" y="7"/>
                  </a:cubicBezTo>
                  <a:cubicBezTo>
                    <a:pt x="0" y="42"/>
                    <a:pt x="36" y="62"/>
                    <a:pt x="43" y="93"/>
                  </a:cubicBezTo>
                  <a:cubicBezTo>
                    <a:pt x="44" y="93"/>
                    <a:pt x="45" y="95"/>
                    <a:pt x="47" y="95"/>
                  </a:cubicBezTo>
                  <a:cubicBezTo>
                    <a:pt x="58" y="83"/>
                    <a:pt x="61" y="70"/>
                    <a:pt x="67" y="56"/>
                  </a:cubicBezTo>
                  <a:cubicBezTo>
                    <a:pt x="66" y="36"/>
                    <a:pt x="67" y="16"/>
                    <a:pt x="52" y="1"/>
                  </a:cubicBezTo>
                  <a:cubicBezTo>
                    <a:pt x="52" y="1"/>
                    <a:pt x="51" y="0"/>
                    <a:pt x="5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1"/>
                    <a:pt x="34" y="1"/>
                    <a:pt x="35" y="1"/>
                  </a:cubicBezTo>
                  <a:close/>
                  <a:moveTo>
                    <a:pt x="42" y="5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1" y="6"/>
                    <a:pt x="4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0" name="Freeform 676"/>
            <p:cNvSpPr/>
            <p:nvPr/>
          </p:nvSpPr>
          <p:spPr bwMode="auto">
            <a:xfrm>
              <a:off x="3876" y="-10"/>
              <a:ext cx="359" cy="240"/>
            </a:xfrm>
            <a:custGeom>
              <a:avLst/>
              <a:gdLst>
                <a:gd name="T0" fmla="*/ 149 w 152"/>
                <a:gd name="T1" fmla="*/ 101 h 101"/>
                <a:gd name="T2" fmla="*/ 131 w 152"/>
                <a:gd name="T3" fmla="*/ 73 h 101"/>
                <a:gd name="T4" fmla="*/ 146 w 152"/>
                <a:gd name="T5" fmla="*/ 67 h 101"/>
                <a:gd name="T6" fmla="*/ 119 w 152"/>
                <a:gd name="T7" fmla="*/ 65 h 101"/>
                <a:gd name="T8" fmla="*/ 33 w 152"/>
                <a:gd name="T9" fmla="*/ 6 h 101"/>
                <a:gd name="T10" fmla="*/ 43 w 152"/>
                <a:gd name="T11" fmla="*/ 0 h 101"/>
                <a:gd name="T12" fmla="*/ 0 w 152"/>
                <a:gd name="T13" fmla="*/ 0 h 101"/>
                <a:gd name="T14" fmla="*/ 91 w 152"/>
                <a:gd name="T15" fmla="*/ 50 h 101"/>
                <a:gd name="T16" fmla="*/ 149 w 152"/>
                <a:gd name="T17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01">
                  <a:moveTo>
                    <a:pt x="149" y="101"/>
                  </a:moveTo>
                  <a:cubicBezTo>
                    <a:pt x="152" y="89"/>
                    <a:pt x="137" y="83"/>
                    <a:pt x="131" y="73"/>
                  </a:cubicBezTo>
                  <a:cubicBezTo>
                    <a:pt x="132" y="68"/>
                    <a:pt x="149" y="75"/>
                    <a:pt x="146" y="67"/>
                  </a:cubicBezTo>
                  <a:cubicBezTo>
                    <a:pt x="119" y="65"/>
                    <a:pt x="119" y="65"/>
                    <a:pt x="119" y="65"/>
                  </a:cubicBezTo>
                  <a:cubicBezTo>
                    <a:pt x="93" y="39"/>
                    <a:pt x="61" y="28"/>
                    <a:pt x="33" y="6"/>
                  </a:cubicBezTo>
                  <a:cubicBezTo>
                    <a:pt x="36" y="4"/>
                    <a:pt x="40" y="2"/>
                    <a:pt x="4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2" y="12"/>
                    <a:pt x="62" y="29"/>
                    <a:pt x="91" y="50"/>
                  </a:cubicBezTo>
                  <a:cubicBezTo>
                    <a:pt x="110" y="67"/>
                    <a:pt x="132" y="81"/>
                    <a:pt x="149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1" name="Freeform 677"/>
            <p:cNvSpPr/>
            <p:nvPr/>
          </p:nvSpPr>
          <p:spPr bwMode="auto">
            <a:xfrm>
              <a:off x="2224" y="-10"/>
              <a:ext cx="16" cy="5"/>
            </a:xfrm>
            <a:custGeom>
              <a:avLst/>
              <a:gdLst>
                <a:gd name="T0" fmla="*/ 4 w 7"/>
                <a:gd name="T1" fmla="*/ 2 h 2"/>
                <a:gd name="T2" fmla="*/ 7 w 7"/>
                <a:gd name="T3" fmla="*/ 0 h 2"/>
                <a:gd name="T4" fmla="*/ 0 w 7"/>
                <a:gd name="T5" fmla="*/ 0 h 2"/>
                <a:gd name="T6" fmla="*/ 4 w 7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2">
                  <a:moveTo>
                    <a:pt x="4" y="2"/>
                  </a:moveTo>
                  <a:cubicBezTo>
                    <a:pt x="5" y="1"/>
                    <a:pt x="6" y="1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2" name="Freeform 678"/>
            <p:cNvSpPr/>
            <p:nvPr/>
          </p:nvSpPr>
          <p:spPr bwMode="auto">
            <a:xfrm>
              <a:off x="4356" y="-10"/>
              <a:ext cx="149" cy="62"/>
            </a:xfrm>
            <a:custGeom>
              <a:avLst/>
              <a:gdLst>
                <a:gd name="T0" fmla="*/ 5 w 63"/>
                <a:gd name="T1" fmla="*/ 26 h 26"/>
                <a:gd name="T2" fmla="*/ 51 w 63"/>
                <a:gd name="T3" fmla="*/ 11 h 26"/>
                <a:gd name="T4" fmla="*/ 63 w 63"/>
                <a:gd name="T5" fmla="*/ 0 h 26"/>
                <a:gd name="T6" fmla="*/ 53 w 63"/>
                <a:gd name="T7" fmla="*/ 0 h 26"/>
                <a:gd name="T8" fmla="*/ 18 w 63"/>
                <a:gd name="T9" fmla="*/ 14 h 26"/>
                <a:gd name="T10" fmla="*/ 20 w 63"/>
                <a:gd name="T11" fmla="*/ 0 h 26"/>
                <a:gd name="T12" fmla="*/ 13 w 63"/>
                <a:gd name="T13" fmla="*/ 0 h 26"/>
                <a:gd name="T14" fmla="*/ 9 w 63"/>
                <a:gd name="T15" fmla="*/ 13 h 26"/>
                <a:gd name="T16" fmla="*/ 6 w 63"/>
                <a:gd name="T17" fmla="*/ 0 h 26"/>
                <a:gd name="T18" fmla="*/ 0 w 63"/>
                <a:gd name="T19" fmla="*/ 0 h 26"/>
                <a:gd name="T20" fmla="*/ 2 w 63"/>
                <a:gd name="T21" fmla="*/ 25 h 26"/>
                <a:gd name="T22" fmla="*/ 5 w 63"/>
                <a:gd name="T2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" h="26">
                  <a:moveTo>
                    <a:pt x="5" y="26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5" y="8"/>
                    <a:pt x="59" y="4"/>
                    <a:pt x="6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43" y="7"/>
                    <a:pt x="30" y="12"/>
                    <a:pt x="18" y="14"/>
                  </a:cubicBezTo>
                  <a:cubicBezTo>
                    <a:pt x="18" y="9"/>
                    <a:pt x="19" y="5"/>
                    <a:pt x="2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4"/>
                    <a:pt x="10" y="8"/>
                    <a:pt x="9" y="13"/>
                  </a:cubicBezTo>
                  <a:cubicBezTo>
                    <a:pt x="7" y="9"/>
                    <a:pt x="6" y="4"/>
                    <a:pt x="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17"/>
                    <a:pt x="2" y="25"/>
                  </a:cubicBezTo>
                  <a:lnTo>
                    <a:pt x="5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</p:grpSp>
      <p:grpSp>
        <p:nvGrpSpPr>
          <p:cNvPr id="23" name="Group 667"/>
          <p:cNvGrpSpPr>
            <a:grpSpLocks noChangeAspect="1"/>
          </p:cNvGrpSpPr>
          <p:nvPr userDrawn="1"/>
        </p:nvGrpSpPr>
        <p:grpSpPr bwMode="auto">
          <a:xfrm rot="16200000">
            <a:off x="7382510" y="83185"/>
            <a:ext cx="319088" cy="271145"/>
            <a:chOff x="2060" y="-19"/>
            <a:chExt cx="3564" cy="1484"/>
          </a:xfrm>
          <a:solidFill>
            <a:srgbClr val="FF0000"/>
          </a:solidFill>
        </p:grpSpPr>
        <p:sp>
          <p:nvSpPr>
            <p:cNvPr id="24" name="Freeform 668"/>
            <p:cNvSpPr>
              <a:spLocks noEditPoints="1"/>
            </p:cNvSpPr>
            <p:nvPr/>
          </p:nvSpPr>
          <p:spPr bwMode="auto">
            <a:xfrm>
              <a:off x="2060" y="-19"/>
              <a:ext cx="3564" cy="1484"/>
            </a:xfrm>
            <a:custGeom>
              <a:avLst/>
              <a:gdLst>
                <a:gd name="T0" fmla="*/ 1056 w 1506"/>
                <a:gd name="T1" fmla="*/ 369 h 625"/>
                <a:gd name="T2" fmla="*/ 968 w 1506"/>
                <a:gd name="T3" fmla="*/ 470 h 625"/>
                <a:gd name="T4" fmla="*/ 421 w 1506"/>
                <a:gd name="T5" fmla="*/ 329 h 625"/>
                <a:gd name="T6" fmla="*/ 1313 w 1506"/>
                <a:gd name="T7" fmla="*/ 108 h 625"/>
                <a:gd name="T8" fmla="*/ 1300 w 1506"/>
                <a:gd name="T9" fmla="*/ 4 h 625"/>
                <a:gd name="T10" fmla="*/ 1196 w 1506"/>
                <a:gd name="T11" fmla="*/ 29 h 625"/>
                <a:gd name="T12" fmla="*/ 1152 w 1506"/>
                <a:gd name="T13" fmla="*/ 222 h 625"/>
                <a:gd name="T14" fmla="*/ 934 w 1506"/>
                <a:gd name="T15" fmla="*/ 123 h 625"/>
                <a:gd name="T16" fmla="*/ 913 w 1506"/>
                <a:gd name="T17" fmla="*/ 301 h 625"/>
                <a:gd name="T18" fmla="*/ 751 w 1506"/>
                <a:gd name="T19" fmla="*/ 312 h 625"/>
                <a:gd name="T20" fmla="*/ 891 w 1506"/>
                <a:gd name="T21" fmla="*/ 117 h 625"/>
                <a:gd name="T22" fmla="*/ 619 w 1506"/>
                <a:gd name="T23" fmla="*/ 170 h 625"/>
                <a:gd name="T24" fmla="*/ 459 w 1506"/>
                <a:gd name="T25" fmla="*/ 107 h 625"/>
                <a:gd name="T26" fmla="*/ 606 w 1506"/>
                <a:gd name="T27" fmla="*/ 342 h 625"/>
                <a:gd name="T28" fmla="*/ 482 w 1506"/>
                <a:gd name="T29" fmla="*/ 326 h 625"/>
                <a:gd name="T30" fmla="*/ 479 w 1506"/>
                <a:gd name="T31" fmla="*/ 121 h 625"/>
                <a:gd name="T32" fmla="*/ 469 w 1506"/>
                <a:gd name="T33" fmla="*/ 28 h 625"/>
                <a:gd name="T34" fmla="*/ 349 w 1506"/>
                <a:gd name="T35" fmla="*/ 86 h 625"/>
                <a:gd name="T36" fmla="*/ 317 w 1506"/>
                <a:gd name="T37" fmla="*/ 112 h 625"/>
                <a:gd name="T38" fmla="*/ 270 w 1506"/>
                <a:gd name="T39" fmla="*/ 4 h 625"/>
                <a:gd name="T40" fmla="*/ 68 w 1506"/>
                <a:gd name="T41" fmla="*/ 15 h 625"/>
                <a:gd name="T42" fmla="*/ 656 w 1506"/>
                <a:gd name="T43" fmla="*/ 521 h 625"/>
                <a:gd name="T44" fmla="*/ 272 w 1506"/>
                <a:gd name="T45" fmla="*/ 304 h 625"/>
                <a:gd name="T46" fmla="*/ 1259 w 1506"/>
                <a:gd name="T47" fmla="*/ 253 h 625"/>
                <a:gd name="T48" fmla="*/ 1164 w 1506"/>
                <a:gd name="T49" fmla="*/ 161 h 625"/>
                <a:gd name="T50" fmla="*/ 826 w 1506"/>
                <a:gd name="T51" fmla="*/ 194 h 625"/>
                <a:gd name="T52" fmla="*/ 898 w 1506"/>
                <a:gd name="T53" fmla="*/ 210 h 625"/>
                <a:gd name="T54" fmla="*/ 783 w 1506"/>
                <a:gd name="T55" fmla="*/ 353 h 625"/>
                <a:gd name="T56" fmla="*/ 756 w 1506"/>
                <a:gd name="T57" fmla="*/ 52 h 625"/>
                <a:gd name="T58" fmla="*/ 557 w 1506"/>
                <a:gd name="T59" fmla="*/ 62 h 625"/>
                <a:gd name="T60" fmla="*/ 547 w 1506"/>
                <a:gd name="T61" fmla="*/ 128 h 625"/>
                <a:gd name="T62" fmla="*/ 1132 w 1506"/>
                <a:gd name="T63" fmla="*/ 276 h 625"/>
                <a:gd name="T64" fmla="*/ 1306 w 1506"/>
                <a:gd name="T65" fmla="*/ 15 h 625"/>
                <a:gd name="T66" fmla="*/ 1092 w 1506"/>
                <a:gd name="T67" fmla="*/ 67 h 625"/>
                <a:gd name="T68" fmla="*/ 1179 w 1506"/>
                <a:gd name="T69" fmla="*/ 207 h 625"/>
                <a:gd name="T70" fmla="*/ 1211 w 1506"/>
                <a:gd name="T71" fmla="*/ 157 h 625"/>
                <a:gd name="T72" fmla="*/ 1062 w 1506"/>
                <a:gd name="T73" fmla="*/ 244 h 625"/>
                <a:gd name="T74" fmla="*/ 986 w 1506"/>
                <a:gd name="T75" fmla="*/ 294 h 625"/>
                <a:gd name="T76" fmla="*/ 928 w 1506"/>
                <a:gd name="T77" fmla="*/ 355 h 625"/>
                <a:gd name="T78" fmla="*/ 775 w 1506"/>
                <a:gd name="T79" fmla="*/ 133 h 625"/>
                <a:gd name="T80" fmla="*/ 676 w 1506"/>
                <a:gd name="T81" fmla="*/ 183 h 625"/>
                <a:gd name="T82" fmla="*/ 650 w 1506"/>
                <a:gd name="T83" fmla="*/ 204 h 625"/>
                <a:gd name="T84" fmla="*/ 613 w 1506"/>
                <a:gd name="T85" fmla="*/ 270 h 625"/>
                <a:gd name="T86" fmla="*/ 637 w 1506"/>
                <a:gd name="T87" fmla="*/ 295 h 625"/>
                <a:gd name="T88" fmla="*/ 562 w 1506"/>
                <a:gd name="T89" fmla="*/ 306 h 625"/>
                <a:gd name="T90" fmla="*/ 644 w 1506"/>
                <a:gd name="T91" fmla="*/ 389 h 625"/>
                <a:gd name="T92" fmla="*/ 826 w 1506"/>
                <a:gd name="T93" fmla="*/ 456 h 625"/>
                <a:gd name="T94" fmla="*/ 973 w 1506"/>
                <a:gd name="T95" fmla="*/ 449 h 625"/>
                <a:gd name="T96" fmla="*/ 601 w 1506"/>
                <a:gd name="T97" fmla="*/ 442 h 625"/>
                <a:gd name="T98" fmla="*/ 677 w 1506"/>
                <a:gd name="T99" fmla="*/ 429 h 625"/>
                <a:gd name="T100" fmla="*/ 526 w 1506"/>
                <a:gd name="T101" fmla="*/ 423 h 625"/>
                <a:gd name="T102" fmla="*/ 436 w 1506"/>
                <a:gd name="T103" fmla="*/ 205 h 625"/>
                <a:gd name="T104" fmla="*/ 377 w 1506"/>
                <a:gd name="T105" fmla="*/ 60 h 625"/>
                <a:gd name="T106" fmla="*/ 439 w 1506"/>
                <a:gd name="T107" fmla="*/ 307 h 625"/>
                <a:gd name="T108" fmla="*/ 388 w 1506"/>
                <a:gd name="T109" fmla="*/ 126 h 625"/>
                <a:gd name="T110" fmla="*/ 431 w 1506"/>
                <a:gd name="T111" fmla="*/ 289 h 625"/>
                <a:gd name="T112" fmla="*/ 307 w 1506"/>
                <a:gd name="T113" fmla="*/ 219 h 625"/>
                <a:gd name="T114" fmla="*/ 246 w 1506"/>
                <a:gd name="T115" fmla="*/ 22 h 625"/>
                <a:gd name="T116" fmla="*/ 85 w 1506"/>
                <a:gd name="T117" fmla="*/ 23 h 625"/>
                <a:gd name="T118" fmla="*/ 140 w 1506"/>
                <a:gd name="T119" fmla="*/ 40 h 625"/>
                <a:gd name="T120" fmla="*/ 127 w 1506"/>
                <a:gd name="T121" fmla="*/ 103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06" h="625">
                  <a:moveTo>
                    <a:pt x="1501" y="4"/>
                  </a:moveTo>
                  <a:cubicBezTo>
                    <a:pt x="1491" y="65"/>
                    <a:pt x="1456" y="121"/>
                    <a:pt x="1405" y="159"/>
                  </a:cubicBezTo>
                  <a:cubicBezTo>
                    <a:pt x="1364" y="192"/>
                    <a:pt x="1314" y="202"/>
                    <a:pt x="1262" y="209"/>
                  </a:cubicBezTo>
                  <a:cubicBezTo>
                    <a:pt x="1259" y="212"/>
                    <a:pt x="1262" y="216"/>
                    <a:pt x="1263" y="219"/>
                  </a:cubicBezTo>
                  <a:cubicBezTo>
                    <a:pt x="1256" y="279"/>
                    <a:pt x="1219" y="334"/>
                    <a:pt x="1162" y="357"/>
                  </a:cubicBezTo>
                  <a:cubicBezTo>
                    <a:pt x="1135" y="369"/>
                    <a:pt x="1101" y="375"/>
                    <a:pt x="1072" y="374"/>
                  </a:cubicBezTo>
                  <a:cubicBezTo>
                    <a:pt x="1057" y="378"/>
                    <a:pt x="1067" y="398"/>
                    <a:pt x="1060" y="406"/>
                  </a:cubicBezTo>
                  <a:cubicBezTo>
                    <a:pt x="1052" y="441"/>
                    <a:pt x="1026" y="475"/>
                    <a:pt x="995" y="498"/>
                  </a:cubicBezTo>
                  <a:cubicBezTo>
                    <a:pt x="974" y="505"/>
                    <a:pt x="954" y="510"/>
                    <a:pt x="931" y="511"/>
                  </a:cubicBezTo>
                  <a:cubicBezTo>
                    <a:pt x="917" y="518"/>
                    <a:pt x="898" y="511"/>
                    <a:pt x="884" y="520"/>
                  </a:cubicBezTo>
                  <a:cubicBezTo>
                    <a:pt x="842" y="528"/>
                    <a:pt x="797" y="545"/>
                    <a:pt x="775" y="587"/>
                  </a:cubicBezTo>
                  <a:cubicBezTo>
                    <a:pt x="758" y="614"/>
                    <a:pt x="758" y="614"/>
                    <a:pt x="758" y="614"/>
                  </a:cubicBezTo>
                  <a:cubicBezTo>
                    <a:pt x="755" y="614"/>
                    <a:pt x="755" y="614"/>
                    <a:pt x="755" y="614"/>
                  </a:cubicBezTo>
                  <a:cubicBezTo>
                    <a:pt x="758" y="571"/>
                    <a:pt x="799" y="544"/>
                    <a:pt x="833" y="527"/>
                  </a:cubicBezTo>
                  <a:cubicBezTo>
                    <a:pt x="897" y="500"/>
                    <a:pt x="986" y="518"/>
                    <a:pt x="1027" y="452"/>
                  </a:cubicBezTo>
                  <a:cubicBezTo>
                    <a:pt x="1041" y="429"/>
                    <a:pt x="1048" y="400"/>
                    <a:pt x="1054" y="373"/>
                  </a:cubicBezTo>
                  <a:cubicBezTo>
                    <a:pt x="1056" y="369"/>
                    <a:pt x="1056" y="369"/>
                    <a:pt x="1056" y="369"/>
                  </a:cubicBezTo>
                  <a:cubicBezTo>
                    <a:pt x="1126" y="367"/>
                    <a:pt x="1195" y="345"/>
                    <a:pt x="1230" y="280"/>
                  </a:cubicBezTo>
                  <a:cubicBezTo>
                    <a:pt x="1241" y="256"/>
                    <a:pt x="1251" y="232"/>
                    <a:pt x="1254" y="203"/>
                  </a:cubicBezTo>
                  <a:cubicBezTo>
                    <a:pt x="1263" y="197"/>
                    <a:pt x="1276" y="202"/>
                    <a:pt x="1286" y="198"/>
                  </a:cubicBezTo>
                  <a:cubicBezTo>
                    <a:pt x="1315" y="188"/>
                    <a:pt x="1349" y="186"/>
                    <a:pt x="1375" y="166"/>
                  </a:cubicBezTo>
                  <a:cubicBezTo>
                    <a:pt x="1413" y="139"/>
                    <a:pt x="1449" y="109"/>
                    <a:pt x="1469" y="65"/>
                  </a:cubicBezTo>
                  <a:cubicBezTo>
                    <a:pt x="1477" y="45"/>
                    <a:pt x="1485" y="25"/>
                    <a:pt x="1489" y="4"/>
                  </a:cubicBezTo>
                  <a:cubicBezTo>
                    <a:pt x="1466" y="4"/>
                    <a:pt x="1466" y="4"/>
                    <a:pt x="1466" y="4"/>
                  </a:cubicBezTo>
                  <a:cubicBezTo>
                    <a:pt x="1465" y="4"/>
                    <a:pt x="1465" y="5"/>
                    <a:pt x="1465" y="5"/>
                  </a:cubicBezTo>
                  <a:cubicBezTo>
                    <a:pt x="1463" y="46"/>
                    <a:pt x="1433" y="74"/>
                    <a:pt x="1409" y="105"/>
                  </a:cubicBezTo>
                  <a:cubicBezTo>
                    <a:pt x="1379" y="128"/>
                    <a:pt x="1347" y="155"/>
                    <a:pt x="1308" y="163"/>
                  </a:cubicBezTo>
                  <a:cubicBezTo>
                    <a:pt x="1289" y="174"/>
                    <a:pt x="1264" y="177"/>
                    <a:pt x="1242" y="177"/>
                  </a:cubicBezTo>
                  <a:cubicBezTo>
                    <a:pt x="1239" y="177"/>
                    <a:pt x="1233" y="180"/>
                    <a:pt x="1233" y="184"/>
                  </a:cubicBezTo>
                  <a:cubicBezTo>
                    <a:pt x="1238" y="242"/>
                    <a:pt x="1206" y="294"/>
                    <a:pt x="1154" y="323"/>
                  </a:cubicBezTo>
                  <a:cubicBezTo>
                    <a:pt x="1122" y="342"/>
                    <a:pt x="1085" y="343"/>
                    <a:pt x="1048" y="344"/>
                  </a:cubicBezTo>
                  <a:cubicBezTo>
                    <a:pt x="1041" y="345"/>
                    <a:pt x="1035" y="340"/>
                    <a:pt x="1031" y="346"/>
                  </a:cubicBezTo>
                  <a:cubicBezTo>
                    <a:pt x="1032" y="366"/>
                    <a:pt x="1024" y="387"/>
                    <a:pt x="1023" y="406"/>
                  </a:cubicBezTo>
                  <a:cubicBezTo>
                    <a:pt x="1016" y="433"/>
                    <a:pt x="994" y="459"/>
                    <a:pt x="968" y="470"/>
                  </a:cubicBezTo>
                  <a:cubicBezTo>
                    <a:pt x="932" y="493"/>
                    <a:pt x="888" y="485"/>
                    <a:pt x="848" y="497"/>
                  </a:cubicBezTo>
                  <a:cubicBezTo>
                    <a:pt x="807" y="503"/>
                    <a:pt x="772" y="533"/>
                    <a:pt x="752" y="568"/>
                  </a:cubicBezTo>
                  <a:cubicBezTo>
                    <a:pt x="749" y="568"/>
                    <a:pt x="749" y="568"/>
                    <a:pt x="749" y="568"/>
                  </a:cubicBezTo>
                  <a:cubicBezTo>
                    <a:pt x="731" y="543"/>
                    <a:pt x="710" y="518"/>
                    <a:pt x="680" y="505"/>
                  </a:cubicBezTo>
                  <a:cubicBezTo>
                    <a:pt x="630" y="477"/>
                    <a:pt x="569" y="491"/>
                    <a:pt x="521" y="459"/>
                  </a:cubicBezTo>
                  <a:cubicBezTo>
                    <a:pt x="492" y="445"/>
                    <a:pt x="483" y="414"/>
                    <a:pt x="476" y="388"/>
                  </a:cubicBezTo>
                  <a:cubicBezTo>
                    <a:pt x="466" y="373"/>
                    <a:pt x="470" y="355"/>
                    <a:pt x="467" y="339"/>
                  </a:cubicBezTo>
                  <a:cubicBezTo>
                    <a:pt x="416" y="341"/>
                    <a:pt x="370" y="333"/>
                    <a:pt x="330" y="307"/>
                  </a:cubicBezTo>
                  <a:cubicBezTo>
                    <a:pt x="309" y="289"/>
                    <a:pt x="297" y="266"/>
                    <a:pt x="287" y="243"/>
                  </a:cubicBezTo>
                  <a:cubicBezTo>
                    <a:pt x="275" y="219"/>
                    <a:pt x="265" y="191"/>
                    <a:pt x="268" y="162"/>
                  </a:cubicBezTo>
                  <a:cubicBezTo>
                    <a:pt x="261" y="163"/>
                    <a:pt x="252" y="162"/>
                    <a:pt x="245" y="165"/>
                  </a:cubicBezTo>
                  <a:cubicBezTo>
                    <a:pt x="236" y="159"/>
                    <a:pt x="222" y="163"/>
                    <a:pt x="218" y="154"/>
                  </a:cubicBezTo>
                  <a:cubicBezTo>
                    <a:pt x="220" y="152"/>
                    <a:pt x="220" y="152"/>
                    <a:pt x="220" y="152"/>
                  </a:cubicBezTo>
                  <a:cubicBezTo>
                    <a:pt x="237" y="155"/>
                    <a:pt x="254" y="159"/>
                    <a:pt x="273" y="156"/>
                  </a:cubicBezTo>
                  <a:cubicBezTo>
                    <a:pt x="278" y="159"/>
                    <a:pt x="278" y="159"/>
                    <a:pt x="278" y="159"/>
                  </a:cubicBezTo>
                  <a:cubicBezTo>
                    <a:pt x="277" y="202"/>
                    <a:pt x="294" y="243"/>
                    <a:pt x="318" y="277"/>
                  </a:cubicBezTo>
                  <a:cubicBezTo>
                    <a:pt x="343" y="312"/>
                    <a:pt x="381" y="325"/>
                    <a:pt x="421" y="329"/>
                  </a:cubicBezTo>
                  <a:cubicBezTo>
                    <a:pt x="438" y="331"/>
                    <a:pt x="458" y="324"/>
                    <a:pt x="474" y="332"/>
                  </a:cubicBezTo>
                  <a:cubicBezTo>
                    <a:pt x="475" y="336"/>
                    <a:pt x="477" y="340"/>
                    <a:pt x="474" y="344"/>
                  </a:cubicBezTo>
                  <a:cubicBezTo>
                    <a:pt x="481" y="385"/>
                    <a:pt x="488" y="429"/>
                    <a:pt x="530" y="452"/>
                  </a:cubicBezTo>
                  <a:cubicBezTo>
                    <a:pt x="553" y="464"/>
                    <a:pt x="575" y="476"/>
                    <a:pt x="602" y="475"/>
                  </a:cubicBezTo>
                  <a:cubicBezTo>
                    <a:pt x="655" y="487"/>
                    <a:pt x="723" y="491"/>
                    <a:pt x="747" y="552"/>
                  </a:cubicBezTo>
                  <a:cubicBezTo>
                    <a:pt x="760" y="544"/>
                    <a:pt x="763" y="526"/>
                    <a:pt x="776" y="517"/>
                  </a:cubicBezTo>
                  <a:cubicBezTo>
                    <a:pt x="814" y="490"/>
                    <a:pt x="858" y="474"/>
                    <a:pt x="908" y="475"/>
                  </a:cubicBezTo>
                  <a:cubicBezTo>
                    <a:pt x="942" y="472"/>
                    <a:pt x="976" y="461"/>
                    <a:pt x="997" y="432"/>
                  </a:cubicBezTo>
                  <a:cubicBezTo>
                    <a:pt x="1019" y="406"/>
                    <a:pt x="1015" y="372"/>
                    <a:pt x="1020" y="339"/>
                  </a:cubicBezTo>
                  <a:cubicBezTo>
                    <a:pt x="1025" y="334"/>
                    <a:pt x="1025" y="334"/>
                    <a:pt x="1025" y="334"/>
                  </a:cubicBezTo>
                  <a:cubicBezTo>
                    <a:pt x="1074" y="332"/>
                    <a:pt x="1132" y="331"/>
                    <a:pt x="1172" y="301"/>
                  </a:cubicBezTo>
                  <a:cubicBezTo>
                    <a:pt x="1208" y="274"/>
                    <a:pt x="1222" y="232"/>
                    <a:pt x="1220" y="187"/>
                  </a:cubicBezTo>
                  <a:cubicBezTo>
                    <a:pt x="1219" y="180"/>
                    <a:pt x="1215" y="170"/>
                    <a:pt x="1217" y="164"/>
                  </a:cubicBezTo>
                  <a:cubicBezTo>
                    <a:pt x="1264" y="160"/>
                    <a:pt x="1306" y="151"/>
                    <a:pt x="1346" y="130"/>
                  </a:cubicBezTo>
                  <a:cubicBezTo>
                    <a:pt x="1346" y="126"/>
                    <a:pt x="1346" y="126"/>
                    <a:pt x="1346" y="126"/>
                  </a:cubicBezTo>
                  <a:cubicBezTo>
                    <a:pt x="1335" y="128"/>
                    <a:pt x="1325" y="137"/>
                    <a:pt x="1315" y="136"/>
                  </a:cubicBezTo>
                  <a:cubicBezTo>
                    <a:pt x="1314" y="127"/>
                    <a:pt x="1314" y="118"/>
                    <a:pt x="1313" y="108"/>
                  </a:cubicBezTo>
                  <a:cubicBezTo>
                    <a:pt x="1311" y="95"/>
                    <a:pt x="1297" y="88"/>
                    <a:pt x="1289" y="81"/>
                  </a:cubicBezTo>
                  <a:cubicBezTo>
                    <a:pt x="1306" y="81"/>
                    <a:pt x="1327" y="72"/>
                    <a:pt x="1343" y="82"/>
                  </a:cubicBezTo>
                  <a:cubicBezTo>
                    <a:pt x="1350" y="84"/>
                    <a:pt x="1354" y="101"/>
                    <a:pt x="1363" y="91"/>
                  </a:cubicBezTo>
                  <a:cubicBezTo>
                    <a:pt x="1366" y="83"/>
                    <a:pt x="1360" y="76"/>
                    <a:pt x="1357" y="70"/>
                  </a:cubicBezTo>
                  <a:cubicBezTo>
                    <a:pt x="1368" y="72"/>
                    <a:pt x="1379" y="76"/>
                    <a:pt x="1390" y="77"/>
                  </a:cubicBezTo>
                  <a:cubicBezTo>
                    <a:pt x="1397" y="77"/>
                    <a:pt x="1406" y="68"/>
                    <a:pt x="1410" y="77"/>
                  </a:cubicBezTo>
                  <a:cubicBezTo>
                    <a:pt x="1394" y="97"/>
                    <a:pt x="1369" y="109"/>
                    <a:pt x="1350" y="125"/>
                  </a:cubicBezTo>
                  <a:cubicBezTo>
                    <a:pt x="1361" y="122"/>
                    <a:pt x="1373" y="114"/>
                    <a:pt x="1383" y="107"/>
                  </a:cubicBezTo>
                  <a:cubicBezTo>
                    <a:pt x="1423" y="85"/>
                    <a:pt x="1444" y="45"/>
                    <a:pt x="1454" y="4"/>
                  </a:cubicBezTo>
                  <a:cubicBezTo>
                    <a:pt x="1449" y="4"/>
                    <a:pt x="1449" y="4"/>
                    <a:pt x="1449" y="4"/>
                  </a:cubicBezTo>
                  <a:cubicBezTo>
                    <a:pt x="1443" y="24"/>
                    <a:pt x="1437" y="44"/>
                    <a:pt x="1424" y="61"/>
                  </a:cubicBezTo>
                  <a:cubicBezTo>
                    <a:pt x="1423" y="63"/>
                    <a:pt x="1423" y="63"/>
                    <a:pt x="1423" y="63"/>
                  </a:cubicBezTo>
                  <a:cubicBezTo>
                    <a:pt x="1419" y="49"/>
                    <a:pt x="1411" y="33"/>
                    <a:pt x="1396" y="29"/>
                  </a:cubicBezTo>
                  <a:cubicBezTo>
                    <a:pt x="1379" y="27"/>
                    <a:pt x="1361" y="30"/>
                    <a:pt x="1347" y="39"/>
                  </a:cubicBezTo>
                  <a:cubicBezTo>
                    <a:pt x="1338" y="36"/>
                    <a:pt x="1332" y="25"/>
                    <a:pt x="1322" y="19"/>
                  </a:cubicBezTo>
                  <a:cubicBezTo>
                    <a:pt x="1315" y="13"/>
                    <a:pt x="1306" y="8"/>
                    <a:pt x="1296" y="7"/>
                  </a:cubicBezTo>
                  <a:cubicBezTo>
                    <a:pt x="1297" y="6"/>
                    <a:pt x="1299" y="5"/>
                    <a:pt x="1300" y="4"/>
                  </a:cubicBezTo>
                  <a:cubicBezTo>
                    <a:pt x="1286" y="4"/>
                    <a:pt x="1286" y="4"/>
                    <a:pt x="1286" y="4"/>
                  </a:cubicBezTo>
                  <a:cubicBezTo>
                    <a:pt x="1285" y="4"/>
                    <a:pt x="1284" y="5"/>
                    <a:pt x="1283" y="5"/>
                  </a:cubicBezTo>
                  <a:cubicBezTo>
                    <a:pt x="1275" y="10"/>
                    <a:pt x="1263" y="10"/>
                    <a:pt x="1254" y="12"/>
                  </a:cubicBezTo>
                  <a:cubicBezTo>
                    <a:pt x="1252" y="10"/>
                    <a:pt x="1251" y="7"/>
                    <a:pt x="1251" y="4"/>
                  </a:cubicBezTo>
                  <a:cubicBezTo>
                    <a:pt x="1244" y="4"/>
                    <a:pt x="1244" y="4"/>
                    <a:pt x="1244" y="4"/>
                  </a:cubicBezTo>
                  <a:cubicBezTo>
                    <a:pt x="1246" y="9"/>
                    <a:pt x="1249" y="14"/>
                    <a:pt x="1243" y="17"/>
                  </a:cubicBezTo>
                  <a:cubicBezTo>
                    <a:pt x="1240" y="14"/>
                    <a:pt x="1238" y="9"/>
                    <a:pt x="1234" y="4"/>
                  </a:cubicBezTo>
                  <a:cubicBezTo>
                    <a:pt x="1220" y="4"/>
                    <a:pt x="1220" y="4"/>
                    <a:pt x="1220" y="4"/>
                  </a:cubicBezTo>
                  <a:cubicBezTo>
                    <a:pt x="1226" y="5"/>
                    <a:pt x="1233" y="8"/>
                    <a:pt x="1235" y="16"/>
                  </a:cubicBezTo>
                  <a:cubicBezTo>
                    <a:pt x="1235" y="22"/>
                    <a:pt x="1233" y="30"/>
                    <a:pt x="1227" y="31"/>
                  </a:cubicBezTo>
                  <a:cubicBezTo>
                    <a:pt x="1220" y="34"/>
                    <a:pt x="1213" y="35"/>
                    <a:pt x="1207" y="32"/>
                  </a:cubicBezTo>
                  <a:cubicBezTo>
                    <a:pt x="1200" y="28"/>
                    <a:pt x="1200" y="20"/>
                    <a:pt x="1202" y="14"/>
                  </a:cubicBezTo>
                  <a:cubicBezTo>
                    <a:pt x="1204" y="7"/>
                    <a:pt x="1211" y="8"/>
                    <a:pt x="1215" y="4"/>
                  </a:cubicBezTo>
                  <a:cubicBezTo>
                    <a:pt x="1215" y="4"/>
                    <a:pt x="1216" y="4"/>
                    <a:pt x="1216" y="4"/>
                  </a:cubicBezTo>
                  <a:cubicBezTo>
                    <a:pt x="1201" y="4"/>
                    <a:pt x="1201" y="4"/>
                    <a:pt x="1201" y="4"/>
                  </a:cubicBezTo>
                  <a:cubicBezTo>
                    <a:pt x="1201" y="4"/>
                    <a:pt x="1201" y="4"/>
                    <a:pt x="1201" y="4"/>
                  </a:cubicBezTo>
                  <a:cubicBezTo>
                    <a:pt x="1196" y="12"/>
                    <a:pt x="1192" y="20"/>
                    <a:pt x="1196" y="29"/>
                  </a:cubicBezTo>
                  <a:cubicBezTo>
                    <a:pt x="1202" y="40"/>
                    <a:pt x="1216" y="43"/>
                    <a:pt x="1227" y="38"/>
                  </a:cubicBezTo>
                  <a:cubicBezTo>
                    <a:pt x="1237" y="33"/>
                    <a:pt x="1237" y="33"/>
                    <a:pt x="1237" y="33"/>
                  </a:cubicBezTo>
                  <a:cubicBezTo>
                    <a:pt x="1236" y="41"/>
                    <a:pt x="1225" y="43"/>
                    <a:pt x="1218" y="46"/>
                  </a:cubicBezTo>
                  <a:cubicBezTo>
                    <a:pt x="1210" y="48"/>
                    <a:pt x="1203" y="45"/>
                    <a:pt x="1197" y="42"/>
                  </a:cubicBezTo>
                  <a:cubicBezTo>
                    <a:pt x="1190" y="35"/>
                    <a:pt x="1187" y="26"/>
                    <a:pt x="1187" y="17"/>
                  </a:cubicBezTo>
                  <a:cubicBezTo>
                    <a:pt x="1187" y="12"/>
                    <a:pt x="1189" y="7"/>
                    <a:pt x="1192" y="4"/>
                  </a:cubicBezTo>
                  <a:cubicBezTo>
                    <a:pt x="1184" y="4"/>
                    <a:pt x="1184" y="4"/>
                    <a:pt x="1184" y="4"/>
                  </a:cubicBezTo>
                  <a:cubicBezTo>
                    <a:pt x="1183" y="5"/>
                    <a:pt x="1181" y="5"/>
                    <a:pt x="1178" y="4"/>
                  </a:cubicBezTo>
                  <a:cubicBezTo>
                    <a:pt x="1151" y="4"/>
                    <a:pt x="1151" y="4"/>
                    <a:pt x="1151" y="4"/>
                  </a:cubicBezTo>
                  <a:cubicBezTo>
                    <a:pt x="1123" y="15"/>
                    <a:pt x="1092" y="35"/>
                    <a:pt x="1085" y="67"/>
                  </a:cubicBezTo>
                  <a:cubicBezTo>
                    <a:pt x="1087" y="71"/>
                    <a:pt x="1084" y="78"/>
                    <a:pt x="1090" y="78"/>
                  </a:cubicBezTo>
                  <a:cubicBezTo>
                    <a:pt x="1111" y="68"/>
                    <a:pt x="1128" y="90"/>
                    <a:pt x="1150" y="86"/>
                  </a:cubicBezTo>
                  <a:cubicBezTo>
                    <a:pt x="1161" y="83"/>
                    <a:pt x="1172" y="80"/>
                    <a:pt x="1182" y="74"/>
                  </a:cubicBezTo>
                  <a:cubicBezTo>
                    <a:pt x="1186" y="86"/>
                    <a:pt x="1186" y="103"/>
                    <a:pt x="1194" y="115"/>
                  </a:cubicBezTo>
                  <a:cubicBezTo>
                    <a:pt x="1208" y="128"/>
                    <a:pt x="1200" y="149"/>
                    <a:pt x="1196" y="165"/>
                  </a:cubicBezTo>
                  <a:cubicBezTo>
                    <a:pt x="1181" y="164"/>
                    <a:pt x="1194" y="178"/>
                    <a:pt x="1189" y="184"/>
                  </a:cubicBezTo>
                  <a:cubicBezTo>
                    <a:pt x="1180" y="201"/>
                    <a:pt x="1170" y="216"/>
                    <a:pt x="1152" y="222"/>
                  </a:cubicBezTo>
                  <a:cubicBezTo>
                    <a:pt x="1135" y="223"/>
                    <a:pt x="1123" y="230"/>
                    <a:pt x="1108" y="225"/>
                  </a:cubicBezTo>
                  <a:cubicBezTo>
                    <a:pt x="1109" y="221"/>
                    <a:pt x="1109" y="221"/>
                    <a:pt x="1109" y="221"/>
                  </a:cubicBezTo>
                  <a:cubicBezTo>
                    <a:pt x="1128" y="206"/>
                    <a:pt x="1142" y="193"/>
                    <a:pt x="1161" y="180"/>
                  </a:cubicBezTo>
                  <a:cubicBezTo>
                    <a:pt x="1174" y="167"/>
                    <a:pt x="1174" y="151"/>
                    <a:pt x="1174" y="134"/>
                  </a:cubicBezTo>
                  <a:cubicBezTo>
                    <a:pt x="1170" y="115"/>
                    <a:pt x="1151" y="104"/>
                    <a:pt x="1134" y="100"/>
                  </a:cubicBezTo>
                  <a:cubicBezTo>
                    <a:pt x="1130" y="106"/>
                    <a:pt x="1137" y="116"/>
                    <a:pt x="1134" y="125"/>
                  </a:cubicBezTo>
                  <a:cubicBezTo>
                    <a:pt x="1129" y="146"/>
                    <a:pt x="1127" y="166"/>
                    <a:pt x="1134" y="187"/>
                  </a:cubicBezTo>
                  <a:cubicBezTo>
                    <a:pt x="1124" y="206"/>
                    <a:pt x="1104" y="227"/>
                    <a:pt x="1078" y="224"/>
                  </a:cubicBezTo>
                  <a:cubicBezTo>
                    <a:pt x="1057" y="219"/>
                    <a:pt x="1034" y="212"/>
                    <a:pt x="1016" y="202"/>
                  </a:cubicBezTo>
                  <a:cubicBezTo>
                    <a:pt x="1037" y="194"/>
                    <a:pt x="1056" y="181"/>
                    <a:pt x="1077" y="172"/>
                  </a:cubicBezTo>
                  <a:cubicBezTo>
                    <a:pt x="1093" y="163"/>
                    <a:pt x="1101" y="146"/>
                    <a:pt x="1107" y="131"/>
                  </a:cubicBezTo>
                  <a:cubicBezTo>
                    <a:pt x="1109" y="114"/>
                    <a:pt x="1105" y="97"/>
                    <a:pt x="1098" y="83"/>
                  </a:cubicBezTo>
                  <a:cubicBezTo>
                    <a:pt x="1094" y="87"/>
                    <a:pt x="1091" y="94"/>
                    <a:pt x="1089" y="100"/>
                  </a:cubicBezTo>
                  <a:cubicBezTo>
                    <a:pt x="1075" y="114"/>
                    <a:pt x="1054" y="124"/>
                    <a:pt x="1048" y="146"/>
                  </a:cubicBezTo>
                  <a:cubicBezTo>
                    <a:pt x="1048" y="161"/>
                    <a:pt x="1041" y="175"/>
                    <a:pt x="1033" y="188"/>
                  </a:cubicBezTo>
                  <a:cubicBezTo>
                    <a:pt x="1022" y="192"/>
                    <a:pt x="1009" y="200"/>
                    <a:pt x="997" y="193"/>
                  </a:cubicBezTo>
                  <a:cubicBezTo>
                    <a:pt x="971" y="178"/>
                    <a:pt x="942" y="153"/>
                    <a:pt x="934" y="123"/>
                  </a:cubicBezTo>
                  <a:cubicBezTo>
                    <a:pt x="932" y="119"/>
                    <a:pt x="929" y="115"/>
                    <a:pt x="927" y="111"/>
                  </a:cubicBezTo>
                  <a:cubicBezTo>
                    <a:pt x="924" y="114"/>
                    <a:pt x="924" y="114"/>
                    <a:pt x="924" y="114"/>
                  </a:cubicBezTo>
                  <a:cubicBezTo>
                    <a:pt x="921" y="114"/>
                    <a:pt x="921" y="110"/>
                    <a:pt x="919" y="108"/>
                  </a:cubicBezTo>
                  <a:cubicBezTo>
                    <a:pt x="919" y="128"/>
                    <a:pt x="913" y="155"/>
                    <a:pt x="890" y="162"/>
                  </a:cubicBezTo>
                  <a:cubicBezTo>
                    <a:pt x="871" y="167"/>
                    <a:pt x="847" y="156"/>
                    <a:pt x="832" y="172"/>
                  </a:cubicBezTo>
                  <a:cubicBezTo>
                    <a:pt x="826" y="182"/>
                    <a:pt x="811" y="182"/>
                    <a:pt x="801" y="185"/>
                  </a:cubicBezTo>
                  <a:cubicBezTo>
                    <a:pt x="812" y="200"/>
                    <a:pt x="831" y="205"/>
                    <a:pt x="850" y="204"/>
                  </a:cubicBezTo>
                  <a:cubicBezTo>
                    <a:pt x="866" y="199"/>
                    <a:pt x="882" y="193"/>
                    <a:pt x="893" y="178"/>
                  </a:cubicBezTo>
                  <a:cubicBezTo>
                    <a:pt x="896" y="178"/>
                    <a:pt x="896" y="178"/>
                    <a:pt x="896" y="178"/>
                  </a:cubicBezTo>
                  <a:cubicBezTo>
                    <a:pt x="897" y="198"/>
                    <a:pt x="870" y="212"/>
                    <a:pt x="873" y="233"/>
                  </a:cubicBezTo>
                  <a:cubicBezTo>
                    <a:pt x="870" y="254"/>
                    <a:pt x="892" y="267"/>
                    <a:pt x="899" y="285"/>
                  </a:cubicBezTo>
                  <a:cubicBezTo>
                    <a:pt x="900" y="287"/>
                    <a:pt x="902" y="287"/>
                    <a:pt x="904" y="285"/>
                  </a:cubicBezTo>
                  <a:cubicBezTo>
                    <a:pt x="908" y="263"/>
                    <a:pt x="920" y="242"/>
                    <a:pt x="911" y="220"/>
                  </a:cubicBezTo>
                  <a:cubicBezTo>
                    <a:pt x="902" y="205"/>
                    <a:pt x="901" y="187"/>
                    <a:pt x="905" y="170"/>
                  </a:cubicBezTo>
                  <a:cubicBezTo>
                    <a:pt x="910" y="154"/>
                    <a:pt x="919" y="139"/>
                    <a:pt x="924" y="123"/>
                  </a:cubicBezTo>
                  <a:cubicBezTo>
                    <a:pt x="939" y="133"/>
                    <a:pt x="936" y="155"/>
                    <a:pt x="939" y="172"/>
                  </a:cubicBezTo>
                  <a:cubicBezTo>
                    <a:pt x="944" y="219"/>
                    <a:pt x="934" y="261"/>
                    <a:pt x="913" y="301"/>
                  </a:cubicBezTo>
                  <a:cubicBezTo>
                    <a:pt x="906" y="309"/>
                    <a:pt x="896" y="310"/>
                    <a:pt x="886" y="314"/>
                  </a:cubicBezTo>
                  <a:cubicBezTo>
                    <a:pt x="871" y="303"/>
                    <a:pt x="859" y="286"/>
                    <a:pt x="840" y="286"/>
                  </a:cubicBezTo>
                  <a:cubicBezTo>
                    <a:pt x="832" y="282"/>
                    <a:pt x="833" y="273"/>
                    <a:pt x="827" y="268"/>
                  </a:cubicBezTo>
                  <a:cubicBezTo>
                    <a:pt x="819" y="273"/>
                    <a:pt x="825" y="283"/>
                    <a:pt x="821" y="290"/>
                  </a:cubicBezTo>
                  <a:cubicBezTo>
                    <a:pt x="817" y="301"/>
                    <a:pt x="814" y="312"/>
                    <a:pt x="819" y="323"/>
                  </a:cubicBezTo>
                  <a:cubicBezTo>
                    <a:pt x="825" y="337"/>
                    <a:pt x="840" y="340"/>
                    <a:pt x="853" y="341"/>
                  </a:cubicBezTo>
                  <a:cubicBezTo>
                    <a:pt x="868" y="339"/>
                    <a:pt x="881" y="329"/>
                    <a:pt x="894" y="320"/>
                  </a:cubicBezTo>
                  <a:cubicBezTo>
                    <a:pt x="898" y="319"/>
                    <a:pt x="898" y="319"/>
                    <a:pt x="898" y="319"/>
                  </a:cubicBezTo>
                  <a:cubicBezTo>
                    <a:pt x="890" y="343"/>
                    <a:pt x="863" y="360"/>
                    <a:pt x="841" y="372"/>
                  </a:cubicBezTo>
                  <a:cubicBezTo>
                    <a:pt x="809" y="386"/>
                    <a:pt x="769" y="387"/>
                    <a:pt x="733" y="383"/>
                  </a:cubicBezTo>
                  <a:cubicBezTo>
                    <a:pt x="720" y="375"/>
                    <a:pt x="702" y="368"/>
                    <a:pt x="696" y="352"/>
                  </a:cubicBezTo>
                  <a:cubicBezTo>
                    <a:pt x="697" y="342"/>
                    <a:pt x="702" y="329"/>
                    <a:pt x="713" y="325"/>
                  </a:cubicBezTo>
                  <a:cubicBezTo>
                    <a:pt x="730" y="320"/>
                    <a:pt x="728" y="339"/>
                    <a:pt x="739" y="346"/>
                  </a:cubicBezTo>
                  <a:cubicBezTo>
                    <a:pt x="756" y="358"/>
                    <a:pt x="777" y="366"/>
                    <a:pt x="799" y="358"/>
                  </a:cubicBezTo>
                  <a:cubicBezTo>
                    <a:pt x="803" y="356"/>
                    <a:pt x="810" y="363"/>
                    <a:pt x="810" y="355"/>
                  </a:cubicBezTo>
                  <a:cubicBezTo>
                    <a:pt x="804" y="341"/>
                    <a:pt x="800" y="326"/>
                    <a:pt x="787" y="318"/>
                  </a:cubicBezTo>
                  <a:cubicBezTo>
                    <a:pt x="777" y="311"/>
                    <a:pt x="763" y="305"/>
                    <a:pt x="751" y="312"/>
                  </a:cubicBezTo>
                  <a:cubicBezTo>
                    <a:pt x="739" y="321"/>
                    <a:pt x="728" y="307"/>
                    <a:pt x="717" y="315"/>
                  </a:cubicBezTo>
                  <a:cubicBezTo>
                    <a:pt x="704" y="321"/>
                    <a:pt x="697" y="331"/>
                    <a:pt x="690" y="341"/>
                  </a:cubicBezTo>
                  <a:cubicBezTo>
                    <a:pt x="685" y="336"/>
                    <a:pt x="682" y="329"/>
                    <a:pt x="681" y="322"/>
                  </a:cubicBezTo>
                  <a:cubicBezTo>
                    <a:pt x="683" y="306"/>
                    <a:pt x="695" y="294"/>
                    <a:pt x="695" y="278"/>
                  </a:cubicBezTo>
                  <a:cubicBezTo>
                    <a:pt x="698" y="276"/>
                    <a:pt x="698" y="276"/>
                    <a:pt x="698" y="276"/>
                  </a:cubicBezTo>
                  <a:cubicBezTo>
                    <a:pt x="713" y="298"/>
                    <a:pt x="739" y="312"/>
                    <a:pt x="765" y="305"/>
                  </a:cubicBezTo>
                  <a:cubicBezTo>
                    <a:pt x="779" y="301"/>
                    <a:pt x="793" y="310"/>
                    <a:pt x="806" y="306"/>
                  </a:cubicBezTo>
                  <a:cubicBezTo>
                    <a:pt x="811" y="280"/>
                    <a:pt x="803" y="252"/>
                    <a:pt x="781" y="236"/>
                  </a:cubicBezTo>
                  <a:cubicBezTo>
                    <a:pt x="775" y="229"/>
                    <a:pt x="768" y="227"/>
                    <a:pt x="762" y="222"/>
                  </a:cubicBezTo>
                  <a:cubicBezTo>
                    <a:pt x="765" y="214"/>
                    <a:pt x="775" y="210"/>
                    <a:pt x="782" y="207"/>
                  </a:cubicBezTo>
                  <a:cubicBezTo>
                    <a:pt x="800" y="186"/>
                    <a:pt x="802" y="163"/>
                    <a:pt x="800" y="136"/>
                  </a:cubicBezTo>
                  <a:cubicBezTo>
                    <a:pt x="800" y="132"/>
                    <a:pt x="804" y="128"/>
                    <a:pt x="799" y="124"/>
                  </a:cubicBezTo>
                  <a:cubicBezTo>
                    <a:pt x="781" y="127"/>
                    <a:pt x="762" y="118"/>
                    <a:pt x="744" y="123"/>
                  </a:cubicBezTo>
                  <a:cubicBezTo>
                    <a:pt x="754" y="100"/>
                    <a:pt x="774" y="79"/>
                    <a:pt x="801" y="74"/>
                  </a:cubicBezTo>
                  <a:cubicBezTo>
                    <a:pt x="805" y="75"/>
                    <a:pt x="805" y="75"/>
                    <a:pt x="805" y="75"/>
                  </a:cubicBezTo>
                  <a:cubicBezTo>
                    <a:pt x="814" y="88"/>
                    <a:pt x="821" y="105"/>
                    <a:pt x="838" y="108"/>
                  </a:cubicBezTo>
                  <a:cubicBezTo>
                    <a:pt x="856" y="112"/>
                    <a:pt x="871" y="118"/>
                    <a:pt x="891" y="117"/>
                  </a:cubicBezTo>
                  <a:cubicBezTo>
                    <a:pt x="894" y="109"/>
                    <a:pt x="889" y="97"/>
                    <a:pt x="885" y="88"/>
                  </a:cubicBezTo>
                  <a:cubicBezTo>
                    <a:pt x="879" y="76"/>
                    <a:pt x="868" y="64"/>
                    <a:pt x="852" y="64"/>
                  </a:cubicBezTo>
                  <a:cubicBezTo>
                    <a:pt x="838" y="65"/>
                    <a:pt x="824" y="70"/>
                    <a:pt x="810" y="66"/>
                  </a:cubicBezTo>
                  <a:cubicBezTo>
                    <a:pt x="793" y="68"/>
                    <a:pt x="779" y="76"/>
                    <a:pt x="764" y="82"/>
                  </a:cubicBezTo>
                  <a:cubicBezTo>
                    <a:pt x="762" y="71"/>
                    <a:pt x="770" y="63"/>
                    <a:pt x="774" y="54"/>
                  </a:cubicBezTo>
                  <a:cubicBezTo>
                    <a:pt x="774" y="42"/>
                    <a:pt x="779" y="31"/>
                    <a:pt x="773" y="20"/>
                  </a:cubicBezTo>
                  <a:cubicBezTo>
                    <a:pt x="767" y="9"/>
                    <a:pt x="755" y="7"/>
                    <a:pt x="745" y="4"/>
                  </a:cubicBezTo>
                  <a:cubicBezTo>
                    <a:pt x="727" y="4"/>
                    <a:pt x="727" y="4"/>
                    <a:pt x="727" y="4"/>
                  </a:cubicBezTo>
                  <a:cubicBezTo>
                    <a:pt x="733" y="18"/>
                    <a:pt x="733" y="36"/>
                    <a:pt x="742" y="49"/>
                  </a:cubicBezTo>
                  <a:cubicBezTo>
                    <a:pt x="748" y="60"/>
                    <a:pt x="766" y="66"/>
                    <a:pt x="756" y="82"/>
                  </a:cubicBezTo>
                  <a:cubicBezTo>
                    <a:pt x="754" y="95"/>
                    <a:pt x="754" y="95"/>
                    <a:pt x="754" y="95"/>
                  </a:cubicBezTo>
                  <a:cubicBezTo>
                    <a:pt x="745" y="105"/>
                    <a:pt x="738" y="117"/>
                    <a:pt x="732" y="128"/>
                  </a:cubicBezTo>
                  <a:cubicBezTo>
                    <a:pt x="724" y="136"/>
                    <a:pt x="713" y="141"/>
                    <a:pt x="709" y="150"/>
                  </a:cubicBezTo>
                  <a:cubicBezTo>
                    <a:pt x="704" y="144"/>
                    <a:pt x="703" y="135"/>
                    <a:pt x="699" y="127"/>
                  </a:cubicBezTo>
                  <a:cubicBezTo>
                    <a:pt x="683" y="105"/>
                    <a:pt x="663" y="89"/>
                    <a:pt x="639" y="77"/>
                  </a:cubicBezTo>
                  <a:cubicBezTo>
                    <a:pt x="631" y="81"/>
                    <a:pt x="637" y="90"/>
                    <a:pt x="638" y="95"/>
                  </a:cubicBezTo>
                  <a:cubicBezTo>
                    <a:pt x="624" y="117"/>
                    <a:pt x="613" y="142"/>
                    <a:pt x="619" y="170"/>
                  </a:cubicBezTo>
                  <a:cubicBezTo>
                    <a:pt x="615" y="172"/>
                    <a:pt x="608" y="170"/>
                    <a:pt x="604" y="169"/>
                  </a:cubicBezTo>
                  <a:cubicBezTo>
                    <a:pt x="600" y="151"/>
                    <a:pt x="593" y="133"/>
                    <a:pt x="582" y="117"/>
                  </a:cubicBezTo>
                  <a:cubicBezTo>
                    <a:pt x="582" y="108"/>
                    <a:pt x="578" y="94"/>
                    <a:pt x="587" y="90"/>
                  </a:cubicBezTo>
                  <a:cubicBezTo>
                    <a:pt x="614" y="84"/>
                    <a:pt x="641" y="66"/>
                    <a:pt x="646" y="37"/>
                  </a:cubicBezTo>
                  <a:cubicBezTo>
                    <a:pt x="645" y="29"/>
                    <a:pt x="634" y="30"/>
                    <a:pt x="628" y="28"/>
                  </a:cubicBezTo>
                  <a:cubicBezTo>
                    <a:pt x="609" y="23"/>
                    <a:pt x="594" y="42"/>
                    <a:pt x="585" y="55"/>
                  </a:cubicBezTo>
                  <a:cubicBezTo>
                    <a:pt x="589" y="72"/>
                    <a:pt x="572" y="82"/>
                    <a:pt x="576" y="99"/>
                  </a:cubicBezTo>
                  <a:cubicBezTo>
                    <a:pt x="574" y="101"/>
                    <a:pt x="576" y="108"/>
                    <a:pt x="571" y="106"/>
                  </a:cubicBezTo>
                  <a:cubicBezTo>
                    <a:pt x="561" y="98"/>
                    <a:pt x="547" y="87"/>
                    <a:pt x="551" y="73"/>
                  </a:cubicBezTo>
                  <a:cubicBezTo>
                    <a:pt x="553" y="67"/>
                    <a:pt x="561" y="73"/>
                    <a:pt x="565" y="67"/>
                  </a:cubicBezTo>
                  <a:cubicBezTo>
                    <a:pt x="586" y="59"/>
                    <a:pt x="593" y="38"/>
                    <a:pt x="591" y="17"/>
                  </a:cubicBezTo>
                  <a:cubicBezTo>
                    <a:pt x="583" y="11"/>
                    <a:pt x="577" y="22"/>
                    <a:pt x="569" y="23"/>
                  </a:cubicBezTo>
                  <a:cubicBezTo>
                    <a:pt x="555" y="28"/>
                    <a:pt x="541" y="42"/>
                    <a:pt x="541" y="58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25" y="74"/>
                    <a:pt x="500" y="67"/>
                    <a:pt x="484" y="82"/>
                  </a:cubicBezTo>
                  <a:cubicBezTo>
                    <a:pt x="474" y="88"/>
                    <a:pt x="473" y="101"/>
                    <a:pt x="461" y="103"/>
                  </a:cubicBezTo>
                  <a:cubicBezTo>
                    <a:pt x="459" y="104"/>
                    <a:pt x="459" y="105"/>
                    <a:pt x="459" y="107"/>
                  </a:cubicBezTo>
                  <a:cubicBezTo>
                    <a:pt x="467" y="112"/>
                    <a:pt x="481" y="111"/>
                    <a:pt x="491" y="114"/>
                  </a:cubicBezTo>
                  <a:cubicBezTo>
                    <a:pt x="516" y="117"/>
                    <a:pt x="533" y="81"/>
                    <a:pt x="557" y="102"/>
                  </a:cubicBezTo>
                  <a:cubicBezTo>
                    <a:pt x="563" y="107"/>
                    <a:pt x="569" y="112"/>
                    <a:pt x="571" y="119"/>
                  </a:cubicBezTo>
                  <a:cubicBezTo>
                    <a:pt x="552" y="125"/>
                    <a:pt x="529" y="112"/>
                    <a:pt x="513" y="127"/>
                  </a:cubicBezTo>
                  <a:cubicBezTo>
                    <a:pt x="499" y="145"/>
                    <a:pt x="495" y="167"/>
                    <a:pt x="495" y="191"/>
                  </a:cubicBezTo>
                  <a:cubicBezTo>
                    <a:pt x="494" y="193"/>
                    <a:pt x="490" y="195"/>
                    <a:pt x="493" y="198"/>
                  </a:cubicBezTo>
                  <a:cubicBezTo>
                    <a:pt x="501" y="197"/>
                    <a:pt x="506" y="185"/>
                    <a:pt x="514" y="182"/>
                  </a:cubicBezTo>
                  <a:cubicBezTo>
                    <a:pt x="536" y="173"/>
                    <a:pt x="556" y="152"/>
                    <a:pt x="556" y="128"/>
                  </a:cubicBezTo>
                  <a:cubicBezTo>
                    <a:pt x="569" y="122"/>
                    <a:pt x="578" y="132"/>
                    <a:pt x="587" y="139"/>
                  </a:cubicBezTo>
                  <a:cubicBezTo>
                    <a:pt x="589" y="148"/>
                    <a:pt x="600" y="160"/>
                    <a:pt x="591" y="169"/>
                  </a:cubicBezTo>
                  <a:cubicBezTo>
                    <a:pt x="565" y="171"/>
                    <a:pt x="545" y="186"/>
                    <a:pt x="525" y="202"/>
                  </a:cubicBezTo>
                  <a:cubicBezTo>
                    <a:pt x="518" y="201"/>
                    <a:pt x="510" y="205"/>
                    <a:pt x="507" y="210"/>
                  </a:cubicBezTo>
                  <a:cubicBezTo>
                    <a:pt x="510" y="220"/>
                    <a:pt x="521" y="211"/>
                    <a:pt x="527" y="217"/>
                  </a:cubicBezTo>
                  <a:cubicBezTo>
                    <a:pt x="540" y="233"/>
                    <a:pt x="556" y="251"/>
                    <a:pt x="576" y="255"/>
                  </a:cubicBezTo>
                  <a:cubicBezTo>
                    <a:pt x="608" y="257"/>
                    <a:pt x="608" y="257"/>
                    <a:pt x="608" y="257"/>
                  </a:cubicBezTo>
                  <a:cubicBezTo>
                    <a:pt x="611" y="265"/>
                    <a:pt x="601" y="275"/>
                    <a:pt x="600" y="285"/>
                  </a:cubicBezTo>
                  <a:cubicBezTo>
                    <a:pt x="596" y="304"/>
                    <a:pt x="598" y="325"/>
                    <a:pt x="606" y="342"/>
                  </a:cubicBezTo>
                  <a:cubicBezTo>
                    <a:pt x="602" y="345"/>
                    <a:pt x="595" y="346"/>
                    <a:pt x="589" y="345"/>
                  </a:cubicBezTo>
                  <a:cubicBezTo>
                    <a:pt x="576" y="341"/>
                    <a:pt x="586" y="327"/>
                    <a:pt x="587" y="320"/>
                  </a:cubicBezTo>
                  <a:cubicBezTo>
                    <a:pt x="594" y="308"/>
                    <a:pt x="593" y="289"/>
                    <a:pt x="586" y="277"/>
                  </a:cubicBezTo>
                  <a:cubicBezTo>
                    <a:pt x="584" y="276"/>
                    <a:pt x="578" y="268"/>
                    <a:pt x="576" y="275"/>
                  </a:cubicBezTo>
                  <a:cubicBezTo>
                    <a:pt x="563" y="288"/>
                    <a:pt x="551" y="302"/>
                    <a:pt x="550" y="320"/>
                  </a:cubicBezTo>
                  <a:cubicBezTo>
                    <a:pt x="553" y="332"/>
                    <a:pt x="561" y="344"/>
                    <a:pt x="572" y="350"/>
                  </a:cubicBezTo>
                  <a:cubicBezTo>
                    <a:pt x="566" y="352"/>
                    <a:pt x="559" y="352"/>
                    <a:pt x="554" y="349"/>
                  </a:cubicBezTo>
                  <a:cubicBezTo>
                    <a:pt x="550" y="341"/>
                    <a:pt x="547" y="331"/>
                    <a:pt x="540" y="323"/>
                  </a:cubicBezTo>
                  <a:cubicBezTo>
                    <a:pt x="527" y="312"/>
                    <a:pt x="507" y="310"/>
                    <a:pt x="500" y="292"/>
                  </a:cubicBezTo>
                  <a:cubicBezTo>
                    <a:pt x="487" y="297"/>
                    <a:pt x="495" y="313"/>
                    <a:pt x="487" y="322"/>
                  </a:cubicBezTo>
                  <a:cubicBezTo>
                    <a:pt x="486" y="337"/>
                    <a:pt x="495" y="350"/>
                    <a:pt x="508" y="356"/>
                  </a:cubicBezTo>
                  <a:cubicBezTo>
                    <a:pt x="525" y="367"/>
                    <a:pt x="544" y="359"/>
                    <a:pt x="561" y="358"/>
                  </a:cubicBezTo>
                  <a:cubicBezTo>
                    <a:pt x="563" y="361"/>
                    <a:pt x="563" y="361"/>
                    <a:pt x="561" y="363"/>
                  </a:cubicBezTo>
                  <a:cubicBezTo>
                    <a:pt x="542" y="370"/>
                    <a:pt x="519" y="379"/>
                    <a:pt x="514" y="402"/>
                  </a:cubicBezTo>
                  <a:cubicBezTo>
                    <a:pt x="512" y="410"/>
                    <a:pt x="508" y="419"/>
                    <a:pt x="513" y="427"/>
                  </a:cubicBezTo>
                  <a:cubicBezTo>
                    <a:pt x="507" y="426"/>
                    <a:pt x="500" y="416"/>
                    <a:pt x="497" y="409"/>
                  </a:cubicBezTo>
                  <a:cubicBezTo>
                    <a:pt x="484" y="384"/>
                    <a:pt x="484" y="354"/>
                    <a:pt x="482" y="326"/>
                  </a:cubicBezTo>
                  <a:cubicBezTo>
                    <a:pt x="472" y="318"/>
                    <a:pt x="453" y="330"/>
                    <a:pt x="448" y="314"/>
                  </a:cubicBezTo>
                  <a:cubicBezTo>
                    <a:pt x="448" y="300"/>
                    <a:pt x="449" y="282"/>
                    <a:pt x="463" y="272"/>
                  </a:cubicBezTo>
                  <a:cubicBezTo>
                    <a:pt x="469" y="267"/>
                    <a:pt x="476" y="260"/>
                    <a:pt x="484" y="263"/>
                  </a:cubicBezTo>
                  <a:cubicBezTo>
                    <a:pt x="504" y="282"/>
                    <a:pt x="538" y="285"/>
                    <a:pt x="562" y="273"/>
                  </a:cubicBezTo>
                  <a:cubicBezTo>
                    <a:pt x="559" y="260"/>
                    <a:pt x="554" y="250"/>
                    <a:pt x="541" y="243"/>
                  </a:cubicBezTo>
                  <a:cubicBezTo>
                    <a:pt x="519" y="235"/>
                    <a:pt x="499" y="254"/>
                    <a:pt x="477" y="252"/>
                  </a:cubicBezTo>
                  <a:cubicBezTo>
                    <a:pt x="474" y="243"/>
                    <a:pt x="484" y="238"/>
                    <a:pt x="485" y="229"/>
                  </a:cubicBezTo>
                  <a:cubicBezTo>
                    <a:pt x="486" y="216"/>
                    <a:pt x="481" y="201"/>
                    <a:pt x="468" y="195"/>
                  </a:cubicBezTo>
                  <a:cubicBezTo>
                    <a:pt x="460" y="187"/>
                    <a:pt x="448" y="187"/>
                    <a:pt x="442" y="177"/>
                  </a:cubicBezTo>
                  <a:cubicBezTo>
                    <a:pt x="432" y="175"/>
                    <a:pt x="432" y="187"/>
                    <a:pt x="430" y="192"/>
                  </a:cubicBezTo>
                  <a:cubicBezTo>
                    <a:pt x="426" y="205"/>
                    <a:pt x="434" y="217"/>
                    <a:pt x="441" y="227"/>
                  </a:cubicBezTo>
                  <a:cubicBezTo>
                    <a:pt x="450" y="236"/>
                    <a:pt x="462" y="237"/>
                    <a:pt x="468" y="249"/>
                  </a:cubicBezTo>
                  <a:cubicBezTo>
                    <a:pt x="465" y="265"/>
                    <a:pt x="450" y="276"/>
                    <a:pt x="441" y="289"/>
                  </a:cubicBezTo>
                  <a:cubicBezTo>
                    <a:pt x="428" y="271"/>
                    <a:pt x="427" y="244"/>
                    <a:pt x="424" y="222"/>
                  </a:cubicBezTo>
                  <a:cubicBezTo>
                    <a:pt x="420" y="207"/>
                    <a:pt x="421" y="189"/>
                    <a:pt x="423" y="176"/>
                  </a:cubicBezTo>
                  <a:cubicBezTo>
                    <a:pt x="450" y="172"/>
                    <a:pt x="465" y="148"/>
                    <a:pt x="476" y="126"/>
                  </a:cubicBezTo>
                  <a:cubicBezTo>
                    <a:pt x="478" y="126"/>
                    <a:pt x="481" y="123"/>
                    <a:pt x="479" y="121"/>
                  </a:cubicBezTo>
                  <a:cubicBezTo>
                    <a:pt x="466" y="116"/>
                    <a:pt x="453" y="113"/>
                    <a:pt x="439" y="116"/>
                  </a:cubicBezTo>
                  <a:cubicBezTo>
                    <a:pt x="438" y="107"/>
                    <a:pt x="447" y="99"/>
                    <a:pt x="454" y="91"/>
                  </a:cubicBezTo>
                  <a:cubicBezTo>
                    <a:pt x="471" y="66"/>
                    <a:pt x="497" y="46"/>
                    <a:pt x="519" y="26"/>
                  </a:cubicBezTo>
                  <a:cubicBezTo>
                    <a:pt x="518" y="23"/>
                    <a:pt x="518" y="23"/>
                    <a:pt x="518" y="23"/>
                  </a:cubicBezTo>
                  <a:cubicBezTo>
                    <a:pt x="510" y="20"/>
                    <a:pt x="509" y="32"/>
                    <a:pt x="502" y="33"/>
                  </a:cubicBezTo>
                  <a:cubicBezTo>
                    <a:pt x="486" y="44"/>
                    <a:pt x="477" y="58"/>
                    <a:pt x="462" y="70"/>
                  </a:cubicBezTo>
                  <a:cubicBezTo>
                    <a:pt x="466" y="49"/>
                    <a:pt x="471" y="29"/>
                    <a:pt x="490" y="14"/>
                  </a:cubicBezTo>
                  <a:cubicBezTo>
                    <a:pt x="503" y="10"/>
                    <a:pt x="514" y="18"/>
                    <a:pt x="526" y="20"/>
                  </a:cubicBezTo>
                  <a:cubicBezTo>
                    <a:pt x="545" y="24"/>
                    <a:pt x="567" y="19"/>
                    <a:pt x="581" y="5"/>
                  </a:cubicBezTo>
                  <a:cubicBezTo>
                    <a:pt x="581" y="5"/>
                    <a:pt x="581" y="4"/>
                    <a:pt x="580" y="4"/>
                  </a:cubicBezTo>
                  <a:cubicBezTo>
                    <a:pt x="564" y="4"/>
                    <a:pt x="564" y="4"/>
                    <a:pt x="564" y="4"/>
                  </a:cubicBezTo>
                  <a:cubicBezTo>
                    <a:pt x="565" y="4"/>
                    <a:pt x="566" y="5"/>
                    <a:pt x="566" y="5"/>
                  </a:cubicBezTo>
                  <a:cubicBezTo>
                    <a:pt x="567" y="9"/>
                    <a:pt x="562" y="13"/>
                    <a:pt x="558" y="13"/>
                  </a:cubicBezTo>
                  <a:cubicBezTo>
                    <a:pt x="540" y="17"/>
                    <a:pt x="520" y="15"/>
                    <a:pt x="505" y="5"/>
                  </a:cubicBezTo>
                  <a:cubicBezTo>
                    <a:pt x="506" y="5"/>
                    <a:pt x="506" y="4"/>
                    <a:pt x="507" y="4"/>
                  </a:cubicBezTo>
                  <a:cubicBezTo>
                    <a:pt x="492" y="4"/>
                    <a:pt x="492" y="4"/>
                    <a:pt x="492" y="4"/>
                  </a:cubicBezTo>
                  <a:cubicBezTo>
                    <a:pt x="484" y="11"/>
                    <a:pt x="477" y="20"/>
                    <a:pt x="469" y="28"/>
                  </a:cubicBezTo>
                  <a:cubicBezTo>
                    <a:pt x="464" y="21"/>
                    <a:pt x="463" y="12"/>
                    <a:pt x="462" y="4"/>
                  </a:cubicBezTo>
                  <a:cubicBezTo>
                    <a:pt x="453" y="4"/>
                    <a:pt x="453" y="4"/>
                    <a:pt x="453" y="4"/>
                  </a:cubicBezTo>
                  <a:cubicBezTo>
                    <a:pt x="453" y="5"/>
                    <a:pt x="453" y="5"/>
                    <a:pt x="453" y="5"/>
                  </a:cubicBezTo>
                  <a:cubicBezTo>
                    <a:pt x="452" y="4"/>
                    <a:pt x="452" y="4"/>
                    <a:pt x="452" y="4"/>
                  </a:cubicBezTo>
                  <a:cubicBezTo>
                    <a:pt x="437" y="4"/>
                    <a:pt x="437" y="4"/>
                    <a:pt x="437" y="4"/>
                  </a:cubicBezTo>
                  <a:cubicBezTo>
                    <a:pt x="451" y="14"/>
                    <a:pt x="451" y="14"/>
                    <a:pt x="451" y="14"/>
                  </a:cubicBezTo>
                  <a:cubicBezTo>
                    <a:pt x="452" y="17"/>
                    <a:pt x="454" y="23"/>
                    <a:pt x="448" y="24"/>
                  </a:cubicBezTo>
                  <a:cubicBezTo>
                    <a:pt x="434" y="24"/>
                    <a:pt x="422" y="15"/>
                    <a:pt x="416" y="4"/>
                  </a:cubicBezTo>
                  <a:cubicBezTo>
                    <a:pt x="405" y="4"/>
                    <a:pt x="405" y="4"/>
                    <a:pt x="405" y="4"/>
                  </a:cubicBezTo>
                  <a:cubicBezTo>
                    <a:pt x="417" y="21"/>
                    <a:pt x="437" y="35"/>
                    <a:pt x="459" y="31"/>
                  </a:cubicBezTo>
                  <a:cubicBezTo>
                    <a:pt x="467" y="42"/>
                    <a:pt x="457" y="51"/>
                    <a:pt x="455" y="61"/>
                  </a:cubicBezTo>
                  <a:cubicBezTo>
                    <a:pt x="449" y="71"/>
                    <a:pt x="453" y="84"/>
                    <a:pt x="443" y="93"/>
                  </a:cubicBezTo>
                  <a:cubicBezTo>
                    <a:pt x="424" y="81"/>
                    <a:pt x="433" y="53"/>
                    <a:pt x="408" y="45"/>
                  </a:cubicBezTo>
                  <a:cubicBezTo>
                    <a:pt x="394" y="36"/>
                    <a:pt x="376" y="42"/>
                    <a:pt x="363" y="46"/>
                  </a:cubicBezTo>
                  <a:cubicBezTo>
                    <a:pt x="346" y="54"/>
                    <a:pt x="342" y="75"/>
                    <a:pt x="324" y="80"/>
                  </a:cubicBezTo>
                  <a:cubicBezTo>
                    <a:pt x="323" y="82"/>
                    <a:pt x="323" y="82"/>
                    <a:pt x="323" y="82"/>
                  </a:cubicBezTo>
                  <a:cubicBezTo>
                    <a:pt x="329" y="91"/>
                    <a:pt x="340" y="82"/>
                    <a:pt x="349" y="86"/>
                  </a:cubicBezTo>
                  <a:cubicBezTo>
                    <a:pt x="372" y="94"/>
                    <a:pt x="398" y="90"/>
                    <a:pt x="420" y="81"/>
                  </a:cubicBezTo>
                  <a:cubicBezTo>
                    <a:pt x="426" y="80"/>
                    <a:pt x="429" y="87"/>
                    <a:pt x="430" y="90"/>
                  </a:cubicBezTo>
                  <a:cubicBezTo>
                    <a:pt x="425" y="99"/>
                    <a:pt x="439" y="100"/>
                    <a:pt x="432" y="109"/>
                  </a:cubicBezTo>
                  <a:cubicBezTo>
                    <a:pt x="429" y="126"/>
                    <a:pt x="408" y="137"/>
                    <a:pt x="407" y="154"/>
                  </a:cubicBezTo>
                  <a:cubicBezTo>
                    <a:pt x="408" y="164"/>
                    <a:pt x="407" y="174"/>
                    <a:pt x="398" y="181"/>
                  </a:cubicBezTo>
                  <a:cubicBezTo>
                    <a:pt x="398" y="190"/>
                    <a:pt x="396" y="200"/>
                    <a:pt x="392" y="209"/>
                  </a:cubicBezTo>
                  <a:cubicBezTo>
                    <a:pt x="387" y="211"/>
                    <a:pt x="383" y="205"/>
                    <a:pt x="380" y="201"/>
                  </a:cubicBezTo>
                  <a:cubicBezTo>
                    <a:pt x="380" y="185"/>
                    <a:pt x="396" y="178"/>
                    <a:pt x="400" y="163"/>
                  </a:cubicBezTo>
                  <a:cubicBezTo>
                    <a:pt x="405" y="147"/>
                    <a:pt x="396" y="127"/>
                    <a:pt x="394" y="110"/>
                  </a:cubicBezTo>
                  <a:cubicBezTo>
                    <a:pt x="391" y="109"/>
                    <a:pt x="391" y="109"/>
                    <a:pt x="391" y="109"/>
                  </a:cubicBezTo>
                  <a:cubicBezTo>
                    <a:pt x="376" y="122"/>
                    <a:pt x="358" y="133"/>
                    <a:pt x="355" y="153"/>
                  </a:cubicBezTo>
                  <a:cubicBezTo>
                    <a:pt x="357" y="165"/>
                    <a:pt x="360" y="178"/>
                    <a:pt x="368" y="188"/>
                  </a:cubicBezTo>
                  <a:cubicBezTo>
                    <a:pt x="368" y="192"/>
                    <a:pt x="368" y="192"/>
                    <a:pt x="368" y="192"/>
                  </a:cubicBezTo>
                  <a:cubicBezTo>
                    <a:pt x="353" y="179"/>
                    <a:pt x="329" y="197"/>
                    <a:pt x="320" y="176"/>
                  </a:cubicBezTo>
                  <a:cubicBezTo>
                    <a:pt x="320" y="168"/>
                    <a:pt x="330" y="163"/>
                    <a:pt x="334" y="157"/>
                  </a:cubicBezTo>
                  <a:cubicBezTo>
                    <a:pt x="344" y="140"/>
                    <a:pt x="350" y="113"/>
                    <a:pt x="337" y="96"/>
                  </a:cubicBezTo>
                  <a:cubicBezTo>
                    <a:pt x="329" y="99"/>
                    <a:pt x="329" y="113"/>
                    <a:pt x="317" y="112"/>
                  </a:cubicBezTo>
                  <a:cubicBezTo>
                    <a:pt x="304" y="123"/>
                    <a:pt x="304" y="123"/>
                    <a:pt x="304" y="123"/>
                  </a:cubicBezTo>
                  <a:cubicBezTo>
                    <a:pt x="299" y="99"/>
                    <a:pt x="271" y="87"/>
                    <a:pt x="264" y="65"/>
                  </a:cubicBezTo>
                  <a:cubicBezTo>
                    <a:pt x="270" y="54"/>
                    <a:pt x="273" y="42"/>
                    <a:pt x="275" y="31"/>
                  </a:cubicBezTo>
                  <a:cubicBezTo>
                    <a:pt x="291" y="46"/>
                    <a:pt x="315" y="54"/>
                    <a:pt x="337" y="47"/>
                  </a:cubicBezTo>
                  <a:cubicBezTo>
                    <a:pt x="343" y="42"/>
                    <a:pt x="354" y="50"/>
                    <a:pt x="356" y="37"/>
                  </a:cubicBezTo>
                  <a:cubicBezTo>
                    <a:pt x="354" y="26"/>
                    <a:pt x="351" y="14"/>
                    <a:pt x="346" y="4"/>
                  </a:cubicBezTo>
                  <a:cubicBezTo>
                    <a:pt x="338" y="4"/>
                    <a:pt x="338" y="4"/>
                    <a:pt x="338" y="4"/>
                  </a:cubicBezTo>
                  <a:cubicBezTo>
                    <a:pt x="340" y="7"/>
                    <a:pt x="341" y="10"/>
                    <a:pt x="343" y="13"/>
                  </a:cubicBezTo>
                  <a:cubicBezTo>
                    <a:pt x="344" y="17"/>
                    <a:pt x="346" y="20"/>
                    <a:pt x="344" y="25"/>
                  </a:cubicBezTo>
                  <a:cubicBezTo>
                    <a:pt x="339" y="23"/>
                    <a:pt x="339" y="23"/>
                    <a:pt x="339" y="23"/>
                  </a:cubicBezTo>
                  <a:cubicBezTo>
                    <a:pt x="332" y="15"/>
                    <a:pt x="326" y="9"/>
                    <a:pt x="318" y="4"/>
                  </a:cubicBezTo>
                  <a:cubicBezTo>
                    <a:pt x="304" y="4"/>
                    <a:pt x="304" y="4"/>
                    <a:pt x="304" y="4"/>
                  </a:cubicBezTo>
                  <a:cubicBezTo>
                    <a:pt x="319" y="11"/>
                    <a:pt x="331" y="22"/>
                    <a:pt x="339" y="36"/>
                  </a:cubicBezTo>
                  <a:cubicBezTo>
                    <a:pt x="333" y="44"/>
                    <a:pt x="318" y="42"/>
                    <a:pt x="308" y="42"/>
                  </a:cubicBezTo>
                  <a:cubicBezTo>
                    <a:pt x="292" y="40"/>
                    <a:pt x="279" y="27"/>
                    <a:pt x="274" y="13"/>
                  </a:cubicBezTo>
                  <a:cubicBezTo>
                    <a:pt x="279" y="4"/>
                    <a:pt x="279" y="4"/>
                    <a:pt x="279" y="4"/>
                  </a:cubicBezTo>
                  <a:cubicBezTo>
                    <a:pt x="270" y="4"/>
                    <a:pt x="270" y="4"/>
                    <a:pt x="270" y="4"/>
                  </a:cubicBezTo>
                  <a:cubicBezTo>
                    <a:pt x="265" y="9"/>
                    <a:pt x="258" y="11"/>
                    <a:pt x="252" y="12"/>
                  </a:cubicBezTo>
                  <a:cubicBezTo>
                    <a:pt x="255" y="10"/>
                    <a:pt x="259" y="7"/>
                    <a:pt x="262" y="4"/>
                  </a:cubicBezTo>
                  <a:cubicBezTo>
                    <a:pt x="250" y="4"/>
                    <a:pt x="250" y="4"/>
                    <a:pt x="250" y="4"/>
                  </a:cubicBezTo>
                  <a:cubicBezTo>
                    <a:pt x="250" y="4"/>
                    <a:pt x="250" y="4"/>
                    <a:pt x="250" y="4"/>
                  </a:cubicBezTo>
                  <a:cubicBezTo>
                    <a:pt x="247" y="5"/>
                    <a:pt x="245" y="5"/>
                    <a:pt x="242" y="4"/>
                  </a:cubicBezTo>
                  <a:cubicBezTo>
                    <a:pt x="230" y="4"/>
                    <a:pt x="230" y="4"/>
                    <a:pt x="230" y="4"/>
                  </a:cubicBezTo>
                  <a:cubicBezTo>
                    <a:pt x="233" y="7"/>
                    <a:pt x="236" y="10"/>
                    <a:pt x="239" y="12"/>
                  </a:cubicBezTo>
                  <a:cubicBezTo>
                    <a:pt x="236" y="16"/>
                    <a:pt x="231" y="12"/>
                    <a:pt x="228" y="11"/>
                  </a:cubicBezTo>
                  <a:cubicBezTo>
                    <a:pt x="224" y="9"/>
                    <a:pt x="222" y="7"/>
                    <a:pt x="220" y="4"/>
                  </a:cubicBezTo>
                  <a:cubicBezTo>
                    <a:pt x="209" y="4"/>
                    <a:pt x="209" y="4"/>
                    <a:pt x="209" y="4"/>
                  </a:cubicBezTo>
                  <a:cubicBezTo>
                    <a:pt x="199" y="14"/>
                    <a:pt x="180" y="13"/>
                    <a:pt x="167" y="10"/>
                  </a:cubicBezTo>
                  <a:cubicBezTo>
                    <a:pt x="164" y="8"/>
                    <a:pt x="160" y="6"/>
                    <a:pt x="157" y="4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51" y="7"/>
                    <a:pt x="154" y="10"/>
                    <a:pt x="158" y="13"/>
                  </a:cubicBezTo>
                  <a:cubicBezTo>
                    <a:pt x="155" y="19"/>
                    <a:pt x="149" y="24"/>
                    <a:pt x="144" y="29"/>
                  </a:cubicBezTo>
                  <a:cubicBezTo>
                    <a:pt x="130" y="27"/>
                    <a:pt x="126" y="10"/>
                    <a:pt x="115" y="6"/>
                  </a:cubicBezTo>
                  <a:cubicBezTo>
                    <a:pt x="98" y="0"/>
                    <a:pt x="82" y="9"/>
                    <a:pt x="68" y="15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65" y="9"/>
                    <a:pt x="64" y="7"/>
                    <a:pt x="64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61" y="32"/>
                    <a:pt x="75" y="59"/>
                    <a:pt x="95" y="80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71" y="66"/>
                    <a:pt x="60" y="39"/>
                    <a:pt x="49" y="13"/>
                  </a:cubicBezTo>
                  <a:cubicBezTo>
                    <a:pt x="48" y="9"/>
                    <a:pt x="48" y="7"/>
                    <a:pt x="4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9" y="16"/>
                    <a:pt x="24" y="28"/>
                    <a:pt x="26" y="41"/>
                  </a:cubicBezTo>
                  <a:cubicBezTo>
                    <a:pt x="43" y="79"/>
                    <a:pt x="59" y="126"/>
                    <a:pt x="104" y="142"/>
                  </a:cubicBezTo>
                  <a:cubicBezTo>
                    <a:pt x="133" y="165"/>
                    <a:pt x="169" y="175"/>
                    <a:pt x="204" y="183"/>
                  </a:cubicBezTo>
                  <a:cubicBezTo>
                    <a:pt x="217" y="187"/>
                    <a:pt x="235" y="183"/>
                    <a:pt x="241" y="197"/>
                  </a:cubicBezTo>
                  <a:cubicBezTo>
                    <a:pt x="252" y="248"/>
                    <a:pt x="274" y="302"/>
                    <a:pt x="321" y="333"/>
                  </a:cubicBezTo>
                  <a:cubicBezTo>
                    <a:pt x="356" y="352"/>
                    <a:pt x="392" y="367"/>
                    <a:pt x="434" y="365"/>
                  </a:cubicBezTo>
                  <a:cubicBezTo>
                    <a:pt x="440" y="371"/>
                    <a:pt x="444" y="379"/>
                    <a:pt x="442" y="387"/>
                  </a:cubicBezTo>
                  <a:cubicBezTo>
                    <a:pt x="459" y="430"/>
                    <a:pt x="489" y="473"/>
                    <a:pt x="534" y="490"/>
                  </a:cubicBezTo>
                  <a:cubicBezTo>
                    <a:pt x="571" y="509"/>
                    <a:pt x="618" y="503"/>
                    <a:pt x="656" y="521"/>
                  </a:cubicBezTo>
                  <a:cubicBezTo>
                    <a:pt x="694" y="535"/>
                    <a:pt x="728" y="570"/>
                    <a:pt x="742" y="608"/>
                  </a:cubicBezTo>
                  <a:cubicBezTo>
                    <a:pt x="742" y="610"/>
                    <a:pt x="742" y="610"/>
                    <a:pt x="742" y="610"/>
                  </a:cubicBezTo>
                  <a:cubicBezTo>
                    <a:pt x="720" y="577"/>
                    <a:pt x="686" y="539"/>
                    <a:pt x="646" y="526"/>
                  </a:cubicBezTo>
                  <a:cubicBezTo>
                    <a:pt x="605" y="514"/>
                    <a:pt x="561" y="513"/>
                    <a:pt x="523" y="494"/>
                  </a:cubicBezTo>
                  <a:cubicBezTo>
                    <a:pt x="473" y="474"/>
                    <a:pt x="445" y="424"/>
                    <a:pt x="432" y="377"/>
                  </a:cubicBezTo>
                  <a:cubicBezTo>
                    <a:pt x="422" y="371"/>
                    <a:pt x="409" y="375"/>
                    <a:pt x="399" y="373"/>
                  </a:cubicBezTo>
                  <a:cubicBezTo>
                    <a:pt x="334" y="374"/>
                    <a:pt x="282" y="319"/>
                    <a:pt x="254" y="264"/>
                  </a:cubicBezTo>
                  <a:cubicBezTo>
                    <a:pt x="244" y="246"/>
                    <a:pt x="246" y="223"/>
                    <a:pt x="239" y="205"/>
                  </a:cubicBezTo>
                  <a:cubicBezTo>
                    <a:pt x="232" y="196"/>
                    <a:pt x="218" y="200"/>
                    <a:pt x="208" y="197"/>
                  </a:cubicBezTo>
                  <a:cubicBezTo>
                    <a:pt x="185" y="196"/>
                    <a:pt x="166" y="184"/>
                    <a:pt x="143" y="180"/>
                  </a:cubicBezTo>
                  <a:cubicBezTo>
                    <a:pt x="99" y="166"/>
                    <a:pt x="55" y="129"/>
                    <a:pt x="38" y="85"/>
                  </a:cubicBezTo>
                  <a:cubicBezTo>
                    <a:pt x="25" y="59"/>
                    <a:pt x="12" y="33"/>
                    <a:pt x="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5" y="30"/>
                    <a:pt x="14" y="54"/>
                    <a:pt x="25" y="76"/>
                  </a:cubicBezTo>
                  <a:cubicBezTo>
                    <a:pt x="50" y="140"/>
                    <a:pt x="112" y="184"/>
                    <a:pt x="177" y="196"/>
                  </a:cubicBezTo>
                  <a:cubicBezTo>
                    <a:pt x="195" y="202"/>
                    <a:pt x="216" y="202"/>
                    <a:pt x="234" y="210"/>
                  </a:cubicBezTo>
                  <a:cubicBezTo>
                    <a:pt x="240" y="244"/>
                    <a:pt x="249" y="278"/>
                    <a:pt x="272" y="304"/>
                  </a:cubicBezTo>
                  <a:cubicBezTo>
                    <a:pt x="300" y="346"/>
                    <a:pt x="343" y="375"/>
                    <a:pt x="392" y="378"/>
                  </a:cubicBezTo>
                  <a:cubicBezTo>
                    <a:pt x="402" y="383"/>
                    <a:pt x="419" y="375"/>
                    <a:pt x="427" y="383"/>
                  </a:cubicBezTo>
                  <a:cubicBezTo>
                    <a:pt x="432" y="403"/>
                    <a:pt x="443" y="418"/>
                    <a:pt x="450" y="437"/>
                  </a:cubicBezTo>
                  <a:cubicBezTo>
                    <a:pt x="468" y="470"/>
                    <a:pt x="500" y="489"/>
                    <a:pt x="532" y="504"/>
                  </a:cubicBezTo>
                  <a:cubicBezTo>
                    <a:pt x="576" y="523"/>
                    <a:pt x="627" y="519"/>
                    <a:pt x="669" y="542"/>
                  </a:cubicBezTo>
                  <a:cubicBezTo>
                    <a:pt x="698" y="562"/>
                    <a:pt x="728" y="592"/>
                    <a:pt x="740" y="624"/>
                  </a:cubicBezTo>
                  <a:cubicBezTo>
                    <a:pt x="742" y="624"/>
                    <a:pt x="742" y="624"/>
                    <a:pt x="742" y="624"/>
                  </a:cubicBezTo>
                  <a:cubicBezTo>
                    <a:pt x="747" y="625"/>
                    <a:pt x="743" y="619"/>
                    <a:pt x="744" y="614"/>
                  </a:cubicBezTo>
                  <a:cubicBezTo>
                    <a:pt x="747" y="617"/>
                    <a:pt x="754" y="617"/>
                    <a:pt x="757" y="622"/>
                  </a:cubicBezTo>
                  <a:cubicBezTo>
                    <a:pt x="766" y="614"/>
                    <a:pt x="772" y="600"/>
                    <a:pt x="778" y="590"/>
                  </a:cubicBezTo>
                  <a:cubicBezTo>
                    <a:pt x="802" y="550"/>
                    <a:pt x="845" y="531"/>
                    <a:pt x="888" y="523"/>
                  </a:cubicBezTo>
                  <a:cubicBezTo>
                    <a:pt x="912" y="520"/>
                    <a:pt x="934" y="514"/>
                    <a:pt x="959" y="513"/>
                  </a:cubicBezTo>
                  <a:cubicBezTo>
                    <a:pt x="994" y="510"/>
                    <a:pt x="1024" y="486"/>
                    <a:pt x="1042" y="457"/>
                  </a:cubicBezTo>
                  <a:cubicBezTo>
                    <a:pt x="1060" y="435"/>
                    <a:pt x="1062" y="407"/>
                    <a:pt x="1072" y="381"/>
                  </a:cubicBezTo>
                  <a:cubicBezTo>
                    <a:pt x="1098" y="377"/>
                    <a:pt x="1125" y="375"/>
                    <a:pt x="1150" y="368"/>
                  </a:cubicBezTo>
                  <a:cubicBezTo>
                    <a:pt x="1195" y="345"/>
                    <a:pt x="1195" y="345"/>
                    <a:pt x="1195" y="345"/>
                  </a:cubicBezTo>
                  <a:cubicBezTo>
                    <a:pt x="1229" y="323"/>
                    <a:pt x="1247" y="288"/>
                    <a:pt x="1259" y="253"/>
                  </a:cubicBezTo>
                  <a:cubicBezTo>
                    <a:pt x="1264" y="240"/>
                    <a:pt x="1264" y="224"/>
                    <a:pt x="1270" y="213"/>
                  </a:cubicBezTo>
                  <a:cubicBezTo>
                    <a:pt x="1330" y="205"/>
                    <a:pt x="1390" y="188"/>
                    <a:pt x="1431" y="141"/>
                  </a:cubicBezTo>
                  <a:cubicBezTo>
                    <a:pt x="1473" y="104"/>
                    <a:pt x="1497" y="56"/>
                    <a:pt x="1506" y="4"/>
                  </a:cubicBezTo>
                  <a:lnTo>
                    <a:pt x="1501" y="4"/>
                  </a:lnTo>
                  <a:close/>
                  <a:moveTo>
                    <a:pt x="1411" y="46"/>
                  </a:moveTo>
                  <a:cubicBezTo>
                    <a:pt x="1414" y="51"/>
                    <a:pt x="1416" y="56"/>
                    <a:pt x="1414" y="62"/>
                  </a:cubicBezTo>
                  <a:cubicBezTo>
                    <a:pt x="1405" y="61"/>
                    <a:pt x="1399" y="49"/>
                    <a:pt x="1390" y="46"/>
                  </a:cubicBezTo>
                  <a:cubicBezTo>
                    <a:pt x="1384" y="40"/>
                    <a:pt x="1372" y="43"/>
                    <a:pt x="1370" y="36"/>
                  </a:cubicBezTo>
                  <a:cubicBezTo>
                    <a:pt x="1384" y="33"/>
                    <a:pt x="1401" y="34"/>
                    <a:pt x="1411" y="46"/>
                  </a:cubicBezTo>
                  <a:close/>
                  <a:moveTo>
                    <a:pt x="1356" y="44"/>
                  </a:moveTo>
                  <a:cubicBezTo>
                    <a:pt x="1372" y="45"/>
                    <a:pt x="1393" y="47"/>
                    <a:pt x="1403" y="64"/>
                  </a:cubicBezTo>
                  <a:cubicBezTo>
                    <a:pt x="1403" y="69"/>
                    <a:pt x="1397" y="69"/>
                    <a:pt x="1394" y="71"/>
                  </a:cubicBezTo>
                  <a:cubicBezTo>
                    <a:pt x="1377" y="71"/>
                    <a:pt x="1359" y="68"/>
                    <a:pt x="1350" y="52"/>
                  </a:cubicBezTo>
                  <a:cubicBezTo>
                    <a:pt x="1346" y="47"/>
                    <a:pt x="1351" y="44"/>
                    <a:pt x="1356" y="44"/>
                  </a:cubicBezTo>
                  <a:close/>
                  <a:moveTo>
                    <a:pt x="1153" y="116"/>
                  </a:moveTo>
                  <a:cubicBezTo>
                    <a:pt x="1160" y="118"/>
                    <a:pt x="1166" y="125"/>
                    <a:pt x="1169" y="131"/>
                  </a:cubicBezTo>
                  <a:cubicBezTo>
                    <a:pt x="1170" y="142"/>
                    <a:pt x="1170" y="154"/>
                    <a:pt x="1164" y="161"/>
                  </a:cubicBezTo>
                  <a:cubicBezTo>
                    <a:pt x="1169" y="169"/>
                    <a:pt x="1159" y="173"/>
                    <a:pt x="1157" y="179"/>
                  </a:cubicBezTo>
                  <a:cubicBezTo>
                    <a:pt x="1148" y="184"/>
                    <a:pt x="1148" y="184"/>
                    <a:pt x="1148" y="184"/>
                  </a:cubicBezTo>
                  <a:cubicBezTo>
                    <a:pt x="1147" y="176"/>
                    <a:pt x="1155" y="168"/>
                    <a:pt x="1155" y="159"/>
                  </a:cubicBezTo>
                  <a:cubicBezTo>
                    <a:pt x="1161" y="144"/>
                    <a:pt x="1152" y="131"/>
                    <a:pt x="1153" y="116"/>
                  </a:cubicBezTo>
                  <a:close/>
                  <a:moveTo>
                    <a:pt x="1142" y="114"/>
                  </a:moveTo>
                  <a:cubicBezTo>
                    <a:pt x="1151" y="128"/>
                    <a:pt x="1154" y="148"/>
                    <a:pt x="1149" y="165"/>
                  </a:cubicBezTo>
                  <a:cubicBezTo>
                    <a:pt x="1146" y="169"/>
                    <a:pt x="1145" y="176"/>
                    <a:pt x="1139" y="177"/>
                  </a:cubicBezTo>
                  <a:cubicBezTo>
                    <a:pt x="1127" y="155"/>
                    <a:pt x="1142" y="136"/>
                    <a:pt x="1142" y="114"/>
                  </a:cubicBezTo>
                  <a:close/>
                  <a:moveTo>
                    <a:pt x="1091" y="152"/>
                  </a:moveTo>
                  <a:cubicBezTo>
                    <a:pt x="1085" y="160"/>
                    <a:pt x="1081" y="166"/>
                    <a:pt x="1070" y="167"/>
                  </a:cubicBezTo>
                  <a:cubicBezTo>
                    <a:pt x="1069" y="166"/>
                    <a:pt x="1069" y="166"/>
                    <a:pt x="1069" y="166"/>
                  </a:cubicBezTo>
                  <a:cubicBezTo>
                    <a:pt x="1083" y="149"/>
                    <a:pt x="1089" y="126"/>
                    <a:pt x="1098" y="105"/>
                  </a:cubicBezTo>
                  <a:cubicBezTo>
                    <a:pt x="1106" y="119"/>
                    <a:pt x="1098" y="139"/>
                    <a:pt x="1091" y="152"/>
                  </a:cubicBezTo>
                  <a:close/>
                  <a:moveTo>
                    <a:pt x="1089" y="111"/>
                  </a:moveTo>
                  <a:cubicBezTo>
                    <a:pt x="1082" y="135"/>
                    <a:pt x="1072" y="164"/>
                    <a:pt x="1049" y="176"/>
                  </a:cubicBezTo>
                  <a:cubicBezTo>
                    <a:pt x="1047" y="149"/>
                    <a:pt x="1064" y="120"/>
                    <a:pt x="1089" y="111"/>
                  </a:cubicBezTo>
                  <a:close/>
                  <a:moveTo>
                    <a:pt x="826" y="194"/>
                  </a:moveTo>
                  <a:cubicBezTo>
                    <a:pt x="824" y="193"/>
                    <a:pt x="824" y="193"/>
                    <a:pt x="824" y="193"/>
                  </a:cubicBezTo>
                  <a:cubicBezTo>
                    <a:pt x="833" y="188"/>
                    <a:pt x="844" y="190"/>
                    <a:pt x="854" y="190"/>
                  </a:cubicBezTo>
                  <a:cubicBezTo>
                    <a:pt x="859" y="188"/>
                    <a:pt x="865" y="187"/>
                    <a:pt x="869" y="189"/>
                  </a:cubicBezTo>
                  <a:cubicBezTo>
                    <a:pt x="857" y="198"/>
                    <a:pt x="839" y="200"/>
                    <a:pt x="826" y="194"/>
                  </a:cubicBezTo>
                  <a:close/>
                  <a:moveTo>
                    <a:pt x="867" y="180"/>
                  </a:moveTo>
                  <a:cubicBezTo>
                    <a:pt x="856" y="183"/>
                    <a:pt x="845" y="186"/>
                    <a:pt x="833" y="183"/>
                  </a:cubicBezTo>
                  <a:cubicBezTo>
                    <a:pt x="831" y="174"/>
                    <a:pt x="843" y="174"/>
                    <a:pt x="848" y="169"/>
                  </a:cubicBezTo>
                  <a:cubicBezTo>
                    <a:pt x="860" y="166"/>
                    <a:pt x="873" y="169"/>
                    <a:pt x="884" y="170"/>
                  </a:cubicBezTo>
                  <a:cubicBezTo>
                    <a:pt x="883" y="177"/>
                    <a:pt x="873" y="178"/>
                    <a:pt x="867" y="180"/>
                  </a:cubicBezTo>
                  <a:close/>
                  <a:moveTo>
                    <a:pt x="896" y="265"/>
                  </a:moveTo>
                  <a:cubicBezTo>
                    <a:pt x="884" y="258"/>
                    <a:pt x="881" y="246"/>
                    <a:pt x="879" y="234"/>
                  </a:cubicBezTo>
                  <a:cubicBezTo>
                    <a:pt x="879" y="224"/>
                    <a:pt x="879" y="212"/>
                    <a:pt x="891" y="210"/>
                  </a:cubicBezTo>
                  <a:cubicBezTo>
                    <a:pt x="894" y="227"/>
                    <a:pt x="891" y="246"/>
                    <a:pt x="898" y="263"/>
                  </a:cubicBezTo>
                  <a:lnTo>
                    <a:pt x="896" y="265"/>
                  </a:lnTo>
                  <a:close/>
                  <a:moveTo>
                    <a:pt x="910" y="241"/>
                  </a:moveTo>
                  <a:cubicBezTo>
                    <a:pt x="909" y="247"/>
                    <a:pt x="907" y="252"/>
                    <a:pt x="904" y="257"/>
                  </a:cubicBezTo>
                  <a:cubicBezTo>
                    <a:pt x="899" y="243"/>
                    <a:pt x="894" y="226"/>
                    <a:pt x="898" y="210"/>
                  </a:cubicBezTo>
                  <a:cubicBezTo>
                    <a:pt x="907" y="215"/>
                    <a:pt x="909" y="228"/>
                    <a:pt x="910" y="241"/>
                  </a:cubicBezTo>
                  <a:close/>
                  <a:moveTo>
                    <a:pt x="849" y="334"/>
                  </a:moveTo>
                  <a:cubicBezTo>
                    <a:pt x="840" y="335"/>
                    <a:pt x="830" y="331"/>
                    <a:pt x="826" y="323"/>
                  </a:cubicBezTo>
                  <a:cubicBezTo>
                    <a:pt x="823" y="316"/>
                    <a:pt x="822" y="307"/>
                    <a:pt x="826" y="299"/>
                  </a:cubicBezTo>
                  <a:cubicBezTo>
                    <a:pt x="837" y="314"/>
                    <a:pt x="853" y="325"/>
                    <a:pt x="872" y="325"/>
                  </a:cubicBezTo>
                  <a:cubicBezTo>
                    <a:pt x="868" y="333"/>
                    <a:pt x="858" y="334"/>
                    <a:pt x="849" y="334"/>
                  </a:cubicBezTo>
                  <a:close/>
                  <a:moveTo>
                    <a:pt x="845" y="311"/>
                  </a:moveTo>
                  <a:cubicBezTo>
                    <a:pt x="841" y="305"/>
                    <a:pt x="830" y="298"/>
                    <a:pt x="834" y="290"/>
                  </a:cubicBezTo>
                  <a:cubicBezTo>
                    <a:pt x="849" y="294"/>
                    <a:pt x="870" y="298"/>
                    <a:pt x="874" y="316"/>
                  </a:cubicBezTo>
                  <a:cubicBezTo>
                    <a:pt x="864" y="321"/>
                    <a:pt x="852" y="317"/>
                    <a:pt x="845" y="311"/>
                  </a:cubicBezTo>
                  <a:close/>
                  <a:moveTo>
                    <a:pt x="760" y="317"/>
                  </a:moveTo>
                  <a:cubicBezTo>
                    <a:pt x="771" y="315"/>
                    <a:pt x="779" y="321"/>
                    <a:pt x="787" y="327"/>
                  </a:cubicBezTo>
                  <a:cubicBezTo>
                    <a:pt x="792" y="333"/>
                    <a:pt x="800" y="341"/>
                    <a:pt x="795" y="349"/>
                  </a:cubicBezTo>
                  <a:cubicBezTo>
                    <a:pt x="783" y="341"/>
                    <a:pt x="771" y="332"/>
                    <a:pt x="759" y="323"/>
                  </a:cubicBezTo>
                  <a:cubicBezTo>
                    <a:pt x="756" y="321"/>
                    <a:pt x="758" y="318"/>
                    <a:pt x="760" y="317"/>
                  </a:cubicBezTo>
                  <a:close/>
                  <a:moveTo>
                    <a:pt x="733" y="321"/>
                  </a:moveTo>
                  <a:cubicBezTo>
                    <a:pt x="753" y="324"/>
                    <a:pt x="770" y="337"/>
                    <a:pt x="783" y="353"/>
                  </a:cubicBezTo>
                  <a:cubicBezTo>
                    <a:pt x="772" y="360"/>
                    <a:pt x="760" y="348"/>
                    <a:pt x="748" y="345"/>
                  </a:cubicBezTo>
                  <a:cubicBezTo>
                    <a:pt x="741" y="339"/>
                    <a:pt x="732" y="331"/>
                    <a:pt x="733" y="321"/>
                  </a:cubicBezTo>
                  <a:close/>
                  <a:moveTo>
                    <a:pt x="875" y="84"/>
                  </a:moveTo>
                  <a:cubicBezTo>
                    <a:pt x="880" y="88"/>
                    <a:pt x="881" y="92"/>
                    <a:pt x="882" y="97"/>
                  </a:cubicBezTo>
                  <a:cubicBezTo>
                    <a:pt x="881" y="98"/>
                    <a:pt x="881" y="98"/>
                    <a:pt x="881" y="98"/>
                  </a:cubicBezTo>
                  <a:cubicBezTo>
                    <a:pt x="871" y="90"/>
                    <a:pt x="859" y="84"/>
                    <a:pt x="853" y="73"/>
                  </a:cubicBezTo>
                  <a:cubicBezTo>
                    <a:pt x="862" y="71"/>
                    <a:pt x="871" y="77"/>
                    <a:pt x="875" y="84"/>
                  </a:cubicBezTo>
                  <a:close/>
                  <a:moveTo>
                    <a:pt x="839" y="76"/>
                  </a:moveTo>
                  <a:cubicBezTo>
                    <a:pt x="853" y="84"/>
                    <a:pt x="869" y="94"/>
                    <a:pt x="878" y="106"/>
                  </a:cubicBezTo>
                  <a:cubicBezTo>
                    <a:pt x="875" y="113"/>
                    <a:pt x="866" y="109"/>
                    <a:pt x="860" y="108"/>
                  </a:cubicBezTo>
                  <a:cubicBezTo>
                    <a:pt x="842" y="104"/>
                    <a:pt x="821" y="96"/>
                    <a:pt x="814" y="77"/>
                  </a:cubicBezTo>
                  <a:cubicBezTo>
                    <a:pt x="819" y="70"/>
                    <a:pt x="831" y="75"/>
                    <a:pt x="839" y="76"/>
                  </a:cubicBezTo>
                  <a:close/>
                  <a:moveTo>
                    <a:pt x="756" y="52"/>
                  </a:moveTo>
                  <a:cubicBezTo>
                    <a:pt x="743" y="43"/>
                    <a:pt x="738" y="29"/>
                    <a:pt x="738" y="13"/>
                  </a:cubicBezTo>
                  <a:cubicBezTo>
                    <a:pt x="738" y="9"/>
                    <a:pt x="742" y="10"/>
                    <a:pt x="744" y="12"/>
                  </a:cubicBezTo>
                  <a:cubicBezTo>
                    <a:pt x="755" y="30"/>
                    <a:pt x="755" y="30"/>
                    <a:pt x="755" y="30"/>
                  </a:cubicBezTo>
                  <a:cubicBezTo>
                    <a:pt x="757" y="36"/>
                    <a:pt x="762" y="49"/>
                    <a:pt x="756" y="52"/>
                  </a:cubicBezTo>
                  <a:close/>
                  <a:moveTo>
                    <a:pt x="757" y="18"/>
                  </a:moveTo>
                  <a:cubicBezTo>
                    <a:pt x="758" y="15"/>
                    <a:pt x="758" y="15"/>
                    <a:pt x="758" y="15"/>
                  </a:cubicBezTo>
                  <a:cubicBezTo>
                    <a:pt x="766" y="21"/>
                    <a:pt x="772" y="30"/>
                    <a:pt x="770" y="42"/>
                  </a:cubicBezTo>
                  <a:cubicBezTo>
                    <a:pt x="769" y="44"/>
                    <a:pt x="769" y="46"/>
                    <a:pt x="767" y="46"/>
                  </a:cubicBezTo>
                  <a:lnTo>
                    <a:pt x="757" y="18"/>
                  </a:lnTo>
                  <a:close/>
                  <a:moveTo>
                    <a:pt x="614" y="35"/>
                  </a:moveTo>
                  <a:cubicBezTo>
                    <a:pt x="611" y="40"/>
                    <a:pt x="611" y="40"/>
                    <a:pt x="611" y="40"/>
                  </a:cubicBezTo>
                  <a:cubicBezTo>
                    <a:pt x="608" y="40"/>
                    <a:pt x="608" y="40"/>
                    <a:pt x="608" y="40"/>
                  </a:cubicBezTo>
                  <a:lnTo>
                    <a:pt x="614" y="35"/>
                  </a:lnTo>
                  <a:close/>
                  <a:moveTo>
                    <a:pt x="623" y="41"/>
                  </a:moveTo>
                  <a:cubicBezTo>
                    <a:pt x="628" y="41"/>
                    <a:pt x="633" y="39"/>
                    <a:pt x="638" y="40"/>
                  </a:cubicBezTo>
                  <a:cubicBezTo>
                    <a:pt x="630" y="60"/>
                    <a:pt x="612" y="80"/>
                    <a:pt x="588" y="82"/>
                  </a:cubicBezTo>
                  <a:cubicBezTo>
                    <a:pt x="591" y="66"/>
                    <a:pt x="607" y="48"/>
                    <a:pt x="623" y="41"/>
                  </a:cubicBezTo>
                  <a:close/>
                  <a:moveTo>
                    <a:pt x="581" y="34"/>
                  </a:moveTo>
                  <a:cubicBezTo>
                    <a:pt x="583" y="35"/>
                    <a:pt x="583" y="35"/>
                    <a:pt x="583" y="35"/>
                  </a:cubicBezTo>
                  <a:cubicBezTo>
                    <a:pt x="582" y="47"/>
                    <a:pt x="571" y="57"/>
                    <a:pt x="561" y="61"/>
                  </a:cubicBezTo>
                  <a:cubicBezTo>
                    <a:pt x="557" y="62"/>
                    <a:pt x="557" y="62"/>
                    <a:pt x="557" y="62"/>
                  </a:cubicBezTo>
                  <a:cubicBezTo>
                    <a:pt x="556" y="47"/>
                    <a:pt x="574" y="45"/>
                    <a:pt x="581" y="34"/>
                  </a:cubicBezTo>
                  <a:close/>
                  <a:moveTo>
                    <a:pt x="572" y="30"/>
                  </a:moveTo>
                  <a:cubicBezTo>
                    <a:pt x="570" y="41"/>
                    <a:pt x="556" y="41"/>
                    <a:pt x="551" y="50"/>
                  </a:cubicBezTo>
                  <a:cubicBezTo>
                    <a:pt x="553" y="39"/>
                    <a:pt x="563" y="32"/>
                    <a:pt x="572" y="30"/>
                  </a:cubicBezTo>
                  <a:close/>
                  <a:moveTo>
                    <a:pt x="503" y="104"/>
                  </a:moveTo>
                  <a:cubicBezTo>
                    <a:pt x="498" y="106"/>
                    <a:pt x="491" y="106"/>
                    <a:pt x="487" y="104"/>
                  </a:cubicBezTo>
                  <a:cubicBezTo>
                    <a:pt x="495" y="97"/>
                    <a:pt x="505" y="92"/>
                    <a:pt x="518" y="93"/>
                  </a:cubicBezTo>
                  <a:cubicBezTo>
                    <a:pt x="516" y="99"/>
                    <a:pt x="508" y="102"/>
                    <a:pt x="503" y="104"/>
                  </a:cubicBezTo>
                  <a:close/>
                  <a:moveTo>
                    <a:pt x="486" y="93"/>
                  </a:moveTo>
                  <a:cubicBezTo>
                    <a:pt x="495" y="85"/>
                    <a:pt x="510" y="73"/>
                    <a:pt x="522" y="83"/>
                  </a:cubicBezTo>
                  <a:cubicBezTo>
                    <a:pt x="511" y="86"/>
                    <a:pt x="497" y="88"/>
                    <a:pt x="486" y="93"/>
                  </a:cubicBezTo>
                  <a:close/>
                  <a:moveTo>
                    <a:pt x="506" y="170"/>
                  </a:moveTo>
                  <a:cubicBezTo>
                    <a:pt x="506" y="155"/>
                    <a:pt x="508" y="131"/>
                    <a:pt x="529" y="128"/>
                  </a:cubicBezTo>
                  <a:cubicBezTo>
                    <a:pt x="518" y="141"/>
                    <a:pt x="516" y="158"/>
                    <a:pt x="506" y="170"/>
                  </a:cubicBezTo>
                  <a:close/>
                  <a:moveTo>
                    <a:pt x="516" y="173"/>
                  </a:moveTo>
                  <a:cubicBezTo>
                    <a:pt x="515" y="170"/>
                    <a:pt x="515" y="170"/>
                    <a:pt x="515" y="170"/>
                  </a:cubicBezTo>
                  <a:cubicBezTo>
                    <a:pt x="521" y="154"/>
                    <a:pt x="527" y="132"/>
                    <a:pt x="547" y="128"/>
                  </a:cubicBezTo>
                  <a:cubicBezTo>
                    <a:pt x="549" y="133"/>
                    <a:pt x="549" y="133"/>
                    <a:pt x="549" y="133"/>
                  </a:cubicBezTo>
                  <a:cubicBezTo>
                    <a:pt x="548" y="150"/>
                    <a:pt x="533" y="168"/>
                    <a:pt x="516" y="173"/>
                  </a:cubicBezTo>
                  <a:close/>
                  <a:moveTo>
                    <a:pt x="512" y="350"/>
                  </a:moveTo>
                  <a:cubicBezTo>
                    <a:pt x="505" y="344"/>
                    <a:pt x="495" y="338"/>
                    <a:pt x="497" y="328"/>
                  </a:cubicBezTo>
                  <a:cubicBezTo>
                    <a:pt x="508" y="340"/>
                    <a:pt x="520" y="347"/>
                    <a:pt x="534" y="353"/>
                  </a:cubicBezTo>
                  <a:cubicBezTo>
                    <a:pt x="529" y="357"/>
                    <a:pt x="518" y="353"/>
                    <a:pt x="512" y="350"/>
                  </a:cubicBezTo>
                  <a:close/>
                  <a:moveTo>
                    <a:pt x="500" y="311"/>
                  </a:moveTo>
                  <a:cubicBezTo>
                    <a:pt x="501" y="308"/>
                    <a:pt x="501" y="308"/>
                    <a:pt x="501" y="308"/>
                  </a:cubicBezTo>
                  <a:cubicBezTo>
                    <a:pt x="517" y="316"/>
                    <a:pt x="544" y="324"/>
                    <a:pt x="543" y="348"/>
                  </a:cubicBezTo>
                  <a:cubicBezTo>
                    <a:pt x="524" y="344"/>
                    <a:pt x="504" y="331"/>
                    <a:pt x="500" y="311"/>
                  </a:cubicBezTo>
                  <a:close/>
                  <a:moveTo>
                    <a:pt x="1162" y="287"/>
                  </a:moveTo>
                  <a:cubicBezTo>
                    <a:pt x="1142" y="253"/>
                    <a:pt x="1142" y="253"/>
                    <a:pt x="1142" y="253"/>
                  </a:cubicBezTo>
                  <a:cubicBezTo>
                    <a:pt x="1147" y="249"/>
                    <a:pt x="1154" y="253"/>
                    <a:pt x="1159" y="255"/>
                  </a:cubicBezTo>
                  <a:cubicBezTo>
                    <a:pt x="1167" y="264"/>
                    <a:pt x="1167" y="264"/>
                    <a:pt x="1167" y="264"/>
                  </a:cubicBezTo>
                  <a:cubicBezTo>
                    <a:pt x="1168" y="272"/>
                    <a:pt x="1169" y="282"/>
                    <a:pt x="1162" y="287"/>
                  </a:cubicBezTo>
                  <a:close/>
                  <a:moveTo>
                    <a:pt x="1153" y="291"/>
                  </a:moveTo>
                  <a:cubicBezTo>
                    <a:pt x="1145" y="290"/>
                    <a:pt x="1135" y="285"/>
                    <a:pt x="1132" y="276"/>
                  </a:cubicBezTo>
                  <a:cubicBezTo>
                    <a:pt x="1129" y="269"/>
                    <a:pt x="1130" y="261"/>
                    <a:pt x="1132" y="254"/>
                  </a:cubicBezTo>
                  <a:cubicBezTo>
                    <a:pt x="1145" y="261"/>
                    <a:pt x="1153" y="277"/>
                    <a:pt x="1153" y="291"/>
                  </a:cubicBezTo>
                  <a:close/>
                  <a:moveTo>
                    <a:pt x="1286" y="133"/>
                  </a:moveTo>
                  <a:cubicBezTo>
                    <a:pt x="1280" y="122"/>
                    <a:pt x="1274" y="108"/>
                    <a:pt x="1278" y="95"/>
                  </a:cubicBezTo>
                  <a:cubicBezTo>
                    <a:pt x="1290" y="105"/>
                    <a:pt x="1300" y="121"/>
                    <a:pt x="1302" y="139"/>
                  </a:cubicBezTo>
                  <a:cubicBezTo>
                    <a:pt x="1297" y="142"/>
                    <a:pt x="1290" y="136"/>
                    <a:pt x="1286" y="133"/>
                  </a:cubicBezTo>
                  <a:close/>
                  <a:moveTo>
                    <a:pt x="1308" y="108"/>
                  </a:moveTo>
                  <a:cubicBezTo>
                    <a:pt x="1309" y="115"/>
                    <a:pt x="1311" y="121"/>
                    <a:pt x="1308" y="127"/>
                  </a:cubicBezTo>
                  <a:cubicBezTo>
                    <a:pt x="1306" y="127"/>
                    <a:pt x="1306" y="127"/>
                    <a:pt x="1306" y="127"/>
                  </a:cubicBezTo>
                  <a:cubicBezTo>
                    <a:pt x="1301" y="114"/>
                    <a:pt x="1293" y="102"/>
                    <a:pt x="1286" y="89"/>
                  </a:cubicBezTo>
                  <a:cubicBezTo>
                    <a:pt x="1296" y="92"/>
                    <a:pt x="1304" y="98"/>
                    <a:pt x="1308" y="108"/>
                  </a:cubicBezTo>
                  <a:close/>
                  <a:moveTo>
                    <a:pt x="1306" y="15"/>
                  </a:moveTo>
                  <a:cubicBezTo>
                    <a:pt x="1322" y="25"/>
                    <a:pt x="1322" y="25"/>
                    <a:pt x="1322" y="25"/>
                  </a:cubicBezTo>
                  <a:cubicBezTo>
                    <a:pt x="1330" y="33"/>
                    <a:pt x="1340" y="42"/>
                    <a:pt x="1342" y="53"/>
                  </a:cubicBezTo>
                  <a:cubicBezTo>
                    <a:pt x="1316" y="37"/>
                    <a:pt x="1287" y="24"/>
                    <a:pt x="1255" y="24"/>
                  </a:cubicBezTo>
                  <a:cubicBezTo>
                    <a:pt x="1254" y="22"/>
                    <a:pt x="1254" y="22"/>
                    <a:pt x="1254" y="22"/>
                  </a:cubicBezTo>
                  <a:cubicBezTo>
                    <a:pt x="1267" y="13"/>
                    <a:pt x="1288" y="14"/>
                    <a:pt x="1306" y="15"/>
                  </a:cubicBezTo>
                  <a:close/>
                  <a:moveTo>
                    <a:pt x="1280" y="31"/>
                  </a:moveTo>
                  <a:cubicBezTo>
                    <a:pt x="1303" y="35"/>
                    <a:pt x="1325" y="47"/>
                    <a:pt x="1341" y="65"/>
                  </a:cubicBezTo>
                  <a:cubicBezTo>
                    <a:pt x="1333" y="73"/>
                    <a:pt x="1319" y="72"/>
                    <a:pt x="1308" y="74"/>
                  </a:cubicBezTo>
                  <a:cubicBezTo>
                    <a:pt x="1283" y="72"/>
                    <a:pt x="1253" y="65"/>
                    <a:pt x="1246" y="39"/>
                  </a:cubicBezTo>
                  <a:cubicBezTo>
                    <a:pt x="1250" y="22"/>
                    <a:pt x="1270" y="34"/>
                    <a:pt x="1280" y="31"/>
                  </a:cubicBezTo>
                  <a:close/>
                  <a:moveTo>
                    <a:pt x="1242" y="21"/>
                  </a:moveTo>
                  <a:cubicBezTo>
                    <a:pt x="1243" y="22"/>
                    <a:pt x="1246" y="25"/>
                    <a:pt x="1244" y="28"/>
                  </a:cubicBezTo>
                  <a:cubicBezTo>
                    <a:pt x="1243" y="31"/>
                    <a:pt x="1240" y="31"/>
                    <a:pt x="1239" y="30"/>
                  </a:cubicBezTo>
                  <a:lnTo>
                    <a:pt x="1242" y="21"/>
                  </a:lnTo>
                  <a:close/>
                  <a:moveTo>
                    <a:pt x="1222" y="55"/>
                  </a:moveTo>
                  <a:cubicBezTo>
                    <a:pt x="1227" y="49"/>
                    <a:pt x="1236" y="42"/>
                    <a:pt x="1244" y="46"/>
                  </a:cubicBezTo>
                  <a:cubicBezTo>
                    <a:pt x="1247" y="56"/>
                    <a:pt x="1258" y="63"/>
                    <a:pt x="1263" y="72"/>
                  </a:cubicBezTo>
                  <a:cubicBezTo>
                    <a:pt x="1268" y="89"/>
                    <a:pt x="1259" y="105"/>
                    <a:pt x="1250" y="121"/>
                  </a:cubicBezTo>
                  <a:cubicBezTo>
                    <a:pt x="1247" y="123"/>
                    <a:pt x="1243" y="125"/>
                    <a:pt x="1239" y="124"/>
                  </a:cubicBezTo>
                  <a:cubicBezTo>
                    <a:pt x="1228" y="103"/>
                    <a:pt x="1218" y="78"/>
                    <a:pt x="1222" y="55"/>
                  </a:cubicBezTo>
                  <a:close/>
                  <a:moveTo>
                    <a:pt x="1098" y="66"/>
                  </a:moveTo>
                  <a:cubicBezTo>
                    <a:pt x="1097" y="67"/>
                    <a:pt x="1094" y="68"/>
                    <a:pt x="1092" y="67"/>
                  </a:cubicBezTo>
                  <a:cubicBezTo>
                    <a:pt x="1097" y="32"/>
                    <a:pt x="1134" y="18"/>
                    <a:pt x="1160" y="6"/>
                  </a:cubicBezTo>
                  <a:cubicBezTo>
                    <a:pt x="1169" y="3"/>
                    <a:pt x="1174" y="10"/>
                    <a:pt x="1181" y="14"/>
                  </a:cubicBezTo>
                  <a:cubicBezTo>
                    <a:pt x="1181" y="18"/>
                    <a:pt x="1182" y="23"/>
                    <a:pt x="1178" y="26"/>
                  </a:cubicBezTo>
                  <a:cubicBezTo>
                    <a:pt x="1148" y="33"/>
                    <a:pt x="1124" y="50"/>
                    <a:pt x="1098" y="66"/>
                  </a:cubicBezTo>
                  <a:close/>
                  <a:moveTo>
                    <a:pt x="1166" y="76"/>
                  </a:moveTo>
                  <a:cubicBezTo>
                    <a:pt x="1148" y="86"/>
                    <a:pt x="1126" y="79"/>
                    <a:pt x="1110" y="68"/>
                  </a:cubicBezTo>
                  <a:cubicBezTo>
                    <a:pt x="1117" y="59"/>
                    <a:pt x="1130" y="54"/>
                    <a:pt x="1140" y="46"/>
                  </a:cubicBezTo>
                  <a:cubicBezTo>
                    <a:pt x="1153" y="41"/>
                    <a:pt x="1167" y="29"/>
                    <a:pt x="1182" y="33"/>
                  </a:cubicBezTo>
                  <a:cubicBezTo>
                    <a:pt x="1194" y="49"/>
                    <a:pt x="1194" y="49"/>
                    <a:pt x="1194" y="49"/>
                  </a:cubicBezTo>
                  <a:cubicBezTo>
                    <a:pt x="1192" y="65"/>
                    <a:pt x="1177" y="69"/>
                    <a:pt x="1166" y="76"/>
                  </a:cubicBezTo>
                  <a:close/>
                  <a:moveTo>
                    <a:pt x="1190" y="78"/>
                  </a:moveTo>
                  <a:cubicBezTo>
                    <a:pt x="1193" y="69"/>
                    <a:pt x="1194" y="60"/>
                    <a:pt x="1200" y="52"/>
                  </a:cubicBezTo>
                  <a:cubicBezTo>
                    <a:pt x="1214" y="54"/>
                    <a:pt x="1214" y="54"/>
                    <a:pt x="1214" y="54"/>
                  </a:cubicBezTo>
                  <a:cubicBezTo>
                    <a:pt x="1213" y="83"/>
                    <a:pt x="1228" y="107"/>
                    <a:pt x="1234" y="134"/>
                  </a:cubicBezTo>
                  <a:cubicBezTo>
                    <a:pt x="1228" y="136"/>
                    <a:pt x="1221" y="129"/>
                    <a:pt x="1214" y="126"/>
                  </a:cubicBezTo>
                  <a:cubicBezTo>
                    <a:pt x="1197" y="116"/>
                    <a:pt x="1191" y="96"/>
                    <a:pt x="1190" y="78"/>
                  </a:cubicBezTo>
                  <a:close/>
                  <a:moveTo>
                    <a:pt x="1179" y="207"/>
                  </a:moveTo>
                  <a:cubicBezTo>
                    <a:pt x="1185" y="199"/>
                    <a:pt x="1190" y="191"/>
                    <a:pt x="1195" y="184"/>
                  </a:cubicBezTo>
                  <a:cubicBezTo>
                    <a:pt x="1200" y="184"/>
                    <a:pt x="1199" y="190"/>
                    <a:pt x="1202" y="193"/>
                  </a:cubicBezTo>
                  <a:cubicBezTo>
                    <a:pt x="1200" y="202"/>
                    <a:pt x="1196" y="211"/>
                    <a:pt x="1190" y="218"/>
                  </a:cubicBezTo>
                  <a:cubicBezTo>
                    <a:pt x="1183" y="224"/>
                    <a:pt x="1175" y="225"/>
                    <a:pt x="1166" y="224"/>
                  </a:cubicBezTo>
                  <a:cubicBezTo>
                    <a:pt x="1167" y="218"/>
                    <a:pt x="1176" y="214"/>
                    <a:pt x="1179" y="207"/>
                  </a:cubicBezTo>
                  <a:close/>
                  <a:moveTo>
                    <a:pt x="1151" y="228"/>
                  </a:moveTo>
                  <a:cubicBezTo>
                    <a:pt x="1167" y="229"/>
                    <a:pt x="1188" y="234"/>
                    <a:pt x="1198" y="216"/>
                  </a:cubicBezTo>
                  <a:cubicBezTo>
                    <a:pt x="1208" y="207"/>
                    <a:pt x="1207" y="193"/>
                    <a:pt x="1202" y="181"/>
                  </a:cubicBezTo>
                  <a:cubicBezTo>
                    <a:pt x="1200" y="174"/>
                    <a:pt x="1200" y="174"/>
                    <a:pt x="1200" y="174"/>
                  </a:cubicBezTo>
                  <a:cubicBezTo>
                    <a:pt x="1208" y="131"/>
                    <a:pt x="1208" y="131"/>
                    <a:pt x="1208" y="131"/>
                  </a:cubicBezTo>
                  <a:cubicBezTo>
                    <a:pt x="1219" y="135"/>
                    <a:pt x="1232" y="139"/>
                    <a:pt x="1241" y="149"/>
                  </a:cubicBezTo>
                  <a:cubicBezTo>
                    <a:pt x="1246" y="145"/>
                    <a:pt x="1244" y="137"/>
                    <a:pt x="1243" y="132"/>
                  </a:cubicBezTo>
                  <a:cubicBezTo>
                    <a:pt x="1255" y="125"/>
                    <a:pt x="1261" y="112"/>
                    <a:pt x="1267" y="101"/>
                  </a:cubicBezTo>
                  <a:cubicBezTo>
                    <a:pt x="1269" y="101"/>
                    <a:pt x="1269" y="101"/>
                    <a:pt x="1269" y="101"/>
                  </a:cubicBezTo>
                  <a:cubicBezTo>
                    <a:pt x="1274" y="116"/>
                    <a:pt x="1273" y="134"/>
                    <a:pt x="1290" y="144"/>
                  </a:cubicBezTo>
                  <a:cubicBezTo>
                    <a:pt x="1269" y="156"/>
                    <a:pt x="1243" y="155"/>
                    <a:pt x="1219" y="159"/>
                  </a:cubicBezTo>
                  <a:cubicBezTo>
                    <a:pt x="1217" y="157"/>
                    <a:pt x="1214" y="156"/>
                    <a:pt x="1211" y="157"/>
                  </a:cubicBezTo>
                  <a:cubicBezTo>
                    <a:pt x="1208" y="168"/>
                    <a:pt x="1216" y="177"/>
                    <a:pt x="1215" y="190"/>
                  </a:cubicBezTo>
                  <a:cubicBezTo>
                    <a:pt x="1218" y="231"/>
                    <a:pt x="1201" y="273"/>
                    <a:pt x="1168" y="295"/>
                  </a:cubicBezTo>
                  <a:cubicBezTo>
                    <a:pt x="1166" y="294"/>
                    <a:pt x="1166" y="294"/>
                    <a:pt x="1166" y="294"/>
                  </a:cubicBezTo>
                  <a:cubicBezTo>
                    <a:pt x="1171" y="283"/>
                    <a:pt x="1180" y="272"/>
                    <a:pt x="1171" y="261"/>
                  </a:cubicBezTo>
                  <a:cubicBezTo>
                    <a:pt x="1161" y="239"/>
                    <a:pt x="1133" y="250"/>
                    <a:pt x="1120" y="233"/>
                  </a:cubicBezTo>
                  <a:lnTo>
                    <a:pt x="1151" y="228"/>
                  </a:lnTo>
                  <a:close/>
                  <a:moveTo>
                    <a:pt x="1105" y="236"/>
                  </a:moveTo>
                  <a:cubicBezTo>
                    <a:pt x="1140" y="240"/>
                    <a:pt x="1110" y="288"/>
                    <a:pt x="1144" y="295"/>
                  </a:cubicBezTo>
                  <a:cubicBezTo>
                    <a:pt x="1147" y="297"/>
                    <a:pt x="1155" y="298"/>
                    <a:pt x="1154" y="305"/>
                  </a:cubicBezTo>
                  <a:cubicBezTo>
                    <a:pt x="1133" y="322"/>
                    <a:pt x="1105" y="320"/>
                    <a:pt x="1079" y="326"/>
                  </a:cubicBezTo>
                  <a:cubicBezTo>
                    <a:pt x="1074" y="325"/>
                    <a:pt x="1074" y="325"/>
                    <a:pt x="1074" y="325"/>
                  </a:cubicBezTo>
                  <a:cubicBezTo>
                    <a:pt x="1079" y="309"/>
                    <a:pt x="1091" y="291"/>
                    <a:pt x="1091" y="271"/>
                  </a:cubicBezTo>
                  <a:cubicBezTo>
                    <a:pt x="1090" y="247"/>
                    <a:pt x="1063" y="238"/>
                    <a:pt x="1048" y="226"/>
                  </a:cubicBezTo>
                  <a:cubicBezTo>
                    <a:pt x="1047" y="223"/>
                    <a:pt x="1047" y="223"/>
                    <a:pt x="1047" y="223"/>
                  </a:cubicBezTo>
                  <a:cubicBezTo>
                    <a:pt x="1066" y="227"/>
                    <a:pt x="1087" y="229"/>
                    <a:pt x="1105" y="236"/>
                  </a:cubicBezTo>
                  <a:close/>
                  <a:moveTo>
                    <a:pt x="1072" y="271"/>
                  </a:moveTo>
                  <a:cubicBezTo>
                    <a:pt x="1062" y="244"/>
                    <a:pt x="1062" y="244"/>
                    <a:pt x="1062" y="244"/>
                  </a:cubicBezTo>
                  <a:cubicBezTo>
                    <a:pt x="1072" y="245"/>
                    <a:pt x="1077" y="256"/>
                    <a:pt x="1084" y="262"/>
                  </a:cubicBezTo>
                  <a:cubicBezTo>
                    <a:pt x="1084" y="274"/>
                    <a:pt x="1086" y="286"/>
                    <a:pt x="1078" y="298"/>
                  </a:cubicBezTo>
                  <a:cubicBezTo>
                    <a:pt x="1074" y="291"/>
                    <a:pt x="1075" y="279"/>
                    <a:pt x="1072" y="271"/>
                  </a:cubicBezTo>
                  <a:close/>
                  <a:moveTo>
                    <a:pt x="1043" y="251"/>
                  </a:moveTo>
                  <a:cubicBezTo>
                    <a:pt x="1046" y="237"/>
                    <a:pt x="1046" y="237"/>
                    <a:pt x="1046" y="237"/>
                  </a:cubicBezTo>
                  <a:cubicBezTo>
                    <a:pt x="1060" y="249"/>
                    <a:pt x="1065" y="267"/>
                    <a:pt x="1069" y="286"/>
                  </a:cubicBezTo>
                  <a:cubicBezTo>
                    <a:pt x="1069" y="313"/>
                    <a:pt x="1069" y="313"/>
                    <a:pt x="1069" y="313"/>
                  </a:cubicBezTo>
                  <a:cubicBezTo>
                    <a:pt x="1066" y="313"/>
                    <a:pt x="1066" y="313"/>
                    <a:pt x="1066" y="313"/>
                  </a:cubicBezTo>
                  <a:cubicBezTo>
                    <a:pt x="1048" y="298"/>
                    <a:pt x="1038" y="274"/>
                    <a:pt x="1043" y="251"/>
                  </a:cubicBezTo>
                  <a:close/>
                  <a:moveTo>
                    <a:pt x="918" y="309"/>
                  </a:moveTo>
                  <a:cubicBezTo>
                    <a:pt x="928" y="282"/>
                    <a:pt x="938" y="253"/>
                    <a:pt x="945" y="225"/>
                  </a:cubicBezTo>
                  <a:cubicBezTo>
                    <a:pt x="966" y="246"/>
                    <a:pt x="941" y="279"/>
                    <a:pt x="958" y="304"/>
                  </a:cubicBezTo>
                  <a:cubicBezTo>
                    <a:pt x="964" y="318"/>
                    <a:pt x="978" y="328"/>
                    <a:pt x="984" y="342"/>
                  </a:cubicBezTo>
                  <a:cubicBezTo>
                    <a:pt x="974" y="346"/>
                    <a:pt x="965" y="338"/>
                    <a:pt x="953" y="339"/>
                  </a:cubicBezTo>
                  <a:cubicBezTo>
                    <a:pt x="940" y="338"/>
                    <a:pt x="925" y="340"/>
                    <a:pt x="918" y="328"/>
                  </a:cubicBezTo>
                  <a:cubicBezTo>
                    <a:pt x="914" y="322"/>
                    <a:pt x="913" y="315"/>
                    <a:pt x="918" y="309"/>
                  </a:cubicBezTo>
                  <a:close/>
                  <a:moveTo>
                    <a:pt x="986" y="294"/>
                  </a:moveTo>
                  <a:cubicBezTo>
                    <a:pt x="986" y="305"/>
                    <a:pt x="991" y="317"/>
                    <a:pt x="984" y="327"/>
                  </a:cubicBezTo>
                  <a:cubicBezTo>
                    <a:pt x="969" y="315"/>
                    <a:pt x="954" y="296"/>
                    <a:pt x="957" y="274"/>
                  </a:cubicBezTo>
                  <a:cubicBezTo>
                    <a:pt x="961" y="244"/>
                    <a:pt x="961" y="244"/>
                    <a:pt x="961" y="244"/>
                  </a:cubicBezTo>
                  <a:cubicBezTo>
                    <a:pt x="979" y="255"/>
                    <a:pt x="979" y="277"/>
                    <a:pt x="986" y="294"/>
                  </a:cubicBezTo>
                  <a:close/>
                  <a:moveTo>
                    <a:pt x="982" y="258"/>
                  </a:moveTo>
                  <a:cubicBezTo>
                    <a:pt x="997" y="266"/>
                    <a:pt x="1000" y="290"/>
                    <a:pt x="997" y="307"/>
                  </a:cubicBezTo>
                  <a:cubicBezTo>
                    <a:pt x="998" y="309"/>
                    <a:pt x="996" y="309"/>
                    <a:pt x="995" y="310"/>
                  </a:cubicBezTo>
                  <a:cubicBezTo>
                    <a:pt x="991" y="293"/>
                    <a:pt x="986" y="273"/>
                    <a:pt x="982" y="258"/>
                  </a:cubicBezTo>
                  <a:close/>
                  <a:moveTo>
                    <a:pt x="932" y="348"/>
                  </a:moveTo>
                  <a:cubicBezTo>
                    <a:pt x="934" y="345"/>
                    <a:pt x="934" y="345"/>
                    <a:pt x="934" y="345"/>
                  </a:cubicBezTo>
                  <a:cubicBezTo>
                    <a:pt x="957" y="343"/>
                    <a:pt x="982" y="345"/>
                    <a:pt x="993" y="367"/>
                  </a:cubicBezTo>
                  <a:cubicBezTo>
                    <a:pt x="993" y="370"/>
                    <a:pt x="993" y="370"/>
                    <a:pt x="993" y="370"/>
                  </a:cubicBezTo>
                  <a:cubicBezTo>
                    <a:pt x="972" y="369"/>
                    <a:pt x="944" y="370"/>
                    <a:pt x="932" y="348"/>
                  </a:cubicBezTo>
                  <a:close/>
                  <a:moveTo>
                    <a:pt x="985" y="378"/>
                  </a:moveTo>
                  <a:cubicBezTo>
                    <a:pt x="977" y="386"/>
                    <a:pt x="961" y="391"/>
                    <a:pt x="948" y="387"/>
                  </a:cubicBezTo>
                  <a:cubicBezTo>
                    <a:pt x="937" y="382"/>
                    <a:pt x="930" y="372"/>
                    <a:pt x="927" y="361"/>
                  </a:cubicBezTo>
                  <a:cubicBezTo>
                    <a:pt x="928" y="355"/>
                    <a:pt x="928" y="355"/>
                    <a:pt x="928" y="355"/>
                  </a:cubicBezTo>
                  <a:cubicBezTo>
                    <a:pt x="943" y="369"/>
                    <a:pt x="962" y="377"/>
                    <a:pt x="984" y="377"/>
                  </a:cubicBezTo>
                  <a:lnTo>
                    <a:pt x="985" y="378"/>
                  </a:lnTo>
                  <a:close/>
                  <a:moveTo>
                    <a:pt x="682" y="345"/>
                  </a:moveTo>
                  <a:cubicBezTo>
                    <a:pt x="688" y="356"/>
                    <a:pt x="698" y="368"/>
                    <a:pt x="705" y="374"/>
                  </a:cubicBezTo>
                  <a:cubicBezTo>
                    <a:pt x="687" y="372"/>
                    <a:pt x="670" y="359"/>
                    <a:pt x="660" y="345"/>
                  </a:cubicBezTo>
                  <a:cubicBezTo>
                    <a:pt x="660" y="338"/>
                    <a:pt x="669" y="334"/>
                    <a:pt x="672" y="329"/>
                  </a:cubicBezTo>
                  <a:cubicBezTo>
                    <a:pt x="680" y="332"/>
                    <a:pt x="677" y="341"/>
                    <a:pt x="682" y="345"/>
                  </a:cubicBezTo>
                  <a:close/>
                  <a:moveTo>
                    <a:pt x="796" y="264"/>
                  </a:moveTo>
                  <a:cubicBezTo>
                    <a:pt x="800" y="272"/>
                    <a:pt x="798" y="281"/>
                    <a:pt x="802" y="290"/>
                  </a:cubicBezTo>
                  <a:cubicBezTo>
                    <a:pt x="799" y="294"/>
                    <a:pt x="795" y="290"/>
                    <a:pt x="793" y="289"/>
                  </a:cubicBezTo>
                  <a:cubicBezTo>
                    <a:pt x="773" y="264"/>
                    <a:pt x="748" y="242"/>
                    <a:pt x="718" y="234"/>
                  </a:cubicBezTo>
                  <a:cubicBezTo>
                    <a:pt x="717" y="229"/>
                    <a:pt x="721" y="225"/>
                    <a:pt x="724" y="222"/>
                  </a:cubicBezTo>
                  <a:cubicBezTo>
                    <a:pt x="754" y="219"/>
                    <a:pt x="782" y="238"/>
                    <a:pt x="796" y="264"/>
                  </a:cubicBezTo>
                  <a:close/>
                  <a:moveTo>
                    <a:pt x="775" y="133"/>
                  </a:moveTo>
                  <a:cubicBezTo>
                    <a:pt x="771" y="140"/>
                    <a:pt x="761" y="142"/>
                    <a:pt x="754" y="140"/>
                  </a:cubicBezTo>
                  <a:cubicBezTo>
                    <a:pt x="751" y="138"/>
                    <a:pt x="748" y="135"/>
                    <a:pt x="746" y="132"/>
                  </a:cubicBezTo>
                  <a:cubicBezTo>
                    <a:pt x="754" y="127"/>
                    <a:pt x="768" y="125"/>
                    <a:pt x="775" y="133"/>
                  </a:cubicBezTo>
                  <a:close/>
                  <a:moveTo>
                    <a:pt x="668" y="105"/>
                  </a:moveTo>
                  <a:cubicBezTo>
                    <a:pt x="683" y="119"/>
                    <a:pt x="701" y="132"/>
                    <a:pt x="697" y="154"/>
                  </a:cubicBezTo>
                  <a:cubicBezTo>
                    <a:pt x="700" y="159"/>
                    <a:pt x="694" y="173"/>
                    <a:pt x="703" y="172"/>
                  </a:cubicBezTo>
                  <a:cubicBezTo>
                    <a:pt x="715" y="151"/>
                    <a:pt x="715" y="151"/>
                    <a:pt x="715" y="151"/>
                  </a:cubicBezTo>
                  <a:cubicBezTo>
                    <a:pt x="741" y="164"/>
                    <a:pt x="767" y="145"/>
                    <a:pt x="791" y="136"/>
                  </a:cubicBezTo>
                  <a:cubicBezTo>
                    <a:pt x="798" y="158"/>
                    <a:pt x="794" y="181"/>
                    <a:pt x="781" y="199"/>
                  </a:cubicBezTo>
                  <a:cubicBezTo>
                    <a:pt x="751" y="216"/>
                    <a:pt x="751" y="216"/>
                    <a:pt x="751" y="216"/>
                  </a:cubicBezTo>
                  <a:cubicBezTo>
                    <a:pt x="719" y="215"/>
                    <a:pt x="719" y="215"/>
                    <a:pt x="719" y="215"/>
                  </a:cubicBezTo>
                  <a:cubicBezTo>
                    <a:pt x="715" y="212"/>
                    <a:pt x="716" y="206"/>
                    <a:pt x="714" y="202"/>
                  </a:cubicBezTo>
                  <a:cubicBezTo>
                    <a:pt x="721" y="187"/>
                    <a:pt x="737" y="177"/>
                    <a:pt x="743" y="163"/>
                  </a:cubicBezTo>
                  <a:cubicBezTo>
                    <a:pt x="739" y="163"/>
                    <a:pt x="739" y="163"/>
                    <a:pt x="739" y="163"/>
                  </a:cubicBezTo>
                  <a:cubicBezTo>
                    <a:pt x="716" y="187"/>
                    <a:pt x="716" y="187"/>
                    <a:pt x="716" y="187"/>
                  </a:cubicBezTo>
                  <a:cubicBezTo>
                    <a:pt x="714" y="187"/>
                    <a:pt x="711" y="183"/>
                    <a:pt x="709" y="186"/>
                  </a:cubicBezTo>
                  <a:cubicBezTo>
                    <a:pt x="707" y="190"/>
                    <a:pt x="707" y="190"/>
                    <a:pt x="707" y="190"/>
                  </a:cubicBezTo>
                  <a:cubicBezTo>
                    <a:pt x="711" y="192"/>
                    <a:pt x="711" y="192"/>
                    <a:pt x="711" y="192"/>
                  </a:cubicBezTo>
                  <a:cubicBezTo>
                    <a:pt x="710" y="193"/>
                    <a:pt x="710" y="193"/>
                    <a:pt x="710" y="193"/>
                  </a:cubicBezTo>
                  <a:cubicBezTo>
                    <a:pt x="699" y="186"/>
                    <a:pt x="687" y="185"/>
                    <a:pt x="676" y="183"/>
                  </a:cubicBezTo>
                  <a:cubicBezTo>
                    <a:pt x="671" y="153"/>
                    <a:pt x="664" y="124"/>
                    <a:pt x="653" y="95"/>
                  </a:cubicBezTo>
                  <a:cubicBezTo>
                    <a:pt x="658" y="96"/>
                    <a:pt x="665" y="101"/>
                    <a:pt x="668" y="105"/>
                  </a:cubicBezTo>
                  <a:close/>
                  <a:moveTo>
                    <a:pt x="684" y="191"/>
                  </a:moveTo>
                  <a:cubicBezTo>
                    <a:pt x="684" y="192"/>
                    <a:pt x="682" y="193"/>
                    <a:pt x="680" y="192"/>
                  </a:cubicBezTo>
                  <a:cubicBezTo>
                    <a:pt x="681" y="190"/>
                    <a:pt x="681" y="190"/>
                    <a:pt x="681" y="190"/>
                  </a:cubicBezTo>
                  <a:lnTo>
                    <a:pt x="684" y="191"/>
                  </a:lnTo>
                  <a:close/>
                  <a:moveTo>
                    <a:pt x="671" y="192"/>
                  </a:moveTo>
                  <a:cubicBezTo>
                    <a:pt x="669" y="200"/>
                    <a:pt x="660" y="197"/>
                    <a:pt x="655" y="201"/>
                  </a:cubicBezTo>
                  <a:cubicBezTo>
                    <a:pt x="654" y="197"/>
                    <a:pt x="662" y="192"/>
                    <a:pt x="667" y="191"/>
                  </a:cubicBezTo>
                  <a:cubicBezTo>
                    <a:pt x="668" y="191"/>
                    <a:pt x="670" y="190"/>
                    <a:pt x="671" y="192"/>
                  </a:cubicBezTo>
                  <a:close/>
                  <a:moveTo>
                    <a:pt x="628" y="125"/>
                  </a:moveTo>
                  <a:cubicBezTo>
                    <a:pt x="634" y="117"/>
                    <a:pt x="639" y="107"/>
                    <a:pt x="646" y="100"/>
                  </a:cubicBezTo>
                  <a:cubicBezTo>
                    <a:pt x="652" y="114"/>
                    <a:pt x="652" y="114"/>
                    <a:pt x="652" y="114"/>
                  </a:cubicBezTo>
                  <a:cubicBezTo>
                    <a:pt x="660" y="135"/>
                    <a:pt x="669" y="160"/>
                    <a:pt x="667" y="183"/>
                  </a:cubicBezTo>
                  <a:cubicBezTo>
                    <a:pt x="658" y="187"/>
                    <a:pt x="649" y="200"/>
                    <a:pt x="640" y="192"/>
                  </a:cubicBezTo>
                  <a:cubicBezTo>
                    <a:pt x="624" y="176"/>
                    <a:pt x="618" y="146"/>
                    <a:pt x="628" y="125"/>
                  </a:cubicBezTo>
                  <a:close/>
                  <a:moveTo>
                    <a:pt x="650" y="204"/>
                  </a:moveTo>
                  <a:cubicBezTo>
                    <a:pt x="643" y="211"/>
                    <a:pt x="642" y="224"/>
                    <a:pt x="641" y="233"/>
                  </a:cubicBezTo>
                  <a:cubicBezTo>
                    <a:pt x="636" y="228"/>
                    <a:pt x="639" y="217"/>
                    <a:pt x="641" y="211"/>
                  </a:cubicBezTo>
                  <a:cubicBezTo>
                    <a:pt x="643" y="206"/>
                    <a:pt x="645" y="203"/>
                    <a:pt x="650" y="204"/>
                  </a:cubicBezTo>
                  <a:close/>
                  <a:moveTo>
                    <a:pt x="565" y="182"/>
                  </a:moveTo>
                  <a:cubicBezTo>
                    <a:pt x="582" y="176"/>
                    <a:pt x="606" y="171"/>
                    <a:pt x="623" y="182"/>
                  </a:cubicBezTo>
                  <a:cubicBezTo>
                    <a:pt x="638" y="202"/>
                    <a:pt x="638" y="202"/>
                    <a:pt x="638" y="202"/>
                  </a:cubicBezTo>
                  <a:cubicBezTo>
                    <a:pt x="638" y="206"/>
                    <a:pt x="635" y="210"/>
                    <a:pt x="632" y="211"/>
                  </a:cubicBezTo>
                  <a:cubicBezTo>
                    <a:pt x="617" y="206"/>
                    <a:pt x="602" y="202"/>
                    <a:pt x="585" y="203"/>
                  </a:cubicBezTo>
                  <a:cubicBezTo>
                    <a:pt x="544" y="199"/>
                    <a:pt x="544" y="199"/>
                    <a:pt x="544" y="199"/>
                  </a:cubicBezTo>
                  <a:cubicBezTo>
                    <a:pt x="546" y="191"/>
                    <a:pt x="557" y="187"/>
                    <a:pt x="565" y="182"/>
                  </a:cubicBezTo>
                  <a:close/>
                  <a:moveTo>
                    <a:pt x="556" y="238"/>
                  </a:moveTo>
                  <a:cubicBezTo>
                    <a:pt x="544" y="230"/>
                    <a:pt x="540" y="218"/>
                    <a:pt x="530" y="209"/>
                  </a:cubicBezTo>
                  <a:cubicBezTo>
                    <a:pt x="542" y="204"/>
                    <a:pt x="558" y="208"/>
                    <a:pt x="571" y="208"/>
                  </a:cubicBezTo>
                  <a:cubicBezTo>
                    <a:pt x="591" y="210"/>
                    <a:pt x="613" y="207"/>
                    <a:pt x="629" y="220"/>
                  </a:cubicBezTo>
                  <a:cubicBezTo>
                    <a:pt x="633" y="228"/>
                    <a:pt x="634" y="242"/>
                    <a:pt x="623" y="246"/>
                  </a:cubicBezTo>
                  <a:cubicBezTo>
                    <a:pt x="601" y="253"/>
                    <a:pt x="573" y="253"/>
                    <a:pt x="556" y="238"/>
                  </a:cubicBezTo>
                  <a:close/>
                  <a:moveTo>
                    <a:pt x="613" y="270"/>
                  </a:moveTo>
                  <a:cubicBezTo>
                    <a:pt x="619" y="260"/>
                    <a:pt x="626" y="245"/>
                    <a:pt x="638" y="247"/>
                  </a:cubicBezTo>
                  <a:cubicBezTo>
                    <a:pt x="641" y="251"/>
                    <a:pt x="650" y="260"/>
                    <a:pt x="653" y="250"/>
                  </a:cubicBezTo>
                  <a:cubicBezTo>
                    <a:pt x="657" y="249"/>
                    <a:pt x="655" y="254"/>
                    <a:pt x="658" y="256"/>
                  </a:cubicBezTo>
                  <a:cubicBezTo>
                    <a:pt x="660" y="251"/>
                    <a:pt x="670" y="256"/>
                    <a:pt x="669" y="249"/>
                  </a:cubicBezTo>
                  <a:cubicBezTo>
                    <a:pt x="668" y="248"/>
                    <a:pt x="665" y="247"/>
                    <a:pt x="664" y="246"/>
                  </a:cubicBezTo>
                  <a:cubicBezTo>
                    <a:pt x="665" y="240"/>
                    <a:pt x="670" y="238"/>
                    <a:pt x="675" y="238"/>
                  </a:cubicBezTo>
                  <a:cubicBezTo>
                    <a:pt x="685" y="238"/>
                    <a:pt x="695" y="240"/>
                    <a:pt x="703" y="246"/>
                  </a:cubicBezTo>
                  <a:cubicBezTo>
                    <a:pt x="706" y="244"/>
                    <a:pt x="701" y="241"/>
                    <a:pt x="700" y="239"/>
                  </a:cubicBezTo>
                  <a:cubicBezTo>
                    <a:pt x="710" y="229"/>
                    <a:pt x="719" y="245"/>
                    <a:pt x="730" y="245"/>
                  </a:cubicBezTo>
                  <a:cubicBezTo>
                    <a:pt x="752" y="252"/>
                    <a:pt x="769" y="273"/>
                    <a:pt x="786" y="288"/>
                  </a:cubicBezTo>
                  <a:cubicBezTo>
                    <a:pt x="785" y="293"/>
                    <a:pt x="793" y="293"/>
                    <a:pt x="789" y="297"/>
                  </a:cubicBezTo>
                  <a:cubicBezTo>
                    <a:pt x="767" y="297"/>
                    <a:pt x="740" y="305"/>
                    <a:pt x="722" y="290"/>
                  </a:cubicBezTo>
                  <a:cubicBezTo>
                    <a:pt x="711" y="283"/>
                    <a:pt x="702" y="271"/>
                    <a:pt x="695" y="261"/>
                  </a:cubicBezTo>
                  <a:cubicBezTo>
                    <a:pt x="692" y="262"/>
                    <a:pt x="692" y="262"/>
                    <a:pt x="692" y="262"/>
                  </a:cubicBezTo>
                  <a:cubicBezTo>
                    <a:pt x="691" y="289"/>
                    <a:pt x="681" y="317"/>
                    <a:pt x="657" y="334"/>
                  </a:cubicBezTo>
                  <a:cubicBezTo>
                    <a:pt x="648" y="340"/>
                    <a:pt x="637" y="339"/>
                    <a:pt x="630" y="349"/>
                  </a:cubicBezTo>
                  <a:cubicBezTo>
                    <a:pt x="626" y="332"/>
                    <a:pt x="632" y="313"/>
                    <a:pt x="637" y="295"/>
                  </a:cubicBezTo>
                  <a:cubicBezTo>
                    <a:pt x="641" y="283"/>
                    <a:pt x="652" y="272"/>
                    <a:pt x="658" y="260"/>
                  </a:cubicBezTo>
                  <a:cubicBezTo>
                    <a:pt x="656" y="259"/>
                    <a:pt x="656" y="259"/>
                    <a:pt x="656" y="259"/>
                  </a:cubicBezTo>
                  <a:cubicBezTo>
                    <a:pt x="632" y="281"/>
                    <a:pt x="623" y="313"/>
                    <a:pt x="621" y="347"/>
                  </a:cubicBezTo>
                  <a:cubicBezTo>
                    <a:pt x="619" y="348"/>
                    <a:pt x="616" y="344"/>
                    <a:pt x="615" y="341"/>
                  </a:cubicBezTo>
                  <a:cubicBezTo>
                    <a:pt x="601" y="322"/>
                    <a:pt x="600" y="289"/>
                    <a:pt x="613" y="270"/>
                  </a:cubicBezTo>
                  <a:close/>
                  <a:moveTo>
                    <a:pt x="650" y="348"/>
                  </a:moveTo>
                  <a:cubicBezTo>
                    <a:pt x="649" y="349"/>
                    <a:pt x="649" y="349"/>
                    <a:pt x="649" y="349"/>
                  </a:cubicBezTo>
                  <a:cubicBezTo>
                    <a:pt x="647" y="348"/>
                    <a:pt x="647" y="348"/>
                    <a:pt x="647" y="348"/>
                  </a:cubicBezTo>
                  <a:cubicBezTo>
                    <a:pt x="648" y="348"/>
                    <a:pt x="649" y="347"/>
                    <a:pt x="650" y="348"/>
                  </a:cubicBezTo>
                  <a:close/>
                  <a:moveTo>
                    <a:pt x="572" y="301"/>
                  </a:moveTo>
                  <a:cubicBezTo>
                    <a:pt x="574" y="294"/>
                    <a:pt x="573" y="288"/>
                    <a:pt x="578" y="283"/>
                  </a:cubicBezTo>
                  <a:cubicBezTo>
                    <a:pt x="587" y="287"/>
                    <a:pt x="585" y="296"/>
                    <a:pt x="585" y="304"/>
                  </a:cubicBezTo>
                  <a:cubicBezTo>
                    <a:pt x="583" y="311"/>
                    <a:pt x="583" y="317"/>
                    <a:pt x="578" y="324"/>
                  </a:cubicBezTo>
                  <a:cubicBezTo>
                    <a:pt x="571" y="319"/>
                    <a:pt x="571" y="308"/>
                    <a:pt x="572" y="301"/>
                  </a:cubicBezTo>
                  <a:close/>
                  <a:moveTo>
                    <a:pt x="567" y="337"/>
                  </a:moveTo>
                  <a:cubicBezTo>
                    <a:pt x="562" y="331"/>
                    <a:pt x="558" y="323"/>
                    <a:pt x="557" y="315"/>
                  </a:cubicBezTo>
                  <a:cubicBezTo>
                    <a:pt x="562" y="306"/>
                    <a:pt x="562" y="306"/>
                    <a:pt x="562" y="306"/>
                  </a:cubicBezTo>
                  <a:cubicBezTo>
                    <a:pt x="569" y="314"/>
                    <a:pt x="566" y="328"/>
                    <a:pt x="573" y="336"/>
                  </a:cubicBezTo>
                  <a:cubicBezTo>
                    <a:pt x="573" y="341"/>
                    <a:pt x="569" y="338"/>
                    <a:pt x="567" y="337"/>
                  </a:cubicBezTo>
                  <a:close/>
                  <a:moveTo>
                    <a:pt x="563" y="370"/>
                  </a:moveTo>
                  <a:cubicBezTo>
                    <a:pt x="574" y="357"/>
                    <a:pt x="591" y="355"/>
                    <a:pt x="607" y="350"/>
                  </a:cubicBezTo>
                  <a:cubicBezTo>
                    <a:pt x="610" y="350"/>
                    <a:pt x="614" y="352"/>
                    <a:pt x="615" y="356"/>
                  </a:cubicBezTo>
                  <a:cubicBezTo>
                    <a:pt x="609" y="383"/>
                    <a:pt x="571" y="402"/>
                    <a:pt x="584" y="433"/>
                  </a:cubicBezTo>
                  <a:cubicBezTo>
                    <a:pt x="589" y="449"/>
                    <a:pt x="609" y="454"/>
                    <a:pt x="618" y="468"/>
                  </a:cubicBezTo>
                  <a:cubicBezTo>
                    <a:pt x="620" y="469"/>
                    <a:pt x="623" y="468"/>
                    <a:pt x="624" y="466"/>
                  </a:cubicBezTo>
                  <a:cubicBezTo>
                    <a:pt x="616" y="447"/>
                    <a:pt x="634" y="430"/>
                    <a:pt x="630" y="409"/>
                  </a:cubicBezTo>
                  <a:cubicBezTo>
                    <a:pt x="628" y="396"/>
                    <a:pt x="621" y="385"/>
                    <a:pt x="615" y="374"/>
                  </a:cubicBezTo>
                  <a:cubicBezTo>
                    <a:pt x="615" y="370"/>
                    <a:pt x="618" y="366"/>
                    <a:pt x="621" y="364"/>
                  </a:cubicBezTo>
                  <a:cubicBezTo>
                    <a:pt x="630" y="370"/>
                    <a:pt x="630" y="357"/>
                    <a:pt x="637" y="354"/>
                  </a:cubicBezTo>
                  <a:cubicBezTo>
                    <a:pt x="672" y="363"/>
                    <a:pt x="700" y="388"/>
                    <a:pt x="737" y="391"/>
                  </a:cubicBezTo>
                  <a:cubicBezTo>
                    <a:pt x="749" y="393"/>
                    <a:pt x="763" y="389"/>
                    <a:pt x="771" y="394"/>
                  </a:cubicBezTo>
                  <a:cubicBezTo>
                    <a:pt x="766" y="403"/>
                    <a:pt x="754" y="410"/>
                    <a:pt x="749" y="420"/>
                  </a:cubicBezTo>
                  <a:cubicBezTo>
                    <a:pt x="738" y="431"/>
                    <a:pt x="722" y="440"/>
                    <a:pt x="707" y="434"/>
                  </a:cubicBezTo>
                  <a:cubicBezTo>
                    <a:pt x="694" y="407"/>
                    <a:pt x="660" y="411"/>
                    <a:pt x="644" y="389"/>
                  </a:cubicBezTo>
                  <a:cubicBezTo>
                    <a:pt x="641" y="387"/>
                    <a:pt x="638" y="391"/>
                    <a:pt x="638" y="394"/>
                  </a:cubicBezTo>
                  <a:cubicBezTo>
                    <a:pt x="647" y="436"/>
                    <a:pt x="647" y="436"/>
                    <a:pt x="647" y="436"/>
                  </a:cubicBezTo>
                  <a:cubicBezTo>
                    <a:pt x="657" y="451"/>
                    <a:pt x="674" y="458"/>
                    <a:pt x="691" y="455"/>
                  </a:cubicBezTo>
                  <a:cubicBezTo>
                    <a:pt x="706" y="456"/>
                    <a:pt x="714" y="438"/>
                    <a:pt x="730" y="442"/>
                  </a:cubicBezTo>
                  <a:cubicBezTo>
                    <a:pt x="730" y="447"/>
                    <a:pt x="724" y="451"/>
                    <a:pt x="722" y="456"/>
                  </a:cubicBezTo>
                  <a:cubicBezTo>
                    <a:pt x="717" y="468"/>
                    <a:pt x="718" y="480"/>
                    <a:pt x="723" y="491"/>
                  </a:cubicBezTo>
                  <a:cubicBezTo>
                    <a:pt x="730" y="505"/>
                    <a:pt x="745" y="510"/>
                    <a:pt x="756" y="520"/>
                  </a:cubicBezTo>
                  <a:cubicBezTo>
                    <a:pt x="766" y="519"/>
                    <a:pt x="757" y="508"/>
                    <a:pt x="759" y="503"/>
                  </a:cubicBezTo>
                  <a:cubicBezTo>
                    <a:pt x="776" y="466"/>
                    <a:pt x="727" y="425"/>
                    <a:pt x="776" y="401"/>
                  </a:cubicBezTo>
                  <a:cubicBezTo>
                    <a:pt x="785" y="390"/>
                    <a:pt x="799" y="386"/>
                    <a:pt x="814" y="389"/>
                  </a:cubicBezTo>
                  <a:cubicBezTo>
                    <a:pt x="811" y="404"/>
                    <a:pt x="793" y="407"/>
                    <a:pt x="788" y="420"/>
                  </a:cubicBezTo>
                  <a:cubicBezTo>
                    <a:pt x="785" y="438"/>
                    <a:pt x="800" y="457"/>
                    <a:pt x="786" y="472"/>
                  </a:cubicBezTo>
                  <a:cubicBezTo>
                    <a:pt x="786" y="475"/>
                    <a:pt x="788" y="476"/>
                    <a:pt x="790" y="476"/>
                  </a:cubicBezTo>
                  <a:cubicBezTo>
                    <a:pt x="828" y="455"/>
                    <a:pt x="795" y="404"/>
                    <a:pt x="832" y="383"/>
                  </a:cubicBezTo>
                  <a:cubicBezTo>
                    <a:pt x="860" y="372"/>
                    <a:pt x="882" y="352"/>
                    <a:pt x="905" y="330"/>
                  </a:cubicBezTo>
                  <a:cubicBezTo>
                    <a:pt x="907" y="344"/>
                    <a:pt x="906" y="363"/>
                    <a:pt x="889" y="368"/>
                  </a:cubicBezTo>
                  <a:cubicBezTo>
                    <a:pt x="851" y="383"/>
                    <a:pt x="843" y="425"/>
                    <a:pt x="826" y="456"/>
                  </a:cubicBezTo>
                  <a:cubicBezTo>
                    <a:pt x="828" y="458"/>
                    <a:pt x="828" y="458"/>
                    <a:pt x="828" y="458"/>
                  </a:cubicBezTo>
                  <a:cubicBezTo>
                    <a:pt x="845" y="437"/>
                    <a:pt x="877" y="447"/>
                    <a:pt x="892" y="425"/>
                  </a:cubicBezTo>
                  <a:cubicBezTo>
                    <a:pt x="916" y="402"/>
                    <a:pt x="908" y="367"/>
                    <a:pt x="913" y="336"/>
                  </a:cubicBezTo>
                  <a:cubicBezTo>
                    <a:pt x="916" y="333"/>
                    <a:pt x="918" y="339"/>
                    <a:pt x="919" y="341"/>
                  </a:cubicBezTo>
                  <a:cubicBezTo>
                    <a:pt x="922" y="361"/>
                    <a:pt x="926" y="388"/>
                    <a:pt x="949" y="393"/>
                  </a:cubicBezTo>
                  <a:cubicBezTo>
                    <a:pt x="972" y="399"/>
                    <a:pt x="987" y="380"/>
                    <a:pt x="1009" y="382"/>
                  </a:cubicBezTo>
                  <a:cubicBezTo>
                    <a:pt x="1004" y="372"/>
                    <a:pt x="996" y="360"/>
                    <a:pt x="990" y="350"/>
                  </a:cubicBezTo>
                  <a:cubicBezTo>
                    <a:pt x="1000" y="321"/>
                    <a:pt x="1013" y="286"/>
                    <a:pt x="993" y="258"/>
                  </a:cubicBezTo>
                  <a:cubicBezTo>
                    <a:pt x="969" y="241"/>
                    <a:pt x="969" y="241"/>
                    <a:pt x="969" y="241"/>
                  </a:cubicBezTo>
                  <a:cubicBezTo>
                    <a:pt x="947" y="214"/>
                    <a:pt x="947" y="214"/>
                    <a:pt x="947" y="214"/>
                  </a:cubicBezTo>
                  <a:cubicBezTo>
                    <a:pt x="944" y="195"/>
                    <a:pt x="946" y="177"/>
                    <a:pt x="946" y="160"/>
                  </a:cubicBezTo>
                  <a:cubicBezTo>
                    <a:pt x="971" y="184"/>
                    <a:pt x="1000" y="202"/>
                    <a:pt x="1031" y="215"/>
                  </a:cubicBezTo>
                  <a:cubicBezTo>
                    <a:pt x="1045" y="227"/>
                    <a:pt x="1036" y="245"/>
                    <a:pt x="1036" y="260"/>
                  </a:cubicBezTo>
                  <a:cubicBezTo>
                    <a:pt x="1033" y="282"/>
                    <a:pt x="1045" y="300"/>
                    <a:pt x="1060" y="314"/>
                  </a:cubicBezTo>
                  <a:cubicBezTo>
                    <a:pt x="1061" y="317"/>
                    <a:pt x="1063" y="322"/>
                    <a:pt x="1060" y="327"/>
                  </a:cubicBezTo>
                  <a:cubicBezTo>
                    <a:pt x="1045" y="333"/>
                    <a:pt x="1031" y="325"/>
                    <a:pt x="1015" y="328"/>
                  </a:cubicBezTo>
                  <a:cubicBezTo>
                    <a:pt x="1012" y="373"/>
                    <a:pt x="1014" y="422"/>
                    <a:pt x="973" y="449"/>
                  </a:cubicBezTo>
                  <a:cubicBezTo>
                    <a:pt x="942" y="474"/>
                    <a:pt x="895" y="466"/>
                    <a:pt x="858" y="475"/>
                  </a:cubicBezTo>
                  <a:cubicBezTo>
                    <a:pt x="830" y="481"/>
                    <a:pt x="804" y="491"/>
                    <a:pt x="781" y="506"/>
                  </a:cubicBezTo>
                  <a:cubicBezTo>
                    <a:pt x="770" y="516"/>
                    <a:pt x="759" y="526"/>
                    <a:pt x="750" y="539"/>
                  </a:cubicBezTo>
                  <a:cubicBezTo>
                    <a:pt x="740" y="527"/>
                    <a:pt x="726" y="512"/>
                    <a:pt x="712" y="501"/>
                  </a:cubicBezTo>
                  <a:cubicBezTo>
                    <a:pt x="688" y="484"/>
                    <a:pt x="657" y="482"/>
                    <a:pt x="628" y="475"/>
                  </a:cubicBezTo>
                  <a:cubicBezTo>
                    <a:pt x="590" y="469"/>
                    <a:pt x="549" y="465"/>
                    <a:pt x="522" y="437"/>
                  </a:cubicBezTo>
                  <a:cubicBezTo>
                    <a:pt x="527" y="429"/>
                    <a:pt x="537" y="425"/>
                    <a:pt x="544" y="418"/>
                  </a:cubicBezTo>
                  <a:cubicBezTo>
                    <a:pt x="559" y="406"/>
                    <a:pt x="564" y="388"/>
                    <a:pt x="563" y="370"/>
                  </a:cubicBezTo>
                  <a:close/>
                  <a:moveTo>
                    <a:pt x="625" y="417"/>
                  </a:moveTo>
                  <a:cubicBezTo>
                    <a:pt x="622" y="429"/>
                    <a:pt x="622" y="440"/>
                    <a:pt x="614" y="450"/>
                  </a:cubicBezTo>
                  <a:cubicBezTo>
                    <a:pt x="602" y="433"/>
                    <a:pt x="598" y="402"/>
                    <a:pt x="610" y="384"/>
                  </a:cubicBezTo>
                  <a:cubicBezTo>
                    <a:pt x="620" y="390"/>
                    <a:pt x="622" y="407"/>
                    <a:pt x="625" y="417"/>
                  </a:cubicBezTo>
                  <a:close/>
                  <a:moveTo>
                    <a:pt x="601" y="442"/>
                  </a:moveTo>
                  <a:cubicBezTo>
                    <a:pt x="595" y="441"/>
                    <a:pt x="591" y="431"/>
                    <a:pt x="589" y="426"/>
                  </a:cubicBezTo>
                  <a:cubicBezTo>
                    <a:pt x="586" y="416"/>
                    <a:pt x="590" y="408"/>
                    <a:pt x="595" y="400"/>
                  </a:cubicBezTo>
                  <a:cubicBezTo>
                    <a:pt x="597" y="402"/>
                    <a:pt x="597" y="402"/>
                    <a:pt x="597" y="402"/>
                  </a:cubicBezTo>
                  <a:cubicBezTo>
                    <a:pt x="598" y="415"/>
                    <a:pt x="596" y="431"/>
                    <a:pt x="601" y="442"/>
                  </a:cubicBezTo>
                  <a:close/>
                  <a:moveTo>
                    <a:pt x="740" y="479"/>
                  </a:moveTo>
                  <a:cubicBezTo>
                    <a:pt x="739" y="465"/>
                    <a:pt x="736" y="450"/>
                    <a:pt x="745" y="439"/>
                  </a:cubicBezTo>
                  <a:cubicBezTo>
                    <a:pt x="755" y="454"/>
                    <a:pt x="757" y="478"/>
                    <a:pt x="754" y="497"/>
                  </a:cubicBezTo>
                  <a:cubicBezTo>
                    <a:pt x="744" y="498"/>
                    <a:pt x="744" y="486"/>
                    <a:pt x="740" y="479"/>
                  </a:cubicBezTo>
                  <a:close/>
                  <a:moveTo>
                    <a:pt x="742" y="501"/>
                  </a:moveTo>
                  <a:cubicBezTo>
                    <a:pt x="732" y="498"/>
                    <a:pt x="727" y="487"/>
                    <a:pt x="725" y="477"/>
                  </a:cubicBezTo>
                  <a:cubicBezTo>
                    <a:pt x="725" y="470"/>
                    <a:pt x="727" y="462"/>
                    <a:pt x="729" y="456"/>
                  </a:cubicBezTo>
                  <a:cubicBezTo>
                    <a:pt x="737" y="464"/>
                    <a:pt x="731" y="477"/>
                    <a:pt x="737" y="486"/>
                  </a:cubicBezTo>
                  <a:cubicBezTo>
                    <a:pt x="740" y="490"/>
                    <a:pt x="741" y="498"/>
                    <a:pt x="742" y="501"/>
                  </a:cubicBezTo>
                  <a:close/>
                  <a:moveTo>
                    <a:pt x="701" y="445"/>
                  </a:moveTo>
                  <a:cubicBezTo>
                    <a:pt x="695" y="451"/>
                    <a:pt x="684" y="450"/>
                    <a:pt x="675" y="449"/>
                  </a:cubicBezTo>
                  <a:cubicBezTo>
                    <a:pt x="666" y="447"/>
                    <a:pt x="655" y="439"/>
                    <a:pt x="651" y="430"/>
                  </a:cubicBezTo>
                  <a:cubicBezTo>
                    <a:pt x="653" y="423"/>
                    <a:pt x="653" y="423"/>
                    <a:pt x="653" y="423"/>
                  </a:cubicBezTo>
                  <a:cubicBezTo>
                    <a:pt x="668" y="433"/>
                    <a:pt x="684" y="441"/>
                    <a:pt x="701" y="445"/>
                  </a:cubicBezTo>
                  <a:close/>
                  <a:moveTo>
                    <a:pt x="654" y="409"/>
                  </a:moveTo>
                  <a:cubicBezTo>
                    <a:pt x="671" y="409"/>
                    <a:pt x="687" y="420"/>
                    <a:pt x="697" y="433"/>
                  </a:cubicBezTo>
                  <a:cubicBezTo>
                    <a:pt x="692" y="437"/>
                    <a:pt x="683" y="433"/>
                    <a:pt x="677" y="429"/>
                  </a:cubicBezTo>
                  <a:cubicBezTo>
                    <a:pt x="667" y="426"/>
                    <a:pt x="655" y="420"/>
                    <a:pt x="654" y="409"/>
                  </a:cubicBezTo>
                  <a:close/>
                  <a:moveTo>
                    <a:pt x="806" y="412"/>
                  </a:moveTo>
                  <a:cubicBezTo>
                    <a:pt x="806" y="428"/>
                    <a:pt x="807" y="440"/>
                    <a:pt x="801" y="455"/>
                  </a:cubicBezTo>
                  <a:cubicBezTo>
                    <a:pt x="797" y="445"/>
                    <a:pt x="789" y="431"/>
                    <a:pt x="796" y="419"/>
                  </a:cubicBezTo>
                  <a:cubicBezTo>
                    <a:pt x="799" y="417"/>
                    <a:pt x="801" y="410"/>
                    <a:pt x="806" y="412"/>
                  </a:cubicBezTo>
                  <a:close/>
                  <a:moveTo>
                    <a:pt x="890" y="410"/>
                  </a:moveTo>
                  <a:cubicBezTo>
                    <a:pt x="902" y="394"/>
                    <a:pt x="902" y="394"/>
                    <a:pt x="902" y="394"/>
                  </a:cubicBezTo>
                  <a:cubicBezTo>
                    <a:pt x="904" y="407"/>
                    <a:pt x="892" y="417"/>
                    <a:pt x="883" y="427"/>
                  </a:cubicBezTo>
                  <a:cubicBezTo>
                    <a:pt x="866" y="436"/>
                    <a:pt x="866" y="436"/>
                    <a:pt x="866" y="436"/>
                  </a:cubicBezTo>
                  <a:cubicBezTo>
                    <a:pt x="872" y="428"/>
                    <a:pt x="883" y="419"/>
                    <a:pt x="890" y="410"/>
                  </a:cubicBezTo>
                  <a:close/>
                  <a:moveTo>
                    <a:pt x="843" y="439"/>
                  </a:moveTo>
                  <a:cubicBezTo>
                    <a:pt x="851" y="412"/>
                    <a:pt x="867" y="379"/>
                    <a:pt x="898" y="369"/>
                  </a:cubicBezTo>
                  <a:cubicBezTo>
                    <a:pt x="904" y="370"/>
                    <a:pt x="900" y="376"/>
                    <a:pt x="899" y="379"/>
                  </a:cubicBezTo>
                  <a:cubicBezTo>
                    <a:pt x="892" y="405"/>
                    <a:pt x="868" y="429"/>
                    <a:pt x="843" y="439"/>
                  </a:cubicBezTo>
                  <a:close/>
                  <a:moveTo>
                    <a:pt x="554" y="379"/>
                  </a:moveTo>
                  <a:cubicBezTo>
                    <a:pt x="559" y="393"/>
                    <a:pt x="549" y="404"/>
                    <a:pt x="540" y="415"/>
                  </a:cubicBezTo>
                  <a:cubicBezTo>
                    <a:pt x="535" y="418"/>
                    <a:pt x="531" y="422"/>
                    <a:pt x="526" y="423"/>
                  </a:cubicBezTo>
                  <a:cubicBezTo>
                    <a:pt x="529" y="408"/>
                    <a:pt x="539" y="392"/>
                    <a:pt x="552" y="379"/>
                  </a:cubicBezTo>
                  <a:lnTo>
                    <a:pt x="554" y="379"/>
                  </a:lnTo>
                  <a:close/>
                  <a:moveTo>
                    <a:pt x="526" y="391"/>
                  </a:moveTo>
                  <a:cubicBezTo>
                    <a:pt x="530" y="389"/>
                    <a:pt x="532" y="384"/>
                    <a:pt x="537" y="383"/>
                  </a:cubicBezTo>
                  <a:cubicBezTo>
                    <a:pt x="534" y="393"/>
                    <a:pt x="526" y="403"/>
                    <a:pt x="520" y="413"/>
                  </a:cubicBezTo>
                  <a:cubicBezTo>
                    <a:pt x="519" y="414"/>
                    <a:pt x="519" y="414"/>
                    <a:pt x="519" y="414"/>
                  </a:cubicBezTo>
                  <a:cubicBezTo>
                    <a:pt x="516" y="407"/>
                    <a:pt x="522" y="399"/>
                    <a:pt x="526" y="391"/>
                  </a:cubicBezTo>
                  <a:close/>
                  <a:moveTo>
                    <a:pt x="541" y="251"/>
                  </a:moveTo>
                  <a:cubicBezTo>
                    <a:pt x="544" y="253"/>
                    <a:pt x="547" y="255"/>
                    <a:pt x="548" y="258"/>
                  </a:cubicBezTo>
                  <a:cubicBezTo>
                    <a:pt x="542" y="260"/>
                    <a:pt x="534" y="253"/>
                    <a:pt x="525" y="250"/>
                  </a:cubicBezTo>
                  <a:cubicBezTo>
                    <a:pt x="529" y="247"/>
                    <a:pt x="537" y="249"/>
                    <a:pt x="541" y="251"/>
                  </a:cubicBezTo>
                  <a:close/>
                  <a:moveTo>
                    <a:pt x="545" y="269"/>
                  </a:moveTo>
                  <a:cubicBezTo>
                    <a:pt x="546" y="272"/>
                    <a:pt x="542" y="273"/>
                    <a:pt x="540" y="273"/>
                  </a:cubicBezTo>
                  <a:cubicBezTo>
                    <a:pt x="523" y="275"/>
                    <a:pt x="501" y="274"/>
                    <a:pt x="492" y="257"/>
                  </a:cubicBezTo>
                  <a:cubicBezTo>
                    <a:pt x="510" y="252"/>
                    <a:pt x="531" y="256"/>
                    <a:pt x="545" y="269"/>
                  </a:cubicBezTo>
                  <a:close/>
                  <a:moveTo>
                    <a:pt x="467" y="234"/>
                  </a:moveTo>
                  <a:cubicBezTo>
                    <a:pt x="454" y="229"/>
                    <a:pt x="439" y="220"/>
                    <a:pt x="436" y="205"/>
                  </a:cubicBezTo>
                  <a:cubicBezTo>
                    <a:pt x="438" y="198"/>
                    <a:pt x="438" y="198"/>
                    <a:pt x="438" y="198"/>
                  </a:cubicBezTo>
                  <a:cubicBezTo>
                    <a:pt x="448" y="209"/>
                    <a:pt x="468" y="218"/>
                    <a:pt x="467" y="234"/>
                  </a:cubicBezTo>
                  <a:close/>
                  <a:moveTo>
                    <a:pt x="448" y="193"/>
                  </a:moveTo>
                  <a:cubicBezTo>
                    <a:pt x="460" y="198"/>
                    <a:pt x="474" y="202"/>
                    <a:pt x="476" y="215"/>
                  </a:cubicBezTo>
                  <a:cubicBezTo>
                    <a:pt x="477" y="219"/>
                    <a:pt x="481" y="225"/>
                    <a:pt x="477" y="228"/>
                  </a:cubicBezTo>
                  <a:cubicBezTo>
                    <a:pt x="470" y="215"/>
                    <a:pt x="456" y="206"/>
                    <a:pt x="448" y="193"/>
                  </a:cubicBezTo>
                  <a:close/>
                  <a:moveTo>
                    <a:pt x="350" y="77"/>
                  </a:moveTo>
                  <a:cubicBezTo>
                    <a:pt x="350" y="74"/>
                    <a:pt x="350" y="74"/>
                    <a:pt x="350" y="74"/>
                  </a:cubicBezTo>
                  <a:cubicBezTo>
                    <a:pt x="369" y="64"/>
                    <a:pt x="392" y="67"/>
                    <a:pt x="412" y="74"/>
                  </a:cubicBezTo>
                  <a:cubicBezTo>
                    <a:pt x="412" y="75"/>
                    <a:pt x="412" y="75"/>
                    <a:pt x="412" y="75"/>
                  </a:cubicBezTo>
                  <a:cubicBezTo>
                    <a:pt x="393" y="86"/>
                    <a:pt x="369" y="84"/>
                    <a:pt x="350" y="77"/>
                  </a:cubicBezTo>
                  <a:close/>
                  <a:moveTo>
                    <a:pt x="377" y="60"/>
                  </a:moveTo>
                  <a:cubicBezTo>
                    <a:pt x="371" y="60"/>
                    <a:pt x="363" y="63"/>
                    <a:pt x="359" y="61"/>
                  </a:cubicBezTo>
                  <a:cubicBezTo>
                    <a:pt x="362" y="54"/>
                    <a:pt x="370" y="49"/>
                    <a:pt x="378" y="48"/>
                  </a:cubicBezTo>
                  <a:cubicBezTo>
                    <a:pt x="393" y="47"/>
                    <a:pt x="410" y="48"/>
                    <a:pt x="418" y="63"/>
                  </a:cubicBezTo>
                  <a:cubicBezTo>
                    <a:pt x="418" y="65"/>
                    <a:pt x="418" y="65"/>
                    <a:pt x="418" y="65"/>
                  </a:cubicBezTo>
                  <a:cubicBezTo>
                    <a:pt x="404" y="62"/>
                    <a:pt x="391" y="60"/>
                    <a:pt x="377" y="60"/>
                  </a:cubicBezTo>
                  <a:close/>
                  <a:moveTo>
                    <a:pt x="301" y="210"/>
                  </a:moveTo>
                  <a:cubicBezTo>
                    <a:pt x="300" y="211"/>
                    <a:pt x="300" y="211"/>
                    <a:pt x="299" y="211"/>
                  </a:cubicBezTo>
                  <a:cubicBezTo>
                    <a:pt x="300" y="209"/>
                    <a:pt x="301" y="205"/>
                    <a:pt x="304" y="204"/>
                  </a:cubicBezTo>
                  <a:cubicBezTo>
                    <a:pt x="304" y="206"/>
                    <a:pt x="303" y="210"/>
                    <a:pt x="301" y="210"/>
                  </a:cubicBezTo>
                  <a:close/>
                  <a:moveTo>
                    <a:pt x="354" y="300"/>
                  </a:moveTo>
                  <a:cubicBezTo>
                    <a:pt x="368" y="290"/>
                    <a:pt x="391" y="292"/>
                    <a:pt x="408" y="293"/>
                  </a:cubicBezTo>
                  <a:cubicBezTo>
                    <a:pt x="405" y="303"/>
                    <a:pt x="394" y="303"/>
                    <a:pt x="386" y="307"/>
                  </a:cubicBezTo>
                  <a:cubicBezTo>
                    <a:pt x="375" y="310"/>
                    <a:pt x="361" y="308"/>
                    <a:pt x="354" y="300"/>
                  </a:cubicBezTo>
                  <a:close/>
                  <a:moveTo>
                    <a:pt x="379" y="285"/>
                  </a:moveTo>
                  <a:cubicBezTo>
                    <a:pt x="386" y="280"/>
                    <a:pt x="398" y="277"/>
                    <a:pt x="406" y="283"/>
                  </a:cubicBezTo>
                  <a:cubicBezTo>
                    <a:pt x="398" y="283"/>
                    <a:pt x="390" y="284"/>
                    <a:pt x="381" y="285"/>
                  </a:cubicBezTo>
                  <a:lnTo>
                    <a:pt x="379" y="285"/>
                  </a:lnTo>
                  <a:close/>
                  <a:moveTo>
                    <a:pt x="439" y="307"/>
                  </a:moveTo>
                  <a:cubicBezTo>
                    <a:pt x="440" y="312"/>
                    <a:pt x="444" y="316"/>
                    <a:pt x="442" y="321"/>
                  </a:cubicBezTo>
                  <a:cubicBezTo>
                    <a:pt x="426" y="325"/>
                    <a:pt x="406" y="322"/>
                    <a:pt x="390" y="316"/>
                  </a:cubicBezTo>
                  <a:cubicBezTo>
                    <a:pt x="399" y="310"/>
                    <a:pt x="409" y="306"/>
                    <a:pt x="418" y="297"/>
                  </a:cubicBezTo>
                  <a:cubicBezTo>
                    <a:pt x="426" y="297"/>
                    <a:pt x="434" y="300"/>
                    <a:pt x="439" y="307"/>
                  </a:cubicBezTo>
                  <a:close/>
                  <a:moveTo>
                    <a:pt x="462" y="136"/>
                  </a:moveTo>
                  <a:cubicBezTo>
                    <a:pt x="457" y="151"/>
                    <a:pt x="442" y="164"/>
                    <a:pt x="425" y="167"/>
                  </a:cubicBezTo>
                  <a:cubicBezTo>
                    <a:pt x="422" y="166"/>
                    <a:pt x="422" y="166"/>
                    <a:pt x="422" y="166"/>
                  </a:cubicBezTo>
                  <a:cubicBezTo>
                    <a:pt x="429" y="150"/>
                    <a:pt x="446" y="142"/>
                    <a:pt x="461" y="135"/>
                  </a:cubicBezTo>
                  <a:lnTo>
                    <a:pt x="462" y="136"/>
                  </a:lnTo>
                  <a:close/>
                  <a:moveTo>
                    <a:pt x="424" y="134"/>
                  </a:moveTo>
                  <a:cubicBezTo>
                    <a:pt x="433" y="126"/>
                    <a:pt x="446" y="120"/>
                    <a:pt x="457" y="126"/>
                  </a:cubicBezTo>
                  <a:cubicBezTo>
                    <a:pt x="445" y="136"/>
                    <a:pt x="430" y="142"/>
                    <a:pt x="422" y="154"/>
                  </a:cubicBezTo>
                  <a:cubicBezTo>
                    <a:pt x="419" y="155"/>
                    <a:pt x="419" y="155"/>
                    <a:pt x="419" y="155"/>
                  </a:cubicBezTo>
                  <a:cubicBezTo>
                    <a:pt x="413" y="149"/>
                    <a:pt x="421" y="141"/>
                    <a:pt x="424" y="134"/>
                  </a:cubicBezTo>
                  <a:close/>
                  <a:moveTo>
                    <a:pt x="411" y="178"/>
                  </a:moveTo>
                  <a:cubicBezTo>
                    <a:pt x="414" y="178"/>
                    <a:pt x="414" y="178"/>
                    <a:pt x="414" y="178"/>
                  </a:cubicBezTo>
                  <a:cubicBezTo>
                    <a:pt x="414" y="196"/>
                    <a:pt x="417" y="218"/>
                    <a:pt x="417" y="235"/>
                  </a:cubicBezTo>
                  <a:cubicBezTo>
                    <a:pt x="412" y="230"/>
                    <a:pt x="401" y="225"/>
                    <a:pt x="399" y="216"/>
                  </a:cubicBezTo>
                  <a:cubicBezTo>
                    <a:pt x="400" y="202"/>
                    <a:pt x="402" y="190"/>
                    <a:pt x="411" y="178"/>
                  </a:cubicBezTo>
                  <a:close/>
                  <a:moveTo>
                    <a:pt x="385" y="127"/>
                  </a:moveTo>
                  <a:cubicBezTo>
                    <a:pt x="388" y="126"/>
                    <a:pt x="388" y="126"/>
                    <a:pt x="388" y="126"/>
                  </a:cubicBezTo>
                  <a:cubicBezTo>
                    <a:pt x="394" y="140"/>
                    <a:pt x="399" y="162"/>
                    <a:pt x="386" y="175"/>
                  </a:cubicBezTo>
                  <a:cubicBezTo>
                    <a:pt x="382" y="178"/>
                    <a:pt x="381" y="184"/>
                    <a:pt x="375" y="182"/>
                  </a:cubicBezTo>
                  <a:cubicBezTo>
                    <a:pt x="369" y="161"/>
                    <a:pt x="376" y="144"/>
                    <a:pt x="385" y="127"/>
                  </a:cubicBezTo>
                  <a:close/>
                  <a:moveTo>
                    <a:pt x="366" y="163"/>
                  </a:moveTo>
                  <a:cubicBezTo>
                    <a:pt x="363" y="157"/>
                    <a:pt x="362" y="146"/>
                    <a:pt x="367" y="141"/>
                  </a:cubicBezTo>
                  <a:cubicBezTo>
                    <a:pt x="370" y="140"/>
                    <a:pt x="370" y="140"/>
                    <a:pt x="370" y="140"/>
                  </a:cubicBezTo>
                  <a:cubicBezTo>
                    <a:pt x="370" y="148"/>
                    <a:pt x="367" y="155"/>
                    <a:pt x="366" y="163"/>
                  </a:cubicBezTo>
                  <a:close/>
                  <a:moveTo>
                    <a:pt x="325" y="197"/>
                  </a:moveTo>
                  <a:cubicBezTo>
                    <a:pt x="337" y="191"/>
                    <a:pt x="355" y="193"/>
                    <a:pt x="365" y="202"/>
                  </a:cubicBezTo>
                  <a:cubicBezTo>
                    <a:pt x="358" y="207"/>
                    <a:pt x="348" y="212"/>
                    <a:pt x="342" y="219"/>
                  </a:cubicBezTo>
                  <a:cubicBezTo>
                    <a:pt x="334" y="223"/>
                    <a:pt x="324" y="229"/>
                    <a:pt x="324" y="239"/>
                  </a:cubicBezTo>
                  <a:cubicBezTo>
                    <a:pt x="322" y="254"/>
                    <a:pt x="328" y="270"/>
                    <a:pt x="339" y="281"/>
                  </a:cubicBezTo>
                  <a:cubicBezTo>
                    <a:pt x="347" y="263"/>
                    <a:pt x="369" y="251"/>
                    <a:pt x="370" y="229"/>
                  </a:cubicBezTo>
                  <a:cubicBezTo>
                    <a:pt x="373" y="223"/>
                    <a:pt x="364" y="211"/>
                    <a:pt x="376" y="211"/>
                  </a:cubicBezTo>
                  <a:cubicBezTo>
                    <a:pt x="392" y="219"/>
                    <a:pt x="402" y="230"/>
                    <a:pt x="412" y="244"/>
                  </a:cubicBezTo>
                  <a:cubicBezTo>
                    <a:pt x="415" y="249"/>
                    <a:pt x="420" y="253"/>
                    <a:pt x="423" y="257"/>
                  </a:cubicBezTo>
                  <a:cubicBezTo>
                    <a:pt x="431" y="289"/>
                    <a:pt x="431" y="289"/>
                    <a:pt x="431" y="289"/>
                  </a:cubicBezTo>
                  <a:cubicBezTo>
                    <a:pt x="420" y="293"/>
                    <a:pt x="414" y="275"/>
                    <a:pt x="403" y="273"/>
                  </a:cubicBezTo>
                  <a:cubicBezTo>
                    <a:pt x="384" y="273"/>
                    <a:pt x="362" y="277"/>
                    <a:pt x="349" y="293"/>
                  </a:cubicBezTo>
                  <a:cubicBezTo>
                    <a:pt x="337" y="294"/>
                    <a:pt x="330" y="283"/>
                    <a:pt x="323" y="274"/>
                  </a:cubicBezTo>
                  <a:cubicBezTo>
                    <a:pt x="314" y="262"/>
                    <a:pt x="304" y="248"/>
                    <a:pt x="303" y="234"/>
                  </a:cubicBezTo>
                  <a:cubicBezTo>
                    <a:pt x="316" y="225"/>
                    <a:pt x="324" y="212"/>
                    <a:pt x="325" y="197"/>
                  </a:cubicBezTo>
                  <a:close/>
                  <a:moveTo>
                    <a:pt x="344" y="263"/>
                  </a:moveTo>
                  <a:cubicBezTo>
                    <a:pt x="337" y="247"/>
                    <a:pt x="344" y="229"/>
                    <a:pt x="354" y="217"/>
                  </a:cubicBezTo>
                  <a:cubicBezTo>
                    <a:pt x="356" y="215"/>
                    <a:pt x="362" y="213"/>
                    <a:pt x="363" y="218"/>
                  </a:cubicBezTo>
                  <a:cubicBezTo>
                    <a:pt x="364" y="236"/>
                    <a:pt x="359" y="252"/>
                    <a:pt x="344" y="263"/>
                  </a:cubicBezTo>
                  <a:close/>
                  <a:moveTo>
                    <a:pt x="337" y="233"/>
                  </a:moveTo>
                  <a:cubicBezTo>
                    <a:pt x="334" y="256"/>
                    <a:pt x="334" y="256"/>
                    <a:pt x="334" y="256"/>
                  </a:cubicBezTo>
                  <a:cubicBezTo>
                    <a:pt x="331" y="257"/>
                    <a:pt x="329" y="252"/>
                    <a:pt x="329" y="249"/>
                  </a:cubicBezTo>
                  <a:cubicBezTo>
                    <a:pt x="328" y="243"/>
                    <a:pt x="330" y="237"/>
                    <a:pt x="334" y="233"/>
                  </a:cubicBezTo>
                  <a:lnTo>
                    <a:pt x="337" y="233"/>
                  </a:lnTo>
                  <a:close/>
                  <a:moveTo>
                    <a:pt x="307" y="219"/>
                  </a:moveTo>
                  <a:cubicBezTo>
                    <a:pt x="308" y="215"/>
                    <a:pt x="309" y="207"/>
                    <a:pt x="316" y="206"/>
                  </a:cubicBezTo>
                  <a:cubicBezTo>
                    <a:pt x="317" y="213"/>
                    <a:pt x="311" y="217"/>
                    <a:pt x="307" y="219"/>
                  </a:cubicBezTo>
                  <a:close/>
                  <a:moveTo>
                    <a:pt x="327" y="120"/>
                  </a:moveTo>
                  <a:cubicBezTo>
                    <a:pt x="330" y="118"/>
                    <a:pt x="332" y="114"/>
                    <a:pt x="336" y="113"/>
                  </a:cubicBezTo>
                  <a:cubicBezTo>
                    <a:pt x="339" y="131"/>
                    <a:pt x="333" y="151"/>
                    <a:pt x="319" y="163"/>
                  </a:cubicBezTo>
                  <a:cubicBezTo>
                    <a:pt x="308" y="149"/>
                    <a:pt x="322" y="133"/>
                    <a:pt x="327" y="120"/>
                  </a:cubicBezTo>
                  <a:close/>
                  <a:moveTo>
                    <a:pt x="308" y="131"/>
                  </a:moveTo>
                  <a:cubicBezTo>
                    <a:pt x="311" y="128"/>
                    <a:pt x="312" y="124"/>
                    <a:pt x="316" y="124"/>
                  </a:cubicBezTo>
                  <a:cubicBezTo>
                    <a:pt x="314" y="133"/>
                    <a:pt x="308" y="144"/>
                    <a:pt x="309" y="155"/>
                  </a:cubicBezTo>
                  <a:cubicBezTo>
                    <a:pt x="303" y="150"/>
                    <a:pt x="305" y="139"/>
                    <a:pt x="308" y="131"/>
                  </a:cubicBezTo>
                  <a:close/>
                  <a:moveTo>
                    <a:pt x="293" y="129"/>
                  </a:moveTo>
                  <a:cubicBezTo>
                    <a:pt x="287" y="129"/>
                    <a:pt x="287" y="129"/>
                    <a:pt x="287" y="129"/>
                  </a:cubicBezTo>
                  <a:cubicBezTo>
                    <a:pt x="276" y="117"/>
                    <a:pt x="258" y="103"/>
                    <a:pt x="264" y="85"/>
                  </a:cubicBezTo>
                  <a:cubicBezTo>
                    <a:pt x="278" y="97"/>
                    <a:pt x="296" y="110"/>
                    <a:pt x="293" y="129"/>
                  </a:cubicBezTo>
                  <a:close/>
                  <a:moveTo>
                    <a:pt x="279" y="133"/>
                  </a:moveTo>
                  <a:cubicBezTo>
                    <a:pt x="273" y="133"/>
                    <a:pt x="267" y="129"/>
                    <a:pt x="263" y="125"/>
                  </a:cubicBezTo>
                  <a:cubicBezTo>
                    <a:pt x="259" y="120"/>
                    <a:pt x="253" y="113"/>
                    <a:pt x="257" y="106"/>
                  </a:cubicBezTo>
                  <a:cubicBezTo>
                    <a:pt x="267" y="113"/>
                    <a:pt x="272" y="125"/>
                    <a:pt x="279" y="133"/>
                  </a:cubicBezTo>
                  <a:close/>
                  <a:moveTo>
                    <a:pt x="246" y="22"/>
                  </a:moveTo>
                  <a:cubicBezTo>
                    <a:pt x="253" y="22"/>
                    <a:pt x="268" y="12"/>
                    <a:pt x="268" y="27"/>
                  </a:cubicBezTo>
                  <a:cubicBezTo>
                    <a:pt x="268" y="48"/>
                    <a:pt x="256" y="72"/>
                    <a:pt x="236" y="81"/>
                  </a:cubicBezTo>
                  <a:cubicBezTo>
                    <a:pt x="234" y="81"/>
                    <a:pt x="234" y="81"/>
                    <a:pt x="234" y="81"/>
                  </a:cubicBezTo>
                  <a:cubicBezTo>
                    <a:pt x="238" y="63"/>
                    <a:pt x="247" y="43"/>
                    <a:pt x="246" y="22"/>
                  </a:cubicBezTo>
                  <a:close/>
                  <a:moveTo>
                    <a:pt x="213" y="10"/>
                  </a:moveTo>
                  <a:cubicBezTo>
                    <a:pt x="222" y="12"/>
                    <a:pt x="227" y="22"/>
                    <a:pt x="237" y="21"/>
                  </a:cubicBezTo>
                  <a:cubicBezTo>
                    <a:pt x="246" y="40"/>
                    <a:pt x="234" y="60"/>
                    <a:pt x="227" y="76"/>
                  </a:cubicBezTo>
                  <a:cubicBezTo>
                    <a:pt x="223" y="80"/>
                    <a:pt x="220" y="74"/>
                    <a:pt x="218" y="71"/>
                  </a:cubicBezTo>
                  <a:cubicBezTo>
                    <a:pt x="209" y="53"/>
                    <a:pt x="200" y="29"/>
                    <a:pt x="213" y="10"/>
                  </a:cubicBezTo>
                  <a:close/>
                  <a:moveTo>
                    <a:pt x="91" y="12"/>
                  </a:moveTo>
                  <a:cubicBezTo>
                    <a:pt x="102" y="10"/>
                    <a:pt x="114" y="12"/>
                    <a:pt x="121" y="19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18" y="31"/>
                    <a:pt x="107" y="26"/>
                    <a:pt x="98" y="21"/>
                  </a:cubicBezTo>
                  <a:cubicBezTo>
                    <a:pt x="96" y="18"/>
                    <a:pt x="88" y="17"/>
                    <a:pt x="91" y="12"/>
                  </a:cubicBezTo>
                  <a:close/>
                  <a:moveTo>
                    <a:pt x="125" y="39"/>
                  </a:moveTo>
                  <a:cubicBezTo>
                    <a:pt x="120" y="43"/>
                    <a:pt x="112" y="44"/>
                    <a:pt x="104" y="42"/>
                  </a:cubicBezTo>
                  <a:cubicBezTo>
                    <a:pt x="95" y="40"/>
                    <a:pt x="86" y="32"/>
                    <a:pt x="85" y="23"/>
                  </a:cubicBezTo>
                  <a:cubicBezTo>
                    <a:pt x="98" y="28"/>
                    <a:pt x="110" y="34"/>
                    <a:pt x="125" y="39"/>
                  </a:cubicBezTo>
                  <a:close/>
                  <a:moveTo>
                    <a:pt x="97" y="87"/>
                  </a:moveTo>
                  <a:cubicBezTo>
                    <a:pt x="100" y="88"/>
                    <a:pt x="104" y="91"/>
                    <a:pt x="104" y="94"/>
                  </a:cubicBezTo>
                  <a:cubicBezTo>
                    <a:pt x="101" y="93"/>
                    <a:pt x="97" y="89"/>
                    <a:pt x="97" y="87"/>
                  </a:cubicBezTo>
                  <a:close/>
                  <a:moveTo>
                    <a:pt x="128" y="118"/>
                  </a:moveTo>
                  <a:cubicBezTo>
                    <a:pt x="123" y="111"/>
                    <a:pt x="113" y="108"/>
                    <a:pt x="108" y="100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32" y="118"/>
                    <a:pt x="157" y="127"/>
                    <a:pt x="181" y="144"/>
                  </a:cubicBezTo>
                  <a:cubicBezTo>
                    <a:pt x="164" y="141"/>
                    <a:pt x="145" y="128"/>
                    <a:pt x="128" y="118"/>
                  </a:cubicBezTo>
                  <a:close/>
                  <a:moveTo>
                    <a:pt x="184" y="144"/>
                  </a:moveTo>
                  <a:cubicBezTo>
                    <a:pt x="188" y="142"/>
                    <a:pt x="192" y="144"/>
                    <a:pt x="195" y="147"/>
                  </a:cubicBezTo>
                  <a:cubicBezTo>
                    <a:pt x="194" y="146"/>
                    <a:pt x="187" y="149"/>
                    <a:pt x="184" y="144"/>
                  </a:cubicBezTo>
                  <a:close/>
                  <a:moveTo>
                    <a:pt x="127" y="103"/>
                  </a:moveTo>
                  <a:cubicBezTo>
                    <a:pt x="100" y="82"/>
                    <a:pt x="78" y="54"/>
                    <a:pt x="69" y="22"/>
                  </a:cubicBezTo>
                  <a:cubicBezTo>
                    <a:pt x="78" y="26"/>
                    <a:pt x="82" y="37"/>
                    <a:pt x="90" y="43"/>
                  </a:cubicBezTo>
                  <a:cubicBezTo>
                    <a:pt x="101" y="51"/>
                    <a:pt x="116" y="50"/>
                    <a:pt x="128" y="47"/>
                  </a:cubicBezTo>
                  <a:cubicBezTo>
                    <a:pt x="133" y="46"/>
                    <a:pt x="135" y="39"/>
                    <a:pt x="140" y="40"/>
                  </a:cubicBezTo>
                  <a:cubicBezTo>
                    <a:pt x="150" y="55"/>
                    <a:pt x="137" y="74"/>
                    <a:pt x="146" y="89"/>
                  </a:cubicBezTo>
                  <a:cubicBezTo>
                    <a:pt x="156" y="113"/>
                    <a:pt x="185" y="119"/>
                    <a:pt x="208" y="122"/>
                  </a:cubicBezTo>
                  <a:cubicBezTo>
                    <a:pt x="209" y="109"/>
                    <a:pt x="205" y="96"/>
                    <a:pt x="203" y="84"/>
                  </a:cubicBezTo>
                  <a:cubicBezTo>
                    <a:pt x="192" y="63"/>
                    <a:pt x="173" y="48"/>
                    <a:pt x="149" y="46"/>
                  </a:cubicBezTo>
                  <a:cubicBezTo>
                    <a:pt x="148" y="35"/>
                    <a:pt x="156" y="21"/>
                    <a:pt x="167" y="16"/>
                  </a:cubicBezTo>
                  <a:cubicBezTo>
                    <a:pt x="176" y="22"/>
                    <a:pt x="193" y="12"/>
                    <a:pt x="199" y="24"/>
                  </a:cubicBezTo>
                  <a:cubicBezTo>
                    <a:pt x="195" y="49"/>
                    <a:pt x="215" y="65"/>
                    <a:pt x="213" y="88"/>
                  </a:cubicBezTo>
                  <a:cubicBezTo>
                    <a:pt x="212" y="89"/>
                    <a:pt x="211" y="92"/>
                    <a:pt x="212" y="94"/>
                  </a:cubicBezTo>
                  <a:cubicBezTo>
                    <a:pt x="218" y="101"/>
                    <a:pt x="225" y="93"/>
                    <a:pt x="231" y="91"/>
                  </a:cubicBezTo>
                  <a:cubicBezTo>
                    <a:pt x="238" y="89"/>
                    <a:pt x="245" y="84"/>
                    <a:pt x="252" y="81"/>
                  </a:cubicBezTo>
                  <a:cubicBezTo>
                    <a:pt x="251" y="100"/>
                    <a:pt x="242" y="117"/>
                    <a:pt x="260" y="131"/>
                  </a:cubicBezTo>
                  <a:cubicBezTo>
                    <a:pt x="271" y="148"/>
                    <a:pt x="297" y="136"/>
                    <a:pt x="301" y="157"/>
                  </a:cubicBezTo>
                  <a:cubicBezTo>
                    <a:pt x="302" y="172"/>
                    <a:pt x="317" y="176"/>
                    <a:pt x="320" y="189"/>
                  </a:cubicBezTo>
                  <a:cubicBezTo>
                    <a:pt x="312" y="196"/>
                    <a:pt x="300" y="197"/>
                    <a:pt x="292" y="203"/>
                  </a:cubicBezTo>
                  <a:cubicBezTo>
                    <a:pt x="282" y="186"/>
                    <a:pt x="287" y="170"/>
                    <a:pt x="284" y="152"/>
                  </a:cubicBezTo>
                  <a:cubicBezTo>
                    <a:pt x="278" y="150"/>
                    <a:pt x="278" y="150"/>
                    <a:pt x="278" y="150"/>
                  </a:cubicBezTo>
                  <a:cubicBezTo>
                    <a:pt x="221" y="151"/>
                    <a:pt x="171" y="135"/>
                    <a:pt x="127" y="103"/>
                  </a:cubicBezTo>
                  <a:close/>
                  <a:moveTo>
                    <a:pt x="189" y="106"/>
                  </a:moveTo>
                  <a:cubicBezTo>
                    <a:pt x="189" y="108"/>
                    <a:pt x="191" y="109"/>
                    <a:pt x="191" y="111"/>
                  </a:cubicBezTo>
                  <a:cubicBezTo>
                    <a:pt x="175" y="110"/>
                    <a:pt x="157" y="101"/>
                    <a:pt x="151" y="85"/>
                  </a:cubicBezTo>
                  <a:cubicBezTo>
                    <a:pt x="150" y="73"/>
                    <a:pt x="150" y="73"/>
                    <a:pt x="150" y="73"/>
                  </a:cubicBezTo>
                  <a:cubicBezTo>
                    <a:pt x="161" y="85"/>
                    <a:pt x="174" y="98"/>
                    <a:pt x="189" y="106"/>
                  </a:cubicBezTo>
                  <a:close/>
                  <a:moveTo>
                    <a:pt x="155" y="56"/>
                  </a:moveTo>
                  <a:cubicBezTo>
                    <a:pt x="175" y="53"/>
                    <a:pt x="188" y="74"/>
                    <a:pt x="197" y="90"/>
                  </a:cubicBezTo>
                  <a:cubicBezTo>
                    <a:pt x="197" y="93"/>
                    <a:pt x="199" y="97"/>
                    <a:pt x="197" y="102"/>
                  </a:cubicBezTo>
                  <a:cubicBezTo>
                    <a:pt x="185" y="99"/>
                    <a:pt x="175" y="88"/>
                    <a:pt x="167" y="79"/>
                  </a:cubicBezTo>
                  <a:cubicBezTo>
                    <a:pt x="160" y="73"/>
                    <a:pt x="153" y="64"/>
                    <a:pt x="155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5" name="Freeform 669"/>
            <p:cNvSpPr/>
            <p:nvPr/>
          </p:nvSpPr>
          <p:spPr bwMode="auto">
            <a:xfrm>
              <a:off x="4290" y="159"/>
              <a:ext cx="7" cy="7"/>
            </a:xfrm>
            <a:custGeom>
              <a:avLst/>
              <a:gdLst>
                <a:gd name="T0" fmla="*/ 0 w 3"/>
                <a:gd name="T1" fmla="*/ 1 h 3"/>
                <a:gd name="T2" fmla="*/ 0 w 3"/>
                <a:gd name="T3" fmla="*/ 3 h 3"/>
                <a:gd name="T4" fmla="*/ 3 w 3"/>
                <a:gd name="T5" fmla="*/ 3 h 3"/>
                <a:gd name="T6" fmla="*/ 3 w 3"/>
                <a:gd name="T7" fmla="*/ 2 h 3"/>
                <a:gd name="T8" fmla="*/ 0 w 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0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6" name="Freeform 670"/>
            <p:cNvSpPr/>
            <p:nvPr/>
          </p:nvSpPr>
          <p:spPr bwMode="auto">
            <a:xfrm>
              <a:off x="4245" y="-10"/>
              <a:ext cx="97" cy="131"/>
            </a:xfrm>
            <a:custGeom>
              <a:avLst/>
              <a:gdLst>
                <a:gd name="T0" fmla="*/ 31 w 41"/>
                <a:gd name="T1" fmla="*/ 44 h 55"/>
                <a:gd name="T2" fmla="*/ 41 w 41"/>
                <a:gd name="T3" fmla="*/ 0 h 55"/>
                <a:gd name="T4" fmla="*/ 26 w 41"/>
                <a:gd name="T5" fmla="*/ 0 h 55"/>
                <a:gd name="T6" fmla="*/ 27 w 41"/>
                <a:gd name="T7" fmla="*/ 20 h 55"/>
                <a:gd name="T8" fmla="*/ 23 w 41"/>
                <a:gd name="T9" fmla="*/ 20 h 55"/>
                <a:gd name="T10" fmla="*/ 8 w 41"/>
                <a:gd name="T11" fmla="*/ 0 h 55"/>
                <a:gd name="T12" fmla="*/ 0 w 41"/>
                <a:gd name="T13" fmla="*/ 0 h 55"/>
                <a:gd name="T14" fmla="*/ 18 w 41"/>
                <a:gd name="T15" fmla="*/ 54 h 55"/>
                <a:gd name="T16" fmla="*/ 20 w 41"/>
                <a:gd name="T17" fmla="*/ 55 h 55"/>
                <a:gd name="T18" fmla="*/ 31 w 41"/>
                <a:gd name="T19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55">
                  <a:moveTo>
                    <a:pt x="31" y="44"/>
                  </a:moveTo>
                  <a:cubicBezTo>
                    <a:pt x="33" y="29"/>
                    <a:pt x="40" y="14"/>
                    <a:pt x="4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7"/>
                    <a:pt x="29" y="13"/>
                    <a:pt x="27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7" y="14"/>
                    <a:pt x="12" y="7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6"/>
                    <a:pt x="35" y="34"/>
                    <a:pt x="18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6" y="54"/>
                    <a:pt x="27" y="48"/>
                    <a:pt x="3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7" name="Freeform 671"/>
            <p:cNvSpPr>
              <a:spLocks noEditPoints="1"/>
            </p:cNvSpPr>
            <p:nvPr/>
          </p:nvSpPr>
          <p:spPr bwMode="auto">
            <a:xfrm>
              <a:off x="4311" y="-10"/>
              <a:ext cx="421" cy="399"/>
            </a:xfrm>
            <a:custGeom>
              <a:avLst/>
              <a:gdLst>
                <a:gd name="T0" fmla="*/ 177 w 178"/>
                <a:gd name="T1" fmla="*/ 2 h 168"/>
                <a:gd name="T2" fmla="*/ 178 w 178"/>
                <a:gd name="T3" fmla="*/ 0 h 168"/>
                <a:gd name="T4" fmla="*/ 118 w 178"/>
                <a:gd name="T5" fmla="*/ 0 h 168"/>
                <a:gd name="T6" fmla="*/ 92 w 178"/>
                <a:gd name="T7" fmla="*/ 5 h 168"/>
                <a:gd name="T8" fmla="*/ 47 w 178"/>
                <a:gd name="T9" fmla="*/ 62 h 168"/>
                <a:gd name="T10" fmla="*/ 0 w 178"/>
                <a:gd name="T11" fmla="*/ 75 h 168"/>
                <a:gd name="T12" fmla="*/ 15 w 178"/>
                <a:gd name="T13" fmla="*/ 90 h 168"/>
                <a:gd name="T14" fmla="*/ 22 w 178"/>
                <a:gd name="T15" fmla="*/ 123 h 168"/>
                <a:gd name="T16" fmla="*/ 63 w 178"/>
                <a:gd name="T17" fmla="*/ 168 h 168"/>
                <a:gd name="T18" fmla="*/ 77 w 178"/>
                <a:gd name="T19" fmla="*/ 132 h 168"/>
                <a:gd name="T20" fmla="*/ 27 w 178"/>
                <a:gd name="T21" fmla="*/ 79 h 168"/>
                <a:gd name="T22" fmla="*/ 111 w 178"/>
                <a:gd name="T23" fmla="*/ 40 h 168"/>
                <a:gd name="T24" fmla="*/ 129 w 178"/>
                <a:gd name="T25" fmla="*/ 7 h 168"/>
                <a:gd name="T26" fmla="*/ 128 w 178"/>
                <a:gd name="T27" fmla="*/ 1 h 168"/>
                <a:gd name="T28" fmla="*/ 177 w 178"/>
                <a:gd name="T29" fmla="*/ 2 h 168"/>
                <a:gd name="T30" fmla="*/ 42 w 178"/>
                <a:gd name="T31" fmla="*/ 95 h 168"/>
                <a:gd name="T32" fmla="*/ 71 w 178"/>
                <a:gd name="T33" fmla="*/ 138 h 168"/>
                <a:gd name="T34" fmla="*/ 63 w 178"/>
                <a:gd name="T35" fmla="*/ 157 h 168"/>
                <a:gd name="T36" fmla="*/ 60 w 178"/>
                <a:gd name="T37" fmla="*/ 153 h 168"/>
                <a:gd name="T38" fmla="*/ 41 w 178"/>
                <a:gd name="T39" fmla="*/ 97 h 168"/>
                <a:gd name="T40" fmla="*/ 42 w 178"/>
                <a:gd name="T41" fmla="*/ 95 h 168"/>
                <a:gd name="T42" fmla="*/ 30 w 178"/>
                <a:gd name="T43" fmla="*/ 93 h 168"/>
                <a:gd name="T44" fmla="*/ 43 w 178"/>
                <a:gd name="T45" fmla="*/ 113 h 168"/>
                <a:gd name="T46" fmla="*/ 51 w 178"/>
                <a:gd name="T47" fmla="*/ 151 h 168"/>
                <a:gd name="T48" fmla="*/ 22 w 178"/>
                <a:gd name="T49" fmla="*/ 93 h 168"/>
                <a:gd name="T50" fmla="*/ 30 w 178"/>
                <a:gd name="T51" fmla="*/ 93 h 168"/>
                <a:gd name="T52" fmla="*/ 84 w 178"/>
                <a:gd name="T53" fmla="*/ 14 h 168"/>
                <a:gd name="T54" fmla="*/ 90 w 178"/>
                <a:gd name="T55" fmla="*/ 18 h 168"/>
                <a:gd name="T56" fmla="*/ 60 w 178"/>
                <a:gd name="T57" fmla="*/ 55 h 168"/>
                <a:gd name="T58" fmla="*/ 84 w 178"/>
                <a:gd name="T59" fmla="*/ 14 h 168"/>
                <a:gd name="T60" fmla="*/ 91 w 178"/>
                <a:gd name="T61" fmla="*/ 56 h 168"/>
                <a:gd name="T62" fmla="*/ 67 w 178"/>
                <a:gd name="T63" fmla="*/ 61 h 168"/>
                <a:gd name="T64" fmla="*/ 66 w 178"/>
                <a:gd name="T65" fmla="*/ 60 h 168"/>
                <a:gd name="T66" fmla="*/ 113 w 178"/>
                <a:gd name="T67" fmla="*/ 10 h 168"/>
                <a:gd name="T68" fmla="*/ 91 w 178"/>
                <a:gd name="T69" fmla="*/ 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8" h="168">
                  <a:moveTo>
                    <a:pt x="177" y="2"/>
                  </a:moveTo>
                  <a:cubicBezTo>
                    <a:pt x="178" y="0"/>
                    <a:pt x="178" y="0"/>
                    <a:pt x="178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0" y="3"/>
                    <a:pt x="102" y="9"/>
                    <a:pt x="92" y="5"/>
                  </a:cubicBezTo>
                  <a:cubicBezTo>
                    <a:pt x="63" y="8"/>
                    <a:pt x="55" y="41"/>
                    <a:pt x="47" y="62"/>
                  </a:cubicBezTo>
                  <a:cubicBezTo>
                    <a:pt x="34" y="76"/>
                    <a:pt x="14" y="69"/>
                    <a:pt x="0" y="75"/>
                  </a:cubicBezTo>
                  <a:cubicBezTo>
                    <a:pt x="4" y="80"/>
                    <a:pt x="14" y="81"/>
                    <a:pt x="15" y="90"/>
                  </a:cubicBezTo>
                  <a:cubicBezTo>
                    <a:pt x="23" y="101"/>
                    <a:pt x="15" y="113"/>
                    <a:pt x="22" y="123"/>
                  </a:cubicBezTo>
                  <a:cubicBezTo>
                    <a:pt x="26" y="145"/>
                    <a:pt x="45" y="157"/>
                    <a:pt x="63" y="168"/>
                  </a:cubicBezTo>
                  <a:cubicBezTo>
                    <a:pt x="72" y="159"/>
                    <a:pt x="78" y="146"/>
                    <a:pt x="77" y="132"/>
                  </a:cubicBezTo>
                  <a:cubicBezTo>
                    <a:pt x="72" y="108"/>
                    <a:pt x="49" y="87"/>
                    <a:pt x="27" y="79"/>
                  </a:cubicBezTo>
                  <a:cubicBezTo>
                    <a:pt x="53" y="60"/>
                    <a:pt x="97" y="79"/>
                    <a:pt x="111" y="40"/>
                  </a:cubicBezTo>
                  <a:cubicBezTo>
                    <a:pt x="116" y="29"/>
                    <a:pt x="118" y="14"/>
                    <a:pt x="129" y="7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46" y="5"/>
                    <a:pt x="160" y="2"/>
                    <a:pt x="177" y="2"/>
                  </a:cubicBezTo>
                  <a:close/>
                  <a:moveTo>
                    <a:pt x="42" y="95"/>
                  </a:moveTo>
                  <a:cubicBezTo>
                    <a:pt x="59" y="102"/>
                    <a:pt x="68" y="120"/>
                    <a:pt x="71" y="138"/>
                  </a:cubicBezTo>
                  <a:cubicBezTo>
                    <a:pt x="69" y="146"/>
                    <a:pt x="71" y="153"/>
                    <a:pt x="63" y="157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54" y="134"/>
                    <a:pt x="53" y="114"/>
                    <a:pt x="41" y="97"/>
                  </a:cubicBezTo>
                  <a:lnTo>
                    <a:pt x="42" y="95"/>
                  </a:lnTo>
                  <a:close/>
                  <a:moveTo>
                    <a:pt x="30" y="93"/>
                  </a:moveTo>
                  <a:cubicBezTo>
                    <a:pt x="43" y="113"/>
                    <a:pt x="43" y="113"/>
                    <a:pt x="43" y="113"/>
                  </a:cubicBezTo>
                  <a:cubicBezTo>
                    <a:pt x="45" y="127"/>
                    <a:pt x="52" y="138"/>
                    <a:pt x="51" y="151"/>
                  </a:cubicBezTo>
                  <a:cubicBezTo>
                    <a:pt x="28" y="140"/>
                    <a:pt x="21" y="116"/>
                    <a:pt x="22" y="93"/>
                  </a:cubicBezTo>
                  <a:cubicBezTo>
                    <a:pt x="23" y="89"/>
                    <a:pt x="27" y="93"/>
                    <a:pt x="30" y="93"/>
                  </a:cubicBezTo>
                  <a:close/>
                  <a:moveTo>
                    <a:pt x="84" y="14"/>
                  </a:moveTo>
                  <a:cubicBezTo>
                    <a:pt x="87" y="14"/>
                    <a:pt x="95" y="11"/>
                    <a:pt x="90" y="18"/>
                  </a:cubicBezTo>
                  <a:cubicBezTo>
                    <a:pt x="80" y="30"/>
                    <a:pt x="75" y="48"/>
                    <a:pt x="60" y="55"/>
                  </a:cubicBezTo>
                  <a:cubicBezTo>
                    <a:pt x="60" y="42"/>
                    <a:pt x="68" y="22"/>
                    <a:pt x="84" y="14"/>
                  </a:cubicBezTo>
                  <a:close/>
                  <a:moveTo>
                    <a:pt x="91" y="56"/>
                  </a:moveTo>
                  <a:cubicBezTo>
                    <a:pt x="82" y="59"/>
                    <a:pt x="76" y="64"/>
                    <a:pt x="67" y="61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88" y="45"/>
                    <a:pt x="87" y="15"/>
                    <a:pt x="113" y="10"/>
                  </a:cubicBezTo>
                  <a:cubicBezTo>
                    <a:pt x="113" y="27"/>
                    <a:pt x="104" y="45"/>
                    <a:pt x="9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8" name="Freeform 672"/>
            <p:cNvSpPr/>
            <p:nvPr/>
          </p:nvSpPr>
          <p:spPr bwMode="auto">
            <a:xfrm>
              <a:off x="4074" y="-10"/>
              <a:ext cx="171" cy="107"/>
            </a:xfrm>
            <a:custGeom>
              <a:avLst/>
              <a:gdLst>
                <a:gd name="T0" fmla="*/ 72 w 72"/>
                <a:gd name="T1" fmla="*/ 42 h 45"/>
                <a:gd name="T2" fmla="*/ 72 w 72"/>
                <a:gd name="T3" fmla="*/ 27 h 45"/>
                <a:gd name="T4" fmla="*/ 59 w 72"/>
                <a:gd name="T5" fmla="*/ 0 h 45"/>
                <a:gd name="T6" fmla="*/ 50 w 72"/>
                <a:gd name="T7" fmla="*/ 0 h 45"/>
                <a:gd name="T8" fmla="*/ 59 w 72"/>
                <a:gd name="T9" fmla="*/ 10 h 45"/>
                <a:gd name="T10" fmla="*/ 64 w 72"/>
                <a:gd name="T11" fmla="*/ 24 h 45"/>
                <a:gd name="T12" fmla="*/ 59 w 72"/>
                <a:gd name="T13" fmla="*/ 22 h 45"/>
                <a:gd name="T14" fmla="*/ 40 w 72"/>
                <a:gd name="T15" fmla="*/ 0 h 45"/>
                <a:gd name="T16" fmla="*/ 29 w 72"/>
                <a:gd name="T17" fmla="*/ 0 h 45"/>
                <a:gd name="T18" fmla="*/ 57 w 72"/>
                <a:gd name="T19" fmla="*/ 30 h 45"/>
                <a:gd name="T20" fmla="*/ 56 w 72"/>
                <a:gd name="T21" fmla="*/ 35 h 45"/>
                <a:gd name="T22" fmla="*/ 11 w 72"/>
                <a:gd name="T23" fmla="*/ 12 h 45"/>
                <a:gd name="T24" fmla="*/ 8 w 72"/>
                <a:gd name="T25" fmla="*/ 0 h 45"/>
                <a:gd name="T26" fmla="*/ 0 w 72"/>
                <a:gd name="T27" fmla="*/ 0 h 45"/>
                <a:gd name="T28" fmla="*/ 16 w 72"/>
                <a:gd name="T29" fmla="*/ 28 h 45"/>
                <a:gd name="T30" fmla="*/ 69 w 72"/>
                <a:gd name="T31" fmla="*/ 45 h 45"/>
                <a:gd name="T32" fmla="*/ 72 w 72"/>
                <a:gd name="T33" fmla="*/ 4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" h="45">
                  <a:moveTo>
                    <a:pt x="72" y="42"/>
                  </a:moveTo>
                  <a:cubicBezTo>
                    <a:pt x="64" y="37"/>
                    <a:pt x="72" y="32"/>
                    <a:pt x="72" y="27"/>
                  </a:cubicBezTo>
                  <a:cubicBezTo>
                    <a:pt x="69" y="17"/>
                    <a:pt x="65" y="8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3"/>
                    <a:pt x="56" y="7"/>
                    <a:pt x="59" y="10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1" y="6"/>
                    <a:pt x="49" y="19"/>
                    <a:pt x="57" y="30"/>
                  </a:cubicBezTo>
                  <a:cubicBezTo>
                    <a:pt x="58" y="31"/>
                    <a:pt x="59" y="34"/>
                    <a:pt x="56" y="35"/>
                  </a:cubicBezTo>
                  <a:cubicBezTo>
                    <a:pt x="38" y="35"/>
                    <a:pt x="19" y="29"/>
                    <a:pt x="11" y="1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9"/>
                    <a:pt x="5" y="21"/>
                    <a:pt x="16" y="28"/>
                  </a:cubicBezTo>
                  <a:cubicBezTo>
                    <a:pt x="32" y="38"/>
                    <a:pt x="52" y="39"/>
                    <a:pt x="69" y="45"/>
                  </a:cubicBezTo>
                  <a:lnTo>
                    <a:pt x="7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9" name="Freeform 673"/>
            <p:cNvSpPr/>
            <p:nvPr/>
          </p:nvSpPr>
          <p:spPr bwMode="auto">
            <a:xfrm>
              <a:off x="4230" y="138"/>
              <a:ext cx="45" cy="33"/>
            </a:xfrm>
            <a:custGeom>
              <a:avLst/>
              <a:gdLst>
                <a:gd name="T0" fmla="*/ 19 w 19"/>
                <a:gd name="T1" fmla="*/ 10 h 14"/>
                <a:gd name="T2" fmla="*/ 9 w 19"/>
                <a:gd name="T3" fmla="*/ 1 h 14"/>
                <a:gd name="T4" fmla="*/ 1 w 19"/>
                <a:gd name="T5" fmla="*/ 10 h 14"/>
                <a:gd name="T6" fmla="*/ 19 w 19"/>
                <a:gd name="T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4">
                  <a:moveTo>
                    <a:pt x="19" y="10"/>
                  </a:moveTo>
                  <a:cubicBezTo>
                    <a:pt x="13" y="8"/>
                    <a:pt x="16" y="0"/>
                    <a:pt x="9" y="1"/>
                  </a:cubicBezTo>
                  <a:cubicBezTo>
                    <a:pt x="6" y="3"/>
                    <a:pt x="0" y="5"/>
                    <a:pt x="1" y="10"/>
                  </a:cubicBezTo>
                  <a:cubicBezTo>
                    <a:pt x="7" y="9"/>
                    <a:pt x="14" y="1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0" name="Freeform 674"/>
            <p:cNvSpPr/>
            <p:nvPr/>
          </p:nvSpPr>
          <p:spPr bwMode="auto">
            <a:xfrm>
              <a:off x="5324" y="-10"/>
              <a:ext cx="121" cy="76"/>
            </a:xfrm>
            <a:custGeom>
              <a:avLst/>
              <a:gdLst>
                <a:gd name="T0" fmla="*/ 42 w 51"/>
                <a:gd name="T1" fmla="*/ 32 h 32"/>
                <a:gd name="T2" fmla="*/ 49 w 51"/>
                <a:gd name="T3" fmla="*/ 14 h 32"/>
                <a:gd name="T4" fmla="*/ 51 w 51"/>
                <a:gd name="T5" fmla="*/ 0 h 32"/>
                <a:gd name="T6" fmla="*/ 46 w 51"/>
                <a:gd name="T7" fmla="*/ 0 h 32"/>
                <a:gd name="T8" fmla="*/ 44 w 51"/>
                <a:gd name="T9" fmla="*/ 8 h 32"/>
                <a:gd name="T10" fmla="*/ 41 w 51"/>
                <a:gd name="T11" fmla="*/ 7 h 32"/>
                <a:gd name="T12" fmla="*/ 37 w 51"/>
                <a:gd name="T13" fmla="*/ 0 h 32"/>
                <a:gd name="T14" fmla="*/ 32 w 51"/>
                <a:gd name="T15" fmla="*/ 0 h 32"/>
                <a:gd name="T16" fmla="*/ 37 w 51"/>
                <a:gd name="T17" fmla="*/ 19 h 32"/>
                <a:gd name="T18" fmla="*/ 8 w 51"/>
                <a:gd name="T19" fmla="*/ 0 h 32"/>
                <a:gd name="T20" fmla="*/ 0 w 51"/>
                <a:gd name="T21" fmla="*/ 0 h 32"/>
                <a:gd name="T22" fmla="*/ 42 w 51"/>
                <a:gd name="T2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32">
                  <a:moveTo>
                    <a:pt x="42" y="32"/>
                  </a:moveTo>
                  <a:cubicBezTo>
                    <a:pt x="47" y="30"/>
                    <a:pt x="49" y="21"/>
                    <a:pt x="49" y="14"/>
                  </a:cubicBezTo>
                  <a:cubicBezTo>
                    <a:pt x="50" y="9"/>
                    <a:pt x="51" y="5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3"/>
                    <a:pt x="46" y="5"/>
                    <a:pt x="44" y="8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39" y="5"/>
                    <a:pt x="38" y="2"/>
                    <a:pt x="37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6"/>
                    <a:pt x="36" y="12"/>
                    <a:pt x="37" y="19"/>
                  </a:cubicBezTo>
                  <a:cubicBezTo>
                    <a:pt x="24" y="19"/>
                    <a:pt x="16" y="1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14"/>
                    <a:pt x="25" y="26"/>
                    <a:pt x="42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1" name="Freeform 675"/>
            <p:cNvSpPr>
              <a:spLocks noEditPoints="1"/>
            </p:cNvSpPr>
            <p:nvPr/>
          </p:nvSpPr>
          <p:spPr bwMode="auto">
            <a:xfrm>
              <a:off x="3610" y="-10"/>
              <a:ext cx="159" cy="226"/>
            </a:xfrm>
            <a:custGeom>
              <a:avLst/>
              <a:gdLst>
                <a:gd name="T0" fmla="*/ 35 w 67"/>
                <a:gd name="T1" fmla="*/ 1 h 95"/>
                <a:gd name="T2" fmla="*/ 43 w 67"/>
                <a:gd name="T3" fmla="*/ 50 h 95"/>
                <a:gd name="T4" fmla="*/ 48 w 67"/>
                <a:gd name="T5" fmla="*/ 54 h 95"/>
                <a:gd name="T6" fmla="*/ 46 w 67"/>
                <a:gd name="T7" fmla="*/ 7 h 95"/>
                <a:gd name="T8" fmla="*/ 62 w 67"/>
                <a:gd name="T9" fmla="*/ 38 h 95"/>
                <a:gd name="T10" fmla="*/ 57 w 67"/>
                <a:gd name="T11" fmla="*/ 66 h 95"/>
                <a:gd name="T12" fmla="*/ 48 w 67"/>
                <a:gd name="T13" fmla="*/ 79 h 95"/>
                <a:gd name="T14" fmla="*/ 46 w 67"/>
                <a:gd name="T15" fmla="*/ 55 h 95"/>
                <a:gd name="T16" fmla="*/ 38 w 67"/>
                <a:gd name="T17" fmla="*/ 65 h 95"/>
                <a:gd name="T18" fmla="*/ 23 w 67"/>
                <a:gd name="T19" fmla="*/ 0 h 95"/>
                <a:gd name="T20" fmla="*/ 16 w 67"/>
                <a:gd name="T21" fmla="*/ 0 h 95"/>
                <a:gd name="T22" fmla="*/ 15 w 67"/>
                <a:gd name="T23" fmla="*/ 7 h 95"/>
                <a:gd name="T24" fmla="*/ 43 w 67"/>
                <a:gd name="T25" fmla="*/ 93 h 95"/>
                <a:gd name="T26" fmla="*/ 47 w 67"/>
                <a:gd name="T27" fmla="*/ 95 h 95"/>
                <a:gd name="T28" fmla="*/ 67 w 67"/>
                <a:gd name="T29" fmla="*/ 56 h 95"/>
                <a:gd name="T30" fmla="*/ 52 w 67"/>
                <a:gd name="T31" fmla="*/ 1 h 95"/>
                <a:gd name="T32" fmla="*/ 51 w 67"/>
                <a:gd name="T33" fmla="*/ 0 h 95"/>
                <a:gd name="T34" fmla="*/ 33 w 67"/>
                <a:gd name="T35" fmla="*/ 0 h 95"/>
                <a:gd name="T36" fmla="*/ 35 w 67"/>
                <a:gd name="T37" fmla="*/ 1 h 95"/>
                <a:gd name="T38" fmla="*/ 42 w 67"/>
                <a:gd name="T39" fmla="*/ 5 h 95"/>
                <a:gd name="T40" fmla="*/ 43 w 67"/>
                <a:gd name="T41" fmla="*/ 9 h 95"/>
                <a:gd name="T42" fmla="*/ 42 w 67"/>
                <a:gd name="T43" fmla="*/ 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95">
                  <a:moveTo>
                    <a:pt x="35" y="1"/>
                  </a:moveTo>
                  <a:cubicBezTo>
                    <a:pt x="41" y="17"/>
                    <a:pt x="47" y="34"/>
                    <a:pt x="43" y="50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53" y="41"/>
                    <a:pt x="49" y="21"/>
                    <a:pt x="46" y="7"/>
                  </a:cubicBezTo>
                  <a:cubicBezTo>
                    <a:pt x="57" y="13"/>
                    <a:pt x="59" y="27"/>
                    <a:pt x="62" y="38"/>
                  </a:cubicBezTo>
                  <a:cubicBezTo>
                    <a:pt x="64" y="47"/>
                    <a:pt x="57" y="57"/>
                    <a:pt x="57" y="66"/>
                  </a:cubicBezTo>
                  <a:cubicBezTo>
                    <a:pt x="51" y="69"/>
                    <a:pt x="54" y="77"/>
                    <a:pt x="48" y="79"/>
                  </a:cubicBezTo>
                  <a:cubicBezTo>
                    <a:pt x="43" y="71"/>
                    <a:pt x="55" y="61"/>
                    <a:pt x="46" y="55"/>
                  </a:cubicBezTo>
                  <a:cubicBezTo>
                    <a:pt x="42" y="57"/>
                    <a:pt x="43" y="67"/>
                    <a:pt x="38" y="65"/>
                  </a:cubicBezTo>
                  <a:cubicBezTo>
                    <a:pt x="22" y="49"/>
                    <a:pt x="15" y="23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2"/>
                    <a:pt x="15" y="5"/>
                    <a:pt x="15" y="7"/>
                  </a:cubicBezTo>
                  <a:cubicBezTo>
                    <a:pt x="0" y="42"/>
                    <a:pt x="36" y="62"/>
                    <a:pt x="43" y="93"/>
                  </a:cubicBezTo>
                  <a:cubicBezTo>
                    <a:pt x="44" y="93"/>
                    <a:pt x="45" y="95"/>
                    <a:pt x="47" y="95"/>
                  </a:cubicBezTo>
                  <a:cubicBezTo>
                    <a:pt x="58" y="83"/>
                    <a:pt x="61" y="70"/>
                    <a:pt x="67" y="56"/>
                  </a:cubicBezTo>
                  <a:cubicBezTo>
                    <a:pt x="66" y="36"/>
                    <a:pt x="67" y="16"/>
                    <a:pt x="52" y="1"/>
                  </a:cubicBezTo>
                  <a:cubicBezTo>
                    <a:pt x="52" y="1"/>
                    <a:pt x="51" y="0"/>
                    <a:pt x="5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1"/>
                    <a:pt x="34" y="1"/>
                    <a:pt x="35" y="1"/>
                  </a:cubicBezTo>
                  <a:close/>
                  <a:moveTo>
                    <a:pt x="42" y="5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1" y="6"/>
                    <a:pt x="4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2" name="Freeform 676"/>
            <p:cNvSpPr/>
            <p:nvPr/>
          </p:nvSpPr>
          <p:spPr bwMode="auto">
            <a:xfrm>
              <a:off x="3876" y="-10"/>
              <a:ext cx="359" cy="240"/>
            </a:xfrm>
            <a:custGeom>
              <a:avLst/>
              <a:gdLst>
                <a:gd name="T0" fmla="*/ 149 w 152"/>
                <a:gd name="T1" fmla="*/ 101 h 101"/>
                <a:gd name="T2" fmla="*/ 131 w 152"/>
                <a:gd name="T3" fmla="*/ 73 h 101"/>
                <a:gd name="T4" fmla="*/ 146 w 152"/>
                <a:gd name="T5" fmla="*/ 67 h 101"/>
                <a:gd name="T6" fmla="*/ 119 w 152"/>
                <a:gd name="T7" fmla="*/ 65 h 101"/>
                <a:gd name="T8" fmla="*/ 33 w 152"/>
                <a:gd name="T9" fmla="*/ 6 h 101"/>
                <a:gd name="T10" fmla="*/ 43 w 152"/>
                <a:gd name="T11" fmla="*/ 0 h 101"/>
                <a:gd name="T12" fmla="*/ 0 w 152"/>
                <a:gd name="T13" fmla="*/ 0 h 101"/>
                <a:gd name="T14" fmla="*/ 91 w 152"/>
                <a:gd name="T15" fmla="*/ 50 h 101"/>
                <a:gd name="T16" fmla="*/ 149 w 152"/>
                <a:gd name="T17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01">
                  <a:moveTo>
                    <a:pt x="149" y="101"/>
                  </a:moveTo>
                  <a:cubicBezTo>
                    <a:pt x="152" y="89"/>
                    <a:pt x="137" y="83"/>
                    <a:pt x="131" y="73"/>
                  </a:cubicBezTo>
                  <a:cubicBezTo>
                    <a:pt x="132" y="68"/>
                    <a:pt x="149" y="75"/>
                    <a:pt x="146" y="67"/>
                  </a:cubicBezTo>
                  <a:cubicBezTo>
                    <a:pt x="119" y="65"/>
                    <a:pt x="119" y="65"/>
                    <a:pt x="119" y="65"/>
                  </a:cubicBezTo>
                  <a:cubicBezTo>
                    <a:pt x="93" y="39"/>
                    <a:pt x="61" y="28"/>
                    <a:pt x="33" y="6"/>
                  </a:cubicBezTo>
                  <a:cubicBezTo>
                    <a:pt x="36" y="4"/>
                    <a:pt x="40" y="2"/>
                    <a:pt x="4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2" y="12"/>
                    <a:pt x="62" y="29"/>
                    <a:pt x="91" y="50"/>
                  </a:cubicBezTo>
                  <a:cubicBezTo>
                    <a:pt x="110" y="67"/>
                    <a:pt x="132" y="81"/>
                    <a:pt x="149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3" name="Freeform 677"/>
            <p:cNvSpPr/>
            <p:nvPr/>
          </p:nvSpPr>
          <p:spPr bwMode="auto">
            <a:xfrm>
              <a:off x="2224" y="-10"/>
              <a:ext cx="16" cy="5"/>
            </a:xfrm>
            <a:custGeom>
              <a:avLst/>
              <a:gdLst>
                <a:gd name="T0" fmla="*/ 4 w 7"/>
                <a:gd name="T1" fmla="*/ 2 h 2"/>
                <a:gd name="T2" fmla="*/ 7 w 7"/>
                <a:gd name="T3" fmla="*/ 0 h 2"/>
                <a:gd name="T4" fmla="*/ 0 w 7"/>
                <a:gd name="T5" fmla="*/ 0 h 2"/>
                <a:gd name="T6" fmla="*/ 4 w 7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2">
                  <a:moveTo>
                    <a:pt x="4" y="2"/>
                  </a:moveTo>
                  <a:cubicBezTo>
                    <a:pt x="5" y="1"/>
                    <a:pt x="6" y="1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4" name="Freeform 678"/>
            <p:cNvSpPr/>
            <p:nvPr/>
          </p:nvSpPr>
          <p:spPr bwMode="auto">
            <a:xfrm>
              <a:off x="4356" y="-10"/>
              <a:ext cx="149" cy="62"/>
            </a:xfrm>
            <a:custGeom>
              <a:avLst/>
              <a:gdLst>
                <a:gd name="T0" fmla="*/ 5 w 63"/>
                <a:gd name="T1" fmla="*/ 26 h 26"/>
                <a:gd name="T2" fmla="*/ 51 w 63"/>
                <a:gd name="T3" fmla="*/ 11 h 26"/>
                <a:gd name="T4" fmla="*/ 63 w 63"/>
                <a:gd name="T5" fmla="*/ 0 h 26"/>
                <a:gd name="T6" fmla="*/ 53 w 63"/>
                <a:gd name="T7" fmla="*/ 0 h 26"/>
                <a:gd name="T8" fmla="*/ 18 w 63"/>
                <a:gd name="T9" fmla="*/ 14 h 26"/>
                <a:gd name="T10" fmla="*/ 20 w 63"/>
                <a:gd name="T11" fmla="*/ 0 h 26"/>
                <a:gd name="T12" fmla="*/ 13 w 63"/>
                <a:gd name="T13" fmla="*/ 0 h 26"/>
                <a:gd name="T14" fmla="*/ 9 w 63"/>
                <a:gd name="T15" fmla="*/ 13 h 26"/>
                <a:gd name="T16" fmla="*/ 6 w 63"/>
                <a:gd name="T17" fmla="*/ 0 h 26"/>
                <a:gd name="T18" fmla="*/ 0 w 63"/>
                <a:gd name="T19" fmla="*/ 0 h 26"/>
                <a:gd name="T20" fmla="*/ 2 w 63"/>
                <a:gd name="T21" fmla="*/ 25 h 26"/>
                <a:gd name="T22" fmla="*/ 5 w 63"/>
                <a:gd name="T2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" h="26">
                  <a:moveTo>
                    <a:pt x="5" y="26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5" y="8"/>
                    <a:pt x="59" y="4"/>
                    <a:pt x="6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43" y="7"/>
                    <a:pt x="30" y="12"/>
                    <a:pt x="18" y="14"/>
                  </a:cubicBezTo>
                  <a:cubicBezTo>
                    <a:pt x="18" y="9"/>
                    <a:pt x="19" y="5"/>
                    <a:pt x="2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4"/>
                    <a:pt x="10" y="8"/>
                    <a:pt x="9" y="13"/>
                  </a:cubicBezTo>
                  <a:cubicBezTo>
                    <a:pt x="7" y="9"/>
                    <a:pt x="6" y="4"/>
                    <a:pt x="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17"/>
                    <a:pt x="2" y="25"/>
                  </a:cubicBezTo>
                  <a:lnTo>
                    <a:pt x="5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</p:grpSp>
      <p:cxnSp>
        <p:nvCxnSpPr>
          <p:cNvPr id="35" name="直接连接符 34"/>
          <p:cNvCxnSpPr/>
          <p:nvPr userDrawn="1"/>
        </p:nvCxnSpPr>
        <p:spPr>
          <a:xfrm flipV="1">
            <a:off x="8096" y="405765"/>
            <a:ext cx="9122569" cy="381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52" name="组合 13"/>
          <p:cNvGrpSpPr/>
          <p:nvPr userDrawn="1"/>
        </p:nvGrpSpPr>
        <p:grpSpPr>
          <a:xfrm rot="0">
            <a:off x="8681085" y="6331585"/>
            <a:ext cx="402590" cy="511175"/>
            <a:chOff x="4236125" y="2356922"/>
            <a:chExt cx="1351438" cy="1456542"/>
          </a:xfrm>
        </p:grpSpPr>
        <p:sp>
          <p:nvSpPr>
            <p:cNvPr id="37" name="椭圆 36"/>
            <p:cNvSpPr/>
            <p:nvPr/>
          </p:nvSpPr>
          <p:spPr>
            <a:xfrm>
              <a:off x="4236869" y="2462770"/>
              <a:ext cx="1350694" cy="1350694"/>
            </a:xfrm>
            <a:prstGeom prst="ellipse">
              <a:avLst/>
            </a:prstGeom>
            <a:gradFill flip="none" rotWithShape="1">
              <a:gsLst>
                <a:gs pos="0">
                  <a:srgbClr val="FFFFFF"/>
                </a:gs>
                <a:gs pos="100000">
                  <a:srgbClr val="D5DBDF"/>
                </a:gs>
              </a:gsLst>
              <a:path path="circle">
                <a:fillToRect l="100000" t="100000"/>
              </a:path>
              <a:tileRect r="-100000" b="-100000"/>
            </a:gradFill>
            <a:ln w="25400">
              <a:gradFill flip="none" rotWithShape="1">
                <a:gsLst>
                  <a:gs pos="0">
                    <a:srgbClr val="7F98A5"/>
                  </a:gs>
                  <a:gs pos="100000">
                    <a:srgbClr val="FFFFFF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r>
                <a:rPr lang="zh-CN" altLang="en-US" strike="noStrike" noProof="1"/>
                <a:t>魏</a:t>
              </a:r>
              <a:endParaRPr lang="zh-CN" altLang="en-US" strike="noStrike" noProof="1"/>
            </a:p>
          </p:txBody>
        </p:sp>
        <p:sp>
          <p:nvSpPr>
            <p:cNvPr id="1054" name="任意多边形 37"/>
            <p:cNvSpPr/>
            <p:nvPr/>
          </p:nvSpPr>
          <p:spPr>
            <a:xfrm>
              <a:off x="4236125" y="2356922"/>
              <a:ext cx="1351438" cy="1245419"/>
            </a:xfrm>
            <a:custGeom>
              <a:avLst/>
              <a:gdLst/>
              <a:ahLst/>
              <a:cxnLst>
                <a:cxn ang="0">
                  <a:pos x="891384" y="996814"/>
                </a:cxn>
                <a:cxn ang="0">
                  <a:pos x="900896" y="1012263"/>
                </a:cxn>
                <a:cxn ang="0">
                  <a:pos x="930650" y="1034028"/>
                </a:cxn>
                <a:cxn ang="0">
                  <a:pos x="945764" y="1038167"/>
                </a:cxn>
                <a:cxn ang="0">
                  <a:pos x="943232" y="1029962"/>
                </a:cxn>
                <a:cxn ang="0">
                  <a:pos x="927115" y="1011668"/>
                </a:cxn>
                <a:cxn ang="0">
                  <a:pos x="898709" y="997597"/>
                </a:cxn>
                <a:cxn ang="0">
                  <a:pos x="1274792" y="792189"/>
                </a:cxn>
                <a:cxn ang="0">
                  <a:pos x="1260941" y="824636"/>
                </a:cxn>
                <a:cxn ang="0">
                  <a:pos x="1345347" y="871590"/>
                </a:cxn>
                <a:cxn ang="0">
                  <a:pos x="1328032" y="950227"/>
                </a:cxn>
                <a:cxn ang="0">
                  <a:pos x="1259210" y="969313"/>
                </a:cxn>
                <a:cxn ang="0">
                  <a:pos x="1205104" y="914344"/>
                </a:cxn>
                <a:cxn ang="0">
                  <a:pos x="1220254" y="868536"/>
                </a:cxn>
                <a:cxn ang="0">
                  <a:pos x="1273494" y="841051"/>
                </a:cxn>
                <a:cxn ang="0">
                  <a:pos x="1259642" y="854030"/>
                </a:cxn>
                <a:cxn ang="0">
                  <a:pos x="1288210" y="851740"/>
                </a:cxn>
                <a:cxn ang="0">
                  <a:pos x="1328032" y="873880"/>
                </a:cxn>
                <a:cxn ang="0">
                  <a:pos x="1314182" y="941065"/>
                </a:cxn>
                <a:cxn ang="0">
                  <a:pos x="1294703" y="893730"/>
                </a:cxn>
                <a:cxn ang="0">
                  <a:pos x="1286046" y="911290"/>
                </a:cxn>
                <a:cxn ang="0">
                  <a:pos x="1263971" y="879225"/>
                </a:cxn>
                <a:cxn ang="0">
                  <a:pos x="1260075" y="910908"/>
                </a:cxn>
                <a:cxn ang="0">
                  <a:pos x="1218090" y="905564"/>
                </a:cxn>
                <a:cxn ang="0">
                  <a:pos x="1271330" y="965496"/>
                </a:cxn>
                <a:cxn ang="0">
                  <a:pos x="1339719" y="908237"/>
                </a:cxn>
                <a:cxn ang="0">
                  <a:pos x="1325435" y="858611"/>
                </a:cxn>
                <a:cxn ang="0">
                  <a:pos x="1248821" y="839143"/>
                </a:cxn>
                <a:cxn ang="0">
                  <a:pos x="1189522" y="880370"/>
                </a:cxn>
                <a:cxn ang="0">
                  <a:pos x="1171775" y="995271"/>
                </a:cxn>
                <a:cxn ang="0">
                  <a:pos x="1171977" y="998900"/>
                </a:cxn>
                <a:cxn ang="0">
                  <a:pos x="1172284" y="1001723"/>
                </a:cxn>
                <a:cxn ang="0">
                  <a:pos x="1172139" y="1001832"/>
                </a:cxn>
                <a:cxn ang="0">
                  <a:pos x="1179999" y="1143383"/>
                </a:cxn>
                <a:cxn ang="0">
                  <a:pos x="1182249" y="1179570"/>
                </a:cxn>
                <a:cxn ang="0">
                  <a:pos x="1172239" y="1186853"/>
                </a:cxn>
                <a:cxn ang="0">
                  <a:pos x="1169610" y="1144147"/>
                </a:cxn>
                <a:cxn ang="0">
                  <a:pos x="1168084" y="1123893"/>
                </a:cxn>
                <a:cxn ang="0">
                  <a:pos x="1151122" y="1102169"/>
                </a:cxn>
                <a:cxn ang="0">
                  <a:pos x="1056620" y="1087676"/>
                </a:cxn>
                <a:cxn ang="0">
                  <a:pos x="1079986" y="1041870"/>
                </a:cxn>
                <a:cxn ang="0">
                  <a:pos x="1133644" y="1060574"/>
                </a:cxn>
                <a:cxn ang="0">
                  <a:pos x="1112873" y="1028128"/>
                </a:cxn>
                <a:cxn ang="0">
                  <a:pos x="1160797" y="1052558"/>
                </a:cxn>
                <a:cxn ang="0">
                  <a:pos x="1163012" y="1056641"/>
                </a:cxn>
                <a:cxn ang="0">
                  <a:pos x="1163003" y="1056521"/>
                </a:cxn>
                <a:cxn ang="0">
                  <a:pos x="1163283" y="1002411"/>
                </a:cxn>
                <a:cxn ang="0">
                  <a:pos x="1161890" y="1000961"/>
                </a:cxn>
                <a:cxn ang="0">
                  <a:pos x="1125944" y="897183"/>
                </a:cxn>
                <a:cxn ang="0">
                  <a:pos x="1017670" y="846058"/>
                </a:cxn>
                <a:cxn ang="0">
                  <a:pos x="924120" y="871239"/>
                </a:cxn>
                <a:cxn ang="0">
                  <a:pos x="878213" y="947165"/>
                </a:cxn>
                <a:cxn ang="0">
                  <a:pos x="882428" y="982272"/>
                </a:cxn>
                <a:cxn ang="0">
                  <a:pos x="885200" y="986774"/>
                </a:cxn>
                <a:cxn ang="0">
                  <a:pos x="902117" y="988677"/>
                </a:cxn>
                <a:cxn ang="0">
                  <a:pos x="934040" y="1004800"/>
                </a:cxn>
                <a:cxn ang="0">
                  <a:pos x="952667" y="1025979"/>
                </a:cxn>
                <a:cxn ang="0">
                  <a:pos x="957402" y="1041353"/>
                </a:cxn>
                <a:cxn ang="0">
                  <a:pos x="968729" y="1044455"/>
                </a:cxn>
                <a:cxn ang="0">
                  <a:pos x="1055782" y="981121"/>
                </a:cxn>
                <a:cxn ang="0">
                  <a:pos x="1051884" y="955940"/>
                </a:cxn>
                <a:cxn ang="0">
                  <a:pos x="1018968" y="941441"/>
                </a:cxn>
                <a:cxn ang="0">
                  <a:pos x="1001212" y="961281"/>
                </a:cxn>
                <a:cxn ang="0">
                  <a:pos x="1025032" y="967767"/>
                </a:cxn>
                <a:cxn ang="0">
                  <a:pos x="981290" y="970438"/>
                </a:cxn>
                <a:cxn ang="0">
                  <a:pos x="999912" y="924272"/>
                </a:cxn>
                <a:cxn ang="0">
                  <a:pos x="966997" y="913971"/>
                </a:cxn>
                <a:cxn ang="0">
                  <a:pos x="924120" y="926561"/>
                </a:cxn>
                <a:cxn ang="0">
                  <a:pos x="919357" y="934574"/>
                </a:cxn>
                <a:cxn ang="0">
                  <a:pos x="937546" y="967385"/>
                </a:cxn>
                <a:cxn ang="0">
                  <a:pos x="955304" y="965860"/>
                </a:cxn>
                <a:cxn ang="0">
                  <a:pos x="966564" y="954032"/>
                </a:cxn>
                <a:cxn ang="0">
                  <a:pos x="965264" y="941823"/>
                </a:cxn>
                <a:cxn ang="0">
                  <a:pos x="954870" y="934574"/>
                </a:cxn>
                <a:cxn ang="0">
                  <a:pos x="937979" y="942204"/>
                </a:cxn>
                <a:cxn ang="0">
                  <a:pos x="944476" y="953269"/>
                </a:cxn>
                <a:cxn ang="0">
                  <a:pos x="954004" y="949072"/>
                </a:cxn>
                <a:cxn ang="0">
                  <a:pos x="953572" y="945256"/>
                </a:cxn>
                <a:cxn ang="0">
                  <a:pos x="946642" y="943730"/>
                </a:cxn>
                <a:cxn ang="0">
                  <a:pos x="951405" y="939534"/>
                </a:cxn>
                <a:cxn ang="0">
                  <a:pos x="957036" y="942967"/>
                </a:cxn>
                <a:cxn ang="0">
                  <a:pos x="957902" y="950216"/>
                </a:cxn>
                <a:cxn ang="0">
                  <a:pos x="943610" y="956702"/>
                </a:cxn>
                <a:cxn ang="0">
                  <a:pos x="934082" y="941441"/>
                </a:cxn>
                <a:cxn ang="0">
                  <a:pos x="955737" y="931139"/>
                </a:cxn>
                <a:cxn ang="0">
                  <a:pos x="968729" y="940297"/>
                </a:cxn>
                <a:cxn ang="0">
                  <a:pos x="970029" y="954794"/>
                </a:cxn>
                <a:cxn ang="0">
                  <a:pos x="957036" y="968911"/>
                </a:cxn>
                <a:cxn ang="0">
                  <a:pos x="936681" y="970438"/>
                </a:cxn>
                <a:cxn ang="0">
                  <a:pos x="914160" y="933428"/>
                </a:cxn>
                <a:cxn ang="0">
                  <a:pos x="916325" y="928850"/>
                </a:cxn>
                <a:cxn ang="0">
                  <a:pos x="968729" y="898709"/>
                </a:cxn>
                <a:cxn ang="0">
                  <a:pos x="1009008" y="911300"/>
                </a:cxn>
                <a:cxn ang="0">
                  <a:pos x="1040191" y="868186"/>
                </a:cxn>
                <a:cxn ang="0">
                  <a:pos x="1059247" y="894131"/>
                </a:cxn>
                <a:cxn ang="0">
                  <a:pos x="1037591" y="886501"/>
                </a:cxn>
                <a:cxn ang="0">
                  <a:pos x="1031529" y="912444"/>
                </a:cxn>
                <a:cxn ang="0">
                  <a:pos x="1054050" y="939534"/>
                </a:cxn>
                <a:cxn ang="0">
                  <a:pos x="1066609" y="982266"/>
                </a:cxn>
                <a:cxn ang="0">
                  <a:pos x="967864" y="1053612"/>
                </a:cxn>
                <a:cxn ang="0">
                  <a:pos x="960244" y="1051549"/>
                </a:cxn>
                <a:cxn ang="0">
                  <a:pos x="956806" y="1076494"/>
                </a:cxn>
                <a:cxn ang="0">
                  <a:pos x="941832" y="1099820"/>
                </a:cxn>
                <a:cxn ang="0">
                  <a:pos x="899412" y="1118900"/>
                </a:cxn>
                <a:cxn ang="0">
                  <a:pos x="896815" y="1118900"/>
                </a:cxn>
                <a:cxn ang="0">
                  <a:pos x="840111" y="1107834"/>
                </a:cxn>
                <a:cxn ang="0">
                  <a:pos x="856127" y="1107070"/>
                </a:cxn>
                <a:cxn ang="0">
                  <a:pos x="853963" y="1105543"/>
                </a:cxn>
                <a:cxn ang="0">
                  <a:pos x="853963" y="1105162"/>
                </a:cxn>
                <a:cxn ang="0">
                  <a:pos x="825827" y="1083410"/>
                </a:cxn>
                <a:cxn ang="0">
                  <a:pos x="842708" y="1092950"/>
                </a:cxn>
                <a:cxn ang="0">
                  <a:pos x="824961" y="1057462"/>
                </a:cxn>
                <a:cxn ang="0">
                  <a:pos x="834051" y="1071580"/>
                </a:cxn>
                <a:cxn ang="0">
                  <a:pos x="840544" y="1036473"/>
                </a:cxn>
                <a:cxn ang="0">
                  <a:pos x="840111" y="1048685"/>
                </a:cxn>
                <a:cxn ang="0">
                  <a:pos x="864351" y="1033801"/>
                </a:cxn>
                <a:cxn ang="0">
                  <a:pos x="856127" y="1041433"/>
                </a:cxn>
                <a:cxn ang="0">
                  <a:pos x="876471" y="1055935"/>
                </a:cxn>
                <a:cxn ang="0">
                  <a:pos x="854828" y="1050974"/>
                </a:cxn>
                <a:cxn ang="0">
                  <a:pos x="860888" y="1098293"/>
                </a:cxn>
                <a:cxn ang="0">
                  <a:pos x="898546" y="1109359"/>
                </a:cxn>
                <a:cxn ang="0">
                  <a:pos x="934040" y="1093714"/>
                </a:cxn>
                <a:cxn ang="0">
                  <a:pos x="949893" y="1051546"/>
                </a:cxn>
                <a:cxn ang="0">
                  <a:pos x="948951" y="1048490"/>
                </a:cxn>
                <a:cxn ang="0">
                  <a:pos x="925617" y="1042172"/>
                </a:cxn>
                <a:cxn ang="0">
                  <a:pos x="892667" y="1018177"/>
                </a:cxn>
                <a:cxn ang="0">
                  <a:pos x="878683" y="995459"/>
                </a:cxn>
                <a:cxn ang="0">
                  <a:pos x="866083" y="994115"/>
                </a:cxn>
                <a:cxn ang="0">
                  <a:pos x="808945" y="1019301"/>
                </a:cxn>
                <a:cxn ang="0">
                  <a:pos x="786870" y="1080739"/>
                </a:cxn>
                <a:cxn ang="0">
                  <a:pos x="830588" y="1138743"/>
                </a:cxn>
                <a:cxn ang="0">
                  <a:pos x="927548" y="1160495"/>
                </a:cxn>
                <a:cxn ang="0">
                  <a:pos x="967472" y="1164781"/>
                </a:cxn>
                <a:cxn ang="0">
                  <a:pos x="961386" y="1161707"/>
                </a:cxn>
                <a:cxn ang="0">
                  <a:pos x="930232" y="1145287"/>
                </a:cxn>
                <a:cxn ang="0">
                  <a:pos x="958790" y="1136886"/>
                </a:cxn>
                <a:cxn ang="0">
                  <a:pos x="961386" y="1102899"/>
                </a:cxn>
                <a:cxn ang="0">
                  <a:pos x="992971" y="1085715"/>
                </a:cxn>
                <a:cxn ang="0">
                  <a:pos x="1029318" y="1097935"/>
                </a:cxn>
                <a:cxn ang="0">
                  <a:pos x="1028885" y="1125430"/>
                </a:cxn>
                <a:cxn ang="0">
                  <a:pos x="1006818" y="1116646"/>
                </a:cxn>
                <a:cxn ang="0">
                  <a:pos x="1027586" y="1122756"/>
                </a:cxn>
                <a:cxn ang="0">
                  <a:pos x="1024558" y="1101371"/>
                </a:cxn>
                <a:cxn ang="0">
                  <a:pos x="995568" y="1096026"/>
                </a:cxn>
                <a:cxn ang="0">
                  <a:pos x="978260" y="1119702"/>
                </a:cxn>
                <a:cxn ang="0">
                  <a:pos x="1038403" y="1182328"/>
                </a:cxn>
                <a:cxn ang="0">
                  <a:pos x="1089893" y="1216697"/>
                </a:cxn>
                <a:cxn ang="0">
                  <a:pos x="1044029" y="1206767"/>
                </a:cxn>
                <a:cxn ang="0">
                  <a:pos x="992538" y="1203331"/>
                </a:cxn>
                <a:cxn ang="0">
                  <a:pos x="953165" y="1180800"/>
                </a:cxn>
                <a:cxn ang="0">
                  <a:pos x="965126" y="1173977"/>
                </a:cxn>
                <a:cxn ang="0">
                  <a:pos x="926682" y="1170035"/>
                </a:cxn>
                <a:cxn ang="0">
                  <a:pos x="824528" y="1146758"/>
                </a:cxn>
                <a:cxn ang="0">
                  <a:pos x="776049" y="1082266"/>
                </a:cxn>
                <a:cxn ang="0">
                  <a:pos x="801155" y="1013195"/>
                </a:cxn>
                <a:cxn ang="0">
                  <a:pos x="865650" y="984575"/>
                </a:cxn>
                <a:cxn ang="0">
                  <a:pos x="872454" y="985340"/>
                </a:cxn>
                <a:cxn ang="0">
                  <a:pos x="872304" y="985097"/>
                </a:cxn>
                <a:cxn ang="0">
                  <a:pos x="867818" y="946401"/>
                </a:cxn>
                <a:cxn ang="0">
                  <a:pos x="917625" y="863990"/>
                </a:cxn>
                <a:cxn ang="0">
                  <a:pos x="1018535" y="836901"/>
                </a:cxn>
                <a:cxn ang="0">
                  <a:pos x="1134172" y="891460"/>
                </a:cxn>
                <a:cxn ang="0">
                  <a:pos x="1163753" y="939666"/>
                </a:cxn>
                <a:cxn ang="0">
                  <a:pos x="1172900" y="893875"/>
                </a:cxn>
                <a:cxn ang="0">
                  <a:pos x="1190820" y="857848"/>
                </a:cxn>
                <a:cxn ang="0">
                  <a:pos x="1228910" y="825400"/>
                </a:cxn>
                <a:cxn ang="0">
                  <a:pos x="1274792" y="792189"/>
                </a:cxn>
                <a:cxn ang="0">
                  <a:pos x="254229" y="455532"/>
                </a:cxn>
                <a:cxn ang="0">
                  <a:pos x="263148" y="472422"/>
                </a:cxn>
                <a:cxn ang="0">
                  <a:pos x="281658" y="487353"/>
                </a:cxn>
                <a:cxn ang="0">
                  <a:pos x="460147" y="218063"/>
                </a:cxn>
                <a:cxn ang="0">
                  <a:pos x="451909" y="226717"/>
                </a:cxn>
                <a:cxn ang="0">
                  <a:pos x="451621" y="227523"/>
                </a:cxn>
                <a:cxn ang="0">
                  <a:pos x="457073" y="223884"/>
                </a:cxn>
                <a:cxn ang="0">
                  <a:pos x="495177" y="182214"/>
                </a:cxn>
                <a:cxn ang="0">
                  <a:pos x="493588" y="182936"/>
                </a:cxn>
                <a:cxn ang="0">
                  <a:pos x="482810" y="194258"/>
                </a:cxn>
                <a:cxn ang="0">
                  <a:pos x="479748" y="209953"/>
                </a:cxn>
                <a:cxn ang="0">
                  <a:pos x="450093" y="237767"/>
                </a:cxn>
                <a:cxn ang="0">
                  <a:pos x="447794" y="238281"/>
                </a:cxn>
                <a:cxn ang="0">
                  <a:pos x="443052" y="251607"/>
                </a:cxn>
                <a:cxn ang="0">
                  <a:pos x="453772" y="248119"/>
                </a:cxn>
                <a:cxn ang="0">
                  <a:pos x="496198" y="202702"/>
                </a:cxn>
                <a:cxn ang="0">
                  <a:pos x="385642" y="143963"/>
                </a:cxn>
                <a:cxn ang="0">
                  <a:pos x="369787" y="146216"/>
                </a:cxn>
                <a:cxn ang="0">
                  <a:pos x="346410" y="231326"/>
                </a:cxn>
                <a:cxn ang="0">
                  <a:pos x="426039" y="257142"/>
                </a:cxn>
                <a:cxn ang="0">
                  <a:pos x="427966" y="256515"/>
                </a:cxn>
                <a:cxn ang="0">
                  <a:pos x="433284" y="241522"/>
                </a:cxn>
                <a:cxn ang="0">
                  <a:pos x="431166" y="241995"/>
                </a:cxn>
                <a:cxn ang="0">
                  <a:pos x="413944" y="237814"/>
                </a:cxn>
                <a:cxn ang="0">
                  <a:pos x="435035" y="236587"/>
                </a:cxn>
                <a:cxn ang="0">
                  <a:pos x="440552" y="221034"/>
                </a:cxn>
                <a:cxn ang="0">
                  <a:pos x="467115" y="193020"/>
                </a:cxn>
                <a:cxn ang="0">
                  <a:pos x="466760" y="181329"/>
                </a:cxn>
                <a:cxn ang="0">
                  <a:pos x="439920" y="187435"/>
                </a:cxn>
                <a:cxn ang="0">
                  <a:pos x="441651" y="156139"/>
                </a:cxn>
                <a:cxn ang="0">
                  <a:pos x="418273" y="163392"/>
                </a:cxn>
                <a:cxn ang="0">
                  <a:pos x="385642" y="143963"/>
                </a:cxn>
                <a:cxn ang="0">
                  <a:pos x="395762" y="100036"/>
                </a:cxn>
                <a:cxn ang="0">
                  <a:pos x="287100" y="231326"/>
                </a:cxn>
                <a:cxn ang="0">
                  <a:pos x="196817" y="381873"/>
                </a:cxn>
                <a:cxn ang="0">
                  <a:pos x="172999" y="395856"/>
                </a:cxn>
                <a:cxn ang="0">
                  <a:pos x="179725" y="396684"/>
                </a:cxn>
                <a:cxn ang="0">
                  <a:pos x="235481" y="425244"/>
                </a:cxn>
                <a:cxn ang="0">
                  <a:pos x="234673" y="414094"/>
                </a:cxn>
                <a:cxn ang="0">
                  <a:pos x="304876" y="338180"/>
                </a:cxn>
                <a:cxn ang="0">
                  <a:pos x="346373" y="334244"/>
                </a:cxn>
                <a:cxn ang="0">
                  <a:pos x="459013" y="395446"/>
                </a:cxn>
                <a:cxn ang="0">
                  <a:pos x="492697" y="418032"/>
                </a:cxn>
                <a:cxn ang="0">
                  <a:pos x="457658" y="392070"/>
                </a:cxn>
                <a:cxn ang="0">
                  <a:pos x="420376" y="277915"/>
                </a:cxn>
                <a:cxn ang="0">
                  <a:pos x="425393" y="263768"/>
                </a:cxn>
                <a:cxn ang="0">
                  <a:pos x="400957" y="267203"/>
                </a:cxn>
                <a:cxn ang="0">
                  <a:pos x="334288" y="224075"/>
                </a:cxn>
                <a:cxn ang="0">
                  <a:pos x="355501" y="142019"/>
                </a:cxn>
                <a:cxn ang="0">
                  <a:pos x="413944" y="123698"/>
                </a:cxn>
                <a:cxn ang="0">
                  <a:pos x="474120" y="150033"/>
                </a:cxn>
                <a:cxn ang="0">
                  <a:pos x="449010" y="138965"/>
                </a:cxn>
                <a:cxn ang="0">
                  <a:pos x="479748" y="170643"/>
                </a:cxn>
                <a:cxn ang="0">
                  <a:pos x="481360" y="177998"/>
                </a:cxn>
                <a:cxn ang="0">
                  <a:pos x="485363" y="173777"/>
                </a:cxn>
                <a:cxn ang="0">
                  <a:pos x="494548" y="169619"/>
                </a:cxn>
                <a:cxn ang="0">
                  <a:pos x="494305" y="164727"/>
                </a:cxn>
                <a:cxn ang="0">
                  <a:pos x="464163" y="126752"/>
                </a:cxn>
                <a:cxn ang="0">
                  <a:pos x="395762" y="100036"/>
                </a:cxn>
                <a:cxn ang="0">
                  <a:pos x="731338" y="224"/>
                </a:cxn>
                <a:cxn ang="0">
                  <a:pos x="744088" y="1359"/>
                </a:cxn>
                <a:cxn ang="0">
                  <a:pos x="742915" y="26560"/>
                </a:cxn>
                <a:cxn ang="0">
                  <a:pos x="725643" y="59953"/>
                </a:cxn>
                <a:cxn ang="0">
                  <a:pos x="554677" y="95052"/>
                </a:cxn>
                <a:cxn ang="0">
                  <a:pos x="545588" y="93527"/>
                </a:cxn>
                <a:cxn ang="0">
                  <a:pos x="538093" y="92278"/>
                </a:cxn>
                <a:cxn ang="0">
                  <a:pos x="537393" y="95515"/>
                </a:cxn>
                <a:cxn ang="0">
                  <a:pos x="530031" y="104293"/>
                </a:cxn>
                <a:cxn ang="0">
                  <a:pos x="511410" y="97423"/>
                </a:cxn>
                <a:cxn ang="0">
                  <a:pos x="520666" y="93559"/>
                </a:cxn>
                <a:cxn ang="0">
                  <a:pos x="515441" y="88503"/>
                </a:cxn>
                <a:cxn ang="0">
                  <a:pos x="505361" y="86825"/>
                </a:cxn>
                <a:cxn ang="0">
                  <a:pos x="485969" y="86165"/>
                </a:cxn>
                <a:cxn ang="0">
                  <a:pos x="436493" y="88645"/>
                </a:cxn>
                <a:cxn ang="0">
                  <a:pos x="413119" y="90464"/>
                </a:cxn>
                <a:cxn ang="0">
                  <a:pos x="441164" y="92355"/>
                </a:cxn>
                <a:cxn ang="0">
                  <a:pos x="465461" y="101563"/>
                </a:cxn>
                <a:cxn ang="0">
                  <a:pos x="531264" y="116065"/>
                </a:cxn>
                <a:cxn ang="0">
                  <a:pos x="487972" y="127134"/>
                </a:cxn>
                <a:cxn ang="0">
                  <a:pos x="503984" y="150445"/>
                </a:cxn>
                <a:cxn ang="0">
                  <a:pos x="507106" y="163935"/>
                </a:cxn>
                <a:cxn ang="0">
                  <a:pos x="535422" y="151117"/>
                </a:cxn>
                <a:cxn ang="0">
                  <a:pos x="685358" y="193621"/>
                </a:cxn>
                <a:cxn ang="0">
                  <a:pos x="707435" y="235601"/>
                </a:cxn>
                <a:cxn ang="0">
                  <a:pos x="708301" y="312691"/>
                </a:cxn>
                <a:cxn ang="0">
                  <a:pos x="742067" y="342840"/>
                </a:cxn>
                <a:cxn ang="0">
                  <a:pos x="764144" y="316126"/>
                </a:cxn>
                <a:cxn ang="0">
                  <a:pos x="764144" y="365356"/>
                </a:cxn>
                <a:cxn ang="0">
                  <a:pos x="679731" y="331391"/>
                </a:cxn>
                <a:cxn ang="0">
                  <a:pos x="637740" y="379476"/>
                </a:cxn>
                <a:cxn ang="0">
                  <a:pos x="538175" y="379095"/>
                </a:cxn>
                <a:cxn ang="0">
                  <a:pos x="530816" y="374515"/>
                </a:cxn>
                <a:cxn ang="0">
                  <a:pos x="524323" y="307730"/>
                </a:cxn>
                <a:cxn ang="0">
                  <a:pos x="553326" y="294372"/>
                </a:cxn>
                <a:cxn ang="0">
                  <a:pos x="584494" y="303150"/>
                </a:cxn>
                <a:cxn ang="0">
                  <a:pos x="597048" y="323758"/>
                </a:cxn>
                <a:cxn ang="0">
                  <a:pos x="588824" y="345892"/>
                </a:cxn>
                <a:cxn ang="0">
                  <a:pos x="549864" y="348946"/>
                </a:cxn>
                <a:cxn ang="0">
                  <a:pos x="547266" y="321087"/>
                </a:cxn>
                <a:cxn ang="0">
                  <a:pos x="572806" y="318797"/>
                </a:cxn>
                <a:cxn ang="0">
                  <a:pos x="578867" y="328719"/>
                </a:cxn>
                <a:cxn ang="0">
                  <a:pos x="574971" y="337497"/>
                </a:cxn>
                <a:cxn ang="0">
                  <a:pos x="563716" y="335970"/>
                </a:cxn>
                <a:cxn ang="0">
                  <a:pos x="571941" y="328337"/>
                </a:cxn>
                <a:cxn ang="0">
                  <a:pos x="568911" y="322994"/>
                </a:cxn>
                <a:cxn ang="0">
                  <a:pos x="552028" y="324521"/>
                </a:cxn>
                <a:cxn ang="0">
                  <a:pos x="553759" y="344748"/>
                </a:cxn>
                <a:cxn ang="0">
                  <a:pos x="584062" y="342076"/>
                </a:cxn>
                <a:cxn ang="0">
                  <a:pos x="590555" y="324140"/>
                </a:cxn>
                <a:cxn ang="0">
                  <a:pos x="580599" y="307348"/>
                </a:cxn>
                <a:cxn ang="0">
                  <a:pos x="553759" y="299715"/>
                </a:cxn>
                <a:cxn ang="0">
                  <a:pos x="529085" y="311164"/>
                </a:cxn>
                <a:cxn ang="0">
                  <a:pos x="536877" y="369172"/>
                </a:cxn>
                <a:cxn ang="0">
                  <a:pos x="551162" y="376423"/>
                </a:cxn>
                <a:cxn ang="0">
                  <a:pos x="620425" y="360013"/>
                </a:cxn>
                <a:cxn ang="0">
                  <a:pos x="654623" y="321087"/>
                </a:cxn>
                <a:cxn ang="0">
                  <a:pos x="584494" y="273383"/>
                </a:cxn>
                <a:cxn ang="0">
                  <a:pos x="645100" y="243616"/>
                </a:cxn>
                <a:cxn ang="0">
                  <a:pos x="620425" y="270711"/>
                </a:cxn>
                <a:cxn ang="0">
                  <a:pos x="663280" y="284068"/>
                </a:cxn>
                <a:cxn ang="0">
                  <a:pos x="692717" y="230640"/>
                </a:cxn>
                <a:cxn ang="0">
                  <a:pos x="674968" y="200873"/>
                </a:cxn>
                <a:cxn ang="0">
                  <a:pos x="539034" y="162286"/>
                </a:cxn>
                <a:cxn ang="0">
                  <a:pos x="509798" y="175571"/>
                </a:cxn>
                <a:cxn ang="0">
                  <a:pos x="510214" y="177369"/>
                </a:cxn>
                <a:cxn ang="0">
                  <a:pos x="495765" y="227891"/>
                </a:cxn>
                <a:cxn ang="0">
                  <a:pos x="453232" y="259856"/>
                </a:cxn>
                <a:cxn ang="0">
                  <a:pos x="439428" y="261796"/>
                </a:cxn>
                <a:cxn ang="0">
                  <a:pos x="433199" y="279298"/>
                </a:cxn>
                <a:cxn ang="0">
                  <a:pos x="467614" y="384819"/>
                </a:cxn>
                <a:cxn ang="0">
                  <a:pos x="756352" y="413441"/>
                </a:cxn>
                <a:cxn ang="0">
                  <a:pos x="797044" y="93252"/>
                </a:cxn>
                <a:cxn ang="0">
                  <a:pos x="798342" y="85239"/>
                </a:cxn>
                <a:cxn ang="0">
                  <a:pos x="807433" y="86002"/>
                </a:cxn>
                <a:cxn ang="0">
                  <a:pos x="764577" y="422600"/>
                </a:cxn>
                <a:cxn ang="0">
                  <a:pos x="603975" y="463292"/>
                </a:cxn>
                <a:cxn ang="0">
                  <a:pos x="586898" y="458580"/>
                </a:cxn>
                <a:cxn ang="0">
                  <a:pos x="583709" y="460730"/>
                </a:cxn>
                <a:cxn ang="0">
                  <a:pos x="450354" y="403846"/>
                </a:cxn>
                <a:cxn ang="0">
                  <a:pos x="308772" y="349252"/>
                </a:cxn>
                <a:cxn ang="0">
                  <a:pos x="247703" y="415717"/>
                </a:cxn>
                <a:cxn ang="0">
                  <a:pos x="249033" y="432187"/>
                </a:cxn>
                <a:cxn ang="0">
                  <a:pos x="251421" y="433411"/>
                </a:cxn>
                <a:cxn ang="0">
                  <a:pos x="301365" y="491314"/>
                </a:cxn>
                <a:cxn ang="0">
                  <a:pos x="302649" y="495695"/>
                </a:cxn>
                <a:cxn ang="0">
                  <a:pos x="312181" y="498812"/>
                </a:cxn>
                <a:cxn ang="0">
                  <a:pos x="342544" y="497762"/>
                </a:cxn>
                <a:cxn ang="0">
                  <a:pos x="386274" y="434006"/>
                </a:cxn>
                <a:cxn ang="0">
                  <a:pos x="365058" y="408427"/>
                </a:cxn>
                <a:cxn ang="0">
                  <a:pos x="329988" y="403846"/>
                </a:cxn>
                <a:cxn ang="0">
                  <a:pos x="307907" y="417971"/>
                </a:cxn>
                <a:cxn ang="0">
                  <a:pos x="303576" y="441641"/>
                </a:cxn>
                <a:cxn ang="0">
                  <a:pos x="322194" y="443550"/>
                </a:cxn>
                <a:cxn ang="0">
                  <a:pos x="299247" y="448896"/>
                </a:cxn>
                <a:cxn ang="0">
                  <a:pos x="298814" y="448896"/>
                </a:cxn>
                <a:cxn ang="0">
                  <a:pos x="298380" y="449277"/>
                </a:cxn>
                <a:cxn ang="0">
                  <a:pos x="301411" y="457294"/>
                </a:cxn>
                <a:cxn ang="0">
                  <a:pos x="288422" y="435915"/>
                </a:cxn>
                <a:cxn ang="0">
                  <a:pos x="282793" y="446223"/>
                </a:cxn>
                <a:cxn ang="0">
                  <a:pos x="294484" y="414535"/>
                </a:cxn>
                <a:cxn ang="0">
                  <a:pos x="279762" y="422934"/>
                </a:cxn>
                <a:cxn ang="0">
                  <a:pos x="308772" y="400028"/>
                </a:cxn>
                <a:cxn ang="0">
                  <a:pos x="310071" y="399264"/>
                </a:cxn>
                <a:cxn ang="0">
                  <a:pos x="293185" y="401937"/>
                </a:cxn>
                <a:cxn ang="0">
                  <a:pos x="324359" y="393156"/>
                </a:cxn>
                <a:cxn ang="0">
                  <a:pos x="326957" y="392775"/>
                </a:cxn>
                <a:cxn ang="0">
                  <a:pos x="328256" y="392393"/>
                </a:cxn>
                <a:cxn ang="0">
                  <a:pos x="316998" y="387048"/>
                </a:cxn>
                <a:cxn ang="0">
                  <a:pos x="362893" y="394683"/>
                </a:cxn>
                <a:cxn ang="0">
                  <a:pos x="371986" y="398883"/>
                </a:cxn>
                <a:cxn ang="0">
                  <a:pos x="398830" y="431334"/>
                </a:cxn>
                <a:cxn ang="0">
                  <a:pos x="345575" y="508834"/>
                </a:cxn>
                <a:cxn ang="0">
                  <a:pos x="310030" y="510074"/>
                </a:cxn>
                <a:cxn ang="0">
                  <a:pos x="306527" y="508932"/>
                </a:cxn>
                <a:cxn ang="0">
                  <a:pos x="318336" y="549248"/>
                </a:cxn>
                <a:cxn ang="0">
                  <a:pos x="222581" y="692785"/>
                </a:cxn>
                <a:cxn ang="0">
                  <a:pos x="116957" y="698509"/>
                </a:cxn>
                <a:cxn ang="0">
                  <a:pos x="38172" y="636694"/>
                </a:cxn>
                <a:cxn ang="0">
                  <a:pos x="89685" y="505051"/>
                </a:cxn>
                <a:cxn ang="0">
                  <a:pos x="151155" y="499328"/>
                </a:cxn>
                <a:cxn ang="0">
                  <a:pos x="196175" y="510775"/>
                </a:cxn>
                <a:cxn ang="0">
                  <a:pos x="227775" y="493604"/>
                </a:cxn>
                <a:cxn ang="0">
                  <a:pos x="208728" y="474525"/>
                </a:cxn>
                <a:cxn ang="0">
                  <a:pos x="250718" y="482920"/>
                </a:cxn>
                <a:cxn ang="0">
                  <a:pos x="207430" y="533288"/>
                </a:cxn>
                <a:cxn ang="0">
                  <a:pos x="241628" y="569155"/>
                </a:cxn>
                <a:cxn ang="0">
                  <a:pos x="224312" y="635549"/>
                </a:cxn>
                <a:cxn ang="0">
                  <a:pos x="219118" y="639747"/>
                </a:cxn>
                <a:cxn ang="0">
                  <a:pos x="160678" y="632879"/>
                </a:cxn>
                <a:cxn ang="0">
                  <a:pos x="154186" y="611129"/>
                </a:cxn>
                <a:cxn ang="0">
                  <a:pos x="167171" y="591668"/>
                </a:cxn>
                <a:cxn ang="0">
                  <a:pos x="186651" y="587089"/>
                </a:cxn>
                <a:cxn ang="0">
                  <a:pos x="204400" y="596248"/>
                </a:cxn>
                <a:cxn ang="0">
                  <a:pos x="200504" y="622576"/>
                </a:cxn>
                <a:cxn ang="0">
                  <a:pos x="175830" y="619905"/>
                </a:cxn>
                <a:cxn ang="0">
                  <a:pos x="178859" y="602353"/>
                </a:cxn>
                <a:cxn ang="0">
                  <a:pos x="187950" y="600063"/>
                </a:cxn>
                <a:cxn ang="0">
                  <a:pos x="194876" y="604260"/>
                </a:cxn>
                <a:cxn ang="0">
                  <a:pos x="191413" y="611511"/>
                </a:cxn>
                <a:cxn ang="0">
                  <a:pos x="186651" y="604642"/>
                </a:cxn>
                <a:cxn ang="0">
                  <a:pos x="181456" y="605786"/>
                </a:cxn>
                <a:cxn ang="0">
                  <a:pos x="179725" y="617234"/>
                </a:cxn>
                <a:cxn ang="0">
                  <a:pos x="197474" y="619523"/>
                </a:cxn>
                <a:cxn ang="0">
                  <a:pos x="200504" y="598919"/>
                </a:cxn>
                <a:cxn ang="0">
                  <a:pos x="186218" y="591287"/>
                </a:cxn>
                <a:cxn ang="0">
                  <a:pos x="169769" y="595103"/>
                </a:cxn>
                <a:cxn ang="0">
                  <a:pos x="158947" y="611891"/>
                </a:cxn>
                <a:cxn ang="0">
                  <a:pos x="164574" y="630208"/>
                </a:cxn>
                <a:cxn ang="0">
                  <a:pos x="215654" y="634786"/>
                </a:cxn>
                <a:cxn ang="0">
                  <a:pos x="224312" y="626773"/>
                </a:cxn>
                <a:cxn ang="0">
                  <a:pos x="222148" y="577551"/>
                </a:cxn>
                <a:cxn ang="0">
                  <a:pos x="194443" y="548169"/>
                </a:cxn>
                <a:cxn ang="0">
                  <a:pos x="141632" y="587089"/>
                </a:cxn>
                <a:cxn ang="0">
                  <a:pos x="126048" y="541300"/>
                </a:cxn>
                <a:cxn ang="0">
                  <a:pos x="145094" y="562668"/>
                </a:cxn>
                <a:cxn ang="0">
                  <a:pos x="163709" y="536340"/>
                </a:cxn>
                <a:cxn ang="0">
                  <a:pos x="130376" y="508485"/>
                </a:cxn>
                <a:cxn ang="0">
                  <a:pos x="95313" y="515354"/>
                </a:cxn>
                <a:cxn ang="0">
                  <a:pos x="49860" y="631733"/>
                </a:cxn>
                <a:cxn ang="0">
                  <a:pos x="121286" y="687443"/>
                </a:cxn>
                <a:cxn ang="0">
                  <a:pos x="216953" y="682483"/>
                </a:cxn>
                <a:cxn ang="0">
                  <a:pos x="305343" y="549945"/>
                </a:cxn>
                <a:cxn ang="0">
                  <a:pos x="291884" y="504161"/>
                </a:cxn>
                <a:cxn ang="0">
                  <a:pos x="277814" y="499575"/>
                </a:cxn>
                <a:cxn ang="0">
                  <a:pos x="237332" y="450804"/>
                </a:cxn>
                <a:cxn ang="0">
                  <a:pos x="236471" y="438915"/>
                </a:cxn>
                <a:cxn ang="0">
                  <a:pos x="175397" y="407749"/>
                </a:cxn>
                <a:cxn ang="0">
                  <a:pos x="156664" y="405445"/>
                </a:cxn>
                <a:cxn ang="0">
                  <a:pos x="146404" y="411470"/>
                </a:cxn>
                <a:cxn ang="0">
                  <a:pos x="1811" y="441954"/>
                </a:cxn>
                <a:cxn ang="0">
                  <a:pos x="0" y="442099"/>
                </a:cxn>
                <a:cxn ang="0">
                  <a:pos x="4319" y="429830"/>
                </a:cxn>
                <a:cxn ang="0">
                  <a:pos x="16557" y="428766"/>
                </a:cxn>
                <a:cxn ang="0">
                  <a:pos x="73437" y="420379"/>
                </a:cxn>
                <a:cxn ang="0">
                  <a:pos x="135077" y="402790"/>
                </a:cxn>
                <a:cxn ang="0">
                  <a:pos x="98614" y="398306"/>
                </a:cxn>
                <a:cxn ang="0">
                  <a:pos x="23454" y="415763"/>
                </a:cxn>
                <a:cxn ang="0">
                  <a:pos x="14797" y="413092"/>
                </a:cxn>
                <a:cxn ang="0">
                  <a:pos x="17827" y="405460"/>
                </a:cxn>
                <a:cxn ang="0">
                  <a:pos x="97964" y="386620"/>
                </a:cxn>
                <a:cxn ang="0">
                  <a:pos x="153181" y="393417"/>
                </a:cxn>
                <a:cxn ang="0">
                  <a:pos x="196980" y="366064"/>
                </a:cxn>
                <a:cxn ang="0">
                  <a:pos x="274113" y="229418"/>
                </a:cxn>
                <a:cxn ang="0">
                  <a:pos x="320760" y="126180"/>
                </a:cxn>
                <a:cxn ang="0">
                  <a:pos x="347131" y="105471"/>
                </a:cxn>
                <a:cxn ang="0">
                  <a:pos x="344687" y="106201"/>
                </a:cxn>
                <a:cxn ang="0">
                  <a:pos x="348795" y="104163"/>
                </a:cxn>
                <a:cxn ang="0">
                  <a:pos x="356055" y="98462"/>
                </a:cxn>
                <a:cxn ang="0">
                  <a:pos x="364412" y="96414"/>
                </a:cxn>
                <a:cxn ang="0">
                  <a:pos x="394108" y="81679"/>
                </a:cxn>
                <a:cxn ang="0">
                  <a:pos x="459444" y="69180"/>
                </a:cxn>
                <a:cxn ang="0">
                  <a:pos x="516606" y="66891"/>
                </a:cxn>
                <a:cxn ang="0">
                  <a:pos x="550818" y="55441"/>
                </a:cxn>
                <a:cxn ang="0">
                  <a:pos x="538259" y="45518"/>
                </a:cxn>
                <a:cxn ang="0">
                  <a:pos x="556446" y="56204"/>
                </a:cxn>
                <a:cxn ang="0">
                  <a:pos x="546920" y="79866"/>
                </a:cxn>
                <a:cxn ang="0">
                  <a:pos x="545038" y="81557"/>
                </a:cxn>
                <a:cxn ang="0">
                  <a:pos x="548185" y="82081"/>
                </a:cxn>
                <a:cxn ang="0">
                  <a:pos x="557274" y="83988"/>
                </a:cxn>
                <a:cxn ang="0">
                  <a:pos x="715255" y="53087"/>
                </a:cxn>
                <a:cxn ang="0">
                  <a:pos x="730310" y="23371"/>
                </a:cxn>
                <a:cxn ang="0">
                  <a:pos x="689160" y="0"/>
                </a:cxn>
                <a:cxn ang="0">
                  <a:pos x="687878" y="4159"/>
                </a:cxn>
                <a:cxn ang="0">
                  <a:pos x="672405" y="12265"/>
                </a:cxn>
                <a:cxn ang="0">
                  <a:pos x="670674" y="14173"/>
                </a:cxn>
                <a:cxn ang="0">
                  <a:pos x="669808" y="15318"/>
                </a:cxn>
                <a:cxn ang="0">
                  <a:pos x="682793" y="13410"/>
                </a:cxn>
                <a:cxn ang="0">
                  <a:pos x="639943" y="30959"/>
                </a:cxn>
                <a:cxn ang="0">
                  <a:pos x="629988" y="32103"/>
                </a:cxn>
                <a:cxn ang="0">
                  <a:pos x="586706" y="19514"/>
                </a:cxn>
                <a:cxn ang="0">
                  <a:pos x="578267" y="9857"/>
                </a:cxn>
                <a:cxn ang="0">
                  <a:pos x="593401" y="8512"/>
                </a:cxn>
                <a:cxn ang="0">
                  <a:pos x="595363" y="10739"/>
                </a:cxn>
                <a:cxn ang="0">
                  <a:pos x="629123" y="20658"/>
                </a:cxn>
                <a:cxn ang="0">
                  <a:pos x="660719" y="6543"/>
                </a:cxn>
                <a:cxn ang="0">
                  <a:pos x="662290" y="2388"/>
                </a:cxn>
              </a:cxnLst>
              <a:pathLst>
                <a:path w="1207718" h="1233607">
                  <a:moveTo>
                    <a:pt x="797028" y="1010669"/>
                  </a:moveTo>
                  <a:lnTo>
                    <a:pt x="805533" y="1026332"/>
                  </a:lnTo>
                  <a:cubicBezTo>
                    <a:pt x="812867" y="1035254"/>
                    <a:pt x="821882" y="1042785"/>
                    <a:pt x="832138" y="1048400"/>
                  </a:cubicBezTo>
                  <a:lnTo>
                    <a:pt x="845652" y="1052596"/>
                  </a:lnTo>
                  <a:lnTo>
                    <a:pt x="843388" y="1044277"/>
                  </a:lnTo>
                  <a:cubicBezTo>
                    <a:pt x="839983" y="1037385"/>
                    <a:pt x="835169" y="1031049"/>
                    <a:pt x="828977" y="1025729"/>
                  </a:cubicBezTo>
                  <a:cubicBezTo>
                    <a:pt x="821430" y="1019345"/>
                    <a:pt x="812818" y="1014509"/>
                    <a:pt x="803578" y="1011462"/>
                  </a:cubicBezTo>
                  <a:close/>
                  <a:moveTo>
                    <a:pt x="1139851" y="803200"/>
                  </a:moveTo>
                  <a:cubicBezTo>
                    <a:pt x="1140238" y="817133"/>
                    <a:pt x="1141399" y="827196"/>
                    <a:pt x="1127466" y="836098"/>
                  </a:cubicBezTo>
                  <a:cubicBezTo>
                    <a:pt x="1159976" y="832615"/>
                    <a:pt x="1192874" y="856224"/>
                    <a:pt x="1202937" y="883704"/>
                  </a:cubicBezTo>
                  <a:cubicBezTo>
                    <a:pt x="1213386" y="912732"/>
                    <a:pt x="1206033" y="943695"/>
                    <a:pt x="1187455" y="963434"/>
                  </a:cubicBezTo>
                  <a:cubicBezTo>
                    <a:pt x="1171974" y="979689"/>
                    <a:pt x="1151075" y="987817"/>
                    <a:pt x="1125918" y="982785"/>
                  </a:cubicBezTo>
                  <a:cubicBezTo>
                    <a:pt x="1104245" y="978528"/>
                    <a:pt x="1076379" y="959176"/>
                    <a:pt x="1077540" y="927052"/>
                  </a:cubicBezTo>
                  <a:cubicBezTo>
                    <a:pt x="1078314" y="911184"/>
                    <a:pt x="1082571" y="893767"/>
                    <a:pt x="1091086" y="880608"/>
                  </a:cubicBezTo>
                  <a:cubicBezTo>
                    <a:pt x="1098439" y="868996"/>
                    <a:pt x="1114694" y="851193"/>
                    <a:pt x="1138690" y="852741"/>
                  </a:cubicBezTo>
                  <a:cubicBezTo>
                    <a:pt x="1138303" y="859321"/>
                    <a:pt x="1131724" y="864352"/>
                    <a:pt x="1126305" y="865900"/>
                  </a:cubicBezTo>
                  <a:cubicBezTo>
                    <a:pt x="1135981" y="865126"/>
                    <a:pt x="1137142" y="861256"/>
                    <a:pt x="1151849" y="863578"/>
                  </a:cubicBezTo>
                  <a:cubicBezTo>
                    <a:pt x="1165008" y="865513"/>
                    <a:pt x="1176619" y="870932"/>
                    <a:pt x="1187455" y="886026"/>
                  </a:cubicBezTo>
                  <a:cubicBezTo>
                    <a:pt x="1199453" y="903056"/>
                    <a:pt x="1197518" y="935954"/>
                    <a:pt x="1175071" y="954145"/>
                  </a:cubicBezTo>
                  <a:cubicBezTo>
                    <a:pt x="1175071" y="945630"/>
                    <a:pt x="1178941" y="913119"/>
                    <a:pt x="1157654" y="906152"/>
                  </a:cubicBezTo>
                  <a:cubicBezTo>
                    <a:pt x="1163073" y="911958"/>
                    <a:pt x="1154171" y="923182"/>
                    <a:pt x="1149914" y="923956"/>
                  </a:cubicBezTo>
                  <a:cubicBezTo>
                    <a:pt x="1149914" y="913506"/>
                    <a:pt x="1141786" y="894541"/>
                    <a:pt x="1130175" y="891445"/>
                  </a:cubicBezTo>
                  <a:cubicBezTo>
                    <a:pt x="1136368" y="901121"/>
                    <a:pt x="1135207" y="917763"/>
                    <a:pt x="1126692" y="923569"/>
                  </a:cubicBezTo>
                  <a:cubicBezTo>
                    <a:pt x="1119339" y="910022"/>
                    <a:pt x="1102696" y="895702"/>
                    <a:pt x="1089151" y="918150"/>
                  </a:cubicBezTo>
                  <a:cubicBezTo>
                    <a:pt x="1069025" y="951822"/>
                    <a:pt x="1109663" y="978141"/>
                    <a:pt x="1136755" y="978915"/>
                  </a:cubicBezTo>
                  <a:cubicBezTo>
                    <a:pt x="1168878" y="980076"/>
                    <a:pt x="1194809" y="951048"/>
                    <a:pt x="1197905" y="920860"/>
                  </a:cubicBezTo>
                  <a:cubicBezTo>
                    <a:pt x="1200614" y="895702"/>
                    <a:pt x="1194035" y="881382"/>
                    <a:pt x="1185133" y="870545"/>
                  </a:cubicBezTo>
                  <a:cubicBezTo>
                    <a:pt x="1173135" y="856224"/>
                    <a:pt x="1146044" y="841517"/>
                    <a:pt x="1116629" y="850806"/>
                  </a:cubicBezTo>
                  <a:cubicBezTo>
                    <a:pt x="1094182" y="857772"/>
                    <a:pt x="1079475" y="865900"/>
                    <a:pt x="1063607" y="892606"/>
                  </a:cubicBezTo>
                  <a:cubicBezTo>
                    <a:pt x="1051802" y="921634"/>
                    <a:pt x="1047835" y="962563"/>
                    <a:pt x="1047739" y="1009104"/>
                  </a:cubicBezTo>
                  <a:lnTo>
                    <a:pt x="1047919" y="1012784"/>
                  </a:lnTo>
                  <a:lnTo>
                    <a:pt x="1048194" y="1015646"/>
                  </a:lnTo>
                  <a:lnTo>
                    <a:pt x="1048064" y="1015756"/>
                  </a:lnTo>
                  <a:lnTo>
                    <a:pt x="1055092" y="1159275"/>
                  </a:lnTo>
                  <a:lnTo>
                    <a:pt x="1057104" y="1195964"/>
                  </a:lnTo>
                  <a:lnTo>
                    <a:pt x="1048154" y="1203349"/>
                  </a:lnTo>
                  <a:lnTo>
                    <a:pt x="1045803" y="1160049"/>
                  </a:lnTo>
                  <a:lnTo>
                    <a:pt x="1044438" y="1139514"/>
                  </a:lnTo>
                  <a:lnTo>
                    <a:pt x="1029272" y="1117488"/>
                  </a:lnTo>
                  <a:cubicBezTo>
                    <a:pt x="1003826" y="1086683"/>
                    <a:pt x="963635" y="1055770"/>
                    <a:pt x="944773" y="1102793"/>
                  </a:cubicBezTo>
                  <a:cubicBezTo>
                    <a:pt x="937034" y="1087312"/>
                    <a:pt x="943225" y="1061382"/>
                    <a:pt x="965666" y="1056351"/>
                  </a:cubicBezTo>
                  <a:cubicBezTo>
                    <a:pt x="983464" y="1052481"/>
                    <a:pt x="1000489" y="1061769"/>
                    <a:pt x="1013644" y="1075315"/>
                  </a:cubicBezTo>
                  <a:cubicBezTo>
                    <a:pt x="1013257" y="1062930"/>
                    <a:pt x="999715" y="1053255"/>
                    <a:pt x="995072" y="1042418"/>
                  </a:cubicBezTo>
                  <a:cubicBezTo>
                    <a:pt x="1014224" y="1045321"/>
                    <a:pt x="1028733" y="1054803"/>
                    <a:pt x="1037923" y="1067187"/>
                  </a:cubicBezTo>
                  <a:lnTo>
                    <a:pt x="1039903" y="1071327"/>
                  </a:lnTo>
                  <a:lnTo>
                    <a:pt x="1039895" y="1071205"/>
                  </a:lnTo>
                  <a:lnTo>
                    <a:pt x="1040146" y="1016343"/>
                  </a:lnTo>
                  <a:lnTo>
                    <a:pt x="1038900" y="1014873"/>
                  </a:lnTo>
                  <a:cubicBezTo>
                    <a:pt x="1042773" y="976576"/>
                    <a:pt x="1031155" y="939439"/>
                    <a:pt x="1006759" y="909653"/>
                  </a:cubicBezTo>
                  <a:cubicBezTo>
                    <a:pt x="982362" y="880253"/>
                    <a:pt x="947896" y="861685"/>
                    <a:pt x="909946" y="857817"/>
                  </a:cubicBezTo>
                  <a:cubicBezTo>
                    <a:pt x="879353" y="855109"/>
                    <a:pt x="849922" y="864006"/>
                    <a:pt x="826299" y="883348"/>
                  </a:cubicBezTo>
                  <a:cubicBezTo>
                    <a:pt x="802677" y="902690"/>
                    <a:pt x="788349" y="930155"/>
                    <a:pt x="785251" y="960329"/>
                  </a:cubicBezTo>
                  <a:cubicBezTo>
                    <a:pt x="784089" y="972707"/>
                    <a:pt x="785493" y="984748"/>
                    <a:pt x="789020" y="995924"/>
                  </a:cubicBezTo>
                  <a:lnTo>
                    <a:pt x="791499" y="1000489"/>
                  </a:lnTo>
                  <a:lnTo>
                    <a:pt x="806625" y="1002418"/>
                  </a:lnTo>
                  <a:cubicBezTo>
                    <a:pt x="816979" y="1005900"/>
                    <a:pt x="826654" y="1011414"/>
                    <a:pt x="835169" y="1018765"/>
                  </a:cubicBezTo>
                  <a:cubicBezTo>
                    <a:pt x="842329" y="1024956"/>
                    <a:pt x="847893" y="1032283"/>
                    <a:pt x="851824" y="1040239"/>
                  </a:cubicBezTo>
                  <a:lnTo>
                    <a:pt x="856058" y="1055827"/>
                  </a:lnTo>
                  <a:lnTo>
                    <a:pt x="866186" y="1058972"/>
                  </a:lnTo>
                  <a:cubicBezTo>
                    <a:pt x="905299" y="1062453"/>
                    <a:pt x="940539" y="1033827"/>
                    <a:pt x="944024" y="994757"/>
                  </a:cubicBezTo>
                  <a:cubicBezTo>
                    <a:pt x="945186" y="985860"/>
                    <a:pt x="943637" y="977349"/>
                    <a:pt x="940539" y="969226"/>
                  </a:cubicBezTo>
                  <a:cubicBezTo>
                    <a:pt x="931632" y="955300"/>
                    <a:pt x="919240" y="949884"/>
                    <a:pt x="911107" y="954526"/>
                  </a:cubicBezTo>
                  <a:cubicBezTo>
                    <a:pt x="899490" y="960329"/>
                    <a:pt x="896392" y="967678"/>
                    <a:pt x="895230" y="974642"/>
                  </a:cubicBezTo>
                  <a:cubicBezTo>
                    <a:pt x="894068" y="982765"/>
                    <a:pt x="902201" y="994757"/>
                    <a:pt x="916529" y="981218"/>
                  </a:cubicBezTo>
                  <a:cubicBezTo>
                    <a:pt x="913431" y="1000560"/>
                    <a:pt x="884000" y="1002494"/>
                    <a:pt x="877417" y="983926"/>
                  </a:cubicBezTo>
                  <a:cubicBezTo>
                    <a:pt x="874319" y="975028"/>
                    <a:pt x="876255" y="949497"/>
                    <a:pt x="894068" y="937118"/>
                  </a:cubicBezTo>
                  <a:cubicBezTo>
                    <a:pt x="883613" y="930929"/>
                    <a:pt x="873931" y="927447"/>
                    <a:pt x="864637" y="926674"/>
                  </a:cubicBezTo>
                  <a:cubicBezTo>
                    <a:pt x="850309" y="925513"/>
                    <a:pt x="833270" y="928608"/>
                    <a:pt x="826299" y="939439"/>
                  </a:cubicBezTo>
                  <a:cubicBezTo>
                    <a:pt x="824363" y="941760"/>
                    <a:pt x="822814" y="944855"/>
                    <a:pt x="822040" y="947563"/>
                  </a:cubicBezTo>
                  <a:cubicBezTo>
                    <a:pt x="817780" y="961489"/>
                    <a:pt x="824363" y="976576"/>
                    <a:pt x="838304" y="980831"/>
                  </a:cubicBezTo>
                  <a:cubicBezTo>
                    <a:pt x="843726" y="982378"/>
                    <a:pt x="849147" y="981991"/>
                    <a:pt x="854182" y="979284"/>
                  </a:cubicBezTo>
                  <a:cubicBezTo>
                    <a:pt x="858829" y="976576"/>
                    <a:pt x="862701" y="972320"/>
                    <a:pt x="864250" y="967292"/>
                  </a:cubicBezTo>
                  <a:cubicBezTo>
                    <a:pt x="865412" y="963036"/>
                    <a:pt x="865025" y="958781"/>
                    <a:pt x="863088" y="954913"/>
                  </a:cubicBezTo>
                  <a:cubicBezTo>
                    <a:pt x="861152" y="951431"/>
                    <a:pt x="857667" y="948723"/>
                    <a:pt x="853794" y="947563"/>
                  </a:cubicBezTo>
                  <a:cubicBezTo>
                    <a:pt x="847211" y="945629"/>
                    <a:pt x="840628" y="949110"/>
                    <a:pt x="838691" y="955300"/>
                  </a:cubicBezTo>
                  <a:cubicBezTo>
                    <a:pt x="837142" y="960329"/>
                    <a:pt x="839853" y="965357"/>
                    <a:pt x="844500" y="966518"/>
                  </a:cubicBezTo>
                  <a:cubicBezTo>
                    <a:pt x="848373" y="967678"/>
                    <a:pt x="851858" y="965744"/>
                    <a:pt x="853020" y="962263"/>
                  </a:cubicBezTo>
                  <a:cubicBezTo>
                    <a:pt x="853407" y="961102"/>
                    <a:pt x="853407" y="959555"/>
                    <a:pt x="852633" y="958394"/>
                  </a:cubicBezTo>
                  <a:cubicBezTo>
                    <a:pt x="851471" y="961876"/>
                    <a:pt x="846437" y="960329"/>
                    <a:pt x="846437" y="956847"/>
                  </a:cubicBezTo>
                  <a:cubicBezTo>
                    <a:pt x="846049" y="954526"/>
                    <a:pt x="848373" y="952592"/>
                    <a:pt x="850696" y="952592"/>
                  </a:cubicBezTo>
                  <a:cubicBezTo>
                    <a:pt x="853407" y="952979"/>
                    <a:pt x="854569" y="954139"/>
                    <a:pt x="855731" y="956073"/>
                  </a:cubicBezTo>
                  <a:cubicBezTo>
                    <a:pt x="856892" y="958008"/>
                    <a:pt x="857280" y="961102"/>
                    <a:pt x="856505" y="963423"/>
                  </a:cubicBezTo>
                  <a:cubicBezTo>
                    <a:pt x="854956" y="968452"/>
                    <a:pt x="849147" y="971547"/>
                    <a:pt x="843726" y="969999"/>
                  </a:cubicBezTo>
                  <a:cubicBezTo>
                    <a:pt x="837142" y="968065"/>
                    <a:pt x="833270" y="961102"/>
                    <a:pt x="835206" y="954526"/>
                  </a:cubicBezTo>
                  <a:cubicBezTo>
                    <a:pt x="837917" y="946016"/>
                    <a:pt x="846437" y="941760"/>
                    <a:pt x="854569" y="944081"/>
                  </a:cubicBezTo>
                  <a:cubicBezTo>
                    <a:pt x="859603" y="945629"/>
                    <a:pt x="863863" y="949110"/>
                    <a:pt x="866186" y="953366"/>
                  </a:cubicBezTo>
                  <a:cubicBezTo>
                    <a:pt x="868510" y="958008"/>
                    <a:pt x="868897" y="963036"/>
                    <a:pt x="867348" y="968065"/>
                  </a:cubicBezTo>
                  <a:cubicBezTo>
                    <a:pt x="865412" y="974255"/>
                    <a:pt x="861539" y="979284"/>
                    <a:pt x="855731" y="982378"/>
                  </a:cubicBezTo>
                  <a:cubicBezTo>
                    <a:pt x="849922" y="985473"/>
                    <a:pt x="843726" y="985860"/>
                    <a:pt x="837530" y="983926"/>
                  </a:cubicBezTo>
                  <a:cubicBezTo>
                    <a:pt x="821652" y="979284"/>
                    <a:pt x="812746" y="962263"/>
                    <a:pt x="817393" y="946402"/>
                  </a:cubicBezTo>
                  <a:cubicBezTo>
                    <a:pt x="818167" y="944855"/>
                    <a:pt x="818554" y="943308"/>
                    <a:pt x="819329" y="941760"/>
                  </a:cubicBezTo>
                  <a:cubicBezTo>
                    <a:pt x="825525" y="925126"/>
                    <a:pt x="845662" y="910813"/>
                    <a:pt x="866186" y="911200"/>
                  </a:cubicBezTo>
                  <a:cubicBezTo>
                    <a:pt x="881289" y="911200"/>
                    <a:pt x="891745" y="917003"/>
                    <a:pt x="902201" y="923966"/>
                  </a:cubicBezTo>
                  <a:cubicBezTo>
                    <a:pt x="900264" y="906171"/>
                    <a:pt x="910333" y="882961"/>
                    <a:pt x="930083" y="880253"/>
                  </a:cubicBezTo>
                  <a:cubicBezTo>
                    <a:pt x="944024" y="878319"/>
                    <a:pt x="956416" y="891085"/>
                    <a:pt x="947122" y="906558"/>
                  </a:cubicBezTo>
                  <a:cubicBezTo>
                    <a:pt x="950607" y="891085"/>
                    <a:pt x="932794" y="892632"/>
                    <a:pt x="927759" y="898822"/>
                  </a:cubicBezTo>
                  <a:cubicBezTo>
                    <a:pt x="923112" y="904237"/>
                    <a:pt x="918465" y="915069"/>
                    <a:pt x="922338" y="925126"/>
                  </a:cubicBezTo>
                  <a:cubicBezTo>
                    <a:pt x="925436" y="934024"/>
                    <a:pt x="935504" y="941374"/>
                    <a:pt x="942475" y="952592"/>
                  </a:cubicBezTo>
                  <a:cubicBezTo>
                    <a:pt x="951382" y="965357"/>
                    <a:pt x="955254" y="980444"/>
                    <a:pt x="953705" y="995918"/>
                  </a:cubicBezTo>
                  <a:cubicBezTo>
                    <a:pt x="949445" y="1040017"/>
                    <a:pt x="909558" y="1072511"/>
                    <a:pt x="865412" y="1068256"/>
                  </a:cubicBezTo>
                  <a:lnTo>
                    <a:pt x="858599" y="1066164"/>
                  </a:lnTo>
                  <a:lnTo>
                    <a:pt x="855525" y="1091456"/>
                  </a:lnTo>
                  <a:cubicBezTo>
                    <a:pt x="852779" y="1099895"/>
                    <a:pt x="848328" y="1107948"/>
                    <a:pt x="842136" y="1115106"/>
                  </a:cubicBezTo>
                  <a:cubicBezTo>
                    <a:pt x="832460" y="1126326"/>
                    <a:pt x="818914" y="1133290"/>
                    <a:pt x="804206" y="1134451"/>
                  </a:cubicBezTo>
                  <a:cubicBezTo>
                    <a:pt x="803432" y="1134451"/>
                    <a:pt x="802658" y="1134451"/>
                    <a:pt x="801884" y="1134451"/>
                  </a:cubicBezTo>
                  <a:cubicBezTo>
                    <a:pt x="784468" y="1139094"/>
                    <a:pt x="760859" y="1133290"/>
                    <a:pt x="751183" y="1123231"/>
                  </a:cubicBezTo>
                  <a:cubicBezTo>
                    <a:pt x="757762" y="1124778"/>
                    <a:pt x="762407" y="1123618"/>
                    <a:pt x="765503" y="1122457"/>
                  </a:cubicBezTo>
                  <a:cubicBezTo>
                    <a:pt x="764729" y="1121683"/>
                    <a:pt x="764342" y="1121296"/>
                    <a:pt x="763568" y="1120909"/>
                  </a:cubicBezTo>
                  <a:cubicBezTo>
                    <a:pt x="763568" y="1120909"/>
                    <a:pt x="763568" y="1120909"/>
                    <a:pt x="763568" y="1120522"/>
                  </a:cubicBezTo>
                  <a:cubicBezTo>
                    <a:pt x="750409" y="1119362"/>
                    <a:pt x="737636" y="1112784"/>
                    <a:pt x="738411" y="1098468"/>
                  </a:cubicBezTo>
                  <a:cubicBezTo>
                    <a:pt x="742281" y="1105820"/>
                    <a:pt x="747699" y="1108915"/>
                    <a:pt x="753505" y="1108141"/>
                  </a:cubicBezTo>
                  <a:cubicBezTo>
                    <a:pt x="742668" y="1103498"/>
                    <a:pt x="731057" y="1088022"/>
                    <a:pt x="737636" y="1072159"/>
                  </a:cubicBezTo>
                  <a:cubicBezTo>
                    <a:pt x="739959" y="1076802"/>
                    <a:pt x="741507" y="1083379"/>
                    <a:pt x="745764" y="1086474"/>
                  </a:cubicBezTo>
                  <a:cubicBezTo>
                    <a:pt x="743055" y="1073706"/>
                    <a:pt x="738024" y="1061712"/>
                    <a:pt x="751570" y="1050879"/>
                  </a:cubicBezTo>
                  <a:cubicBezTo>
                    <a:pt x="750409" y="1055521"/>
                    <a:pt x="748860" y="1059004"/>
                    <a:pt x="751183" y="1063260"/>
                  </a:cubicBezTo>
                  <a:cubicBezTo>
                    <a:pt x="755053" y="1053974"/>
                    <a:pt x="763181" y="1047396"/>
                    <a:pt x="772857" y="1048170"/>
                  </a:cubicBezTo>
                  <a:cubicBezTo>
                    <a:pt x="767825" y="1050105"/>
                    <a:pt x="767051" y="1053200"/>
                    <a:pt x="765503" y="1055908"/>
                  </a:cubicBezTo>
                  <a:cubicBezTo>
                    <a:pt x="773244" y="1051652"/>
                    <a:pt x="787951" y="1059391"/>
                    <a:pt x="783694" y="1070611"/>
                  </a:cubicBezTo>
                  <a:cubicBezTo>
                    <a:pt x="776727" y="1063260"/>
                    <a:pt x="769373" y="1062486"/>
                    <a:pt x="764342" y="1065581"/>
                  </a:cubicBezTo>
                  <a:cubicBezTo>
                    <a:pt x="753505" y="1080284"/>
                    <a:pt x="755827" y="1101564"/>
                    <a:pt x="769760" y="1113558"/>
                  </a:cubicBezTo>
                  <a:cubicBezTo>
                    <a:pt x="779049" y="1121683"/>
                    <a:pt x="791047" y="1125939"/>
                    <a:pt x="803432" y="1124778"/>
                  </a:cubicBezTo>
                  <a:cubicBezTo>
                    <a:pt x="815818" y="1124005"/>
                    <a:pt x="827042" y="1118201"/>
                    <a:pt x="835169" y="1108915"/>
                  </a:cubicBezTo>
                  <a:cubicBezTo>
                    <a:pt x="845813" y="1096727"/>
                    <a:pt x="850457" y="1081251"/>
                    <a:pt x="849344" y="1066161"/>
                  </a:cubicBezTo>
                  <a:lnTo>
                    <a:pt x="848501" y="1063063"/>
                  </a:lnTo>
                  <a:lnTo>
                    <a:pt x="827637" y="1056657"/>
                  </a:lnTo>
                  <a:cubicBezTo>
                    <a:pt x="816267" y="1050473"/>
                    <a:pt x="806283" y="1042169"/>
                    <a:pt x="798175" y="1032328"/>
                  </a:cubicBezTo>
                  <a:lnTo>
                    <a:pt x="785672" y="1009295"/>
                  </a:lnTo>
                  <a:lnTo>
                    <a:pt x="774405" y="1007932"/>
                  </a:lnTo>
                  <a:cubicBezTo>
                    <a:pt x="754666" y="1009479"/>
                    <a:pt x="736475" y="1018378"/>
                    <a:pt x="723316" y="1033468"/>
                  </a:cubicBezTo>
                  <a:cubicBezTo>
                    <a:pt x="707448" y="1052039"/>
                    <a:pt x="700481" y="1074093"/>
                    <a:pt x="703577" y="1095760"/>
                  </a:cubicBezTo>
                  <a:cubicBezTo>
                    <a:pt x="706674" y="1118975"/>
                    <a:pt x="720607" y="1139868"/>
                    <a:pt x="742668" y="1154570"/>
                  </a:cubicBezTo>
                  <a:cubicBezTo>
                    <a:pt x="768986" y="1172368"/>
                    <a:pt x="798401" y="1174303"/>
                    <a:pt x="829364" y="1176624"/>
                  </a:cubicBezTo>
                  <a:lnTo>
                    <a:pt x="865062" y="1180970"/>
                  </a:lnTo>
                  <a:lnTo>
                    <a:pt x="859620" y="1177853"/>
                  </a:lnTo>
                  <a:cubicBezTo>
                    <a:pt x="852656" y="1172820"/>
                    <a:pt x="845305" y="1160043"/>
                    <a:pt x="831764" y="1161205"/>
                  </a:cubicBezTo>
                  <a:cubicBezTo>
                    <a:pt x="839889" y="1152300"/>
                    <a:pt x="848787" y="1155010"/>
                    <a:pt x="857299" y="1152687"/>
                  </a:cubicBezTo>
                  <a:cubicBezTo>
                    <a:pt x="853430" y="1140297"/>
                    <a:pt x="852656" y="1127907"/>
                    <a:pt x="859620" y="1118228"/>
                  </a:cubicBezTo>
                  <a:cubicBezTo>
                    <a:pt x="862715" y="1113582"/>
                    <a:pt x="872387" y="1103515"/>
                    <a:pt x="887862" y="1100805"/>
                  </a:cubicBezTo>
                  <a:cubicBezTo>
                    <a:pt x="897921" y="1098869"/>
                    <a:pt x="910688" y="1101192"/>
                    <a:pt x="920361" y="1113195"/>
                  </a:cubicBezTo>
                  <a:cubicBezTo>
                    <a:pt x="925003" y="1118228"/>
                    <a:pt x="930033" y="1134102"/>
                    <a:pt x="919974" y="1141072"/>
                  </a:cubicBezTo>
                  <a:cubicBezTo>
                    <a:pt x="916105" y="1143782"/>
                    <a:pt x="902564" y="1147266"/>
                    <a:pt x="900243" y="1132166"/>
                  </a:cubicBezTo>
                  <a:cubicBezTo>
                    <a:pt x="906046" y="1145718"/>
                    <a:pt x="915718" y="1142233"/>
                    <a:pt x="918813" y="1138361"/>
                  </a:cubicBezTo>
                  <a:cubicBezTo>
                    <a:pt x="924229" y="1131392"/>
                    <a:pt x="920361" y="1120551"/>
                    <a:pt x="916105" y="1116679"/>
                  </a:cubicBezTo>
                  <a:cubicBezTo>
                    <a:pt x="906433" y="1108936"/>
                    <a:pt x="897534" y="1107774"/>
                    <a:pt x="890184" y="1111259"/>
                  </a:cubicBezTo>
                  <a:cubicBezTo>
                    <a:pt x="878577" y="1116292"/>
                    <a:pt x="874708" y="1121325"/>
                    <a:pt x="874708" y="1135264"/>
                  </a:cubicBezTo>
                  <a:cubicBezTo>
                    <a:pt x="873935" y="1161979"/>
                    <a:pt x="899469" y="1185210"/>
                    <a:pt x="928485" y="1198761"/>
                  </a:cubicBezTo>
                  <a:cubicBezTo>
                    <a:pt x="940092" y="1204182"/>
                    <a:pt x="963692" y="1216571"/>
                    <a:pt x="974524" y="1233607"/>
                  </a:cubicBezTo>
                  <a:cubicBezTo>
                    <a:pt x="961757" y="1228187"/>
                    <a:pt x="946282" y="1224702"/>
                    <a:pt x="933515" y="1223540"/>
                  </a:cubicBezTo>
                  <a:cubicBezTo>
                    <a:pt x="921134" y="1222379"/>
                    <a:pt x="900243" y="1228574"/>
                    <a:pt x="887475" y="1220056"/>
                  </a:cubicBezTo>
                  <a:cubicBezTo>
                    <a:pt x="873935" y="1211151"/>
                    <a:pt x="869292" y="1190630"/>
                    <a:pt x="852269" y="1197212"/>
                  </a:cubicBezTo>
                  <a:lnTo>
                    <a:pt x="862964" y="1190294"/>
                  </a:lnTo>
                  <a:lnTo>
                    <a:pt x="828590" y="1186297"/>
                  </a:lnTo>
                  <a:cubicBezTo>
                    <a:pt x="796466" y="1183976"/>
                    <a:pt x="765890" y="1181654"/>
                    <a:pt x="737249" y="1162696"/>
                  </a:cubicBezTo>
                  <a:cubicBezTo>
                    <a:pt x="712866" y="1146445"/>
                    <a:pt x="697385" y="1123231"/>
                    <a:pt x="693902" y="1097308"/>
                  </a:cubicBezTo>
                  <a:cubicBezTo>
                    <a:pt x="690805" y="1072546"/>
                    <a:pt x="698546" y="1047783"/>
                    <a:pt x="716350" y="1027277"/>
                  </a:cubicBezTo>
                  <a:cubicBezTo>
                    <a:pt x="731057" y="1010253"/>
                    <a:pt x="751570" y="1000193"/>
                    <a:pt x="774018" y="998259"/>
                  </a:cubicBezTo>
                  <a:lnTo>
                    <a:pt x="780102" y="999035"/>
                  </a:lnTo>
                  <a:lnTo>
                    <a:pt x="779968" y="998789"/>
                  </a:lnTo>
                  <a:cubicBezTo>
                    <a:pt x="776102" y="986464"/>
                    <a:pt x="774601" y="973191"/>
                    <a:pt x="775957" y="959555"/>
                  </a:cubicBezTo>
                  <a:cubicBezTo>
                    <a:pt x="779055" y="926674"/>
                    <a:pt x="794932" y="896887"/>
                    <a:pt x="820491" y="875998"/>
                  </a:cubicBezTo>
                  <a:cubicBezTo>
                    <a:pt x="845662" y="855109"/>
                    <a:pt x="877804" y="845438"/>
                    <a:pt x="910720" y="848533"/>
                  </a:cubicBezTo>
                  <a:cubicBezTo>
                    <a:pt x="951382" y="852401"/>
                    <a:pt x="988171" y="872130"/>
                    <a:pt x="1014116" y="903850"/>
                  </a:cubicBezTo>
                  <a:lnTo>
                    <a:pt x="1040566" y="952726"/>
                  </a:lnTo>
                  <a:lnTo>
                    <a:pt x="1048745" y="906299"/>
                  </a:lnTo>
                  <a:cubicBezTo>
                    <a:pt x="1052703" y="892226"/>
                    <a:pt x="1057946" y="879930"/>
                    <a:pt x="1064768" y="869771"/>
                  </a:cubicBezTo>
                  <a:cubicBezTo>
                    <a:pt x="1075992" y="850032"/>
                    <a:pt x="1090699" y="841130"/>
                    <a:pt x="1098826" y="836872"/>
                  </a:cubicBezTo>
                  <a:cubicBezTo>
                    <a:pt x="1117404" y="827583"/>
                    <a:pt x="1138690" y="821778"/>
                    <a:pt x="1139851" y="803200"/>
                  </a:cubicBezTo>
                  <a:close/>
                  <a:moveTo>
                    <a:pt x="227318" y="461864"/>
                  </a:moveTo>
                  <a:lnTo>
                    <a:pt x="235293" y="478988"/>
                  </a:lnTo>
                  <a:lnTo>
                    <a:pt x="251844" y="494127"/>
                  </a:lnTo>
                  <a:close/>
                  <a:moveTo>
                    <a:pt x="411439" y="221094"/>
                  </a:moveTo>
                  <a:lnTo>
                    <a:pt x="404073" y="229868"/>
                  </a:lnTo>
                  <a:lnTo>
                    <a:pt x="403816" y="230686"/>
                  </a:lnTo>
                  <a:lnTo>
                    <a:pt x="408691" y="226996"/>
                  </a:lnTo>
                  <a:close/>
                  <a:moveTo>
                    <a:pt x="442761" y="184747"/>
                  </a:moveTo>
                  <a:lnTo>
                    <a:pt x="441340" y="185479"/>
                  </a:lnTo>
                  <a:lnTo>
                    <a:pt x="431703" y="196958"/>
                  </a:lnTo>
                  <a:lnTo>
                    <a:pt x="428965" y="212872"/>
                  </a:lnTo>
                  <a:cubicBezTo>
                    <a:pt x="423739" y="225642"/>
                    <a:pt x="413578" y="235703"/>
                    <a:pt x="402449" y="241072"/>
                  </a:cubicBezTo>
                  <a:lnTo>
                    <a:pt x="400394" y="241593"/>
                  </a:lnTo>
                  <a:lnTo>
                    <a:pt x="396154" y="255104"/>
                  </a:lnTo>
                  <a:lnTo>
                    <a:pt x="405739" y="251568"/>
                  </a:lnTo>
                  <a:cubicBezTo>
                    <a:pt x="430900" y="237251"/>
                    <a:pt x="439416" y="221385"/>
                    <a:pt x="443674" y="205520"/>
                  </a:cubicBezTo>
                  <a:close/>
                  <a:moveTo>
                    <a:pt x="344821" y="145964"/>
                  </a:moveTo>
                  <a:cubicBezTo>
                    <a:pt x="339475" y="145879"/>
                    <a:pt x="334418" y="146605"/>
                    <a:pt x="330644" y="148249"/>
                  </a:cubicBezTo>
                  <a:cubicBezTo>
                    <a:pt x="289226" y="166050"/>
                    <a:pt x="292323" y="209002"/>
                    <a:pt x="309742" y="234542"/>
                  </a:cubicBezTo>
                  <a:cubicBezTo>
                    <a:pt x="325419" y="257470"/>
                    <a:pt x="354596" y="265596"/>
                    <a:pt x="380942" y="260716"/>
                  </a:cubicBezTo>
                  <a:lnTo>
                    <a:pt x="382665" y="260081"/>
                  </a:lnTo>
                  <a:lnTo>
                    <a:pt x="387420" y="244879"/>
                  </a:lnTo>
                  <a:lnTo>
                    <a:pt x="385526" y="245359"/>
                  </a:lnTo>
                  <a:cubicBezTo>
                    <a:pt x="379974" y="245449"/>
                    <a:pt x="374675" y="244119"/>
                    <a:pt x="370127" y="241120"/>
                  </a:cubicBezTo>
                  <a:lnTo>
                    <a:pt x="388985" y="239876"/>
                  </a:lnTo>
                  <a:lnTo>
                    <a:pt x="393918" y="224106"/>
                  </a:lnTo>
                  <a:lnTo>
                    <a:pt x="417670" y="195703"/>
                  </a:lnTo>
                  <a:lnTo>
                    <a:pt x="417352" y="183850"/>
                  </a:lnTo>
                  <a:cubicBezTo>
                    <a:pt x="415804" y="192750"/>
                    <a:pt x="406127" y="195072"/>
                    <a:pt x="393353" y="190041"/>
                  </a:cubicBezTo>
                  <a:cubicBezTo>
                    <a:pt x="403030" y="182689"/>
                    <a:pt x="399933" y="171080"/>
                    <a:pt x="394901" y="158310"/>
                  </a:cubicBezTo>
                  <a:cubicBezTo>
                    <a:pt x="392966" y="164889"/>
                    <a:pt x="384450" y="169532"/>
                    <a:pt x="373998" y="165663"/>
                  </a:cubicBezTo>
                  <a:cubicBezTo>
                    <a:pt x="379514" y="153764"/>
                    <a:pt x="360861" y="146218"/>
                    <a:pt x="344821" y="145964"/>
                  </a:cubicBezTo>
                  <a:close/>
                  <a:moveTo>
                    <a:pt x="353870" y="101427"/>
                  </a:moveTo>
                  <a:cubicBezTo>
                    <a:pt x="307806" y="104135"/>
                    <a:pt x="272194" y="152506"/>
                    <a:pt x="256710" y="234542"/>
                  </a:cubicBezTo>
                  <a:cubicBezTo>
                    <a:pt x="244227" y="299842"/>
                    <a:pt x="216719" y="351647"/>
                    <a:pt x="175984" y="387181"/>
                  </a:cubicBezTo>
                  <a:lnTo>
                    <a:pt x="154687" y="401358"/>
                  </a:lnTo>
                  <a:lnTo>
                    <a:pt x="160701" y="402198"/>
                  </a:lnTo>
                  <a:lnTo>
                    <a:pt x="210555" y="431155"/>
                  </a:lnTo>
                  <a:lnTo>
                    <a:pt x="209832" y="419850"/>
                  </a:lnTo>
                  <a:cubicBezTo>
                    <a:pt x="214097" y="383960"/>
                    <a:pt x="237471" y="353623"/>
                    <a:pt x="272604" y="342881"/>
                  </a:cubicBezTo>
                  <a:cubicBezTo>
                    <a:pt x="285767" y="338817"/>
                    <a:pt x="298010" y="337656"/>
                    <a:pt x="309709" y="338890"/>
                  </a:cubicBezTo>
                  <a:cubicBezTo>
                    <a:pt x="344805" y="342591"/>
                    <a:pt x="375002" y="367848"/>
                    <a:pt x="410425" y="400943"/>
                  </a:cubicBezTo>
                  <a:lnTo>
                    <a:pt x="440544" y="423842"/>
                  </a:lnTo>
                  <a:lnTo>
                    <a:pt x="409214" y="397520"/>
                  </a:lnTo>
                  <a:cubicBezTo>
                    <a:pt x="382119" y="363663"/>
                    <a:pt x="371378" y="321874"/>
                    <a:pt x="375878" y="281778"/>
                  </a:cubicBezTo>
                  <a:lnTo>
                    <a:pt x="380364" y="267434"/>
                  </a:lnTo>
                  <a:lnTo>
                    <a:pt x="358515" y="270917"/>
                  </a:lnTo>
                  <a:cubicBezTo>
                    <a:pt x="332967" y="267821"/>
                    <a:pt x="311677" y="253890"/>
                    <a:pt x="298903" y="227190"/>
                  </a:cubicBezTo>
                  <a:cubicBezTo>
                    <a:pt x="288065" y="203972"/>
                    <a:pt x="286903" y="164889"/>
                    <a:pt x="317870" y="143993"/>
                  </a:cubicBezTo>
                  <a:cubicBezTo>
                    <a:pt x="332967" y="134319"/>
                    <a:pt x="351934" y="126192"/>
                    <a:pt x="370127" y="125418"/>
                  </a:cubicBezTo>
                  <a:cubicBezTo>
                    <a:pt x="385998" y="124258"/>
                    <a:pt x="409223" y="128901"/>
                    <a:pt x="423933" y="152119"/>
                  </a:cubicBezTo>
                  <a:cubicBezTo>
                    <a:pt x="414255" y="145154"/>
                    <a:pt x="406514" y="143606"/>
                    <a:pt x="401481" y="140897"/>
                  </a:cubicBezTo>
                  <a:cubicBezTo>
                    <a:pt x="418900" y="152119"/>
                    <a:pt x="424320" y="159084"/>
                    <a:pt x="428965" y="173015"/>
                  </a:cubicBezTo>
                  <a:lnTo>
                    <a:pt x="430407" y="180472"/>
                  </a:lnTo>
                  <a:lnTo>
                    <a:pt x="433986" y="176193"/>
                  </a:lnTo>
                  <a:lnTo>
                    <a:pt x="442199" y="171977"/>
                  </a:lnTo>
                  <a:lnTo>
                    <a:pt x="441981" y="167017"/>
                  </a:lnTo>
                  <a:cubicBezTo>
                    <a:pt x="437771" y="152990"/>
                    <a:pt x="429352" y="138962"/>
                    <a:pt x="415030" y="128514"/>
                  </a:cubicBezTo>
                  <a:cubicBezTo>
                    <a:pt x="397223" y="115357"/>
                    <a:pt x="379030" y="102201"/>
                    <a:pt x="353870" y="101427"/>
                  </a:cubicBezTo>
                  <a:close/>
                  <a:moveTo>
                    <a:pt x="653924" y="228"/>
                  </a:moveTo>
                  <a:lnTo>
                    <a:pt x="665324" y="1378"/>
                  </a:lnTo>
                  <a:lnTo>
                    <a:pt x="664275" y="26930"/>
                  </a:lnTo>
                  <a:cubicBezTo>
                    <a:pt x="661481" y="39319"/>
                    <a:pt x="656378" y="50924"/>
                    <a:pt x="648831" y="60787"/>
                  </a:cubicBezTo>
                  <a:cubicBezTo>
                    <a:pt x="608195" y="114941"/>
                    <a:pt x="555562" y="108752"/>
                    <a:pt x="495963" y="96374"/>
                  </a:cubicBezTo>
                  <a:cubicBezTo>
                    <a:pt x="487836" y="94827"/>
                    <a:pt x="487836" y="94827"/>
                    <a:pt x="487836" y="94827"/>
                  </a:cubicBezTo>
                  <a:lnTo>
                    <a:pt x="481134" y="93561"/>
                  </a:lnTo>
                  <a:lnTo>
                    <a:pt x="480508" y="96843"/>
                  </a:lnTo>
                  <a:cubicBezTo>
                    <a:pt x="479734" y="100326"/>
                    <a:pt x="477411" y="104969"/>
                    <a:pt x="473926" y="105743"/>
                  </a:cubicBezTo>
                  <a:cubicBezTo>
                    <a:pt x="466182" y="108065"/>
                    <a:pt x="461922" y="105356"/>
                    <a:pt x="457276" y="98778"/>
                  </a:cubicBezTo>
                  <a:cubicBezTo>
                    <a:pt x="461922" y="100132"/>
                    <a:pt x="464923" y="97714"/>
                    <a:pt x="465552" y="94860"/>
                  </a:cubicBezTo>
                  <a:lnTo>
                    <a:pt x="460880" y="89734"/>
                  </a:lnTo>
                  <a:lnTo>
                    <a:pt x="451867" y="88032"/>
                  </a:lnTo>
                  <a:lnTo>
                    <a:pt x="434528" y="87363"/>
                  </a:lnTo>
                  <a:cubicBezTo>
                    <a:pt x="423008" y="87750"/>
                    <a:pt x="408294" y="88717"/>
                    <a:pt x="390289" y="89878"/>
                  </a:cubicBezTo>
                  <a:lnTo>
                    <a:pt x="369389" y="91722"/>
                  </a:lnTo>
                  <a:lnTo>
                    <a:pt x="394466" y="93639"/>
                  </a:lnTo>
                  <a:cubicBezTo>
                    <a:pt x="403901" y="96493"/>
                    <a:pt x="411159" y="100459"/>
                    <a:pt x="416191" y="102975"/>
                  </a:cubicBezTo>
                  <a:cubicBezTo>
                    <a:pt x="437094" y="113423"/>
                    <a:pt x="456835" y="129288"/>
                    <a:pt x="475028" y="117679"/>
                  </a:cubicBezTo>
                  <a:cubicBezTo>
                    <a:pt x="462254" y="127740"/>
                    <a:pt x="453738" y="135480"/>
                    <a:pt x="436319" y="128901"/>
                  </a:cubicBezTo>
                  <a:cubicBezTo>
                    <a:pt x="442609" y="135770"/>
                    <a:pt x="447351" y="143848"/>
                    <a:pt x="450636" y="152536"/>
                  </a:cubicBezTo>
                  <a:lnTo>
                    <a:pt x="453427" y="166214"/>
                  </a:lnTo>
                  <a:lnTo>
                    <a:pt x="478746" y="153218"/>
                  </a:lnTo>
                  <a:cubicBezTo>
                    <a:pt x="526374" y="139942"/>
                    <a:pt x="579717" y="155395"/>
                    <a:pt x="612811" y="196313"/>
                  </a:cubicBezTo>
                  <a:cubicBezTo>
                    <a:pt x="622875" y="209082"/>
                    <a:pt x="629455" y="223399"/>
                    <a:pt x="632551" y="238876"/>
                  </a:cubicBezTo>
                  <a:cubicBezTo>
                    <a:pt x="643389" y="270605"/>
                    <a:pt x="629068" y="297303"/>
                    <a:pt x="633325" y="317037"/>
                  </a:cubicBezTo>
                  <a:cubicBezTo>
                    <a:pt x="637196" y="333675"/>
                    <a:pt x="652679" y="344123"/>
                    <a:pt x="663517" y="347605"/>
                  </a:cubicBezTo>
                  <a:cubicBezTo>
                    <a:pt x="675516" y="351474"/>
                    <a:pt x="701062" y="337932"/>
                    <a:pt x="683257" y="320520"/>
                  </a:cubicBezTo>
                  <a:cubicBezTo>
                    <a:pt x="709191" y="333288"/>
                    <a:pt x="703772" y="360761"/>
                    <a:pt x="683257" y="370434"/>
                  </a:cubicBezTo>
                  <a:cubicBezTo>
                    <a:pt x="654227" y="383590"/>
                    <a:pt x="620552" y="361535"/>
                    <a:pt x="607779" y="335997"/>
                  </a:cubicBezTo>
                  <a:cubicBezTo>
                    <a:pt x="600038" y="354570"/>
                    <a:pt x="590748" y="371595"/>
                    <a:pt x="570233" y="384751"/>
                  </a:cubicBezTo>
                  <a:cubicBezTo>
                    <a:pt x="543526" y="402550"/>
                    <a:pt x="504432" y="401389"/>
                    <a:pt x="481208" y="384364"/>
                  </a:cubicBezTo>
                  <a:cubicBezTo>
                    <a:pt x="478886" y="383203"/>
                    <a:pt x="476950" y="381655"/>
                    <a:pt x="474628" y="379721"/>
                  </a:cubicBezTo>
                  <a:cubicBezTo>
                    <a:pt x="454500" y="362695"/>
                    <a:pt x="451791" y="332514"/>
                    <a:pt x="468822" y="312007"/>
                  </a:cubicBezTo>
                  <a:cubicBezTo>
                    <a:pt x="475402" y="304268"/>
                    <a:pt x="484692" y="299238"/>
                    <a:pt x="494755" y="298464"/>
                  </a:cubicBezTo>
                  <a:cubicBezTo>
                    <a:pt x="504819" y="297690"/>
                    <a:pt x="514883" y="300786"/>
                    <a:pt x="522624" y="307364"/>
                  </a:cubicBezTo>
                  <a:cubicBezTo>
                    <a:pt x="529204" y="312394"/>
                    <a:pt x="533075" y="319746"/>
                    <a:pt x="533849" y="328258"/>
                  </a:cubicBezTo>
                  <a:cubicBezTo>
                    <a:pt x="534236" y="336384"/>
                    <a:pt x="531914" y="344123"/>
                    <a:pt x="526495" y="350700"/>
                  </a:cubicBezTo>
                  <a:cubicBezTo>
                    <a:pt x="517979" y="361148"/>
                    <a:pt x="502110" y="362308"/>
                    <a:pt x="491659" y="353796"/>
                  </a:cubicBezTo>
                  <a:cubicBezTo>
                    <a:pt x="483143" y="346444"/>
                    <a:pt x="482369" y="334062"/>
                    <a:pt x="489336" y="325550"/>
                  </a:cubicBezTo>
                  <a:cubicBezTo>
                    <a:pt x="495142" y="318585"/>
                    <a:pt x="505206" y="317811"/>
                    <a:pt x="512173" y="323228"/>
                  </a:cubicBezTo>
                  <a:cubicBezTo>
                    <a:pt x="514883" y="325550"/>
                    <a:pt x="517205" y="329806"/>
                    <a:pt x="517592" y="333288"/>
                  </a:cubicBezTo>
                  <a:cubicBezTo>
                    <a:pt x="517979" y="336771"/>
                    <a:pt x="517205" y="339866"/>
                    <a:pt x="514109" y="342188"/>
                  </a:cubicBezTo>
                  <a:cubicBezTo>
                    <a:pt x="511012" y="344896"/>
                    <a:pt x="505980" y="344123"/>
                    <a:pt x="504045" y="340640"/>
                  </a:cubicBezTo>
                  <a:cubicBezTo>
                    <a:pt x="501336" y="335610"/>
                    <a:pt x="506755" y="329419"/>
                    <a:pt x="511399" y="332901"/>
                  </a:cubicBezTo>
                  <a:cubicBezTo>
                    <a:pt x="511399" y="330967"/>
                    <a:pt x="510238" y="329032"/>
                    <a:pt x="508690" y="327484"/>
                  </a:cubicBezTo>
                  <a:cubicBezTo>
                    <a:pt x="504045" y="323615"/>
                    <a:pt x="497465" y="324389"/>
                    <a:pt x="493594" y="329032"/>
                  </a:cubicBezTo>
                  <a:cubicBezTo>
                    <a:pt x="488562" y="335223"/>
                    <a:pt x="489336" y="344123"/>
                    <a:pt x="495142" y="349540"/>
                  </a:cubicBezTo>
                  <a:cubicBezTo>
                    <a:pt x="503271" y="356118"/>
                    <a:pt x="515657" y="354957"/>
                    <a:pt x="522237" y="346831"/>
                  </a:cubicBezTo>
                  <a:cubicBezTo>
                    <a:pt x="526882" y="341801"/>
                    <a:pt x="528817" y="335223"/>
                    <a:pt x="528043" y="328645"/>
                  </a:cubicBezTo>
                  <a:cubicBezTo>
                    <a:pt x="527656" y="322067"/>
                    <a:pt x="524560" y="315876"/>
                    <a:pt x="519141" y="311620"/>
                  </a:cubicBezTo>
                  <a:cubicBezTo>
                    <a:pt x="512561" y="305816"/>
                    <a:pt x="504045" y="303107"/>
                    <a:pt x="495142" y="303881"/>
                  </a:cubicBezTo>
                  <a:cubicBezTo>
                    <a:pt x="486627" y="304655"/>
                    <a:pt x="478499" y="308911"/>
                    <a:pt x="473080" y="315489"/>
                  </a:cubicBezTo>
                  <a:cubicBezTo>
                    <a:pt x="457984" y="333675"/>
                    <a:pt x="462242" y="359213"/>
                    <a:pt x="480047" y="374303"/>
                  </a:cubicBezTo>
                  <a:cubicBezTo>
                    <a:pt x="483143" y="377012"/>
                    <a:pt x="488175" y="379721"/>
                    <a:pt x="492820" y="381655"/>
                  </a:cubicBezTo>
                  <a:cubicBezTo>
                    <a:pt x="511786" y="389781"/>
                    <a:pt x="536946" y="378947"/>
                    <a:pt x="554751" y="365017"/>
                  </a:cubicBezTo>
                  <a:cubicBezTo>
                    <a:pt x="566750" y="356118"/>
                    <a:pt x="576427" y="342962"/>
                    <a:pt x="585329" y="325550"/>
                  </a:cubicBezTo>
                  <a:cubicBezTo>
                    <a:pt x="550493" y="324776"/>
                    <a:pt x="526108" y="291886"/>
                    <a:pt x="522624" y="277183"/>
                  </a:cubicBezTo>
                  <a:cubicBezTo>
                    <a:pt x="514883" y="247002"/>
                    <a:pt x="555912" y="223786"/>
                    <a:pt x="576814" y="247002"/>
                  </a:cubicBezTo>
                  <a:cubicBezTo>
                    <a:pt x="545848" y="241585"/>
                    <a:pt x="545461" y="264414"/>
                    <a:pt x="554751" y="274474"/>
                  </a:cubicBezTo>
                  <a:cubicBezTo>
                    <a:pt x="562105" y="282600"/>
                    <a:pt x="572169" y="289565"/>
                    <a:pt x="593070" y="288017"/>
                  </a:cubicBezTo>
                  <a:cubicBezTo>
                    <a:pt x="609327" y="286469"/>
                    <a:pt x="622100" y="264801"/>
                    <a:pt x="619391" y="233846"/>
                  </a:cubicBezTo>
                  <a:cubicBezTo>
                    <a:pt x="615907" y="223012"/>
                    <a:pt x="610876" y="212952"/>
                    <a:pt x="603521" y="203665"/>
                  </a:cubicBezTo>
                  <a:cubicBezTo>
                    <a:pt x="573620" y="166519"/>
                    <a:pt x="525213" y="152445"/>
                    <a:pt x="481976" y="164542"/>
                  </a:cubicBezTo>
                  <a:lnTo>
                    <a:pt x="455834" y="178012"/>
                  </a:lnTo>
                  <a:lnTo>
                    <a:pt x="456206" y="179835"/>
                  </a:lnTo>
                  <a:cubicBezTo>
                    <a:pt x="457125" y="198458"/>
                    <a:pt x="452577" y="217129"/>
                    <a:pt x="443287" y="231059"/>
                  </a:cubicBezTo>
                  <a:cubicBezTo>
                    <a:pt x="433416" y="245764"/>
                    <a:pt x="420062" y="256696"/>
                    <a:pt x="405256" y="263468"/>
                  </a:cubicBezTo>
                  <a:lnTo>
                    <a:pt x="392913" y="265435"/>
                  </a:lnTo>
                  <a:lnTo>
                    <a:pt x="387344" y="283180"/>
                  </a:lnTo>
                  <a:cubicBezTo>
                    <a:pt x="383184" y="320229"/>
                    <a:pt x="393151" y="358826"/>
                    <a:pt x="418116" y="390168"/>
                  </a:cubicBezTo>
                  <a:cubicBezTo>
                    <a:pt x="481595" y="469489"/>
                    <a:pt x="597328" y="482258"/>
                    <a:pt x="676290" y="419188"/>
                  </a:cubicBezTo>
                  <a:cubicBezTo>
                    <a:pt x="775766" y="339866"/>
                    <a:pt x="792410" y="193992"/>
                    <a:pt x="712674" y="94549"/>
                  </a:cubicBezTo>
                  <a:cubicBezTo>
                    <a:pt x="710739" y="92228"/>
                    <a:pt x="711126" y="88358"/>
                    <a:pt x="713835" y="86424"/>
                  </a:cubicBezTo>
                  <a:cubicBezTo>
                    <a:pt x="716158" y="84489"/>
                    <a:pt x="720028" y="84876"/>
                    <a:pt x="721964" y="87198"/>
                  </a:cubicBezTo>
                  <a:cubicBezTo>
                    <a:pt x="805570" y="192057"/>
                    <a:pt x="788152" y="344896"/>
                    <a:pt x="683644" y="428474"/>
                  </a:cubicBezTo>
                  <a:cubicBezTo>
                    <a:pt x="641648" y="461944"/>
                    <a:pt x="589781" y="475294"/>
                    <a:pt x="540042" y="469731"/>
                  </a:cubicBezTo>
                  <a:lnTo>
                    <a:pt x="524773" y="464954"/>
                  </a:lnTo>
                  <a:lnTo>
                    <a:pt x="521922" y="467134"/>
                  </a:lnTo>
                  <a:cubicBezTo>
                    <a:pt x="502178" y="464811"/>
                    <a:pt x="451075" y="454360"/>
                    <a:pt x="402683" y="409459"/>
                  </a:cubicBezTo>
                  <a:cubicBezTo>
                    <a:pt x="350032" y="360687"/>
                    <a:pt x="319060" y="340946"/>
                    <a:pt x="276088" y="354107"/>
                  </a:cubicBezTo>
                  <a:cubicBezTo>
                    <a:pt x="245310" y="363397"/>
                    <a:pt x="224985" y="389887"/>
                    <a:pt x="221483" y="421495"/>
                  </a:cubicBezTo>
                  <a:lnTo>
                    <a:pt x="222672" y="438194"/>
                  </a:lnTo>
                  <a:lnTo>
                    <a:pt x="224808" y="439435"/>
                  </a:lnTo>
                  <a:cubicBezTo>
                    <a:pt x="243242" y="455684"/>
                    <a:pt x="258434" y="475511"/>
                    <a:pt x="269465" y="498143"/>
                  </a:cubicBezTo>
                  <a:lnTo>
                    <a:pt x="270613" y="502585"/>
                  </a:lnTo>
                  <a:lnTo>
                    <a:pt x="279136" y="505745"/>
                  </a:lnTo>
                  <a:cubicBezTo>
                    <a:pt x="287896" y="507173"/>
                    <a:pt x="297090" y="506906"/>
                    <a:pt x="306285" y="504681"/>
                  </a:cubicBezTo>
                  <a:cubicBezTo>
                    <a:pt x="334933" y="497326"/>
                    <a:pt x="352354" y="468682"/>
                    <a:pt x="345386" y="440038"/>
                  </a:cubicBezTo>
                  <a:cubicBezTo>
                    <a:pt x="342676" y="429200"/>
                    <a:pt x="336095" y="419910"/>
                    <a:pt x="326416" y="414104"/>
                  </a:cubicBezTo>
                  <a:cubicBezTo>
                    <a:pt x="317125" y="408685"/>
                    <a:pt x="305898" y="406750"/>
                    <a:pt x="295058" y="409459"/>
                  </a:cubicBezTo>
                  <a:cubicBezTo>
                    <a:pt x="286928" y="411395"/>
                    <a:pt x="279959" y="416427"/>
                    <a:pt x="275314" y="423781"/>
                  </a:cubicBezTo>
                  <a:cubicBezTo>
                    <a:pt x="271055" y="431136"/>
                    <a:pt x="269506" y="439651"/>
                    <a:pt x="271442" y="447780"/>
                  </a:cubicBezTo>
                  <a:cubicBezTo>
                    <a:pt x="274926" y="450877"/>
                    <a:pt x="280346" y="452038"/>
                    <a:pt x="288089" y="449715"/>
                  </a:cubicBezTo>
                  <a:cubicBezTo>
                    <a:pt x="286541" y="460167"/>
                    <a:pt x="272991" y="460941"/>
                    <a:pt x="267571" y="455135"/>
                  </a:cubicBezTo>
                  <a:cubicBezTo>
                    <a:pt x="267571" y="455135"/>
                    <a:pt x="267184" y="455135"/>
                    <a:pt x="267184" y="455135"/>
                  </a:cubicBezTo>
                  <a:cubicBezTo>
                    <a:pt x="267184" y="455522"/>
                    <a:pt x="266796" y="455135"/>
                    <a:pt x="266796" y="455522"/>
                  </a:cubicBezTo>
                  <a:cubicBezTo>
                    <a:pt x="266796" y="457844"/>
                    <a:pt x="266409" y="460554"/>
                    <a:pt x="269506" y="463650"/>
                  </a:cubicBezTo>
                  <a:cubicBezTo>
                    <a:pt x="261377" y="460167"/>
                    <a:pt x="257118" y="451264"/>
                    <a:pt x="257892" y="441974"/>
                  </a:cubicBezTo>
                  <a:cubicBezTo>
                    <a:pt x="254021" y="444296"/>
                    <a:pt x="254021" y="447780"/>
                    <a:pt x="252859" y="452425"/>
                  </a:cubicBezTo>
                  <a:cubicBezTo>
                    <a:pt x="246278" y="437716"/>
                    <a:pt x="255569" y="429974"/>
                    <a:pt x="263312" y="420297"/>
                  </a:cubicBezTo>
                  <a:cubicBezTo>
                    <a:pt x="258279" y="421459"/>
                    <a:pt x="254408" y="426104"/>
                    <a:pt x="250149" y="428813"/>
                  </a:cubicBezTo>
                  <a:cubicBezTo>
                    <a:pt x="251698" y="414104"/>
                    <a:pt x="265635" y="406362"/>
                    <a:pt x="276088" y="405588"/>
                  </a:cubicBezTo>
                  <a:cubicBezTo>
                    <a:pt x="276475" y="405588"/>
                    <a:pt x="276862" y="405201"/>
                    <a:pt x="277249" y="404814"/>
                  </a:cubicBezTo>
                  <a:cubicBezTo>
                    <a:pt x="272991" y="402879"/>
                    <a:pt x="267958" y="403266"/>
                    <a:pt x="262151" y="407524"/>
                  </a:cubicBezTo>
                  <a:cubicBezTo>
                    <a:pt x="267184" y="395911"/>
                    <a:pt x="279185" y="395137"/>
                    <a:pt x="290025" y="398621"/>
                  </a:cubicBezTo>
                  <a:cubicBezTo>
                    <a:pt x="290799" y="398621"/>
                    <a:pt x="291573" y="398234"/>
                    <a:pt x="292348" y="398234"/>
                  </a:cubicBezTo>
                  <a:cubicBezTo>
                    <a:pt x="292735" y="397847"/>
                    <a:pt x="293122" y="397847"/>
                    <a:pt x="293509" y="397847"/>
                  </a:cubicBezTo>
                  <a:cubicBezTo>
                    <a:pt x="291573" y="395524"/>
                    <a:pt x="288476" y="393589"/>
                    <a:pt x="283443" y="392428"/>
                  </a:cubicBezTo>
                  <a:cubicBezTo>
                    <a:pt x="293896" y="388557"/>
                    <a:pt x="312092" y="392041"/>
                    <a:pt x="324480" y="400169"/>
                  </a:cubicBezTo>
                  <a:cubicBezTo>
                    <a:pt x="327190" y="401330"/>
                    <a:pt x="329900" y="402492"/>
                    <a:pt x="332610" y="404427"/>
                  </a:cubicBezTo>
                  <a:cubicBezTo>
                    <a:pt x="344999" y="411782"/>
                    <a:pt x="353516" y="423394"/>
                    <a:pt x="356613" y="437329"/>
                  </a:cubicBezTo>
                  <a:cubicBezTo>
                    <a:pt x="365130" y="472166"/>
                    <a:pt x="343837" y="507390"/>
                    <a:pt x="308995" y="515906"/>
                  </a:cubicBezTo>
                  <a:cubicBezTo>
                    <a:pt x="298252" y="518519"/>
                    <a:pt x="287484" y="518833"/>
                    <a:pt x="277213" y="517164"/>
                  </a:cubicBezTo>
                  <a:lnTo>
                    <a:pt x="274080" y="516006"/>
                  </a:lnTo>
                  <a:lnTo>
                    <a:pt x="284639" y="556882"/>
                  </a:lnTo>
                  <a:cubicBezTo>
                    <a:pt x="287778" y="616383"/>
                    <a:pt x="255918" y="674849"/>
                    <a:pt x="199020" y="702414"/>
                  </a:cubicBezTo>
                  <a:cubicBezTo>
                    <a:pt x="169217" y="717116"/>
                    <a:pt x="135929" y="719050"/>
                    <a:pt x="104577" y="708218"/>
                  </a:cubicBezTo>
                  <a:cubicBezTo>
                    <a:pt x="73612" y="697385"/>
                    <a:pt x="48453" y="675333"/>
                    <a:pt x="34132" y="645543"/>
                  </a:cubicBezTo>
                  <a:cubicBezTo>
                    <a:pt x="9747" y="596023"/>
                    <a:pt x="30649" y="536444"/>
                    <a:pt x="80192" y="512071"/>
                  </a:cubicBezTo>
                  <a:cubicBezTo>
                    <a:pt x="97223" y="503560"/>
                    <a:pt x="116576" y="501625"/>
                    <a:pt x="135155" y="506268"/>
                  </a:cubicBezTo>
                  <a:cubicBezTo>
                    <a:pt x="151412" y="509750"/>
                    <a:pt x="164185" y="517874"/>
                    <a:pt x="175410" y="517874"/>
                  </a:cubicBezTo>
                  <a:cubicBezTo>
                    <a:pt x="188570" y="518261"/>
                    <a:pt x="199407" y="507815"/>
                    <a:pt x="203665" y="500465"/>
                  </a:cubicBezTo>
                  <a:cubicBezTo>
                    <a:pt x="208697" y="491953"/>
                    <a:pt x="202891" y="470675"/>
                    <a:pt x="186634" y="481121"/>
                  </a:cubicBezTo>
                  <a:cubicBezTo>
                    <a:pt x="200568" y="463324"/>
                    <a:pt x="220696" y="472223"/>
                    <a:pt x="224179" y="489632"/>
                  </a:cubicBezTo>
                  <a:cubicBezTo>
                    <a:pt x="229598" y="513618"/>
                    <a:pt x="206761" y="535284"/>
                    <a:pt x="185473" y="540700"/>
                  </a:cubicBezTo>
                  <a:cubicBezTo>
                    <a:pt x="198246" y="549598"/>
                    <a:pt x="209471" y="559657"/>
                    <a:pt x="216051" y="577066"/>
                  </a:cubicBezTo>
                  <a:cubicBezTo>
                    <a:pt x="224953" y="600666"/>
                    <a:pt x="217212" y="630068"/>
                    <a:pt x="200568" y="644383"/>
                  </a:cubicBezTo>
                  <a:cubicBezTo>
                    <a:pt x="199407" y="645930"/>
                    <a:pt x="197859" y="647478"/>
                    <a:pt x="195924" y="648639"/>
                  </a:cubicBezTo>
                  <a:cubicBezTo>
                    <a:pt x="179667" y="661019"/>
                    <a:pt x="156443" y="657924"/>
                    <a:pt x="143670" y="641675"/>
                  </a:cubicBezTo>
                  <a:cubicBezTo>
                    <a:pt x="139026" y="635485"/>
                    <a:pt x="136703" y="627747"/>
                    <a:pt x="137865" y="619623"/>
                  </a:cubicBezTo>
                  <a:cubicBezTo>
                    <a:pt x="139026" y="611885"/>
                    <a:pt x="142896" y="604921"/>
                    <a:pt x="149476" y="599892"/>
                  </a:cubicBezTo>
                  <a:cubicBezTo>
                    <a:pt x="154508" y="596023"/>
                    <a:pt x="160701" y="594476"/>
                    <a:pt x="166894" y="595249"/>
                  </a:cubicBezTo>
                  <a:cubicBezTo>
                    <a:pt x="173087" y="596023"/>
                    <a:pt x="178893" y="599505"/>
                    <a:pt x="182764" y="604535"/>
                  </a:cubicBezTo>
                  <a:cubicBezTo>
                    <a:pt x="188957" y="613046"/>
                    <a:pt x="187408" y="625039"/>
                    <a:pt x="179280" y="631229"/>
                  </a:cubicBezTo>
                  <a:cubicBezTo>
                    <a:pt x="172313" y="636645"/>
                    <a:pt x="162636" y="635098"/>
                    <a:pt x="157218" y="628521"/>
                  </a:cubicBezTo>
                  <a:cubicBezTo>
                    <a:pt x="152960" y="623105"/>
                    <a:pt x="154121" y="614980"/>
                    <a:pt x="159927" y="610725"/>
                  </a:cubicBezTo>
                  <a:cubicBezTo>
                    <a:pt x="161862" y="609177"/>
                    <a:pt x="165346" y="608016"/>
                    <a:pt x="168055" y="608403"/>
                  </a:cubicBezTo>
                  <a:cubicBezTo>
                    <a:pt x="170765" y="608790"/>
                    <a:pt x="173087" y="609951"/>
                    <a:pt x="174248" y="612659"/>
                  </a:cubicBezTo>
                  <a:cubicBezTo>
                    <a:pt x="175797" y="615367"/>
                    <a:pt x="174248" y="618849"/>
                    <a:pt x="171152" y="620010"/>
                  </a:cubicBezTo>
                  <a:cubicBezTo>
                    <a:pt x="167281" y="621170"/>
                    <a:pt x="163411" y="615754"/>
                    <a:pt x="166894" y="613046"/>
                  </a:cubicBezTo>
                  <a:cubicBezTo>
                    <a:pt x="165346" y="612659"/>
                    <a:pt x="163798" y="613046"/>
                    <a:pt x="162249" y="614206"/>
                  </a:cubicBezTo>
                  <a:cubicBezTo>
                    <a:pt x="158766" y="616915"/>
                    <a:pt x="157992" y="622331"/>
                    <a:pt x="160701" y="625813"/>
                  </a:cubicBezTo>
                  <a:cubicBezTo>
                    <a:pt x="164572" y="630842"/>
                    <a:pt x="171539" y="631616"/>
                    <a:pt x="176571" y="628134"/>
                  </a:cubicBezTo>
                  <a:cubicBezTo>
                    <a:pt x="183151" y="623105"/>
                    <a:pt x="184312" y="613433"/>
                    <a:pt x="179280" y="607243"/>
                  </a:cubicBezTo>
                  <a:cubicBezTo>
                    <a:pt x="176184" y="602987"/>
                    <a:pt x="171539" y="600279"/>
                    <a:pt x="166507" y="599505"/>
                  </a:cubicBezTo>
                  <a:cubicBezTo>
                    <a:pt x="161088" y="598731"/>
                    <a:pt x="156056" y="600279"/>
                    <a:pt x="151799" y="603374"/>
                  </a:cubicBezTo>
                  <a:cubicBezTo>
                    <a:pt x="146380" y="607630"/>
                    <a:pt x="142896" y="613433"/>
                    <a:pt x="142122" y="620396"/>
                  </a:cubicBezTo>
                  <a:cubicBezTo>
                    <a:pt x="141348" y="626973"/>
                    <a:pt x="142896" y="633550"/>
                    <a:pt x="147154" y="638967"/>
                  </a:cubicBezTo>
                  <a:cubicBezTo>
                    <a:pt x="158379" y="653668"/>
                    <a:pt x="178506" y="654829"/>
                    <a:pt x="192827" y="643609"/>
                  </a:cubicBezTo>
                  <a:cubicBezTo>
                    <a:pt x="195537" y="641675"/>
                    <a:pt x="198246" y="638580"/>
                    <a:pt x="200568" y="635485"/>
                  </a:cubicBezTo>
                  <a:cubicBezTo>
                    <a:pt x="209858" y="622331"/>
                    <a:pt x="205987" y="601440"/>
                    <a:pt x="198633" y="585578"/>
                  </a:cubicBezTo>
                  <a:cubicBezTo>
                    <a:pt x="193601" y="575132"/>
                    <a:pt x="185473" y="565460"/>
                    <a:pt x="173861" y="555788"/>
                  </a:cubicBezTo>
                  <a:cubicBezTo>
                    <a:pt x="167281" y="582096"/>
                    <a:pt x="138252" y="594863"/>
                    <a:pt x="126640" y="595249"/>
                  </a:cubicBezTo>
                  <a:cubicBezTo>
                    <a:pt x="102255" y="595636"/>
                    <a:pt x="91804" y="560817"/>
                    <a:pt x="112706" y="548824"/>
                  </a:cubicBezTo>
                  <a:cubicBezTo>
                    <a:pt x="103416" y="571263"/>
                    <a:pt x="120834" y="575519"/>
                    <a:pt x="129736" y="570489"/>
                  </a:cubicBezTo>
                  <a:cubicBezTo>
                    <a:pt x="137477" y="566234"/>
                    <a:pt x="144445" y="559657"/>
                    <a:pt x="146380" y="543795"/>
                  </a:cubicBezTo>
                  <a:cubicBezTo>
                    <a:pt x="147928" y="532189"/>
                    <a:pt x="136316" y="520195"/>
                    <a:pt x="116576" y="515553"/>
                  </a:cubicBezTo>
                  <a:cubicBezTo>
                    <a:pt x="105738" y="515553"/>
                    <a:pt x="95288" y="517874"/>
                    <a:pt x="85224" y="522517"/>
                  </a:cubicBezTo>
                  <a:cubicBezTo>
                    <a:pt x="41486" y="543795"/>
                    <a:pt x="23294" y="596797"/>
                    <a:pt x="44583" y="640514"/>
                  </a:cubicBezTo>
                  <a:cubicBezTo>
                    <a:pt x="57743" y="667209"/>
                    <a:pt x="80192" y="687326"/>
                    <a:pt x="108448" y="696998"/>
                  </a:cubicBezTo>
                  <a:cubicBezTo>
                    <a:pt x="136703" y="707057"/>
                    <a:pt x="166894" y="705123"/>
                    <a:pt x="193988" y="691969"/>
                  </a:cubicBezTo>
                  <a:cubicBezTo>
                    <a:pt x="246242" y="666435"/>
                    <a:pt x="275852" y="612393"/>
                    <a:pt x="273022" y="557589"/>
                  </a:cubicBezTo>
                  <a:lnTo>
                    <a:pt x="260987" y="511168"/>
                  </a:lnTo>
                  <a:lnTo>
                    <a:pt x="248407" y="506519"/>
                  </a:lnTo>
                  <a:cubicBezTo>
                    <a:pt x="230889" y="495875"/>
                    <a:pt x="217436" y="478553"/>
                    <a:pt x="212210" y="457070"/>
                  </a:cubicBezTo>
                  <a:lnTo>
                    <a:pt x="211440" y="445016"/>
                  </a:lnTo>
                  <a:lnTo>
                    <a:pt x="156831" y="413417"/>
                  </a:lnTo>
                  <a:lnTo>
                    <a:pt x="140081" y="411081"/>
                  </a:lnTo>
                  <a:lnTo>
                    <a:pt x="130907" y="417189"/>
                  </a:lnTo>
                  <a:cubicBezTo>
                    <a:pt x="96263" y="434409"/>
                    <a:pt x="44974" y="443405"/>
                    <a:pt x="1620" y="448097"/>
                  </a:cubicBezTo>
                  <a:lnTo>
                    <a:pt x="0" y="448244"/>
                  </a:lnTo>
                  <a:lnTo>
                    <a:pt x="3862" y="435804"/>
                  </a:lnTo>
                  <a:lnTo>
                    <a:pt x="14805" y="434726"/>
                  </a:lnTo>
                  <a:cubicBezTo>
                    <a:pt x="31515" y="432609"/>
                    <a:pt x="48921" y="429841"/>
                    <a:pt x="65664" y="426222"/>
                  </a:cubicBezTo>
                  <a:lnTo>
                    <a:pt x="120779" y="408389"/>
                  </a:lnTo>
                  <a:lnTo>
                    <a:pt x="88176" y="403842"/>
                  </a:lnTo>
                  <a:cubicBezTo>
                    <a:pt x="65194" y="405196"/>
                    <a:pt x="42454" y="411096"/>
                    <a:pt x="20972" y="421542"/>
                  </a:cubicBezTo>
                  <a:cubicBezTo>
                    <a:pt x="18263" y="423089"/>
                    <a:pt x="14779" y="421542"/>
                    <a:pt x="13231" y="418834"/>
                  </a:cubicBezTo>
                  <a:cubicBezTo>
                    <a:pt x="12070" y="415739"/>
                    <a:pt x="13231" y="412257"/>
                    <a:pt x="15940" y="411096"/>
                  </a:cubicBezTo>
                  <a:cubicBezTo>
                    <a:pt x="38777" y="399877"/>
                    <a:pt x="63065" y="393493"/>
                    <a:pt x="87595" y="391994"/>
                  </a:cubicBezTo>
                  <a:lnTo>
                    <a:pt x="136967" y="398885"/>
                  </a:lnTo>
                  <a:lnTo>
                    <a:pt x="176129" y="371152"/>
                  </a:lnTo>
                  <a:cubicBezTo>
                    <a:pt x="218171" y="330194"/>
                    <a:pt x="236969" y="275850"/>
                    <a:pt x="245098" y="232607"/>
                  </a:cubicBezTo>
                  <a:cubicBezTo>
                    <a:pt x="253614" y="187720"/>
                    <a:pt x="267936" y="152312"/>
                    <a:pt x="286807" y="127934"/>
                  </a:cubicBezTo>
                  <a:lnTo>
                    <a:pt x="310386" y="106937"/>
                  </a:lnTo>
                  <a:lnTo>
                    <a:pt x="308201" y="107678"/>
                  </a:lnTo>
                  <a:lnTo>
                    <a:pt x="311874" y="105611"/>
                  </a:lnTo>
                  <a:lnTo>
                    <a:pt x="318366" y="99831"/>
                  </a:lnTo>
                  <a:lnTo>
                    <a:pt x="325838" y="97755"/>
                  </a:lnTo>
                  <a:lnTo>
                    <a:pt x="352391" y="82815"/>
                  </a:lnTo>
                  <a:cubicBezTo>
                    <a:pt x="370058" y="76140"/>
                    <a:pt x="390096" y="71497"/>
                    <a:pt x="410811" y="70142"/>
                  </a:cubicBezTo>
                  <a:cubicBezTo>
                    <a:pt x="427461" y="68982"/>
                    <a:pt x="441400" y="68982"/>
                    <a:pt x="461922" y="67821"/>
                  </a:cubicBezTo>
                  <a:cubicBezTo>
                    <a:pt x="477411" y="67434"/>
                    <a:pt x="492512" y="66660"/>
                    <a:pt x="492512" y="56212"/>
                  </a:cubicBezTo>
                  <a:cubicBezTo>
                    <a:pt x="492899" y="51955"/>
                    <a:pt x="491350" y="46538"/>
                    <a:pt x="481283" y="46151"/>
                  </a:cubicBezTo>
                  <a:cubicBezTo>
                    <a:pt x="490963" y="44216"/>
                    <a:pt x="495997" y="48472"/>
                    <a:pt x="497545" y="56986"/>
                  </a:cubicBezTo>
                  <a:cubicBezTo>
                    <a:pt x="499094" y="66660"/>
                    <a:pt x="494835" y="74012"/>
                    <a:pt x="489027" y="80977"/>
                  </a:cubicBezTo>
                  <a:lnTo>
                    <a:pt x="487344" y="82691"/>
                  </a:lnTo>
                  <a:lnTo>
                    <a:pt x="490158" y="83222"/>
                  </a:lnTo>
                  <a:cubicBezTo>
                    <a:pt x="498285" y="85156"/>
                    <a:pt x="498285" y="85156"/>
                    <a:pt x="498285" y="85156"/>
                  </a:cubicBezTo>
                  <a:cubicBezTo>
                    <a:pt x="566011" y="99082"/>
                    <a:pt x="606260" y="98308"/>
                    <a:pt x="639543" y="53825"/>
                  </a:cubicBezTo>
                  <a:cubicBezTo>
                    <a:pt x="646122" y="45025"/>
                    <a:pt x="650573" y="34702"/>
                    <a:pt x="653004" y="23696"/>
                  </a:cubicBezTo>
                  <a:close/>
                  <a:moveTo>
                    <a:pt x="616210" y="0"/>
                  </a:moveTo>
                  <a:lnTo>
                    <a:pt x="615064" y="4217"/>
                  </a:lnTo>
                  <a:cubicBezTo>
                    <a:pt x="611678" y="7988"/>
                    <a:pt x="606647" y="10696"/>
                    <a:pt x="601229" y="12436"/>
                  </a:cubicBezTo>
                  <a:cubicBezTo>
                    <a:pt x="600842" y="13210"/>
                    <a:pt x="600455" y="13983"/>
                    <a:pt x="599681" y="14370"/>
                  </a:cubicBezTo>
                  <a:cubicBezTo>
                    <a:pt x="599294" y="14757"/>
                    <a:pt x="599294" y="15144"/>
                    <a:pt x="598907" y="15531"/>
                  </a:cubicBezTo>
                  <a:cubicBezTo>
                    <a:pt x="601616" y="15918"/>
                    <a:pt x="605486" y="15918"/>
                    <a:pt x="610517" y="13597"/>
                  </a:cubicBezTo>
                  <a:cubicBezTo>
                    <a:pt x="603938" y="23267"/>
                    <a:pt x="587297" y="30616"/>
                    <a:pt x="572203" y="31390"/>
                  </a:cubicBezTo>
                  <a:cubicBezTo>
                    <a:pt x="569107" y="31777"/>
                    <a:pt x="566398" y="32550"/>
                    <a:pt x="563302" y="32550"/>
                  </a:cubicBezTo>
                  <a:cubicBezTo>
                    <a:pt x="548983" y="33711"/>
                    <a:pt x="535438" y="29069"/>
                    <a:pt x="524601" y="19786"/>
                  </a:cubicBezTo>
                  <a:lnTo>
                    <a:pt x="517056" y="9995"/>
                  </a:lnTo>
                  <a:lnTo>
                    <a:pt x="530588" y="8631"/>
                  </a:lnTo>
                  <a:lnTo>
                    <a:pt x="532342" y="10889"/>
                  </a:lnTo>
                  <a:cubicBezTo>
                    <a:pt x="540856" y="18238"/>
                    <a:pt x="551305" y="21720"/>
                    <a:pt x="562528" y="20946"/>
                  </a:cubicBezTo>
                  <a:cubicBezTo>
                    <a:pt x="573364" y="20172"/>
                    <a:pt x="583813" y="15144"/>
                    <a:pt x="590780" y="6634"/>
                  </a:cubicBezTo>
                  <a:lnTo>
                    <a:pt x="592185" y="2422"/>
                  </a:lnTo>
                  <a:close/>
                </a:path>
              </a:pathLst>
            </a:custGeom>
            <a:solidFill>
              <a:srgbClr val="80A3C8"/>
            </a:solidFill>
            <a:ln w="9525">
              <a:noFill/>
            </a:ln>
          </p:spPr>
          <p:txBody>
            <a:bodyPr/>
            <a:p>
              <a:pPr algn="ctr"/>
              <a:endParaRPr lang="zh-CN" altLang="en-US" sz="3200" b="1">
                <a:solidFill>
                  <a:srgbClr val="0000FF"/>
                </a:solidFill>
                <a:effectLst/>
                <a:latin typeface="方正小篆体" panose="03000509000000000000" charset="-122"/>
                <a:ea typeface="方正小篆体" panose="03000509000000000000" charset="-122"/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7677626" y="-16510"/>
            <a:ext cx="0" cy="4425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10"/>
          <a:srcRect l="2491" t="-3462" r="2608"/>
          <a:stretch>
            <a:fillRect/>
          </a:stretch>
        </p:blipFill>
        <p:spPr>
          <a:xfrm>
            <a:off x="223520" y="6350"/>
            <a:ext cx="7280275" cy="46736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11"/>
          <a:srcRect l="2701" r="4462" b="12796"/>
          <a:stretch>
            <a:fillRect/>
          </a:stretch>
        </p:blipFill>
        <p:spPr>
          <a:xfrm>
            <a:off x="33496" y="6327775"/>
            <a:ext cx="3388519" cy="514985"/>
          </a:xfrm>
          <a:prstGeom prst="rect">
            <a:avLst/>
          </a:prstGeom>
        </p:spPr>
      </p:pic>
      <p:cxnSp>
        <p:nvCxnSpPr>
          <p:cNvPr id="39" name="直接连接符 38"/>
          <p:cNvCxnSpPr/>
          <p:nvPr userDrawn="1"/>
        </p:nvCxnSpPr>
        <p:spPr>
          <a:xfrm flipV="1">
            <a:off x="8096" y="6353810"/>
            <a:ext cx="9122569" cy="381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6" name="文本框 16"/>
          <p:cNvSpPr txBox="1"/>
          <p:nvPr userDrawn="1"/>
        </p:nvSpPr>
        <p:spPr>
          <a:xfrm>
            <a:off x="29845" y="6350"/>
            <a:ext cx="9077960" cy="6831965"/>
          </a:xfrm>
          <a:prstGeom prst="rect">
            <a:avLst/>
          </a:prstGeom>
          <a:noFill/>
          <a:ln w="698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8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8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8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681085" y="6319520"/>
            <a:ext cx="428625" cy="571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6" name="组合 28"/>
          <p:cNvGrpSpPr/>
          <p:nvPr userDrawn="1"/>
        </p:nvGrpSpPr>
        <p:grpSpPr>
          <a:xfrm rot="10800000" flipV="1">
            <a:off x="8343900" y="5516880"/>
            <a:ext cx="800100" cy="1295400"/>
            <a:chOff x="-2595563" y="3187"/>
            <a:chExt cx="2584265" cy="3140063"/>
          </a:xfrm>
          <a:solidFill>
            <a:srgbClr val="FF0000"/>
          </a:solidFill>
        </p:grpSpPr>
        <p:sp>
          <p:nvSpPr>
            <p:cNvPr id="8" name="Freeform 130"/>
            <p:cNvSpPr>
              <a:spLocks noEditPoints="1"/>
            </p:cNvSpPr>
            <p:nvPr/>
          </p:nvSpPr>
          <p:spPr bwMode="auto">
            <a:xfrm>
              <a:off x="-2595563" y="1570038"/>
              <a:ext cx="701675" cy="739775"/>
            </a:xfrm>
            <a:custGeom>
              <a:avLst/>
              <a:gdLst>
                <a:gd name="T0" fmla="*/ 2 w 186"/>
                <a:gd name="T1" fmla="*/ 1 h 197"/>
                <a:gd name="T2" fmla="*/ 0 w 186"/>
                <a:gd name="T3" fmla="*/ 0 h 197"/>
                <a:gd name="T4" fmla="*/ 0 w 186"/>
                <a:gd name="T5" fmla="*/ 66 h 197"/>
                <a:gd name="T6" fmla="*/ 5 w 186"/>
                <a:gd name="T7" fmla="*/ 95 h 197"/>
                <a:gd name="T8" fmla="*/ 68 w 186"/>
                <a:gd name="T9" fmla="*/ 145 h 197"/>
                <a:gd name="T10" fmla="*/ 83 w 186"/>
                <a:gd name="T11" fmla="*/ 197 h 197"/>
                <a:gd name="T12" fmla="*/ 99 w 186"/>
                <a:gd name="T13" fmla="*/ 180 h 197"/>
                <a:gd name="T14" fmla="*/ 136 w 186"/>
                <a:gd name="T15" fmla="*/ 172 h 197"/>
                <a:gd name="T16" fmla="*/ 186 w 186"/>
                <a:gd name="T17" fmla="*/ 127 h 197"/>
                <a:gd name="T18" fmla="*/ 146 w 186"/>
                <a:gd name="T19" fmla="*/ 112 h 197"/>
                <a:gd name="T20" fmla="*/ 87 w 186"/>
                <a:gd name="T21" fmla="*/ 167 h 197"/>
                <a:gd name="T22" fmla="*/ 44 w 186"/>
                <a:gd name="T23" fmla="*/ 74 h 197"/>
                <a:gd name="T24" fmla="*/ 7 w 186"/>
                <a:gd name="T25" fmla="*/ 54 h 197"/>
                <a:gd name="T26" fmla="*/ 1 w 186"/>
                <a:gd name="T27" fmla="*/ 55 h 197"/>
                <a:gd name="T28" fmla="*/ 2 w 186"/>
                <a:gd name="T29" fmla="*/ 1 h 197"/>
                <a:gd name="T30" fmla="*/ 105 w 186"/>
                <a:gd name="T31" fmla="*/ 150 h 197"/>
                <a:gd name="T32" fmla="*/ 153 w 186"/>
                <a:gd name="T33" fmla="*/ 118 h 197"/>
                <a:gd name="T34" fmla="*/ 174 w 186"/>
                <a:gd name="T35" fmla="*/ 127 h 197"/>
                <a:gd name="T36" fmla="*/ 169 w 186"/>
                <a:gd name="T37" fmla="*/ 130 h 197"/>
                <a:gd name="T38" fmla="*/ 107 w 186"/>
                <a:gd name="T39" fmla="*/ 151 h 197"/>
                <a:gd name="T40" fmla="*/ 105 w 186"/>
                <a:gd name="T41" fmla="*/ 150 h 197"/>
                <a:gd name="T42" fmla="*/ 105 w 186"/>
                <a:gd name="T43" fmla="*/ 150 h 197"/>
                <a:gd name="T44" fmla="*/ 103 w 186"/>
                <a:gd name="T45" fmla="*/ 164 h 197"/>
                <a:gd name="T46" fmla="*/ 125 w 186"/>
                <a:gd name="T47" fmla="*/ 149 h 197"/>
                <a:gd name="T48" fmla="*/ 167 w 186"/>
                <a:gd name="T49" fmla="*/ 140 h 197"/>
                <a:gd name="T50" fmla="*/ 103 w 186"/>
                <a:gd name="T51" fmla="*/ 172 h 197"/>
                <a:gd name="T52" fmla="*/ 103 w 186"/>
                <a:gd name="T53" fmla="*/ 164 h 197"/>
                <a:gd name="T54" fmla="*/ 15 w 186"/>
                <a:gd name="T55" fmla="*/ 104 h 197"/>
                <a:gd name="T56" fmla="*/ 20 w 186"/>
                <a:gd name="T57" fmla="*/ 97 h 197"/>
                <a:gd name="T58" fmla="*/ 61 w 186"/>
                <a:gd name="T59" fmla="*/ 130 h 197"/>
                <a:gd name="T60" fmla="*/ 15 w 186"/>
                <a:gd name="T61" fmla="*/ 104 h 197"/>
                <a:gd name="T62" fmla="*/ 62 w 186"/>
                <a:gd name="T63" fmla="*/ 96 h 197"/>
                <a:gd name="T64" fmla="*/ 67 w 186"/>
                <a:gd name="T65" fmla="*/ 123 h 197"/>
                <a:gd name="T66" fmla="*/ 66 w 186"/>
                <a:gd name="T67" fmla="*/ 124 h 197"/>
                <a:gd name="T68" fmla="*/ 11 w 186"/>
                <a:gd name="T69" fmla="*/ 72 h 197"/>
                <a:gd name="T70" fmla="*/ 62 w 186"/>
                <a:gd name="T71" fmla="*/ 9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6" h="197">
                  <a:moveTo>
                    <a:pt x="2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3" y="75"/>
                    <a:pt x="10" y="84"/>
                    <a:pt x="5" y="95"/>
                  </a:cubicBezTo>
                  <a:cubicBezTo>
                    <a:pt x="8" y="127"/>
                    <a:pt x="45" y="136"/>
                    <a:pt x="68" y="145"/>
                  </a:cubicBezTo>
                  <a:cubicBezTo>
                    <a:pt x="84" y="159"/>
                    <a:pt x="76" y="181"/>
                    <a:pt x="83" y="197"/>
                  </a:cubicBezTo>
                  <a:cubicBezTo>
                    <a:pt x="88" y="192"/>
                    <a:pt x="89" y="181"/>
                    <a:pt x="99" y="180"/>
                  </a:cubicBezTo>
                  <a:cubicBezTo>
                    <a:pt x="112" y="171"/>
                    <a:pt x="125" y="180"/>
                    <a:pt x="136" y="172"/>
                  </a:cubicBezTo>
                  <a:cubicBezTo>
                    <a:pt x="161" y="168"/>
                    <a:pt x="174" y="147"/>
                    <a:pt x="186" y="127"/>
                  </a:cubicBezTo>
                  <a:cubicBezTo>
                    <a:pt x="176" y="117"/>
                    <a:pt x="162" y="110"/>
                    <a:pt x="146" y="112"/>
                  </a:cubicBezTo>
                  <a:cubicBezTo>
                    <a:pt x="119" y="117"/>
                    <a:pt x="96" y="143"/>
                    <a:pt x="87" y="167"/>
                  </a:cubicBezTo>
                  <a:cubicBezTo>
                    <a:pt x="66" y="138"/>
                    <a:pt x="87" y="89"/>
                    <a:pt x="44" y="74"/>
                  </a:cubicBezTo>
                  <a:cubicBezTo>
                    <a:pt x="32" y="68"/>
                    <a:pt x="15" y="66"/>
                    <a:pt x="7" y="54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5" y="35"/>
                    <a:pt x="2" y="20"/>
                    <a:pt x="2" y="1"/>
                  </a:cubicBezTo>
                  <a:close/>
                  <a:moveTo>
                    <a:pt x="105" y="150"/>
                  </a:moveTo>
                  <a:cubicBezTo>
                    <a:pt x="113" y="131"/>
                    <a:pt x="133" y="122"/>
                    <a:pt x="153" y="118"/>
                  </a:cubicBezTo>
                  <a:cubicBezTo>
                    <a:pt x="162" y="120"/>
                    <a:pt x="169" y="118"/>
                    <a:pt x="174" y="127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48" y="137"/>
                    <a:pt x="126" y="138"/>
                    <a:pt x="107" y="151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lose/>
                  <a:moveTo>
                    <a:pt x="103" y="164"/>
                  </a:moveTo>
                  <a:cubicBezTo>
                    <a:pt x="125" y="149"/>
                    <a:pt x="125" y="149"/>
                    <a:pt x="125" y="149"/>
                  </a:cubicBezTo>
                  <a:cubicBezTo>
                    <a:pt x="141" y="147"/>
                    <a:pt x="153" y="139"/>
                    <a:pt x="167" y="140"/>
                  </a:cubicBezTo>
                  <a:cubicBezTo>
                    <a:pt x="155" y="166"/>
                    <a:pt x="128" y="174"/>
                    <a:pt x="103" y="172"/>
                  </a:cubicBezTo>
                  <a:cubicBezTo>
                    <a:pt x="98" y="171"/>
                    <a:pt x="103" y="167"/>
                    <a:pt x="103" y="164"/>
                  </a:cubicBezTo>
                  <a:close/>
                  <a:moveTo>
                    <a:pt x="15" y="104"/>
                  </a:moveTo>
                  <a:cubicBezTo>
                    <a:pt x="15" y="101"/>
                    <a:pt x="12" y="92"/>
                    <a:pt x="20" y="97"/>
                  </a:cubicBezTo>
                  <a:cubicBezTo>
                    <a:pt x="33" y="108"/>
                    <a:pt x="53" y="114"/>
                    <a:pt x="61" y="130"/>
                  </a:cubicBezTo>
                  <a:cubicBezTo>
                    <a:pt x="46" y="130"/>
                    <a:pt x="24" y="122"/>
                    <a:pt x="15" y="104"/>
                  </a:cubicBezTo>
                  <a:close/>
                  <a:moveTo>
                    <a:pt x="62" y="96"/>
                  </a:moveTo>
                  <a:cubicBezTo>
                    <a:pt x="65" y="106"/>
                    <a:pt x="71" y="113"/>
                    <a:pt x="67" y="123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0" y="99"/>
                    <a:pt x="16" y="101"/>
                    <a:pt x="11" y="72"/>
                  </a:cubicBezTo>
                  <a:cubicBezTo>
                    <a:pt x="30" y="72"/>
                    <a:pt x="50" y="82"/>
                    <a:pt x="6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  <p:sp>
          <p:nvSpPr>
            <p:cNvPr id="9" name="任意多边形 8"/>
            <p:cNvSpPr/>
            <p:nvPr/>
          </p:nvSpPr>
          <p:spPr bwMode="auto">
            <a:xfrm>
              <a:off x="-2595563" y="3187"/>
              <a:ext cx="2584265" cy="3140063"/>
            </a:xfrm>
            <a:custGeom>
              <a:avLst/>
              <a:gdLst>
                <a:gd name="connsiteX0" fmla="*/ 124389 w 2584265"/>
                <a:gd name="connsiteY0" fmla="*/ 3058410 h 3140063"/>
                <a:gd name="connsiteX1" fmla="*/ 46037 w 2584265"/>
                <a:gd name="connsiteY1" fmla="*/ 3107718 h 3140063"/>
                <a:gd name="connsiteX2" fmla="*/ 57331 w 2584265"/>
                <a:gd name="connsiteY2" fmla="*/ 3111488 h 3140063"/>
                <a:gd name="connsiteX3" fmla="*/ 177800 w 2584265"/>
                <a:gd name="connsiteY3" fmla="*/ 3070015 h 3140063"/>
                <a:gd name="connsiteX4" fmla="*/ 158977 w 2584265"/>
                <a:gd name="connsiteY4" fmla="*/ 3058704 h 3140063"/>
                <a:gd name="connsiteX5" fmla="*/ 124389 w 2584265"/>
                <a:gd name="connsiteY5" fmla="*/ 3058410 h 3140063"/>
                <a:gd name="connsiteX6" fmla="*/ 1417776 w 2584265"/>
                <a:gd name="connsiteY6" fmla="*/ 2948186 h 3140063"/>
                <a:gd name="connsiteX7" fmla="*/ 1349041 w 2584265"/>
                <a:gd name="connsiteY7" fmla="*/ 2987601 h 3140063"/>
                <a:gd name="connsiteX8" fmla="*/ 1307683 w 2584265"/>
                <a:gd name="connsiteY8" fmla="*/ 3099717 h 3140063"/>
                <a:gd name="connsiteX9" fmla="*/ 1334002 w 2584265"/>
                <a:gd name="connsiteY9" fmla="*/ 3103454 h 3140063"/>
                <a:gd name="connsiteX10" fmla="*/ 1443038 w 2584265"/>
                <a:gd name="connsiteY10" fmla="*/ 2953967 h 3140063"/>
                <a:gd name="connsiteX11" fmla="*/ 1417776 w 2584265"/>
                <a:gd name="connsiteY11" fmla="*/ 2948186 h 3140063"/>
                <a:gd name="connsiteX12" fmla="*/ 1706785 w 2584265"/>
                <a:gd name="connsiteY12" fmla="*/ 2908851 h 3140063"/>
                <a:gd name="connsiteX13" fmla="*/ 1733233 w 2584265"/>
                <a:gd name="connsiteY13" fmla="*/ 2949887 h 3140063"/>
                <a:gd name="connsiteX14" fmla="*/ 1884363 w 2584265"/>
                <a:gd name="connsiteY14" fmla="*/ 2931234 h 3140063"/>
                <a:gd name="connsiteX15" fmla="*/ 1706785 w 2584265"/>
                <a:gd name="connsiteY15" fmla="*/ 2908851 h 3140063"/>
                <a:gd name="connsiteX16" fmla="*/ 1179952 w 2584265"/>
                <a:gd name="connsiteY16" fmla="*/ 2902065 h 3140063"/>
                <a:gd name="connsiteX17" fmla="*/ 1262392 w 2584265"/>
                <a:gd name="connsiteY17" fmla="*/ 2908346 h 3140063"/>
                <a:gd name="connsiteX18" fmla="*/ 1258626 w 2584265"/>
                <a:gd name="connsiteY18" fmla="*/ 3077436 h 3140063"/>
                <a:gd name="connsiteX19" fmla="*/ 1265805 w 2584265"/>
                <a:gd name="connsiteY19" fmla="*/ 3118203 h 3140063"/>
                <a:gd name="connsiteX20" fmla="*/ 1265485 w 2584265"/>
                <a:gd name="connsiteY20" fmla="*/ 3140063 h 3140063"/>
                <a:gd name="connsiteX21" fmla="*/ 1231593 w 2584265"/>
                <a:gd name="connsiteY21" fmla="*/ 3140063 h 3140063"/>
                <a:gd name="connsiteX22" fmla="*/ 1233231 w 2584265"/>
                <a:gd name="connsiteY22" fmla="*/ 3124284 h 3140063"/>
                <a:gd name="connsiteX23" fmla="*/ 1224272 w 2584265"/>
                <a:gd name="connsiteY23" fmla="*/ 2979486 h 3140063"/>
                <a:gd name="connsiteX24" fmla="*/ 1215197 w 2584265"/>
                <a:gd name="connsiteY24" fmla="*/ 2973843 h 3140063"/>
                <a:gd name="connsiteX25" fmla="*/ 1186554 w 2584265"/>
                <a:gd name="connsiteY25" fmla="*/ 2990768 h 3140063"/>
                <a:gd name="connsiteX26" fmla="*/ 1083301 w 2584265"/>
                <a:gd name="connsiteY26" fmla="*/ 3100307 h 3140063"/>
                <a:gd name="connsiteX27" fmla="*/ 1052538 w 2584265"/>
                <a:gd name="connsiteY27" fmla="*/ 3140063 h 3140063"/>
                <a:gd name="connsiteX28" fmla="*/ 1023435 w 2584265"/>
                <a:gd name="connsiteY28" fmla="*/ 3140063 h 3140063"/>
                <a:gd name="connsiteX29" fmla="*/ 1048475 w 2584265"/>
                <a:gd name="connsiteY29" fmla="*/ 3100998 h 3140063"/>
                <a:gd name="connsiteX30" fmla="*/ 1190243 w 2584265"/>
                <a:gd name="connsiteY30" fmla="*/ 2960241 h 3140063"/>
                <a:gd name="connsiteX31" fmla="*/ 1194010 w 2584265"/>
                <a:gd name="connsiteY31" fmla="*/ 2922581 h 3140063"/>
                <a:gd name="connsiteX32" fmla="*/ 1084741 w 2584265"/>
                <a:gd name="connsiteY32" fmla="*/ 2948943 h 3140063"/>
                <a:gd name="connsiteX33" fmla="*/ 954276 w 2584265"/>
                <a:gd name="connsiteY33" fmla="*/ 3074165 h 3140063"/>
                <a:gd name="connsiteX34" fmla="*/ 926332 w 2584265"/>
                <a:gd name="connsiteY34" fmla="*/ 3140063 h 3140063"/>
                <a:gd name="connsiteX35" fmla="*/ 885742 w 2584265"/>
                <a:gd name="connsiteY35" fmla="*/ 3140063 h 3140063"/>
                <a:gd name="connsiteX36" fmla="*/ 885825 w 2584265"/>
                <a:gd name="connsiteY36" fmla="*/ 3137167 h 3140063"/>
                <a:gd name="connsiteX37" fmla="*/ 814245 w 2584265"/>
                <a:gd name="connsiteY37" fmla="*/ 3013074 h 3140063"/>
                <a:gd name="connsiteX38" fmla="*/ 689452 w 2584265"/>
                <a:gd name="connsiteY38" fmla="*/ 2959958 h 3140063"/>
                <a:gd name="connsiteX39" fmla="*/ 550531 w 2584265"/>
                <a:gd name="connsiteY39" fmla="*/ 2971710 h 3140063"/>
                <a:gd name="connsiteX40" fmla="*/ 616460 w 2584265"/>
                <a:gd name="connsiteY40" fmla="*/ 3125416 h 3140063"/>
                <a:gd name="connsiteX41" fmla="*/ 620466 w 2584265"/>
                <a:gd name="connsiteY41" fmla="*/ 3140063 h 3140063"/>
                <a:gd name="connsiteX42" fmla="*/ 554594 w 2584265"/>
                <a:gd name="connsiteY42" fmla="*/ 3140063 h 3140063"/>
                <a:gd name="connsiteX43" fmla="*/ 568743 w 2584265"/>
                <a:gd name="connsiteY43" fmla="*/ 3122005 h 3140063"/>
                <a:gd name="connsiteX44" fmla="*/ 538664 w 2584265"/>
                <a:gd name="connsiteY44" fmla="*/ 3035289 h 3140063"/>
                <a:gd name="connsiteX45" fmla="*/ 521216 w 2584265"/>
                <a:gd name="connsiteY45" fmla="*/ 3127013 h 3140063"/>
                <a:gd name="connsiteX46" fmla="*/ 527392 w 2584265"/>
                <a:gd name="connsiteY46" fmla="*/ 3140063 h 3140063"/>
                <a:gd name="connsiteX47" fmla="*/ 494333 w 2584265"/>
                <a:gd name="connsiteY47" fmla="*/ 3140063 h 3140063"/>
                <a:gd name="connsiteX48" fmla="*/ 490536 w 2584265"/>
                <a:gd name="connsiteY48" fmla="*/ 3110665 h 3140063"/>
                <a:gd name="connsiteX49" fmla="*/ 501657 w 2584265"/>
                <a:gd name="connsiteY49" fmla="*/ 2938407 h 3140063"/>
                <a:gd name="connsiteX50" fmla="*/ 550615 w 2584265"/>
                <a:gd name="connsiteY50" fmla="*/ 2934650 h 3140063"/>
                <a:gd name="connsiteX51" fmla="*/ 848130 w 2584265"/>
                <a:gd name="connsiteY51" fmla="*/ 3009799 h 3140063"/>
                <a:gd name="connsiteX52" fmla="*/ 912153 w 2584265"/>
                <a:gd name="connsiteY52" fmla="*/ 3092463 h 3140063"/>
                <a:gd name="connsiteX53" fmla="*/ 968643 w 2584265"/>
                <a:gd name="connsiteY53" fmla="*/ 3013557 h 3140063"/>
                <a:gd name="connsiteX54" fmla="*/ 1179952 w 2584265"/>
                <a:gd name="connsiteY54" fmla="*/ 2902065 h 3140063"/>
                <a:gd name="connsiteX55" fmla="*/ 1465757 w 2584265"/>
                <a:gd name="connsiteY55" fmla="*/ 2893317 h 3140063"/>
                <a:gd name="connsiteX56" fmla="*/ 1480822 w 2584265"/>
                <a:gd name="connsiteY56" fmla="*/ 2938407 h 3140063"/>
                <a:gd name="connsiteX57" fmla="*/ 1463345 w 2584265"/>
                <a:gd name="connsiteY57" fmla="*/ 3130216 h 3140063"/>
                <a:gd name="connsiteX58" fmla="*/ 1457167 w 2584265"/>
                <a:gd name="connsiteY58" fmla="*/ 3140063 h 3140063"/>
                <a:gd name="connsiteX59" fmla="*/ 1427166 w 2584265"/>
                <a:gd name="connsiteY59" fmla="*/ 3140063 h 3140063"/>
                <a:gd name="connsiteX60" fmla="*/ 1439358 w 2584265"/>
                <a:gd name="connsiteY60" fmla="*/ 3111930 h 3140063"/>
                <a:gd name="connsiteX61" fmla="*/ 1457362 w 2584265"/>
                <a:gd name="connsiteY61" fmla="*/ 3001955 h 3140063"/>
                <a:gd name="connsiteX62" fmla="*/ 1370281 w 2584265"/>
                <a:gd name="connsiteY62" fmla="*/ 3097361 h 3140063"/>
                <a:gd name="connsiteX63" fmla="*/ 1347965 w 2584265"/>
                <a:gd name="connsiteY63" fmla="*/ 3140063 h 3140063"/>
                <a:gd name="connsiteX64" fmla="*/ 1290125 w 2584265"/>
                <a:gd name="connsiteY64" fmla="*/ 3140063 h 3140063"/>
                <a:gd name="connsiteX65" fmla="*/ 1288755 w 2584265"/>
                <a:gd name="connsiteY65" fmla="*/ 3137554 h 3140063"/>
                <a:gd name="connsiteX66" fmla="*/ 1311351 w 2584265"/>
                <a:gd name="connsiteY66" fmla="*/ 2987255 h 3140063"/>
                <a:gd name="connsiteX67" fmla="*/ 1465757 w 2584265"/>
                <a:gd name="connsiteY67" fmla="*/ 2893317 h 3140063"/>
                <a:gd name="connsiteX68" fmla="*/ 772659 w 2584265"/>
                <a:gd name="connsiteY68" fmla="*/ 2644774 h 3140063"/>
                <a:gd name="connsiteX69" fmla="*/ 776401 w 2584265"/>
                <a:gd name="connsiteY69" fmla="*/ 2709001 h 3140063"/>
                <a:gd name="connsiteX70" fmla="*/ 791369 w 2584265"/>
                <a:gd name="connsiteY70" fmla="*/ 2833685 h 3140063"/>
                <a:gd name="connsiteX71" fmla="*/ 795111 w 2584265"/>
                <a:gd name="connsiteY71" fmla="*/ 2826126 h 3140063"/>
                <a:gd name="connsiteX72" fmla="*/ 772659 w 2584265"/>
                <a:gd name="connsiteY72" fmla="*/ 2644774 h 3140063"/>
                <a:gd name="connsiteX73" fmla="*/ 1341239 w 2584265"/>
                <a:gd name="connsiteY73" fmla="*/ 2633659 h 3140063"/>
                <a:gd name="connsiteX74" fmla="*/ 1231900 w 2584265"/>
                <a:gd name="connsiteY74" fmla="*/ 2825023 h 3140063"/>
                <a:gd name="connsiteX75" fmla="*/ 1333699 w 2584265"/>
                <a:gd name="connsiteY75" fmla="*/ 2825023 h 3140063"/>
                <a:gd name="connsiteX76" fmla="*/ 1378943 w 2584265"/>
                <a:gd name="connsiteY76" fmla="*/ 2727466 h 3140063"/>
                <a:gd name="connsiteX77" fmla="*/ 1341239 w 2584265"/>
                <a:gd name="connsiteY77" fmla="*/ 2633659 h 3140063"/>
                <a:gd name="connsiteX78" fmla="*/ 1302975 w 2584265"/>
                <a:gd name="connsiteY78" fmla="*/ 2627310 h 3140063"/>
                <a:gd name="connsiteX79" fmla="*/ 1193800 w 2584265"/>
                <a:gd name="connsiteY79" fmla="*/ 2791747 h 3140063"/>
                <a:gd name="connsiteX80" fmla="*/ 1284152 w 2584265"/>
                <a:gd name="connsiteY80" fmla="*/ 2746900 h 3140063"/>
                <a:gd name="connsiteX81" fmla="*/ 1302975 w 2584265"/>
                <a:gd name="connsiteY81" fmla="*/ 2627310 h 3140063"/>
                <a:gd name="connsiteX82" fmla="*/ 425450 w 2584265"/>
                <a:gd name="connsiteY82" fmla="*/ 2608251 h 3140063"/>
                <a:gd name="connsiteX83" fmla="*/ 301029 w 2584265"/>
                <a:gd name="connsiteY83" fmla="*/ 2773530 h 3140063"/>
                <a:gd name="connsiteX84" fmla="*/ 304800 w 2584265"/>
                <a:gd name="connsiteY84" fmla="*/ 2874950 h 3140063"/>
                <a:gd name="connsiteX85" fmla="*/ 432990 w 2584265"/>
                <a:gd name="connsiteY85" fmla="*/ 2683378 h 3140063"/>
                <a:gd name="connsiteX86" fmla="*/ 425450 w 2584265"/>
                <a:gd name="connsiteY86" fmla="*/ 2608251 h 3140063"/>
                <a:gd name="connsiteX87" fmla="*/ 388356 w 2584265"/>
                <a:gd name="connsiteY87" fmla="*/ 2592375 h 3140063"/>
                <a:gd name="connsiteX88" fmla="*/ 335757 w 2584265"/>
                <a:gd name="connsiteY88" fmla="*/ 2622537 h 3140063"/>
                <a:gd name="connsiteX89" fmla="*/ 290671 w 2584265"/>
                <a:gd name="connsiteY89" fmla="*/ 2713025 h 3140063"/>
                <a:gd name="connsiteX90" fmla="*/ 392113 w 2584265"/>
                <a:gd name="connsiteY90" fmla="*/ 2596146 h 3140063"/>
                <a:gd name="connsiteX91" fmla="*/ 388356 w 2584265"/>
                <a:gd name="connsiteY91" fmla="*/ 2592375 h 3140063"/>
                <a:gd name="connsiteX92" fmla="*/ 693160 w 2584265"/>
                <a:gd name="connsiteY92" fmla="*/ 2584447 h 3140063"/>
                <a:gd name="connsiteX93" fmla="*/ 689335 w 2584265"/>
                <a:gd name="connsiteY93" fmla="*/ 2735533 h 3140063"/>
                <a:gd name="connsiteX94" fmla="*/ 750527 w 2584265"/>
                <a:gd name="connsiteY94" fmla="*/ 2795966 h 3140063"/>
                <a:gd name="connsiteX95" fmla="*/ 735229 w 2584265"/>
                <a:gd name="connsiteY95" fmla="*/ 2656212 h 3140063"/>
                <a:gd name="connsiteX96" fmla="*/ 693160 w 2584265"/>
                <a:gd name="connsiteY96" fmla="*/ 2584447 h 3140063"/>
                <a:gd name="connsiteX97" fmla="*/ 443696 w 2584265"/>
                <a:gd name="connsiteY97" fmla="*/ 2551853 h 3140063"/>
                <a:gd name="connsiteX98" fmla="*/ 471529 w 2584265"/>
                <a:gd name="connsiteY98" fmla="*/ 2555141 h 3140063"/>
                <a:gd name="connsiteX99" fmla="*/ 433868 w 2584265"/>
                <a:gd name="connsiteY99" fmla="*/ 2776834 h 3140063"/>
                <a:gd name="connsiteX100" fmla="*/ 298292 w 2584265"/>
                <a:gd name="connsiteY100" fmla="*/ 2912105 h 3140063"/>
                <a:gd name="connsiteX101" fmla="*/ 294526 w 2584265"/>
                <a:gd name="connsiteY101" fmla="*/ 2930892 h 3140063"/>
                <a:gd name="connsiteX102" fmla="*/ 427455 w 2584265"/>
                <a:gd name="connsiteY102" fmla="*/ 3126928 h 3140063"/>
                <a:gd name="connsiteX103" fmla="*/ 450194 w 2584265"/>
                <a:gd name="connsiteY103" fmla="*/ 3140063 h 3140063"/>
                <a:gd name="connsiteX104" fmla="*/ 404045 w 2584265"/>
                <a:gd name="connsiteY104" fmla="*/ 3140063 h 3140063"/>
                <a:gd name="connsiteX105" fmla="*/ 381144 w 2584265"/>
                <a:gd name="connsiteY105" fmla="*/ 3122524 h 3140063"/>
                <a:gd name="connsiteX106" fmla="*/ 324654 w 2584265"/>
                <a:gd name="connsiteY106" fmla="*/ 3115009 h 3140063"/>
                <a:gd name="connsiteX107" fmla="*/ 249804 w 2584265"/>
                <a:gd name="connsiteY107" fmla="*/ 3119706 h 3140063"/>
                <a:gd name="connsiteX108" fmla="*/ 229196 w 2584265"/>
                <a:gd name="connsiteY108" fmla="*/ 3140063 h 3140063"/>
                <a:gd name="connsiteX109" fmla="*/ 177398 w 2584265"/>
                <a:gd name="connsiteY109" fmla="*/ 3140063 h 3140063"/>
                <a:gd name="connsiteX110" fmla="*/ 200025 w 2584265"/>
                <a:gd name="connsiteY110" fmla="*/ 3114785 h 3140063"/>
                <a:gd name="connsiteX111" fmla="*/ 184384 w 2584265"/>
                <a:gd name="connsiteY111" fmla="*/ 3104892 h 3140063"/>
                <a:gd name="connsiteX112" fmla="*/ 110044 w 2584265"/>
                <a:gd name="connsiteY112" fmla="*/ 3118510 h 3140063"/>
                <a:gd name="connsiteX113" fmla="*/ 78410 w 2584265"/>
                <a:gd name="connsiteY113" fmla="*/ 3138937 h 3140063"/>
                <a:gd name="connsiteX114" fmla="*/ 76666 w 2584265"/>
                <a:gd name="connsiteY114" fmla="*/ 3140063 h 3140063"/>
                <a:gd name="connsiteX115" fmla="*/ 7421 w 2584265"/>
                <a:gd name="connsiteY115" fmla="*/ 3140063 h 3140063"/>
                <a:gd name="connsiteX116" fmla="*/ 21960 w 2584265"/>
                <a:gd name="connsiteY116" fmla="*/ 3096222 h 3140063"/>
                <a:gd name="connsiteX117" fmla="*/ 68565 w 2584265"/>
                <a:gd name="connsiteY117" fmla="*/ 3043616 h 3140063"/>
                <a:gd name="connsiteX118" fmla="*/ 207907 w 2584265"/>
                <a:gd name="connsiteY118" fmla="*/ 3039858 h 3140063"/>
                <a:gd name="connsiteX119" fmla="*/ 324654 w 2584265"/>
                <a:gd name="connsiteY119" fmla="*/ 3081192 h 3140063"/>
                <a:gd name="connsiteX120" fmla="*/ 260632 w 2584265"/>
                <a:gd name="connsiteY120" fmla="*/ 2893317 h 3140063"/>
                <a:gd name="connsiteX121" fmla="*/ 253099 w 2584265"/>
                <a:gd name="connsiteY121" fmla="*/ 2716715 h 3140063"/>
                <a:gd name="connsiteX122" fmla="*/ 351016 w 2584265"/>
                <a:gd name="connsiteY122" fmla="*/ 2581441 h 3140063"/>
                <a:gd name="connsiteX123" fmla="*/ 443696 w 2584265"/>
                <a:gd name="connsiteY123" fmla="*/ 2551853 h 3140063"/>
                <a:gd name="connsiteX124" fmla="*/ 1080957 w 2584265"/>
                <a:gd name="connsiteY124" fmla="*/ 2525708 h 3140063"/>
                <a:gd name="connsiteX125" fmla="*/ 863600 w 2584265"/>
                <a:gd name="connsiteY125" fmla="*/ 2555344 h 3140063"/>
                <a:gd name="connsiteX126" fmla="*/ 961036 w 2584265"/>
                <a:gd name="connsiteY126" fmla="*/ 2603497 h 3140063"/>
                <a:gd name="connsiteX127" fmla="*/ 1092200 w 2584265"/>
                <a:gd name="connsiteY127" fmla="*/ 2536823 h 3140063"/>
                <a:gd name="connsiteX128" fmla="*/ 1080957 w 2584265"/>
                <a:gd name="connsiteY128" fmla="*/ 2525708 h 3140063"/>
                <a:gd name="connsiteX129" fmla="*/ 1543473 w 2584265"/>
                <a:gd name="connsiteY129" fmla="*/ 2512725 h 3140063"/>
                <a:gd name="connsiteX130" fmla="*/ 1525588 w 2584265"/>
                <a:gd name="connsiteY130" fmla="*/ 2524502 h 3140063"/>
                <a:gd name="connsiteX131" fmla="*/ 1819276 w 2584265"/>
                <a:gd name="connsiteY131" fmla="*/ 2754310 h 3140063"/>
                <a:gd name="connsiteX132" fmla="*/ 1567006 w 2584265"/>
                <a:gd name="connsiteY132" fmla="*/ 2520733 h 3140063"/>
                <a:gd name="connsiteX133" fmla="*/ 1543473 w 2584265"/>
                <a:gd name="connsiteY133" fmla="*/ 2512725 h 3140063"/>
                <a:gd name="connsiteX134" fmla="*/ 1631950 w 2584265"/>
                <a:gd name="connsiteY134" fmla="*/ 2509456 h 3140063"/>
                <a:gd name="connsiteX135" fmla="*/ 1695899 w 2584265"/>
                <a:gd name="connsiteY135" fmla="*/ 2558597 h 3140063"/>
                <a:gd name="connsiteX136" fmla="*/ 1804988 w 2584265"/>
                <a:gd name="connsiteY136" fmla="*/ 2660648 h 3140063"/>
                <a:gd name="connsiteX137" fmla="*/ 1767371 w 2584265"/>
                <a:gd name="connsiteY137" fmla="*/ 2588832 h 3140063"/>
                <a:gd name="connsiteX138" fmla="*/ 1631950 w 2584265"/>
                <a:gd name="connsiteY138" fmla="*/ 2509456 h 3140063"/>
                <a:gd name="connsiteX139" fmla="*/ 991272 w 2584265"/>
                <a:gd name="connsiteY139" fmla="*/ 2476494 h 3140063"/>
                <a:gd name="connsiteX140" fmla="*/ 863600 w 2584265"/>
                <a:gd name="connsiteY140" fmla="*/ 2524650 h 3140063"/>
                <a:gd name="connsiteX141" fmla="*/ 1058863 w 2584265"/>
                <a:gd name="connsiteY141" fmla="*/ 2502421 h 3140063"/>
                <a:gd name="connsiteX142" fmla="*/ 991272 w 2584265"/>
                <a:gd name="connsiteY142" fmla="*/ 2476494 h 3140063"/>
                <a:gd name="connsiteX143" fmla="*/ 422275 w 2584265"/>
                <a:gd name="connsiteY143" fmla="*/ 2453408 h 3140063"/>
                <a:gd name="connsiteX144" fmla="*/ 207367 w 2584265"/>
                <a:gd name="connsiteY144" fmla="*/ 2689964 h 3140063"/>
                <a:gd name="connsiteX145" fmla="*/ 0 w 2584265"/>
                <a:gd name="connsiteY145" fmla="*/ 3065451 h 3140063"/>
                <a:gd name="connsiteX146" fmla="*/ 0 w 2584265"/>
                <a:gd name="connsiteY146" fmla="*/ 2888973 h 3140063"/>
                <a:gd name="connsiteX147" fmla="*/ 22622 w 2584265"/>
                <a:gd name="connsiteY147" fmla="*/ 2930276 h 3140063"/>
                <a:gd name="connsiteX148" fmla="*/ 271463 w 2584265"/>
                <a:gd name="connsiteY148" fmla="*/ 2577318 h 3140063"/>
                <a:gd name="connsiteX149" fmla="*/ 279003 w 2584265"/>
                <a:gd name="connsiteY149" fmla="*/ 2464672 h 3140063"/>
                <a:gd name="connsiteX150" fmla="*/ 305395 w 2584265"/>
                <a:gd name="connsiteY150" fmla="*/ 2524750 h 3140063"/>
                <a:gd name="connsiteX151" fmla="*/ 422275 w 2584265"/>
                <a:gd name="connsiteY151" fmla="*/ 2453408 h 3140063"/>
                <a:gd name="connsiteX152" fmla="*/ 113348 w 2584265"/>
                <a:gd name="connsiteY152" fmla="*/ 2419338 h 3140063"/>
                <a:gd name="connsiteX153" fmla="*/ 173800 w 2584265"/>
                <a:gd name="connsiteY153" fmla="*/ 2419338 h 3140063"/>
                <a:gd name="connsiteX154" fmla="*/ 188913 w 2584265"/>
                <a:gd name="connsiteY154" fmla="*/ 2434420 h 3140063"/>
                <a:gd name="connsiteX155" fmla="*/ 117126 w 2584265"/>
                <a:gd name="connsiteY155" fmla="*/ 2656868 h 3140063"/>
                <a:gd name="connsiteX156" fmla="*/ 0 w 2584265"/>
                <a:gd name="connsiteY156" fmla="*/ 2720963 h 3140063"/>
                <a:gd name="connsiteX157" fmla="*/ 0 w 2584265"/>
                <a:gd name="connsiteY157" fmla="*/ 2690801 h 3140063"/>
                <a:gd name="connsiteX158" fmla="*/ 49118 w 2584265"/>
                <a:gd name="connsiteY158" fmla="*/ 2675719 h 3140063"/>
                <a:gd name="connsiteX159" fmla="*/ 143574 w 2584265"/>
                <a:gd name="connsiteY159" fmla="*/ 2487204 h 3140063"/>
                <a:gd name="connsiteX160" fmla="*/ 124683 w 2584265"/>
                <a:gd name="connsiteY160" fmla="*/ 2483434 h 3140063"/>
                <a:gd name="connsiteX161" fmla="*/ 0 w 2584265"/>
                <a:gd name="connsiteY161" fmla="*/ 2600313 h 3140063"/>
                <a:gd name="connsiteX162" fmla="*/ 0 w 2584265"/>
                <a:gd name="connsiteY162" fmla="*/ 2555070 h 3140063"/>
                <a:gd name="connsiteX163" fmla="*/ 90678 w 2584265"/>
                <a:gd name="connsiteY163" fmla="*/ 2475893 h 3140063"/>
                <a:gd name="connsiteX164" fmla="*/ 98235 w 2584265"/>
                <a:gd name="connsiteY164" fmla="*/ 2453272 h 3140063"/>
                <a:gd name="connsiteX165" fmla="*/ 41561 w 2584265"/>
                <a:gd name="connsiteY165" fmla="*/ 2475893 h 3140063"/>
                <a:gd name="connsiteX166" fmla="*/ 0 w 2584265"/>
                <a:gd name="connsiteY166" fmla="*/ 2513597 h 3140063"/>
                <a:gd name="connsiteX167" fmla="*/ 0 w 2584265"/>
                <a:gd name="connsiteY167" fmla="*/ 2475893 h 3140063"/>
                <a:gd name="connsiteX168" fmla="*/ 113348 w 2584265"/>
                <a:gd name="connsiteY168" fmla="*/ 2419338 h 3140063"/>
                <a:gd name="connsiteX169" fmla="*/ 302260 w 2584265"/>
                <a:gd name="connsiteY169" fmla="*/ 2366952 h 3140063"/>
                <a:gd name="connsiteX170" fmla="*/ 302260 w 2584265"/>
                <a:gd name="connsiteY170" fmla="*/ 2442547 h 3140063"/>
                <a:gd name="connsiteX171" fmla="*/ 264160 w 2584265"/>
                <a:gd name="connsiteY171" fmla="*/ 2408529 h 3140063"/>
                <a:gd name="connsiteX172" fmla="*/ 302260 w 2584265"/>
                <a:gd name="connsiteY172" fmla="*/ 2366952 h 3140063"/>
                <a:gd name="connsiteX173" fmla="*/ 305859 w 2584265"/>
                <a:gd name="connsiteY173" fmla="*/ 2330438 h 3140063"/>
                <a:gd name="connsiteX174" fmla="*/ 309563 w 2584265"/>
                <a:gd name="connsiteY174" fmla="*/ 2330438 h 3140063"/>
                <a:gd name="connsiteX175" fmla="*/ 309563 w 2584265"/>
                <a:gd name="connsiteY175" fmla="*/ 2341551 h 3140063"/>
                <a:gd name="connsiteX176" fmla="*/ 302154 w 2584265"/>
                <a:gd name="connsiteY176" fmla="*/ 2341551 h 3140063"/>
                <a:gd name="connsiteX177" fmla="*/ 305859 w 2584265"/>
                <a:gd name="connsiteY177" fmla="*/ 2330438 h 3140063"/>
                <a:gd name="connsiteX178" fmla="*/ 0 w 2584265"/>
                <a:gd name="connsiteY178" fmla="*/ 2251063 h 3140063"/>
                <a:gd name="connsiteX179" fmla="*/ 184905 w 2584265"/>
                <a:gd name="connsiteY179" fmla="*/ 2292198 h 3140063"/>
                <a:gd name="connsiteX180" fmla="*/ 230188 w 2584265"/>
                <a:gd name="connsiteY180" fmla="*/ 2337071 h 3140063"/>
                <a:gd name="connsiteX181" fmla="*/ 226415 w 2584265"/>
                <a:gd name="connsiteY181" fmla="*/ 2348289 h 3140063"/>
                <a:gd name="connsiteX182" fmla="*/ 0 w 2584265"/>
                <a:gd name="connsiteY182" fmla="*/ 2419338 h 3140063"/>
                <a:gd name="connsiteX183" fmla="*/ 0 w 2584265"/>
                <a:gd name="connsiteY183" fmla="*/ 2389423 h 3140063"/>
                <a:gd name="connsiteX184" fmla="*/ 83019 w 2584265"/>
                <a:gd name="connsiteY184" fmla="*/ 2325852 h 3140063"/>
                <a:gd name="connsiteX185" fmla="*/ 83019 w 2584265"/>
                <a:gd name="connsiteY185" fmla="*/ 2310895 h 3140063"/>
                <a:gd name="connsiteX186" fmla="*/ 0 w 2584265"/>
                <a:gd name="connsiteY186" fmla="*/ 2314634 h 3140063"/>
                <a:gd name="connsiteX187" fmla="*/ 0 w 2584265"/>
                <a:gd name="connsiteY187" fmla="*/ 2251063 h 3140063"/>
                <a:gd name="connsiteX188" fmla="*/ 1412141 w 2584265"/>
                <a:gd name="connsiteY188" fmla="*/ 2168520 h 3140063"/>
                <a:gd name="connsiteX189" fmla="*/ 1254410 w 2584265"/>
                <a:gd name="connsiteY189" fmla="*/ 2277495 h 3140063"/>
                <a:gd name="connsiteX190" fmla="*/ 923925 w 2584265"/>
                <a:gd name="connsiteY190" fmla="*/ 2330106 h 3140063"/>
                <a:gd name="connsiteX191" fmla="*/ 1273187 w 2584265"/>
                <a:gd name="connsiteY191" fmla="*/ 2442838 h 3140063"/>
                <a:gd name="connsiteX192" fmla="*/ 1352053 w 2584265"/>
                <a:gd name="connsiteY192" fmla="*/ 2442838 h 3140063"/>
                <a:gd name="connsiteX193" fmla="*/ 1400875 w 2584265"/>
                <a:gd name="connsiteY193" fmla="*/ 2300043 h 3140063"/>
                <a:gd name="connsiteX194" fmla="*/ 1412141 w 2584265"/>
                <a:gd name="connsiteY194" fmla="*/ 2168520 h 3140063"/>
                <a:gd name="connsiteX195" fmla="*/ 1563292 w 2584265"/>
                <a:gd name="connsiteY195" fmla="*/ 2163758 h 3140063"/>
                <a:gd name="connsiteX196" fmla="*/ 1559521 w 2584265"/>
                <a:gd name="connsiteY196" fmla="*/ 2167528 h 3140063"/>
                <a:gd name="connsiteX197" fmla="*/ 1465263 w 2584265"/>
                <a:gd name="connsiteY197" fmla="*/ 2401288 h 3140063"/>
                <a:gd name="connsiteX198" fmla="*/ 1491655 w 2584265"/>
                <a:gd name="connsiteY198" fmla="*/ 2405059 h 3140063"/>
                <a:gd name="connsiteX199" fmla="*/ 1600995 w 2584265"/>
                <a:gd name="connsiteY199" fmla="*/ 2318343 h 3140063"/>
                <a:gd name="connsiteX200" fmla="*/ 1563292 w 2584265"/>
                <a:gd name="connsiteY200" fmla="*/ 2163758 h 3140063"/>
                <a:gd name="connsiteX201" fmla="*/ 1282771 w 2584265"/>
                <a:gd name="connsiteY201" fmla="*/ 2153380 h 3140063"/>
                <a:gd name="connsiteX202" fmla="*/ 1213333 w 2584265"/>
                <a:gd name="connsiteY202" fmla="*/ 2160894 h 3140063"/>
                <a:gd name="connsiteX203" fmla="*/ 1001712 w 2584265"/>
                <a:gd name="connsiteY203" fmla="*/ 2266057 h 3140063"/>
                <a:gd name="connsiteX204" fmla="*/ 1130196 w 2584265"/>
                <a:gd name="connsiteY204" fmla="*/ 2281081 h 3140063"/>
                <a:gd name="connsiteX205" fmla="*/ 1349375 w 2584265"/>
                <a:gd name="connsiteY205" fmla="*/ 2168406 h 3140063"/>
                <a:gd name="connsiteX206" fmla="*/ 1282771 w 2584265"/>
                <a:gd name="connsiteY206" fmla="*/ 2153380 h 3140063"/>
                <a:gd name="connsiteX207" fmla="*/ 1518920 w 2584265"/>
                <a:gd name="connsiteY207" fmla="*/ 2130418 h 3140063"/>
                <a:gd name="connsiteX208" fmla="*/ 1423670 w 2584265"/>
                <a:gd name="connsiteY208" fmla="*/ 2378492 h 3140063"/>
                <a:gd name="connsiteX209" fmla="*/ 1438910 w 2584265"/>
                <a:gd name="connsiteY209" fmla="*/ 2386009 h 3140063"/>
                <a:gd name="connsiteX210" fmla="*/ 1530350 w 2584265"/>
                <a:gd name="connsiteY210" fmla="*/ 2130418 h 3140063"/>
                <a:gd name="connsiteX211" fmla="*/ 1518920 w 2584265"/>
                <a:gd name="connsiteY211" fmla="*/ 2130418 h 3140063"/>
                <a:gd name="connsiteX212" fmla="*/ 1209048 w 2584265"/>
                <a:gd name="connsiteY212" fmla="*/ 2112477 h 3140063"/>
                <a:gd name="connsiteX213" fmla="*/ 1062037 w 2584265"/>
                <a:gd name="connsiteY213" fmla="*/ 2176459 h 3140063"/>
                <a:gd name="connsiteX214" fmla="*/ 1277937 w 2584265"/>
                <a:gd name="connsiteY214" fmla="*/ 2123817 h 3140063"/>
                <a:gd name="connsiteX215" fmla="*/ 1266574 w 2584265"/>
                <a:gd name="connsiteY215" fmla="*/ 2116296 h 3140063"/>
                <a:gd name="connsiteX216" fmla="*/ 1209048 w 2584265"/>
                <a:gd name="connsiteY216" fmla="*/ 2112477 h 3140063"/>
                <a:gd name="connsiteX217" fmla="*/ 0 w 2584265"/>
                <a:gd name="connsiteY217" fmla="*/ 1965313 h 3140063"/>
                <a:gd name="connsiteX218" fmla="*/ 45326 w 2584265"/>
                <a:gd name="connsiteY218" fmla="*/ 2014254 h 3140063"/>
                <a:gd name="connsiteX219" fmla="*/ 109538 w 2584265"/>
                <a:gd name="connsiteY219" fmla="*/ 2206251 h 3140063"/>
                <a:gd name="connsiteX220" fmla="*/ 101984 w 2584265"/>
                <a:gd name="connsiteY220" fmla="*/ 2221309 h 3140063"/>
                <a:gd name="connsiteX221" fmla="*/ 0 w 2584265"/>
                <a:gd name="connsiteY221" fmla="*/ 2228839 h 3140063"/>
                <a:gd name="connsiteX222" fmla="*/ 0 w 2584265"/>
                <a:gd name="connsiteY222" fmla="*/ 2202486 h 3140063"/>
                <a:gd name="connsiteX223" fmla="*/ 52881 w 2584265"/>
                <a:gd name="connsiteY223" fmla="*/ 2191192 h 3140063"/>
                <a:gd name="connsiteX224" fmla="*/ 0 w 2584265"/>
                <a:gd name="connsiteY224" fmla="*/ 2172369 h 3140063"/>
                <a:gd name="connsiteX225" fmla="*/ 0 w 2584265"/>
                <a:gd name="connsiteY225" fmla="*/ 2146016 h 3140063"/>
                <a:gd name="connsiteX226" fmla="*/ 56658 w 2584265"/>
                <a:gd name="connsiteY226" fmla="*/ 2153545 h 3140063"/>
                <a:gd name="connsiteX227" fmla="*/ 0 w 2584265"/>
                <a:gd name="connsiteY227" fmla="*/ 2006725 h 3140063"/>
                <a:gd name="connsiteX228" fmla="*/ 0 w 2584265"/>
                <a:gd name="connsiteY228" fmla="*/ 1965313 h 3140063"/>
                <a:gd name="connsiteX229" fmla="*/ 1179046 w 2584265"/>
                <a:gd name="connsiteY229" fmla="*/ 1814511 h 3140063"/>
                <a:gd name="connsiteX230" fmla="*/ 971550 w 2584265"/>
                <a:gd name="connsiteY230" fmla="*/ 1912392 h 3140063"/>
                <a:gd name="connsiteX231" fmla="*/ 1031912 w 2584265"/>
                <a:gd name="connsiteY231" fmla="*/ 1923686 h 3140063"/>
                <a:gd name="connsiteX232" fmla="*/ 1292225 w 2584265"/>
                <a:gd name="connsiteY232" fmla="*/ 1829568 h 3140063"/>
                <a:gd name="connsiteX233" fmla="*/ 1292225 w 2584265"/>
                <a:gd name="connsiteY233" fmla="*/ 1814511 h 3140063"/>
                <a:gd name="connsiteX234" fmla="*/ 1179046 w 2584265"/>
                <a:gd name="connsiteY234" fmla="*/ 1814511 h 3140063"/>
                <a:gd name="connsiteX235" fmla="*/ 1154473 w 2584265"/>
                <a:gd name="connsiteY235" fmla="*/ 1752952 h 3140063"/>
                <a:gd name="connsiteX236" fmla="*/ 1077383 w 2584265"/>
                <a:gd name="connsiteY236" fmla="*/ 1754363 h 3140063"/>
                <a:gd name="connsiteX237" fmla="*/ 1001712 w 2584265"/>
                <a:gd name="connsiteY237" fmla="*/ 1844674 h 3140063"/>
                <a:gd name="connsiteX238" fmla="*/ 1115219 w 2584265"/>
                <a:gd name="connsiteY238" fmla="*/ 1803280 h 3140063"/>
                <a:gd name="connsiteX239" fmla="*/ 1228725 w 2584265"/>
                <a:gd name="connsiteY239" fmla="*/ 1776938 h 3140063"/>
                <a:gd name="connsiteX240" fmla="*/ 1154473 w 2584265"/>
                <a:gd name="connsiteY240" fmla="*/ 1752952 h 3140063"/>
                <a:gd name="connsiteX241" fmla="*/ 449262 w 2584265"/>
                <a:gd name="connsiteY241" fmla="*/ 1731957 h 3140063"/>
                <a:gd name="connsiteX242" fmla="*/ 719137 w 2584265"/>
                <a:gd name="connsiteY242" fmla="*/ 1898407 h 3140063"/>
                <a:gd name="connsiteX243" fmla="*/ 449262 w 2584265"/>
                <a:gd name="connsiteY243" fmla="*/ 1731957 h 3140063"/>
                <a:gd name="connsiteX244" fmla="*/ 470973 w 2584265"/>
                <a:gd name="connsiteY244" fmla="*/ 1680529 h 3140063"/>
                <a:gd name="connsiteX245" fmla="*/ 422275 w 2584265"/>
                <a:gd name="connsiteY245" fmla="*/ 1694319 h 3140063"/>
                <a:gd name="connsiteX246" fmla="*/ 678852 w 2584265"/>
                <a:gd name="connsiteY246" fmla="*/ 1814506 h 3140063"/>
                <a:gd name="connsiteX247" fmla="*/ 682625 w 2584265"/>
                <a:gd name="connsiteY247" fmla="*/ 1810750 h 3140063"/>
                <a:gd name="connsiteX248" fmla="*/ 618481 w 2584265"/>
                <a:gd name="connsiteY248" fmla="*/ 1724365 h 3140063"/>
                <a:gd name="connsiteX249" fmla="*/ 470973 w 2584265"/>
                <a:gd name="connsiteY249" fmla="*/ 1680529 h 3140063"/>
                <a:gd name="connsiteX250" fmla="*/ 619726 w 2584265"/>
                <a:gd name="connsiteY250" fmla="*/ 1474526 h 3140063"/>
                <a:gd name="connsiteX251" fmla="*/ 563432 w 2584265"/>
                <a:gd name="connsiteY251" fmla="*/ 1477109 h 3140063"/>
                <a:gd name="connsiteX252" fmla="*/ 460375 w 2584265"/>
                <a:gd name="connsiteY252" fmla="*/ 1514680 h 3140063"/>
                <a:gd name="connsiteX253" fmla="*/ 723900 w 2584265"/>
                <a:gd name="connsiteY253" fmla="*/ 1525951 h 3140063"/>
                <a:gd name="connsiteX254" fmla="*/ 674960 w 2584265"/>
                <a:gd name="connsiteY254" fmla="*/ 1484623 h 3140063"/>
                <a:gd name="connsiteX255" fmla="*/ 619726 w 2584265"/>
                <a:gd name="connsiteY255" fmla="*/ 1474526 h 3140063"/>
                <a:gd name="connsiteX256" fmla="*/ 1198562 w 2584265"/>
                <a:gd name="connsiteY256" fmla="*/ 1465260 h 3140063"/>
                <a:gd name="connsiteX257" fmla="*/ 1042987 w 2584265"/>
                <a:gd name="connsiteY257" fmla="*/ 1555572 h 3140063"/>
                <a:gd name="connsiteX258" fmla="*/ 1137850 w 2584265"/>
                <a:gd name="connsiteY258" fmla="*/ 1555572 h 3140063"/>
                <a:gd name="connsiteX259" fmla="*/ 1198562 w 2584265"/>
                <a:gd name="connsiteY259" fmla="*/ 1465260 h 3140063"/>
                <a:gd name="connsiteX260" fmla="*/ 1258135 w 2584265"/>
                <a:gd name="connsiteY260" fmla="*/ 1462667 h 3140063"/>
                <a:gd name="connsiteX261" fmla="*/ 1216777 w 2584265"/>
                <a:gd name="connsiteY261" fmla="*/ 1503996 h 3140063"/>
                <a:gd name="connsiteX262" fmla="*/ 968625 w 2584265"/>
                <a:gd name="connsiteY262" fmla="*/ 1665550 h 3140063"/>
                <a:gd name="connsiteX263" fmla="*/ 915987 w 2584265"/>
                <a:gd name="connsiteY263" fmla="*/ 1909762 h 3140063"/>
                <a:gd name="connsiteX264" fmla="*/ 927267 w 2584265"/>
                <a:gd name="connsiteY264" fmla="*/ 1902246 h 3140063"/>
                <a:gd name="connsiteX265" fmla="*/ 1115260 w 2584265"/>
                <a:gd name="connsiteY265" fmla="*/ 1725666 h 3140063"/>
                <a:gd name="connsiteX266" fmla="*/ 1340852 w 2584265"/>
                <a:gd name="connsiteY266" fmla="*/ 1797048 h 3140063"/>
                <a:gd name="connsiteX267" fmla="*/ 1344612 w 2584265"/>
                <a:gd name="connsiteY267" fmla="*/ 1774506 h 3140063"/>
                <a:gd name="connsiteX268" fmla="*/ 1258135 w 2584265"/>
                <a:gd name="connsiteY268" fmla="*/ 1462667 h 3140063"/>
                <a:gd name="connsiteX269" fmla="*/ 1138252 w 2584265"/>
                <a:gd name="connsiteY269" fmla="*/ 1407398 h 3140063"/>
                <a:gd name="connsiteX270" fmla="*/ 1085397 w 2584265"/>
                <a:gd name="connsiteY270" fmla="*/ 1409276 h 3140063"/>
                <a:gd name="connsiteX271" fmla="*/ 1047977 w 2584265"/>
                <a:gd name="connsiteY271" fmla="*/ 1443089 h 3140063"/>
                <a:gd name="connsiteX272" fmla="*/ 1040493 w 2584265"/>
                <a:gd name="connsiteY272" fmla="*/ 1514475 h 3140063"/>
                <a:gd name="connsiteX273" fmla="*/ 1182688 w 2584265"/>
                <a:gd name="connsiteY273" fmla="*/ 1428061 h 3140063"/>
                <a:gd name="connsiteX274" fmla="*/ 1138252 w 2584265"/>
                <a:gd name="connsiteY274" fmla="*/ 1407398 h 3140063"/>
                <a:gd name="connsiteX275" fmla="*/ 599052 w 2584265"/>
                <a:gd name="connsiteY275" fmla="*/ 1401859 h 3140063"/>
                <a:gd name="connsiteX276" fmla="*/ 530998 w 2584265"/>
                <a:gd name="connsiteY276" fmla="*/ 1402327 h 3140063"/>
                <a:gd name="connsiteX277" fmla="*/ 466725 w 2584265"/>
                <a:gd name="connsiteY277" fmla="*/ 1466017 h 3140063"/>
                <a:gd name="connsiteX278" fmla="*/ 648202 w 2584265"/>
                <a:gd name="connsiteY278" fmla="*/ 1458524 h 3140063"/>
                <a:gd name="connsiteX279" fmla="*/ 754063 w 2584265"/>
                <a:gd name="connsiteY279" fmla="*/ 1488497 h 3140063"/>
                <a:gd name="connsiteX280" fmla="*/ 731378 w 2584265"/>
                <a:gd name="connsiteY280" fmla="*/ 1451032 h 3140063"/>
                <a:gd name="connsiteX281" fmla="*/ 655763 w 2584265"/>
                <a:gd name="connsiteY281" fmla="*/ 1421060 h 3140063"/>
                <a:gd name="connsiteX282" fmla="*/ 599052 w 2584265"/>
                <a:gd name="connsiteY282" fmla="*/ 1401859 h 3140063"/>
                <a:gd name="connsiteX283" fmla="*/ 42069 w 2584265"/>
                <a:gd name="connsiteY283" fmla="*/ 1349938 h 3140063"/>
                <a:gd name="connsiteX284" fmla="*/ 8136 w 2584265"/>
                <a:gd name="connsiteY284" fmla="*/ 1439854 h 3140063"/>
                <a:gd name="connsiteX285" fmla="*/ 264518 w 2584265"/>
                <a:gd name="connsiteY285" fmla="*/ 1720841 h 3140063"/>
                <a:gd name="connsiteX286" fmla="*/ 260748 w 2584265"/>
                <a:gd name="connsiteY286" fmla="*/ 1694616 h 3140063"/>
                <a:gd name="connsiteX287" fmla="*/ 91083 w 2584265"/>
                <a:gd name="connsiteY287" fmla="*/ 1364924 h 3140063"/>
                <a:gd name="connsiteX288" fmla="*/ 42069 w 2584265"/>
                <a:gd name="connsiteY288" fmla="*/ 1349938 h 3140063"/>
                <a:gd name="connsiteX289" fmla="*/ 188963 w 2584265"/>
                <a:gd name="connsiteY289" fmla="*/ 1296980 h 3140063"/>
                <a:gd name="connsiteX290" fmla="*/ 121380 w 2584265"/>
                <a:gd name="connsiteY290" fmla="*/ 1345799 h 3140063"/>
                <a:gd name="connsiteX291" fmla="*/ 177699 w 2584265"/>
                <a:gd name="connsiteY291" fmla="*/ 1522302 h 3140063"/>
                <a:gd name="connsiteX292" fmla="*/ 267809 w 2584265"/>
                <a:gd name="connsiteY292" fmla="*/ 1646230 h 3140063"/>
                <a:gd name="connsiteX293" fmla="*/ 301600 w 2584265"/>
                <a:gd name="connsiteY293" fmla="*/ 1413396 h 3140063"/>
                <a:gd name="connsiteX294" fmla="*/ 188963 w 2584265"/>
                <a:gd name="connsiteY294" fmla="*/ 1296980 h 3140063"/>
                <a:gd name="connsiteX295" fmla="*/ 791809 w 2584265"/>
                <a:gd name="connsiteY295" fmla="*/ 1262061 h 3140063"/>
                <a:gd name="connsiteX296" fmla="*/ 754062 w 2584265"/>
                <a:gd name="connsiteY296" fmla="*/ 1292223 h 3140063"/>
                <a:gd name="connsiteX297" fmla="*/ 848430 w 2584265"/>
                <a:gd name="connsiteY297" fmla="*/ 1360088 h 3140063"/>
                <a:gd name="connsiteX298" fmla="*/ 920150 w 2584265"/>
                <a:gd name="connsiteY298" fmla="*/ 1412873 h 3140063"/>
                <a:gd name="connsiteX299" fmla="*/ 893727 w 2584265"/>
                <a:gd name="connsiteY299" fmla="*/ 1314844 h 3140063"/>
                <a:gd name="connsiteX300" fmla="*/ 791809 w 2584265"/>
                <a:gd name="connsiteY300" fmla="*/ 1262061 h 3140063"/>
                <a:gd name="connsiteX301" fmla="*/ 543318 w 2584265"/>
                <a:gd name="connsiteY301" fmla="*/ 1131882 h 3140063"/>
                <a:gd name="connsiteX302" fmla="*/ 207570 w 2584265"/>
                <a:gd name="connsiteY302" fmla="*/ 1214561 h 3140063"/>
                <a:gd name="connsiteX303" fmla="*/ 200025 w 2584265"/>
                <a:gd name="connsiteY303" fmla="*/ 1270933 h 3140063"/>
                <a:gd name="connsiteX304" fmla="*/ 309426 w 2584265"/>
                <a:gd name="connsiteY304" fmla="*/ 1316029 h 3140063"/>
                <a:gd name="connsiteX305" fmla="*/ 509366 w 2584265"/>
                <a:gd name="connsiteY305" fmla="*/ 1214561 h 3140063"/>
                <a:gd name="connsiteX306" fmla="*/ 543318 w 2584265"/>
                <a:gd name="connsiteY306" fmla="*/ 1131882 h 3140063"/>
                <a:gd name="connsiteX307" fmla="*/ 82225 w 2584265"/>
                <a:gd name="connsiteY307" fmla="*/ 1089471 h 3140063"/>
                <a:gd name="connsiteX308" fmla="*/ 71437 w 2584265"/>
                <a:gd name="connsiteY308" fmla="*/ 1097182 h 3140063"/>
                <a:gd name="connsiteX309" fmla="*/ 108960 w 2584265"/>
                <a:gd name="connsiteY309" fmla="*/ 1108067 h 3140063"/>
                <a:gd name="connsiteX310" fmla="*/ 101455 w 2584265"/>
                <a:gd name="connsiteY310" fmla="*/ 1089925 h 3140063"/>
                <a:gd name="connsiteX311" fmla="*/ 82225 w 2584265"/>
                <a:gd name="connsiteY311" fmla="*/ 1089471 h 3140063"/>
                <a:gd name="connsiteX312" fmla="*/ 335843 w 2584265"/>
                <a:gd name="connsiteY312" fmla="*/ 1004908 h 3140063"/>
                <a:gd name="connsiteX313" fmla="*/ 282886 w 2584265"/>
                <a:gd name="connsiteY313" fmla="*/ 1011456 h 3140063"/>
                <a:gd name="connsiteX314" fmla="*/ 177559 w 2584265"/>
                <a:gd name="connsiteY314" fmla="*/ 1090040 h 3140063"/>
                <a:gd name="connsiteX315" fmla="*/ 215175 w 2584265"/>
                <a:gd name="connsiteY315" fmla="*/ 1179848 h 3140063"/>
                <a:gd name="connsiteX316" fmla="*/ 501063 w 2584265"/>
                <a:gd name="connsiteY316" fmla="*/ 1108749 h 3140063"/>
                <a:gd name="connsiteX317" fmla="*/ 489778 w 2584265"/>
                <a:gd name="connsiteY317" fmla="*/ 1063846 h 3140063"/>
                <a:gd name="connsiteX318" fmla="*/ 335843 w 2584265"/>
                <a:gd name="connsiteY318" fmla="*/ 1004908 h 3140063"/>
                <a:gd name="connsiteX319" fmla="*/ 584975 w 2584265"/>
                <a:gd name="connsiteY319" fmla="*/ 898516 h 3140063"/>
                <a:gd name="connsiteX320" fmla="*/ 407987 w 2584265"/>
                <a:gd name="connsiteY320" fmla="*/ 984942 h 3140063"/>
                <a:gd name="connsiteX321" fmla="*/ 407987 w 2584265"/>
                <a:gd name="connsiteY321" fmla="*/ 992457 h 3140063"/>
                <a:gd name="connsiteX322" fmla="*/ 536021 w 2584265"/>
                <a:gd name="connsiteY322" fmla="*/ 1093916 h 3140063"/>
                <a:gd name="connsiteX323" fmla="*/ 607569 w 2584265"/>
                <a:gd name="connsiteY323" fmla="*/ 1101432 h 3140063"/>
                <a:gd name="connsiteX324" fmla="*/ 532255 w 2584265"/>
                <a:gd name="connsiteY324" fmla="*/ 1240464 h 3140063"/>
                <a:gd name="connsiteX325" fmla="*/ 713009 w 2584265"/>
                <a:gd name="connsiteY325" fmla="*/ 1270525 h 3140063"/>
                <a:gd name="connsiteX326" fmla="*/ 739368 w 2584265"/>
                <a:gd name="connsiteY326" fmla="*/ 1263010 h 3140063"/>
                <a:gd name="connsiteX327" fmla="*/ 886231 w 2584265"/>
                <a:gd name="connsiteY327" fmla="*/ 1281796 h 3140063"/>
                <a:gd name="connsiteX328" fmla="*/ 938950 w 2584265"/>
                <a:gd name="connsiteY328" fmla="*/ 1477195 h 3140063"/>
                <a:gd name="connsiteX329" fmla="*/ 957779 w 2584265"/>
                <a:gd name="connsiteY329" fmla="*/ 1604954 h 3140063"/>
                <a:gd name="connsiteX330" fmla="*/ 1074516 w 2584265"/>
                <a:gd name="connsiteY330" fmla="*/ 1394527 h 3140063"/>
                <a:gd name="connsiteX331" fmla="*/ 1213846 w 2584265"/>
                <a:gd name="connsiteY331" fmla="*/ 1413315 h 3140063"/>
                <a:gd name="connsiteX332" fmla="*/ 1217612 w 2584265"/>
                <a:gd name="connsiteY332" fmla="*/ 1405800 h 3140063"/>
                <a:gd name="connsiteX333" fmla="*/ 777025 w 2584265"/>
                <a:gd name="connsiteY333" fmla="*/ 1210403 h 3140063"/>
                <a:gd name="connsiteX334" fmla="*/ 641460 w 2584265"/>
                <a:gd name="connsiteY334" fmla="*/ 1225435 h 3140063"/>
                <a:gd name="connsiteX335" fmla="*/ 648992 w 2584265"/>
                <a:gd name="connsiteY335" fmla="*/ 1191615 h 3140063"/>
                <a:gd name="connsiteX336" fmla="*/ 584975 w 2584265"/>
                <a:gd name="connsiteY336" fmla="*/ 898516 h 3140063"/>
                <a:gd name="connsiteX337" fmla="*/ 564998 w 2584265"/>
                <a:gd name="connsiteY337" fmla="*/ 849305 h 3140063"/>
                <a:gd name="connsiteX338" fmla="*/ 381000 w 2584265"/>
                <a:gd name="connsiteY338" fmla="*/ 947832 h 3140063"/>
                <a:gd name="connsiteX339" fmla="*/ 538712 w 2584265"/>
                <a:gd name="connsiteY339" fmla="*/ 913726 h 3140063"/>
                <a:gd name="connsiteX340" fmla="*/ 564998 w 2584265"/>
                <a:gd name="connsiteY340" fmla="*/ 849305 h 3140063"/>
                <a:gd name="connsiteX341" fmla="*/ 475909 w 2584265"/>
                <a:gd name="connsiteY341" fmla="*/ 818348 h 3140063"/>
                <a:gd name="connsiteX342" fmla="*/ 433387 w 2584265"/>
                <a:gd name="connsiteY342" fmla="*/ 823904 h 3140063"/>
                <a:gd name="connsiteX343" fmla="*/ 354012 w 2584265"/>
                <a:gd name="connsiteY343" fmla="*/ 912805 h 3140063"/>
                <a:gd name="connsiteX344" fmla="*/ 512762 w 2584265"/>
                <a:gd name="connsiteY344" fmla="*/ 831312 h 3140063"/>
                <a:gd name="connsiteX345" fmla="*/ 512762 w 2584265"/>
                <a:gd name="connsiteY345" fmla="*/ 823904 h 3140063"/>
                <a:gd name="connsiteX346" fmla="*/ 475909 w 2584265"/>
                <a:gd name="connsiteY346" fmla="*/ 818348 h 3140063"/>
                <a:gd name="connsiteX347" fmla="*/ 256190 w 2584265"/>
                <a:gd name="connsiteY347" fmla="*/ 687379 h 3140063"/>
                <a:gd name="connsiteX348" fmla="*/ 113698 w 2584265"/>
                <a:gd name="connsiteY348" fmla="*/ 939611 h 3140063"/>
                <a:gd name="connsiteX349" fmla="*/ 147446 w 2584265"/>
                <a:gd name="connsiteY349" fmla="*/ 1082669 h 3140063"/>
                <a:gd name="connsiteX350" fmla="*/ 293688 w 2584265"/>
                <a:gd name="connsiteY350" fmla="*/ 822907 h 3140063"/>
                <a:gd name="connsiteX351" fmla="*/ 256190 w 2584265"/>
                <a:gd name="connsiteY351" fmla="*/ 687379 h 3140063"/>
                <a:gd name="connsiteX352" fmla="*/ 203200 w 2584265"/>
                <a:gd name="connsiteY352" fmla="*/ 681029 h 3140063"/>
                <a:gd name="connsiteX353" fmla="*/ 86880 w 2584265"/>
                <a:gd name="connsiteY353" fmla="*/ 767467 h 3140063"/>
                <a:gd name="connsiteX354" fmla="*/ 45605 w 2584265"/>
                <a:gd name="connsiteY354" fmla="*/ 831356 h 3140063"/>
                <a:gd name="connsiteX355" fmla="*/ 75623 w 2584265"/>
                <a:gd name="connsiteY355" fmla="*/ 1049331 h 3140063"/>
                <a:gd name="connsiteX356" fmla="*/ 83127 w 2584265"/>
                <a:gd name="connsiteY356" fmla="*/ 1045574 h 3140063"/>
                <a:gd name="connsiteX357" fmla="*/ 203200 w 2584265"/>
                <a:gd name="connsiteY357" fmla="*/ 681029 h 3140063"/>
                <a:gd name="connsiteX358" fmla="*/ 253100 w 2584265"/>
                <a:gd name="connsiteY358" fmla="*/ 428617 h 3140063"/>
                <a:gd name="connsiteX359" fmla="*/ 166687 w 2584265"/>
                <a:gd name="connsiteY359" fmla="*/ 623855 h 3140063"/>
                <a:gd name="connsiteX360" fmla="*/ 200501 w 2584265"/>
                <a:gd name="connsiteY360" fmla="*/ 650137 h 3140063"/>
                <a:gd name="connsiteX361" fmla="*/ 279400 w 2584265"/>
                <a:gd name="connsiteY361" fmla="*/ 466163 h 3140063"/>
                <a:gd name="connsiteX362" fmla="*/ 253100 w 2584265"/>
                <a:gd name="connsiteY362" fmla="*/ 428617 h 3140063"/>
                <a:gd name="connsiteX363" fmla="*/ 207839 w 2584265"/>
                <a:gd name="connsiteY363" fmla="*/ 382349 h 3140063"/>
                <a:gd name="connsiteX364" fmla="*/ 177205 w 2584265"/>
                <a:gd name="connsiteY364" fmla="*/ 395060 h 3140063"/>
                <a:gd name="connsiteX365" fmla="*/ 131961 w 2584265"/>
                <a:gd name="connsiteY365" fmla="*/ 568316 h 3140063"/>
                <a:gd name="connsiteX366" fmla="*/ 177205 w 2584265"/>
                <a:gd name="connsiteY366" fmla="*/ 481688 h 3140063"/>
                <a:gd name="connsiteX367" fmla="*/ 241300 w 2584265"/>
                <a:gd name="connsiteY367" fmla="*/ 383761 h 3140063"/>
                <a:gd name="connsiteX368" fmla="*/ 207839 w 2584265"/>
                <a:gd name="connsiteY368" fmla="*/ 382349 h 3140063"/>
                <a:gd name="connsiteX369" fmla="*/ 0 w 2584265"/>
                <a:gd name="connsiteY369" fmla="*/ 312726 h 3140063"/>
                <a:gd name="connsiteX370" fmla="*/ 56470 w 2584265"/>
                <a:gd name="connsiteY370" fmla="*/ 324006 h 3140063"/>
                <a:gd name="connsiteX371" fmla="*/ 131763 w 2584265"/>
                <a:gd name="connsiteY371" fmla="*/ 350325 h 3140063"/>
                <a:gd name="connsiteX372" fmla="*/ 0 w 2584265"/>
                <a:gd name="connsiteY372" fmla="*/ 527039 h 3140063"/>
                <a:gd name="connsiteX373" fmla="*/ 0 w 2584265"/>
                <a:gd name="connsiteY373" fmla="*/ 493200 h 3140063"/>
                <a:gd name="connsiteX374" fmla="*/ 79058 w 2584265"/>
                <a:gd name="connsiteY374" fmla="*/ 372884 h 3140063"/>
                <a:gd name="connsiteX375" fmla="*/ 0 w 2584265"/>
                <a:gd name="connsiteY375" fmla="*/ 391684 h 3140063"/>
                <a:gd name="connsiteX376" fmla="*/ 0 w 2584265"/>
                <a:gd name="connsiteY376" fmla="*/ 372884 h 3140063"/>
                <a:gd name="connsiteX377" fmla="*/ 26353 w 2584265"/>
                <a:gd name="connsiteY377" fmla="*/ 354085 h 3140063"/>
                <a:gd name="connsiteX378" fmla="*/ 30117 w 2584265"/>
                <a:gd name="connsiteY378" fmla="*/ 342805 h 3140063"/>
                <a:gd name="connsiteX379" fmla="*/ 0 w 2584265"/>
                <a:gd name="connsiteY379" fmla="*/ 335285 h 3140063"/>
                <a:gd name="connsiteX380" fmla="*/ 0 w 2584265"/>
                <a:gd name="connsiteY380" fmla="*/ 312726 h 3140063"/>
                <a:gd name="connsiteX381" fmla="*/ 776 w 2584265"/>
                <a:gd name="connsiteY381" fmla="*/ 217938 h 3140063"/>
                <a:gd name="connsiteX382" fmla="*/ 430102 w 2584265"/>
                <a:gd name="connsiteY382" fmla="*/ 511027 h 3140063"/>
                <a:gd name="connsiteX383" fmla="*/ 505423 w 2584265"/>
                <a:gd name="connsiteY383" fmla="*/ 650057 h 3140063"/>
                <a:gd name="connsiteX384" fmla="*/ 305824 w 2584265"/>
                <a:gd name="connsiteY384" fmla="*/ 398300 h 3140063"/>
                <a:gd name="connsiteX385" fmla="*/ 305824 w 2584265"/>
                <a:gd name="connsiteY385" fmla="*/ 480967 h 3140063"/>
                <a:gd name="connsiteX386" fmla="*/ 275696 w 2584265"/>
                <a:gd name="connsiteY386" fmla="*/ 619996 h 3140063"/>
                <a:gd name="connsiteX387" fmla="*/ 362314 w 2584265"/>
                <a:gd name="connsiteY387" fmla="*/ 593694 h 3140063"/>
                <a:gd name="connsiteX388" fmla="*/ 324654 w 2584265"/>
                <a:gd name="connsiteY388" fmla="*/ 676360 h 3140063"/>
                <a:gd name="connsiteX389" fmla="*/ 320888 w 2584265"/>
                <a:gd name="connsiteY389" fmla="*/ 901813 h 3140063"/>
                <a:gd name="connsiteX390" fmla="*/ 433868 w 2584265"/>
                <a:gd name="connsiteY390" fmla="*/ 804117 h 3140063"/>
                <a:gd name="connsiteX391" fmla="*/ 550615 w 2584265"/>
                <a:gd name="connsiteY391" fmla="*/ 792844 h 3140063"/>
                <a:gd name="connsiteX392" fmla="*/ 509189 w 2584265"/>
                <a:gd name="connsiteY392" fmla="*/ 665087 h 3140063"/>
                <a:gd name="connsiteX393" fmla="*/ 528019 w 2584265"/>
                <a:gd name="connsiteY393" fmla="*/ 665087 h 3140063"/>
                <a:gd name="connsiteX394" fmla="*/ 667361 w 2584265"/>
                <a:gd name="connsiteY394" fmla="*/ 1202423 h 3140063"/>
                <a:gd name="connsiteX395" fmla="*/ 765278 w 2584265"/>
                <a:gd name="connsiteY395" fmla="*/ 1187391 h 3140063"/>
                <a:gd name="connsiteX396" fmla="*/ 1243562 w 2584265"/>
                <a:gd name="connsiteY396" fmla="*/ 1386540 h 3140063"/>
                <a:gd name="connsiteX397" fmla="*/ 1379139 w 2584265"/>
                <a:gd name="connsiteY397" fmla="*/ 1999027 h 3140063"/>
                <a:gd name="connsiteX398" fmla="*/ 1401735 w 2584265"/>
                <a:gd name="connsiteY398" fmla="*/ 2017813 h 3140063"/>
                <a:gd name="connsiteX399" fmla="*/ 1789635 w 2584265"/>
                <a:gd name="connsiteY399" fmla="*/ 2115500 h 3140063"/>
                <a:gd name="connsiteX400" fmla="*/ 1970404 w 2584265"/>
                <a:gd name="connsiteY400" fmla="*/ 2483744 h 3140063"/>
                <a:gd name="connsiteX401" fmla="*/ 2143641 w 2584265"/>
                <a:gd name="connsiteY401" fmla="*/ 3032343 h 3140063"/>
                <a:gd name="connsiteX402" fmla="*/ 2258563 w 2584265"/>
                <a:gd name="connsiteY402" fmla="*/ 3119530 h 3140063"/>
                <a:gd name="connsiteX403" fmla="*/ 2278412 w 2584265"/>
                <a:gd name="connsiteY403" fmla="*/ 3140063 h 3140063"/>
                <a:gd name="connsiteX404" fmla="*/ 2236977 w 2584265"/>
                <a:gd name="connsiteY404" fmla="*/ 3140063 h 3140063"/>
                <a:gd name="connsiteX405" fmla="*/ 2163035 w 2584265"/>
                <a:gd name="connsiteY405" fmla="*/ 3080156 h 3140063"/>
                <a:gd name="connsiteX406" fmla="*/ 2098996 w 2584265"/>
                <a:gd name="connsiteY406" fmla="*/ 3013481 h 3140063"/>
                <a:gd name="connsiteX407" fmla="*/ 1970917 w 2584265"/>
                <a:gd name="connsiteY407" fmla="*/ 2694192 h 3140063"/>
                <a:gd name="connsiteX408" fmla="*/ 1861674 w 2584265"/>
                <a:gd name="connsiteY408" fmla="*/ 2213377 h 3140063"/>
                <a:gd name="connsiteX409" fmla="*/ 1353127 w 2584265"/>
                <a:gd name="connsiteY409" fmla="*/ 2040583 h 3140063"/>
                <a:gd name="connsiteX410" fmla="*/ 1349360 w 2584265"/>
                <a:gd name="connsiteY410" fmla="*/ 1852763 h 3140063"/>
                <a:gd name="connsiteX411" fmla="*/ 1320165 w 2584265"/>
                <a:gd name="connsiteY411" fmla="*/ 1847129 h 3140063"/>
                <a:gd name="connsiteX412" fmla="*/ 1296622 w 2584265"/>
                <a:gd name="connsiteY412" fmla="*/ 1852763 h 3140063"/>
                <a:gd name="connsiteX413" fmla="*/ 1070601 w 2584265"/>
                <a:gd name="connsiteY413" fmla="*/ 1954186 h 3140063"/>
                <a:gd name="connsiteX414" fmla="*/ 882250 w 2584265"/>
                <a:gd name="connsiteY414" fmla="*/ 1972968 h 3140063"/>
                <a:gd name="connsiteX415" fmla="*/ 652462 w 2584265"/>
                <a:gd name="connsiteY415" fmla="*/ 2326067 h 3140063"/>
                <a:gd name="connsiteX416" fmla="*/ 878483 w 2584265"/>
                <a:gd name="connsiteY416" fmla="*/ 2322311 h 3140063"/>
                <a:gd name="connsiteX417" fmla="*/ 991493 w 2584265"/>
                <a:gd name="connsiteY417" fmla="*/ 2232157 h 3140063"/>
                <a:gd name="connsiteX418" fmla="*/ 1063067 w 2584265"/>
                <a:gd name="connsiteY418" fmla="*/ 2130735 h 3140063"/>
                <a:gd name="connsiteX419" fmla="*/ 1447302 w 2584265"/>
                <a:gd name="connsiteY419" fmla="*/ 2145759 h 3140063"/>
                <a:gd name="connsiteX420" fmla="*/ 1579148 w 2584265"/>
                <a:gd name="connsiteY420" fmla="*/ 2066877 h 3140063"/>
                <a:gd name="connsiteX421" fmla="*/ 1628119 w 2584265"/>
                <a:gd name="connsiteY421" fmla="*/ 2314799 h 3140063"/>
                <a:gd name="connsiteX422" fmla="*/ 1409632 w 2584265"/>
                <a:gd name="connsiteY422" fmla="*/ 2438757 h 3140063"/>
                <a:gd name="connsiteX423" fmla="*/ 1387030 w 2584265"/>
                <a:gd name="connsiteY423" fmla="*/ 2465052 h 3140063"/>
                <a:gd name="connsiteX424" fmla="*/ 1759964 w 2584265"/>
                <a:gd name="connsiteY424" fmla="*/ 2551451 h 3140063"/>
                <a:gd name="connsiteX425" fmla="*/ 1899344 w 2584265"/>
                <a:gd name="connsiteY425" fmla="*/ 2818151 h 3140063"/>
                <a:gd name="connsiteX426" fmla="*/ 1891810 w 2584265"/>
                <a:gd name="connsiteY426" fmla="*/ 2825663 h 3140063"/>
                <a:gd name="connsiteX427" fmla="*/ 1522642 w 2584265"/>
                <a:gd name="connsiteY427" fmla="*/ 2562720 h 3140063"/>
                <a:gd name="connsiteX428" fmla="*/ 1364428 w 2584265"/>
                <a:gd name="connsiteY428" fmla="*/ 2498859 h 3140063"/>
                <a:gd name="connsiteX429" fmla="*/ 1582915 w 2584265"/>
                <a:gd name="connsiteY429" fmla="*/ 2799371 h 3140063"/>
                <a:gd name="connsiteX430" fmla="*/ 1974684 w 2584265"/>
                <a:gd name="connsiteY430" fmla="*/ 2975917 h 3140063"/>
                <a:gd name="connsiteX431" fmla="*/ 1955849 w 2584265"/>
                <a:gd name="connsiteY431" fmla="*/ 2990943 h 3140063"/>
                <a:gd name="connsiteX432" fmla="*/ 1741129 w 2584265"/>
                <a:gd name="connsiteY432" fmla="*/ 2983431 h 3140063"/>
                <a:gd name="connsiteX433" fmla="*/ 1609284 w 2584265"/>
                <a:gd name="connsiteY433" fmla="*/ 2874498 h 3140063"/>
                <a:gd name="connsiteX434" fmla="*/ 1658255 w 2584265"/>
                <a:gd name="connsiteY434" fmla="*/ 3032263 h 3140063"/>
                <a:gd name="connsiteX435" fmla="*/ 2087694 w 2584265"/>
                <a:gd name="connsiteY435" fmla="*/ 3103633 h 3140063"/>
                <a:gd name="connsiteX436" fmla="*/ 2159268 w 2584265"/>
                <a:gd name="connsiteY436" fmla="*/ 3114902 h 3140063"/>
                <a:gd name="connsiteX437" fmla="*/ 2138579 w 2584265"/>
                <a:gd name="connsiteY437" fmla="*/ 3140063 h 3140063"/>
                <a:gd name="connsiteX438" fmla="*/ 2056033 w 2584265"/>
                <a:gd name="connsiteY438" fmla="*/ 3140063 h 3140063"/>
                <a:gd name="connsiteX439" fmla="*/ 2059989 w 2584265"/>
                <a:gd name="connsiteY439" fmla="*/ 3122674 h 3140063"/>
                <a:gd name="connsiteX440" fmla="*/ 1997519 w 2584265"/>
                <a:gd name="connsiteY440" fmla="*/ 3118015 h 3140063"/>
                <a:gd name="connsiteX441" fmla="*/ 1901058 w 2584265"/>
                <a:gd name="connsiteY441" fmla="*/ 3127187 h 3140063"/>
                <a:gd name="connsiteX442" fmla="*/ 1857935 w 2584265"/>
                <a:gd name="connsiteY442" fmla="*/ 3140063 h 3140063"/>
                <a:gd name="connsiteX443" fmla="*/ 1733931 w 2584265"/>
                <a:gd name="connsiteY443" fmla="*/ 3140063 h 3140063"/>
                <a:gd name="connsiteX444" fmla="*/ 1710287 w 2584265"/>
                <a:gd name="connsiteY444" fmla="*/ 3124000 h 3140063"/>
                <a:gd name="connsiteX445" fmla="*/ 1631886 w 2584265"/>
                <a:gd name="connsiteY445" fmla="*/ 3054801 h 3140063"/>
                <a:gd name="connsiteX446" fmla="*/ 1620114 w 2584265"/>
                <a:gd name="connsiteY446" fmla="*/ 3118659 h 3140063"/>
                <a:gd name="connsiteX447" fmla="*/ 1620483 w 2584265"/>
                <a:gd name="connsiteY447" fmla="*/ 3140063 h 3140063"/>
                <a:gd name="connsiteX448" fmla="*/ 1588422 w 2584265"/>
                <a:gd name="connsiteY448" fmla="*/ 3140063 h 3140063"/>
                <a:gd name="connsiteX449" fmla="*/ 1591860 w 2584265"/>
                <a:gd name="connsiteY449" fmla="*/ 3097867 h 3140063"/>
                <a:gd name="connsiteX450" fmla="*/ 1537312 w 2584265"/>
                <a:gd name="connsiteY450" fmla="*/ 2761806 h 3140063"/>
                <a:gd name="connsiteX451" fmla="*/ 1315117 w 2584265"/>
                <a:gd name="connsiteY451" fmla="*/ 2525079 h 3140063"/>
                <a:gd name="connsiteX452" fmla="*/ 1322649 w 2584265"/>
                <a:gd name="connsiteY452" fmla="*/ 2543867 h 3140063"/>
                <a:gd name="connsiteX453" fmla="*/ 1409267 w 2584265"/>
                <a:gd name="connsiteY453" fmla="*/ 2712958 h 3140063"/>
                <a:gd name="connsiteX454" fmla="*/ 1333947 w 2584265"/>
                <a:gd name="connsiteY454" fmla="*/ 2855742 h 3140063"/>
                <a:gd name="connsiteX455" fmla="*/ 1194604 w 2584265"/>
                <a:gd name="connsiteY455" fmla="*/ 2844471 h 3140063"/>
                <a:gd name="connsiteX456" fmla="*/ 1104220 w 2584265"/>
                <a:gd name="connsiteY456" fmla="*/ 2821925 h 3140063"/>
                <a:gd name="connsiteX457" fmla="*/ 1179540 w 2584265"/>
                <a:gd name="connsiteY457" fmla="*/ 2765561 h 3140063"/>
                <a:gd name="connsiteX458" fmla="*/ 1296287 w 2584265"/>
                <a:gd name="connsiteY458" fmla="*/ 2577685 h 3140063"/>
                <a:gd name="connsiteX459" fmla="*/ 1243562 w 2584265"/>
                <a:gd name="connsiteY459" fmla="*/ 2464958 h 3140063"/>
                <a:gd name="connsiteX460" fmla="*/ 701256 w 2584265"/>
                <a:gd name="connsiteY460" fmla="*/ 2355988 h 3140063"/>
                <a:gd name="connsiteX461" fmla="*/ 497891 w 2584265"/>
                <a:gd name="connsiteY461" fmla="*/ 2419866 h 3140063"/>
                <a:gd name="connsiteX462" fmla="*/ 693724 w 2584265"/>
                <a:gd name="connsiteY462" fmla="*/ 2498773 h 3140063"/>
                <a:gd name="connsiteX463" fmla="*/ 904621 w 2584265"/>
                <a:gd name="connsiteY463" fmla="*/ 2472473 h 3140063"/>
                <a:gd name="connsiteX464" fmla="*/ 1175774 w 2584265"/>
                <a:gd name="connsiteY464" fmla="*/ 2502529 h 3140063"/>
                <a:gd name="connsiteX465" fmla="*/ 1175774 w 2584265"/>
                <a:gd name="connsiteY465" fmla="*/ 2521317 h 3140063"/>
                <a:gd name="connsiteX466" fmla="*/ 957345 w 2584265"/>
                <a:gd name="connsiteY466" fmla="*/ 2630294 h 3140063"/>
                <a:gd name="connsiteX467" fmla="*/ 727618 w 2584265"/>
                <a:gd name="connsiteY467" fmla="*/ 2536351 h 3140063"/>
                <a:gd name="connsiteX468" fmla="*/ 727618 w 2584265"/>
                <a:gd name="connsiteY468" fmla="*/ 2547628 h 3140063"/>
                <a:gd name="connsiteX469" fmla="*/ 836832 w 2584265"/>
                <a:gd name="connsiteY469" fmla="*/ 2724229 h 3140063"/>
                <a:gd name="connsiteX470" fmla="*/ 757746 w 2584265"/>
                <a:gd name="connsiteY470" fmla="*/ 2930892 h 3140063"/>
                <a:gd name="connsiteX471" fmla="*/ 701256 w 2584265"/>
                <a:gd name="connsiteY471" fmla="*/ 2799382 h 3140063"/>
                <a:gd name="connsiteX472" fmla="*/ 659829 w 2584265"/>
                <a:gd name="connsiteY472" fmla="*/ 2558899 h 3140063"/>
                <a:gd name="connsiteX473" fmla="*/ 433868 w 2584265"/>
                <a:gd name="connsiteY473" fmla="*/ 2438654 h 3140063"/>
                <a:gd name="connsiteX474" fmla="*/ 460231 w 2584265"/>
                <a:gd name="connsiteY474" fmla="*/ 2419866 h 3140063"/>
                <a:gd name="connsiteX475" fmla="*/ 448932 w 2584265"/>
                <a:gd name="connsiteY475" fmla="*/ 2404836 h 3140063"/>
                <a:gd name="connsiteX476" fmla="*/ 497891 w 2584265"/>
                <a:gd name="connsiteY476" fmla="*/ 2378534 h 3140063"/>
                <a:gd name="connsiteX477" fmla="*/ 791640 w 2584265"/>
                <a:gd name="connsiteY477" fmla="*/ 2115500 h 3140063"/>
                <a:gd name="connsiteX478" fmla="*/ 769044 w 2584265"/>
                <a:gd name="connsiteY478" fmla="*/ 1965206 h 3140063"/>
                <a:gd name="connsiteX479" fmla="*/ 595807 w 2584265"/>
                <a:gd name="connsiteY479" fmla="*/ 1901327 h 3140063"/>
                <a:gd name="connsiteX480" fmla="*/ 399974 w 2584265"/>
                <a:gd name="connsiteY480" fmla="*/ 1732235 h 3140063"/>
                <a:gd name="connsiteX481" fmla="*/ 332186 w 2584265"/>
                <a:gd name="connsiteY481" fmla="*/ 1694659 h 3140063"/>
                <a:gd name="connsiteX482" fmla="*/ 531785 w 2584265"/>
                <a:gd name="connsiteY482" fmla="*/ 1657084 h 3140063"/>
                <a:gd name="connsiteX483" fmla="*/ 701256 w 2584265"/>
                <a:gd name="connsiteY483" fmla="*/ 1781085 h 3140063"/>
                <a:gd name="connsiteX484" fmla="*/ 829300 w 2584265"/>
                <a:gd name="connsiteY484" fmla="*/ 2036598 h 3140063"/>
                <a:gd name="connsiteX485" fmla="*/ 919685 w 2584265"/>
                <a:gd name="connsiteY485" fmla="*/ 1777328 h 3140063"/>
                <a:gd name="connsiteX486" fmla="*/ 765278 w 2584265"/>
                <a:gd name="connsiteY486" fmla="*/ 1544357 h 3140063"/>
                <a:gd name="connsiteX487" fmla="*/ 505423 w 2584265"/>
                <a:gd name="connsiteY487" fmla="*/ 1544357 h 3140063"/>
                <a:gd name="connsiteX488" fmla="*/ 399974 w 2584265"/>
                <a:gd name="connsiteY488" fmla="*/ 1544357 h 3140063"/>
                <a:gd name="connsiteX489" fmla="*/ 543083 w 2584265"/>
                <a:gd name="connsiteY489" fmla="*/ 1379025 h 3140063"/>
                <a:gd name="connsiteX490" fmla="*/ 735150 w 2584265"/>
                <a:gd name="connsiteY490" fmla="*/ 1435388 h 3140063"/>
                <a:gd name="connsiteX491" fmla="*/ 908387 w 2584265"/>
                <a:gd name="connsiteY491" fmla="*/ 1649569 h 3140063"/>
                <a:gd name="connsiteX492" fmla="*/ 923451 w 2584265"/>
                <a:gd name="connsiteY492" fmla="*/ 1653329 h 3140063"/>
                <a:gd name="connsiteX493" fmla="*/ 912153 w 2584265"/>
                <a:gd name="connsiteY493" fmla="*/ 1472964 h 3140063"/>
                <a:gd name="connsiteX494" fmla="*/ 753980 w 2584265"/>
                <a:gd name="connsiteY494" fmla="*/ 1318904 h 3140063"/>
                <a:gd name="connsiteX495" fmla="*/ 674894 w 2584265"/>
                <a:gd name="connsiteY495" fmla="*/ 1288843 h 3140063"/>
                <a:gd name="connsiteX496" fmla="*/ 463997 w 2584265"/>
                <a:gd name="connsiteY496" fmla="*/ 1296358 h 3140063"/>
                <a:gd name="connsiteX497" fmla="*/ 294526 w 2584265"/>
                <a:gd name="connsiteY497" fmla="*/ 1345209 h 3140063"/>
                <a:gd name="connsiteX498" fmla="*/ 343484 w 2584265"/>
                <a:gd name="connsiteY498" fmla="*/ 1480479 h 3140063"/>
                <a:gd name="connsiteX499" fmla="*/ 309590 w 2584265"/>
                <a:gd name="connsiteY499" fmla="*/ 1728478 h 3140063"/>
                <a:gd name="connsiteX500" fmla="*/ 264398 w 2584265"/>
                <a:gd name="connsiteY500" fmla="*/ 1751023 h 3140063"/>
                <a:gd name="connsiteX501" fmla="*/ 776 w 2584265"/>
                <a:gd name="connsiteY501" fmla="*/ 1476721 h 3140063"/>
                <a:gd name="connsiteX502" fmla="*/ 776 w 2584265"/>
                <a:gd name="connsiteY502" fmla="*/ 1363995 h 3140063"/>
                <a:gd name="connsiteX503" fmla="*/ 776 w 2584265"/>
                <a:gd name="connsiteY503" fmla="*/ 1337694 h 3140063"/>
                <a:gd name="connsiteX504" fmla="*/ 776 w 2584265"/>
                <a:gd name="connsiteY504" fmla="*/ 1303876 h 3140063"/>
                <a:gd name="connsiteX505" fmla="*/ 53500 w 2584265"/>
                <a:gd name="connsiteY505" fmla="*/ 1326419 h 3140063"/>
                <a:gd name="connsiteX506" fmla="*/ 158949 w 2584265"/>
                <a:gd name="connsiteY506" fmla="*/ 1285087 h 3140063"/>
                <a:gd name="connsiteX507" fmla="*/ 177779 w 2584265"/>
                <a:gd name="connsiteY507" fmla="*/ 1198664 h 3140063"/>
                <a:gd name="connsiteX508" fmla="*/ 121289 w 2584265"/>
                <a:gd name="connsiteY508" fmla="*/ 1119755 h 3140063"/>
                <a:gd name="connsiteX509" fmla="*/ 143885 w 2584265"/>
                <a:gd name="connsiteY509" fmla="*/ 1161089 h 3140063"/>
                <a:gd name="connsiteX510" fmla="*/ 106225 w 2584265"/>
                <a:gd name="connsiteY510" fmla="*/ 1288843 h 3140063"/>
                <a:gd name="connsiteX511" fmla="*/ 776 w 2584265"/>
                <a:gd name="connsiteY511" fmla="*/ 1266299 h 3140063"/>
                <a:gd name="connsiteX512" fmla="*/ 776 w 2584265"/>
                <a:gd name="connsiteY512" fmla="*/ 1240939 h 3140063"/>
                <a:gd name="connsiteX513" fmla="*/ 776 w 2584265"/>
                <a:gd name="connsiteY513" fmla="*/ 1209937 h 3140063"/>
                <a:gd name="connsiteX514" fmla="*/ 42202 w 2584265"/>
                <a:gd name="connsiteY514" fmla="*/ 1262543 h 3140063"/>
                <a:gd name="connsiteX515" fmla="*/ 117523 w 2584265"/>
                <a:gd name="connsiteY515" fmla="*/ 1243755 h 3140063"/>
                <a:gd name="connsiteX516" fmla="*/ 113757 w 2584265"/>
                <a:gd name="connsiteY516" fmla="*/ 1161089 h 3140063"/>
                <a:gd name="connsiteX517" fmla="*/ 49734 w 2584265"/>
                <a:gd name="connsiteY517" fmla="*/ 1127270 h 3140063"/>
                <a:gd name="connsiteX518" fmla="*/ 776 w 2584265"/>
                <a:gd name="connsiteY518" fmla="*/ 1187391 h 3140063"/>
                <a:gd name="connsiteX519" fmla="*/ 776 w 2584265"/>
                <a:gd name="connsiteY519" fmla="*/ 1131030 h 3140063"/>
                <a:gd name="connsiteX520" fmla="*/ 53500 w 2584265"/>
                <a:gd name="connsiteY520" fmla="*/ 1093453 h 3140063"/>
                <a:gd name="connsiteX521" fmla="*/ 776 w 2584265"/>
                <a:gd name="connsiteY521" fmla="*/ 1089696 h 3140063"/>
                <a:gd name="connsiteX522" fmla="*/ 776 w 2584265"/>
                <a:gd name="connsiteY522" fmla="*/ 1059635 h 3140063"/>
                <a:gd name="connsiteX523" fmla="*/ 34670 w 2584265"/>
                <a:gd name="connsiteY523" fmla="*/ 1048364 h 3140063"/>
                <a:gd name="connsiteX524" fmla="*/ 4542 w 2584265"/>
                <a:gd name="connsiteY524" fmla="*/ 928116 h 3140063"/>
                <a:gd name="connsiteX525" fmla="*/ 776 w 2584265"/>
                <a:gd name="connsiteY525" fmla="*/ 913086 h 3140063"/>
                <a:gd name="connsiteX526" fmla="*/ 776 w 2584265"/>
                <a:gd name="connsiteY526" fmla="*/ 856723 h 3140063"/>
                <a:gd name="connsiteX527" fmla="*/ 12074 w 2584265"/>
                <a:gd name="connsiteY527" fmla="*/ 871753 h 3140063"/>
                <a:gd name="connsiteX528" fmla="*/ 64799 w 2584265"/>
                <a:gd name="connsiteY528" fmla="*/ 766541 h 3140063"/>
                <a:gd name="connsiteX529" fmla="*/ 147651 w 2584265"/>
                <a:gd name="connsiteY529" fmla="*/ 661330 h 3140063"/>
                <a:gd name="connsiteX530" fmla="*/ 106225 w 2584265"/>
                <a:gd name="connsiteY530" fmla="*/ 458421 h 3140063"/>
                <a:gd name="connsiteX531" fmla="*/ 245567 w 2584265"/>
                <a:gd name="connsiteY531" fmla="*/ 345695 h 3140063"/>
                <a:gd name="connsiteX532" fmla="*/ 238035 w 2584265"/>
                <a:gd name="connsiteY532" fmla="*/ 341937 h 3140063"/>
                <a:gd name="connsiteX533" fmla="*/ 776 w 2584265"/>
                <a:gd name="connsiteY533" fmla="*/ 236725 h 3140063"/>
                <a:gd name="connsiteX534" fmla="*/ 776 w 2584265"/>
                <a:gd name="connsiteY534" fmla="*/ 217938 h 3140063"/>
                <a:gd name="connsiteX535" fmla="*/ 776 w 2584265"/>
                <a:gd name="connsiteY535" fmla="*/ 0 h 3140063"/>
                <a:gd name="connsiteX536" fmla="*/ 573211 w 2584265"/>
                <a:gd name="connsiteY536" fmla="*/ 311876 h 3140063"/>
                <a:gd name="connsiteX537" fmla="*/ 874493 w 2584265"/>
                <a:gd name="connsiteY537" fmla="*/ 980721 h 3140063"/>
                <a:gd name="connsiteX538" fmla="*/ 1040197 w 2584265"/>
                <a:gd name="connsiteY538" fmla="*/ 1025812 h 3140063"/>
                <a:gd name="connsiteX539" fmla="*/ 1424331 w 2584265"/>
                <a:gd name="connsiteY539" fmla="*/ 1292603 h 3140063"/>
                <a:gd name="connsiteX540" fmla="*/ 1522248 w 2584265"/>
                <a:gd name="connsiteY540" fmla="*/ 1480479 h 3140063"/>
                <a:gd name="connsiteX541" fmla="*/ 1574972 w 2584265"/>
                <a:gd name="connsiteY541" fmla="*/ 1803630 h 3140063"/>
                <a:gd name="connsiteX542" fmla="*/ 1895084 w 2584265"/>
                <a:gd name="connsiteY542" fmla="*/ 1927630 h 3140063"/>
                <a:gd name="connsiteX543" fmla="*/ 2128577 w 2584265"/>
                <a:gd name="connsiteY543" fmla="*/ 2273323 h 3140063"/>
                <a:gd name="connsiteX544" fmla="*/ 2170003 w 2584265"/>
                <a:gd name="connsiteY544" fmla="*/ 2566414 h 3140063"/>
                <a:gd name="connsiteX545" fmla="*/ 2448688 w 2584265"/>
                <a:gd name="connsiteY545" fmla="*/ 3024828 h 3140063"/>
                <a:gd name="connsiteX546" fmla="*/ 2584265 w 2584265"/>
                <a:gd name="connsiteY546" fmla="*/ 3111251 h 3140063"/>
                <a:gd name="connsiteX547" fmla="*/ 2563081 w 2584265"/>
                <a:gd name="connsiteY547" fmla="*/ 3138024 h 3140063"/>
                <a:gd name="connsiteX548" fmla="*/ 2562206 w 2584265"/>
                <a:gd name="connsiteY548" fmla="*/ 3140063 h 3140063"/>
                <a:gd name="connsiteX549" fmla="*/ 2358304 w 2584265"/>
                <a:gd name="connsiteY549" fmla="*/ 3140063 h 3140063"/>
                <a:gd name="connsiteX550" fmla="*/ 2358304 w 2584265"/>
                <a:gd name="connsiteY550" fmla="*/ 3133796 h 3140063"/>
                <a:gd name="connsiteX551" fmla="*/ 2060788 w 2584265"/>
                <a:gd name="connsiteY551" fmla="*/ 2735504 h 3140063"/>
                <a:gd name="connsiteX552" fmla="*/ 1947808 w 2584265"/>
                <a:gd name="connsiteY552" fmla="*/ 2235747 h 3140063"/>
                <a:gd name="connsiteX553" fmla="*/ 1680421 w 2584265"/>
                <a:gd name="connsiteY553" fmla="*/ 2006542 h 3140063"/>
                <a:gd name="connsiteX554" fmla="*/ 1428097 w 2584265"/>
                <a:gd name="connsiteY554" fmla="*/ 1972721 h 3140063"/>
                <a:gd name="connsiteX555" fmla="*/ 1420565 w 2584265"/>
                <a:gd name="connsiteY555" fmla="*/ 1901327 h 3140063"/>
                <a:gd name="connsiteX556" fmla="*/ 1333947 w 2584265"/>
                <a:gd name="connsiteY556" fmla="*/ 1461691 h 3140063"/>
                <a:gd name="connsiteX557" fmla="*/ 753980 w 2584265"/>
                <a:gd name="connsiteY557" fmla="*/ 1134785 h 3140063"/>
                <a:gd name="connsiteX558" fmla="*/ 723852 w 2584265"/>
                <a:gd name="connsiteY558" fmla="*/ 1097211 h 3140063"/>
                <a:gd name="connsiteX559" fmla="*/ 663595 w 2584265"/>
                <a:gd name="connsiteY559" fmla="*/ 822905 h 3140063"/>
                <a:gd name="connsiteX560" fmla="*/ 422570 w 2584265"/>
                <a:gd name="connsiteY560" fmla="*/ 402058 h 3140063"/>
                <a:gd name="connsiteX561" fmla="*/ 4542 w 2584265"/>
                <a:gd name="connsiteY561" fmla="*/ 172847 h 3140063"/>
                <a:gd name="connsiteX562" fmla="*/ 776 w 2584265"/>
                <a:gd name="connsiteY562" fmla="*/ 165332 h 3140063"/>
                <a:gd name="connsiteX563" fmla="*/ 776 w 2584265"/>
                <a:gd name="connsiteY563" fmla="*/ 71393 h 3140063"/>
                <a:gd name="connsiteX564" fmla="*/ 256865 w 2584265"/>
                <a:gd name="connsiteY564" fmla="*/ 154059 h 3140063"/>
                <a:gd name="connsiteX565" fmla="*/ 678660 w 2584265"/>
                <a:gd name="connsiteY565" fmla="*/ 544845 h 3140063"/>
                <a:gd name="connsiteX566" fmla="*/ 810470 w 2584265"/>
                <a:gd name="connsiteY566" fmla="*/ 913086 h 3140063"/>
                <a:gd name="connsiteX567" fmla="*/ 833066 w 2584265"/>
                <a:gd name="connsiteY567" fmla="*/ 1048364 h 3140063"/>
                <a:gd name="connsiteX568" fmla="*/ 1153178 w 2584265"/>
                <a:gd name="connsiteY568" fmla="*/ 1146059 h 3140063"/>
                <a:gd name="connsiteX569" fmla="*/ 1526014 w 2584265"/>
                <a:gd name="connsiteY569" fmla="*/ 1871266 h 3140063"/>
                <a:gd name="connsiteX570" fmla="*/ 1541078 w 2584265"/>
                <a:gd name="connsiteY570" fmla="*/ 1878780 h 3140063"/>
                <a:gd name="connsiteX571" fmla="*/ 1872487 w 2584265"/>
                <a:gd name="connsiteY571" fmla="*/ 1991508 h 3140063"/>
                <a:gd name="connsiteX572" fmla="*/ 2185067 w 2584265"/>
                <a:gd name="connsiteY572" fmla="*/ 2795622 h 3140063"/>
                <a:gd name="connsiteX573" fmla="*/ 2550371 w 2584265"/>
                <a:gd name="connsiteY573" fmla="*/ 3118766 h 3140063"/>
                <a:gd name="connsiteX574" fmla="*/ 2550371 w 2584265"/>
                <a:gd name="connsiteY574" fmla="*/ 3107494 h 3140063"/>
                <a:gd name="connsiteX575" fmla="*/ 2437390 w 2584265"/>
                <a:gd name="connsiteY575" fmla="*/ 3036102 h 3140063"/>
                <a:gd name="connsiteX576" fmla="*/ 2158705 w 2584265"/>
                <a:gd name="connsiteY576" fmla="*/ 2585199 h 3140063"/>
                <a:gd name="connsiteX577" fmla="*/ 2121045 w 2584265"/>
                <a:gd name="connsiteY577" fmla="*/ 2389806 h 3140063"/>
                <a:gd name="connsiteX578" fmla="*/ 2064554 w 2584265"/>
                <a:gd name="connsiteY578" fmla="*/ 2123019 h 3140063"/>
                <a:gd name="connsiteX579" fmla="*/ 1680421 w 2584265"/>
                <a:gd name="connsiteY579" fmla="*/ 1852477 h 3140063"/>
                <a:gd name="connsiteX580" fmla="*/ 1548610 w 2584265"/>
                <a:gd name="connsiteY580" fmla="*/ 1803630 h 3140063"/>
                <a:gd name="connsiteX581" fmla="*/ 1477055 w 2584265"/>
                <a:gd name="connsiteY581" fmla="*/ 1427873 h 3140063"/>
                <a:gd name="connsiteX582" fmla="*/ 900855 w 2584265"/>
                <a:gd name="connsiteY582" fmla="*/ 1010783 h 3140063"/>
                <a:gd name="connsiteX583" fmla="*/ 855662 w 2584265"/>
                <a:gd name="connsiteY583" fmla="*/ 1014539 h 3140063"/>
                <a:gd name="connsiteX584" fmla="*/ 648531 w 2584265"/>
                <a:gd name="connsiteY584" fmla="*/ 420846 h 3140063"/>
                <a:gd name="connsiteX585" fmla="*/ 776 w 2584265"/>
                <a:gd name="connsiteY585" fmla="*/ 22544 h 3140063"/>
                <a:gd name="connsiteX586" fmla="*/ 776 w 2584265"/>
                <a:gd name="connsiteY586" fmla="*/ 0 h 3140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</a:cxnLst>
              <a:rect l="l" t="t" r="r" b="b"/>
              <a:pathLst>
                <a:path w="2584265" h="3140063">
                  <a:moveTo>
                    <a:pt x="124389" y="3058410"/>
                  </a:moveTo>
                  <a:cubicBezTo>
                    <a:pt x="91919" y="3063182"/>
                    <a:pt x="65802" y="3082268"/>
                    <a:pt x="46037" y="3107718"/>
                  </a:cubicBezTo>
                  <a:cubicBezTo>
                    <a:pt x="46037" y="3107718"/>
                    <a:pt x="46037" y="3107718"/>
                    <a:pt x="57331" y="3111488"/>
                  </a:cubicBezTo>
                  <a:cubicBezTo>
                    <a:pt x="57331" y="3111488"/>
                    <a:pt x="57331" y="3111488"/>
                    <a:pt x="177800" y="3070015"/>
                  </a:cubicBezTo>
                  <a:cubicBezTo>
                    <a:pt x="177800" y="3062474"/>
                    <a:pt x="166506" y="3062474"/>
                    <a:pt x="158977" y="3058704"/>
                  </a:cubicBezTo>
                  <a:cubicBezTo>
                    <a:pt x="146742" y="3056819"/>
                    <a:pt x="135213" y="3056819"/>
                    <a:pt x="124389" y="3058410"/>
                  </a:cubicBezTo>
                  <a:close/>
                  <a:moveTo>
                    <a:pt x="1417776" y="2948186"/>
                  </a:moveTo>
                  <a:cubicBezTo>
                    <a:pt x="1392750" y="2949762"/>
                    <a:pt x="1368781" y="2970784"/>
                    <a:pt x="1349041" y="2987601"/>
                  </a:cubicBezTo>
                  <a:cubicBezTo>
                    <a:pt x="1326482" y="3021235"/>
                    <a:pt x="1300163" y="3054870"/>
                    <a:pt x="1307683" y="3099717"/>
                  </a:cubicBezTo>
                  <a:cubicBezTo>
                    <a:pt x="1311443" y="3107192"/>
                    <a:pt x="1326482" y="3114666"/>
                    <a:pt x="1334002" y="3103454"/>
                  </a:cubicBezTo>
                  <a:cubicBezTo>
                    <a:pt x="1371601" y="3054870"/>
                    <a:pt x="1409199" y="3002551"/>
                    <a:pt x="1443038" y="2953967"/>
                  </a:cubicBezTo>
                  <a:cubicBezTo>
                    <a:pt x="1434578" y="2949297"/>
                    <a:pt x="1426119" y="2947660"/>
                    <a:pt x="1417776" y="2948186"/>
                  </a:cubicBezTo>
                  <a:close/>
                  <a:moveTo>
                    <a:pt x="1706785" y="2908851"/>
                  </a:moveTo>
                  <a:cubicBezTo>
                    <a:pt x="1695450" y="2931234"/>
                    <a:pt x="1725676" y="2938694"/>
                    <a:pt x="1733233" y="2949887"/>
                  </a:cubicBezTo>
                  <a:cubicBezTo>
                    <a:pt x="1786128" y="2979731"/>
                    <a:pt x="1842802" y="2946155"/>
                    <a:pt x="1884363" y="2931234"/>
                  </a:cubicBezTo>
                  <a:cubicBezTo>
                    <a:pt x="1823911" y="2905118"/>
                    <a:pt x="1771015" y="2908851"/>
                    <a:pt x="1706785" y="2908851"/>
                  </a:cubicBezTo>
                  <a:close/>
                  <a:moveTo>
                    <a:pt x="1179952" y="2902065"/>
                  </a:moveTo>
                  <a:cubicBezTo>
                    <a:pt x="1207314" y="2900597"/>
                    <a:pt x="1235089" y="2902710"/>
                    <a:pt x="1262392" y="2908346"/>
                  </a:cubicBezTo>
                  <a:cubicBezTo>
                    <a:pt x="1277456" y="2960952"/>
                    <a:pt x="1243562" y="3021072"/>
                    <a:pt x="1258626" y="3077436"/>
                  </a:cubicBezTo>
                  <a:cubicBezTo>
                    <a:pt x="1262392" y="3091057"/>
                    <a:pt x="1264746" y="3104678"/>
                    <a:pt x="1265805" y="3118203"/>
                  </a:cubicBezTo>
                  <a:lnTo>
                    <a:pt x="1265485" y="3140063"/>
                  </a:lnTo>
                  <a:lnTo>
                    <a:pt x="1231593" y="3140063"/>
                  </a:lnTo>
                  <a:lnTo>
                    <a:pt x="1233231" y="3124284"/>
                  </a:lnTo>
                  <a:cubicBezTo>
                    <a:pt x="1232759" y="3075391"/>
                    <a:pt x="1224272" y="3024618"/>
                    <a:pt x="1224272" y="2979486"/>
                  </a:cubicBezTo>
                  <a:cubicBezTo>
                    <a:pt x="1220501" y="2974783"/>
                    <a:pt x="1217672" y="2973374"/>
                    <a:pt x="1215197" y="2973843"/>
                  </a:cubicBezTo>
                  <a:cubicBezTo>
                    <a:pt x="1207771" y="2975255"/>
                    <a:pt x="1203528" y="2993589"/>
                    <a:pt x="1186554" y="2990768"/>
                  </a:cubicBezTo>
                  <a:cubicBezTo>
                    <a:pt x="1154494" y="3026497"/>
                    <a:pt x="1116776" y="3062227"/>
                    <a:pt x="1083301" y="3100307"/>
                  </a:cubicBezTo>
                  <a:lnTo>
                    <a:pt x="1052538" y="3140063"/>
                  </a:lnTo>
                  <a:lnTo>
                    <a:pt x="1023435" y="3140063"/>
                  </a:lnTo>
                  <a:lnTo>
                    <a:pt x="1048475" y="3100998"/>
                  </a:lnTo>
                  <a:cubicBezTo>
                    <a:pt x="1088509" y="3048744"/>
                    <a:pt x="1137492" y="3001668"/>
                    <a:pt x="1190243" y="2960241"/>
                  </a:cubicBezTo>
                  <a:cubicBezTo>
                    <a:pt x="1194010" y="2952709"/>
                    <a:pt x="1212850" y="2937646"/>
                    <a:pt x="1194010" y="2922581"/>
                  </a:cubicBezTo>
                  <a:cubicBezTo>
                    <a:pt x="1156331" y="2941410"/>
                    <a:pt x="1118652" y="2933878"/>
                    <a:pt x="1084741" y="2948943"/>
                  </a:cubicBezTo>
                  <a:cubicBezTo>
                    <a:pt x="1031990" y="2979072"/>
                    <a:pt x="985833" y="3022382"/>
                    <a:pt x="954276" y="3074165"/>
                  </a:cubicBezTo>
                  <a:lnTo>
                    <a:pt x="926332" y="3140063"/>
                  </a:lnTo>
                  <a:lnTo>
                    <a:pt x="885742" y="3140063"/>
                  </a:lnTo>
                  <a:lnTo>
                    <a:pt x="885825" y="3137167"/>
                  </a:lnTo>
                  <a:cubicBezTo>
                    <a:pt x="885825" y="3137167"/>
                    <a:pt x="885825" y="3137167"/>
                    <a:pt x="814245" y="3013074"/>
                  </a:cubicBezTo>
                  <a:cubicBezTo>
                    <a:pt x="776572" y="2984871"/>
                    <a:pt x="734189" y="2967009"/>
                    <a:pt x="689452" y="2959958"/>
                  </a:cubicBezTo>
                  <a:cubicBezTo>
                    <a:pt x="644715" y="2952909"/>
                    <a:pt x="597623" y="2956668"/>
                    <a:pt x="550531" y="2971710"/>
                  </a:cubicBezTo>
                  <a:cubicBezTo>
                    <a:pt x="569368" y="3020595"/>
                    <a:pt x="598565" y="3072300"/>
                    <a:pt x="616460" y="3125416"/>
                  </a:cubicBezTo>
                  <a:lnTo>
                    <a:pt x="620466" y="3140063"/>
                  </a:lnTo>
                  <a:lnTo>
                    <a:pt x="554594" y="3140063"/>
                  </a:lnTo>
                  <a:lnTo>
                    <a:pt x="568743" y="3122005"/>
                  </a:lnTo>
                  <a:cubicBezTo>
                    <a:pt x="576263" y="3095613"/>
                    <a:pt x="568743" y="3054141"/>
                    <a:pt x="538664" y="3035289"/>
                  </a:cubicBezTo>
                  <a:cubicBezTo>
                    <a:pt x="513285" y="3057911"/>
                    <a:pt x="511170" y="3095378"/>
                    <a:pt x="521216" y="3127013"/>
                  </a:cubicBezTo>
                  <a:lnTo>
                    <a:pt x="527392" y="3140063"/>
                  </a:lnTo>
                  <a:lnTo>
                    <a:pt x="494333" y="3140063"/>
                  </a:lnTo>
                  <a:lnTo>
                    <a:pt x="490536" y="3110665"/>
                  </a:lnTo>
                  <a:cubicBezTo>
                    <a:pt x="491065" y="3053245"/>
                    <a:pt x="510131" y="2994770"/>
                    <a:pt x="501657" y="2938407"/>
                  </a:cubicBezTo>
                  <a:cubicBezTo>
                    <a:pt x="520487" y="2915860"/>
                    <a:pt x="535551" y="2934650"/>
                    <a:pt x="550615" y="2934650"/>
                  </a:cubicBezTo>
                  <a:cubicBezTo>
                    <a:pt x="663595" y="2923375"/>
                    <a:pt x="761512" y="2934650"/>
                    <a:pt x="848130" y="3009799"/>
                  </a:cubicBezTo>
                  <a:cubicBezTo>
                    <a:pt x="863194" y="3036102"/>
                    <a:pt x="878259" y="3077436"/>
                    <a:pt x="912153" y="3092463"/>
                  </a:cubicBezTo>
                  <a:cubicBezTo>
                    <a:pt x="930983" y="3066163"/>
                    <a:pt x="942281" y="3036102"/>
                    <a:pt x="968643" y="3013557"/>
                  </a:cubicBezTo>
                  <a:cubicBezTo>
                    <a:pt x="1019484" y="2943105"/>
                    <a:pt x="1097865" y="2906469"/>
                    <a:pt x="1179952" y="2902065"/>
                  </a:cubicBezTo>
                  <a:close/>
                  <a:moveTo>
                    <a:pt x="1465757" y="2893317"/>
                  </a:moveTo>
                  <a:cubicBezTo>
                    <a:pt x="1499652" y="2893317"/>
                    <a:pt x="1473289" y="2919621"/>
                    <a:pt x="1480822" y="2938407"/>
                  </a:cubicBezTo>
                  <a:cubicBezTo>
                    <a:pt x="1506243" y="3006042"/>
                    <a:pt x="1493532" y="3071563"/>
                    <a:pt x="1463345" y="3130216"/>
                  </a:cubicBezTo>
                  <a:lnTo>
                    <a:pt x="1457167" y="3140063"/>
                  </a:lnTo>
                  <a:lnTo>
                    <a:pt x="1427166" y="3140063"/>
                  </a:lnTo>
                  <a:lnTo>
                    <a:pt x="1439358" y="3111930"/>
                  </a:lnTo>
                  <a:cubicBezTo>
                    <a:pt x="1458069" y="3075272"/>
                    <a:pt x="1479957" y="3038614"/>
                    <a:pt x="1457362" y="3001955"/>
                  </a:cubicBezTo>
                  <a:cubicBezTo>
                    <a:pt x="1423471" y="3030154"/>
                    <a:pt x="1393346" y="3062112"/>
                    <a:pt x="1370281" y="3097361"/>
                  </a:cubicBezTo>
                  <a:lnTo>
                    <a:pt x="1347965" y="3140063"/>
                  </a:lnTo>
                  <a:lnTo>
                    <a:pt x="1290125" y="3140063"/>
                  </a:lnTo>
                  <a:lnTo>
                    <a:pt x="1288755" y="3137554"/>
                  </a:lnTo>
                  <a:cubicBezTo>
                    <a:pt x="1258626" y="3088707"/>
                    <a:pt x="1284989" y="3028587"/>
                    <a:pt x="1311351" y="2987255"/>
                  </a:cubicBezTo>
                  <a:cubicBezTo>
                    <a:pt x="1345245" y="2934650"/>
                    <a:pt x="1409267" y="2915860"/>
                    <a:pt x="1465757" y="2893317"/>
                  </a:cubicBezTo>
                  <a:close/>
                  <a:moveTo>
                    <a:pt x="772659" y="2644774"/>
                  </a:moveTo>
                  <a:cubicBezTo>
                    <a:pt x="765175" y="2663664"/>
                    <a:pt x="768917" y="2686332"/>
                    <a:pt x="776401" y="2709001"/>
                  </a:cubicBezTo>
                  <a:cubicBezTo>
                    <a:pt x="776401" y="2750562"/>
                    <a:pt x="768917" y="2795900"/>
                    <a:pt x="791369" y="2833685"/>
                  </a:cubicBezTo>
                  <a:cubicBezTo>
                    <a:pt x="791369" y="2833685"/>
                    <a:pt x="791369" y="2833685"/>
                    <a:pt x="795111" y="2826126"/>
                  </a:cubicBezTo>
                  <a:cubicBezTo>
                    <a:pt x="817563" y="2773230"/>
                    <a:pt x="810079" y="2697668"/>
                    <a:pt x="772659" y="2644774"/>
                  </a:cubicBezTo>
                  <a:close/>
                  <a:moveTo>
                    <a:pt x="1341239" y="2633659"/>
                  </a:moveTo>
                  <a:cubicBezTo>
                    <a:pt x="1341239" y="2712455"/>
                    <a:pt x="1295996" y="2779997"/>
                    <a:pt x="1231900" y="2825023"/>
                  </a:cubicBezTo>
                  <a:cubicBezTo>
                    <a:pt x="1265833" y="2840032"/>
                    <a:pt x="1303536" y="2836279"/>
                    <a:pt x="1333699" y="2825023"/>
                  </a:cubicBezTo>
                  <a:cubicBezTo>
                    <a:pt x="1367632" y="2806262"/>
                    <a:pt x="1382713" y="2764989"/>
                    <a:pt x="1378943" y="2727466"/>
                  </a:cubicBezTo>
                  <a:cubicBezTo>
                    <a:pt x="1378943" y="2693696"/>
                    <a:pt x="1375172" y="2648668"/>
                    <a:pt x="1341239" y="2633659"/>
                  </a:cubicBezTo>
                  <a:close/>
                  <a:moveTo>
                    <a:pt x="1302975" y="2627310"/>
                  </a:moveTo>
                  <a:cubicBezTo>
                    <a:pt x="1227682" y="2642258"/>
                    <a:pt x="1212623" y="2728214"/>
                    <a:pt x="1193800" y="2791747"/>
                  </a:cubicBezTo>
                  <a:cubicBezTo>
                    <a:pt x="1227682" y="2806696"/>
                    <a:pt x="1257799" y="2761849"/>
                    <a:pt x="1284152" y="2746900"/>
                  </a:cubicBezTo>
                  <a:cubicBezTo>
                    <a:pt x="1306740" y="2717003"/>
                    <a:pt x="1325563" y="2668419"/>
                    <a:pt x="1302975" y="2627310"/>
                  </a:cubicBezTo>
                  <a:close/>
                  <a:moveTo>
                    <a:pt x="425450" y="2608251"/>
                  </a:moveTo>
                  <a:cubicBezTo>
                    <a:pt x="376436" y="2645813"/>
                    <a:pt x="334962" y="2713427"/>
                    <a:pt x="301029" y="2773530"/>
                  </a:cubicBezTo>
                  <a:cubicBezTo>
                    <a:pt x="297259" y="2803580"/>
                    <a:pt x="274637" y="2856168"/>
                    <a:pt x="304800" y="2874950"/>
                  </a:cubicBezTo>
                  <a:cubicBezTo>
                    <a:pt x="383976" y="2844899"/>
                    <a:pt x="417909" y="2758503"/>
                    <a:pt x="432990" y="2683378"/>
                  </a:cubicBezTo>
                  <a:cubicBezTo>
                    <a:pt x="436761" y="2660839"/>
                    <a:pt x="455612" y="2623276"/>
                    <a:pt x="425450" y="2608251"/>
                  </a:cubicBezTo>
                  <a:close/>
                  <a:moveTo>
                    <a:pt x="388356" y="2592375"/>
                  </a:moveTo>
                  <a:cubicBezTo>
                    <a:pt x="369571" y="2596146"/>
                    <a:pt x="350785" y="2599915"/>
                    <a:pt x="335757" y="2622537"/>
                  </a:cubicBezTo>
                  <a:cubicBezTo>
                    <a:pt x="305700" y="2637619"/>
                    <a:pt x="279400" y="2675323"/>
                    <a:pt x="290671" y="2713025"/>
                  </a:cubicBezTo>
                  <a:cubicBezTo>
                    <a:pt x="335757" y="2686633"/>
                    <a:pt x="358299" y="2637619"/>
                    <a:pt x="392113" y="2596146"/>
                  </a:cubicBezTo>
                  <a:cubicBezTo>
                    <a:pt x="392113" y="2596146"/>
                    <a:pt x="392113" y="2596146"/>
                    <a:pt x="388356" y="2592375"/>
                  </a:cubicBezTo>
                  <a:close/>
                  <a:moveTo>
                    <a:pt x="693160" y="2584447"/>
                  </a:moveTo>
                  <a:cubicBezTo>
                    <a:pt x="689335" y="2629772"/>
                    <a:pt x="677862" y="2682652"/>
                    <a:pt x="689335" y="2735533"/>
                  </a:cubicBezTo>
                  <a:cubicBezTo>
                    <a:pt x="712282" y="2754418"/>
                    <a:pt x="712282" y="2803519"/>
                    <a:pt x="750527" y="2795966"/>
                  </a:cubicBezTo>
                  <a:cubicBezTo>
                    <a:pt x="762000" y="2746863"/>
                    <a:pt x="750527" y="2701537"/>
                    <a:pt x="735229" y="2656212"/>
                  </a:cubicBezTo>
                  <a:cubicBezTo>
                    <a:pt x="727580" y="2629772"/>
                    <a:pt x="723756" y="2588224"/>
                    <a:pt x="693160" y="2584447"/>
                  </a:cubicBezTo>
                  <a:close/>
                  <a:moveTo>
                    <a:pt x="443696" y="2551853"/>
                  </a:moveTo>
                  <a:cubicBezTo>
                    <a:pt x="453640" y="2551383"/>
                    <a:pt x="463055" y="2552323"/>
                    <a:pt x="471529" y="2555141"/>
                  </a:cubicBezTo>
                  <a:cubicBezTo>
                    <a:pt x="475295" y="2637811"/>
                    <a:pt x="452698" y="2701684"/>
                    <a:pt x="433868" y="2776834"/>
                  </a:cubicBezTo>
                  <a:cubicBezTo>
                    <a:pt x="422570" y="2844471"/>
                    <a:pt x="351016" y="2874531"/>
                    <a:pt x="298292" y="2912105"/>
                  </a:cubicBezTo>
                  <a:cubicBezTo>
                    <a:pt x="298292" y="2912105"/>
                    <a:pt x="298292" y="2912105"/>
                    <a:pt x="294526" y="2930892"/>
                  </a:cubicBezTo>
                  <a:cubicBezTo>
                    <a:pt x="308649" y="3012617"/>
                    <a:pt x="360902" y="3079547"/>
                    <a:pt x="427455" y="3126928"/>
                  </a:cubicBezTo>
                  <a:lnTo>
                    <a:pt x="450194" y="3140063"/>
                  </a:lnTo>
                  <a:lnTo>
                    <a:pt x="404045" y="3140063"/>
                  </a:lnTo>
                  <a:lnTo>
                    <a:pt x="381144" y="3122524"/>
                  </a:lnTo>
                  <a:cubicBezTo>
                    <a:pt x="381144" y="3122524"/>
                    <a:pt x="381144" y="3122524"/>
                    <a:pt x="324654" y="3115009"/>
                  </a:cubicBezTo>
                  <a:cubicBezTo>
                    <a:pt x="292643" y="3094342"/>
                    <a:pt x="270047" y="3102797"/>
                    <a:pt x="249804" y="3119706"/>
                  </a:cubicBezTo>
                  <a:lnTo>
                    <a:pt x="229196" y="3140063"/>
                  </a:lnTo>
                  <a:lnTo>
                    <a:pt x="177398" y="3140063"/>
                  </a:lnTo>
                  <a:lnTo>
                    <a:pt x="200025" y="3114785"/>
                  </a:lnTo>
                  <a:cubicBezTo>
                    <a:pt x="197213" y="3109199"/>
                    <a:pt x="191589" y="3106172"/>
                    <a:pt x="184384" y="3104892"/>
                  </a:cubicBezTo>
                  <a:cubicBezTo>
                    <a:pt x="162767" y="3101051"/>
                    <a:pt x="126916" y="3112923"/>
                    <a:pt x="110044" y="3118510"/>
                  </a:cubicBezTo>
                  <a:cubicBezTo>
                    <a:pt x="110044" y="3118510"/>
                    <a:pt x="110044" y="3118510"/>
                    <a:pt x="78410" y="3138937"/>
                  </a:cubicBezTo>
                  <a:lnTo>
                    <a:pt x="76666" y="3140063"/>
                  </a:lnTo>
                  <a:lnTo>
                    <a:pt x="7421" y="3140063"/>
                  </a:lnTo>
                  <a:lnTo>
                    <a:pt x="21960" y="3096222"/>
                  </a:lnTo>
                  <a:cubicBezTo>
                    <a:pt x="31846" y="3075556"/>
                    <a:pt x="45969" y="3056769"/>
                    <a:pt x="68565" y="3043616"/>
                  </a:cubicBezTo>
                  <a:cubicBezTo>
                    <a:pt x="113757" y="3021072"/>
                    <a:pt x="158949" y="3039858"/>
                    <a:pt x="207907" y="3039858"/>
                  </a:cubicBezTo>
                  <a:cubicBezTo>
                    <a:pt x="245567" y="3058648"/>
                    <a:pt x="279462" y="3092463"/>
                    <a:pt x="324654" y="3081192"/>
                  </a:cubicBezTo>
                  <a:cubicBezTo>
                    <a:pt x="302058" y="3021072"/>
                    <a:pt x="268164" y="2960952"/>
                    <a:pt x="260632" y="2893317"/>
                  </a:cubicBezTo>
                  <a:cubicBezTo>
                    <a:pt x="275696" y="2833196"/>
                    <a:pt x="256865" y="2776834"/>
                    <a:pt x="253099" y="2716715"/>
                  </a:cubicBezTo>
                  <a:cubicBezTo>
                    <a:pt x="253099" y="2649080"/>
                    <a:pt x="302058" y="2603990"/>
                    <a:pt x="351016" y="2581441"/>
                  </a:cubicBezTo>
                  <a:cubicBezTo>
                    <a:pt x="379261" y="2567352"/>
                    <a:pt x="413861" y="2553261"/>
                    <a:pt x="443696" y="2551853"/>
                  </a:cubicBezTo>
                  <a:close/>
                  <a:moveTo>
                    <a:pt x="1080957" y="2525708"/>
                  </a:moveTo>
                  <a:cubicBezTo>
                    <a:pt x="1009754" y="2555344"/>
                    <a:pt x="931056" y="2544230"/>
                    <a:pt x="863600" y="2555344"/>
                  </a:cubicBezTo>
                  <a:cubicBezTo>
                    <a:pt x="871095" y="2603497"/>
                    <a:pt x="919813" y="2603497"/>
                    <a:pt x="961036" y="2603497"/>
                  </a:cubicBezTo>
                  <a:cubicBezTo>
                    <a:pt x="1009754" y="2596089"/>
                    <a:pt x="1062220" y="2584975"/>
                    <a:pt x="1092200" y="2536823"/>
                  </a:cubicBezTo>
                  <a:cubicBezTo>
                    <a:pt x="1092200" y="2536823"/>
                    <a:pt x="1092200" y="2536823"/>
                    <a:pt x="1080957" y="2525708"/>
                  </a:cubicBezTo>
                  <a:close/>
                  <a:moveTo>
                    <a:pt x="1543473" y="2512725"/>
                  </a:moveTo>
                  <a:cubicBezTo>
                    <a:pt x="1535001" y="2511313"/>
                    <a:pt x="1527471" y="2513198"/>
                    <a:pt x="1525588" y="2524502"/>
                  </a:cubicBezTo>
                  <a:cubicBezTo>
                    <a:pt x="1567006" y="2656361"/>
                    <a:pt x="1706319" y="2720405"/>
                    <a:pt x="1819276" y="2754310"/>
                  </a:cubicBezTo>
                  <a:cubicBezTo>
                    <a:pt x="1777859" y="2648826"/>
                    <a:pt x="1676197" y="2550874"/>
                    <a:pt x="1567006" y="2520733"/>
                  </a:cubicBezTo>
                  <a:cubicBezTo>
                    <a:pt x="1561358" y="2518850"/>
                    <a:pt x="1551945" y="2514138"/>
                    <a:pt x="1543473" y="2512725"/>
                  </a:cubicBezTo>
                  <a:close/>
                  <a:moveTo>
                    <a:pt x="1631950" y="2509456"/>
                  </a:moveTo>
                  <a:cubicBezTo>
                    <a:pt x="1631950" y="2509456"/>
                    <a:pt x="1631950" y="2509456"/>
                    <a:pt x="1695899" y="2558597"/>
                  </a:cubicBezTo>
                  <a:cubicBezTo>
                    <a:pt x="1733516" y="2588832"/>
                    <a:pt x="1771133" y="2634190"/>
                    <a:pt x="1804988" y="2660648"/>
                  </a:cubicBezTo>
                  <a:cubicBezTo>
                    <a:pt x="1804988" y="2660648"/>
                    <a:pt x="1804988" y="2660648"/>
                    <a:pt x="1767371" y="2588832"/>
                  </a:cubicBezTo>
                  <a:cubicBezTo>
                    <a:pt x="1725992" y="2551038"/>
                    <a:pt x="1684614" y="2501898"/>
                    <a:pt x="1631950" y="2509456"/>
                  </a:cubicBezTo>
                  <a:close/>
                  <a:moveTo>
                    <a:pt x="991272" y="2476494"/>
                  </a:moveTo>
                  <a:cubicBezTo>
                    <a:pt x="938701" y="2480199"/>
                    <a:pt x="882375" y="2487608"/>
                    <a:pt x="863600" y="2524650"/>
                  </a:cubicBezTo>
                  <a:cubicBezTo>
                    <a:pt x="927436" y="2543172"/>
                    <a:pt x="998782" y="2520944"/>
                    <a:pt x="1058863" y="2502421"/>
                  </a:cubicBezTo>
                  <a:cubicBezTo>
                    <a:pt x="1036333" y="2487608"/>
                    <a:pt x="1017557" y="2480199"/>
                    <a:pt x="991272" y="2476494"/>
                  </a:cubicBezTo>
                  <a:close/>
                  <a:moveTo>
                    <a:pt x="422275" y="2453408"/>
                  </a:moveTo>
                  <a:cubicBezTo>
                    <a:pt x="339328" y="2520995"/>
                    <a:pt x="279003" y="2611112"/>
                    <a:pt x="207367" y="2689964"/>
                  </a:cubicBezTo>
                  <a:cubicBezTo>
                    <a:pt x="120650" y="2810120"/>
                    <a:pt x="49014" y="2934031"/>
                    <a:pt x="0" y="3065451"/>
                  </a:cubicBezTo>
                  <a:cubicBezTo>
                    <a:pt x="0" y="3065451"/>
                    <a:pt x="0" y="3065451"/>
                    <a:pt x="0" y="2888973"/>
                  </a:cubicBezTo>
                  <a:cubicBezTo>
                    <a:pt x="7541" y="2900237"/>
                    <a:pt x="15081" y="2919011"/>
                    <a:pt x="22622" y="2930276"/>
                  </a:cubicBezTo>
                  <a:cubicBezTo>
                    <a:pt x="116880" y="2813875"/>
                    <a:pt x="162124" y="2682455"/>
                    <a:pt x="271463" y="2577318"/>
                  </a:cubicBezTo>
                  <a:cubicBezTo>
                    <a:pt x="271463" y="2577318"/>
                    <a:pt x="271463" y="2577318"/>
                    <a:pt x="279003" y="2464672"/>
                  </a:cubicBezTo>
                  <a:cubicBezTo>
                    <a:pt x="312936" y="2453408"/>
                    <a:pt x="282774" y="2520995"/>
                    <a:pt x="305395" y="2524750"/>
                  </a:cubicBezTo>
                  <a:cubicBezTo>
                    <a:pt x="346869" y="2502221"/>
                    <a:pt x="369491" y="2438388"/>
                    <a:pt x="422275" y="2453408"/>
                  </a:cubicBezTo>
                  <a:close/>
                  <a:moveTo>
                    <a:pt x="113348" y="2419338"/>
                  </a:moveTo>
                  <a:cubicBezTo>
                    <a:pt x="132239" y="2419338"/>
                    <a:pt x="154909" y="2453272"/>
                    <a:pt x="173800" y="2419338"/>
                  </a:cubicBezTo>
                  <a:cubicBezTo>
                    <a:pt x="173800" y="2419338"/>
                    <a:pt x="173800" y="2419338"/>
                    <a:pt x="188913" y="2434420"/>
                  </a:cubicBezTo>
                  <a:cubicBezTo>
                    <a:pt x="162465" y="2506055"/>
                    <a:pt x="158687" y="2589002"/>
                    <a:pt x="117126" y="2656868"/>
                  </a:cubicBezTo>
                  <a:cubicBezTo>
                    <a:pt x="86900" y="2702112"/>
                    <a:pt x="37783" y="2702112"/>
                    <a:pt x="0" y="2720963"/>
                  </a:cubicBezTo>
                  <a:cubicBezTo>
                    <a:pt x="0" y="2720963"/>
                    <a:pt x="0" y="2720963"/>
                    <a:pt x="0" y="2690801"/>
                  </a:cubicBezTo>
                  <a:cubicBezTo>
                    <a:pt x="0" y="2690801"/>
                    <a:pt x="0" y="2690801"/>
                    <a:pt x="49118" y="2675719"/>
                  </a:cubicBezTo>
                  <a:cubicBezTo>
                    <a:pt x="120904" y="2641788"/>
                    <a:pt x="143574" y="2562610"/>
                    <a:pt x="143574" y="2487204"/>
                  </a:cubicBezTo>
                  <a:cubicBezTo>
                    <a:pt x="139796" y="2475893"/>
                    <a:pt x="128461" y="2479663"/>
                    <a:pt x="124683" y="2483434"/>
                  </a:cubicBezTo>
                  <a:cubicBezTo>
                    <a:pt x="79344" y="2517367"/>
                    <a:pt x="22670" y="2551299"/>
                    <a:pt x="0" y="2600313"/>
                  </a:cubicBezTo>
                  <a:cubicBezTo>
                    <a:pt x="0" y="2600313"/>
                    <a:pt x="0" y="2600313"/>
                    <a:pt x="0" y="2555070"/>
                  </a:cubicBezTo>
                  <a:cubicBezTo>
                    <a:pt x="0" y="2555070"/>
                    <a:pt x="0" y="2555070"/>
                    <a:pt x="90678" y="2475893"/>
                  </a:cubicBezTo>
                  <a:cubicBezTo>
                    <a:pt x="90678" y="2475893"/>
                    <a:pt x="90678" y="2475893"/>
                    <a:pt x="98235" y="2453272"/>
                  </a:cubicBezTo>
                  <a:cubicBezTo>
                    <a:pt x="98235" y="2453272"/>
                    <a:pt x="98235" y="2453272"/>
                    <a:pt x="41561" y="2475893"/>
                  </a:cubicBezTo>
                  <a:cubicBezTo>
                    <a:pt x="26448" y="2487204"/>
                    <a:pt x="11335" y="2502286"/>
                    <a:pt x="0" y="2513597"/>
                  </a:cubicBezTo>
                  <a:cubicBezTo>
                    <a:pt x="0" y="2513597"/>
                    <a:pt x="0" y="2513597"/>
                    <a:pt x="0" y="2475893"/>
                  </a:cubicBezTo>
                  <a:cubicBezTo>
                    <a:pt x="30226" y="2449501"/>
                    <a:pt x="68009" y="2434420"/>
                    <a:pt x="113348" y="2419338"/>
                  </a:cubicBezTo>
                  <a:close/>
                  <a:moveTo>
                    <a:pt x="302260" y="2366952"/>
                  </a:moveTo>
                  <a:cubicBezTo>
                    <a:pt x="317500" y="2385850"/>
                    <a:pt x="298450" y="2416088"/>
                    <a:pt x="302260" y="2442547"/>
                  </a:cubicBezTo>
                  <a:cubicBezTo>
                    <a:pt x="279400" y="2446326"/>
                    <a:pt x="271780" y="2419868"/>
                    <a:pt x="264160" y="2408529"/>
                  </a:cubicBezTo>
                  <a:cubicBezTo>
                    <a:pt x="260350" y="2378291"/>
                    <a:pt x="294640" y="2393409"/>
                    <a:pt x="302260" y="2366952"/>
                  </a:cubicBezTo>
                  <a:close/>
                  <a:moveTo>
                    <a:pt x="305859" y="2330438"/>
                  </a:moveTo>
                  <a:cubicBezTo>
                    <a:pt x="305859" y="2330438"/>
                    <a:pt x="305859" y="2330438"/>
                    <a:pt x="309563" y="2330438"/>
                  </a:cubicBezTo>
                  <a:cubicBezTo>
                    <a:pt x="309563" y="2330438"/>
                    <a:pt x="309563" y="2330438"/>
                    <a:pt x="309563" y="2341551"/>
                  </a:cubicBezTo>
                  <a:cubicBezTo>
                    <a:pt x="309563" y="2341551"/>
                    <a:pt x="309563" y="2341551"/>
                    <a:pt x="302154" y="2341551"/>
                  </a:cubicBezTo>
                  <a:cubicBezTo>
                    <a:pt x="302154" y="2337847"/>
                    <a:pt x="298450" y="2330438"/>
                    <a:pt x="305859" y="2330438"/>
                  </a:cubicBezTo>
                  <a:close/>
                  <a:moveTo>
                    <a:pt x="0" y="2251063"/>
                  </a:moveTo>
                  <a:cubicBezTo>
                    <a:pt x="56604" y="2254803"/>
                    <a:pt x="120754" y="2284719"/>
                    <a:pt x="184905" y="2292198"/>
                  </a:cubicBezTo>
                  <a:cubicBezTo>
                    <a:pt x="200000" y="2310895"/>
                    <a:pt x="226415" y="2314634"/>
                    <a:pt x="230188" y="2337071"/>
                  </a:cubicBezTo>
                  <a:cubicBezTo>
                    <a:pt x="230188" y="2337071"/>
                    <a:pt x="230188" y="2337071"/>
                    <a:pt x="226415" y="2348289"/>
                  </a:cubicBezTo>
                  <a:cubicBezTo>
                    <a:pt x="139622" y="2277239"/>
                    <a:pt x="64151" y="2385683"/>
                    <a:pt x="0" y="2419338"/>
                  </a:cubicBezTo>
                  <a:cubicBezTo>
                    <a:pt x="0" y="2419338"/>
                    <a:pt x="0" y="2419338"/>
                    <a:pt x="0" y="2389423"/>
                  </a:cubicBezTo>
                  <a:cubicBezTo>
                    <a:pt x="26415" y="2370726"/>
                    <a:pt x="56604" y="2352028"/>
                    <a:pt x="83019" y="2325852"/>
                  </a:cubicBezTo>
                  <a:cubicBezTo>
                    <a:pt x="83019" y="2325852"/>
                    <a:pt x="83019" y="2325852"/>
                    <a:pt x="83019" y="2310895"/>
                  </a:cubicBezTo>
                  <a:cubicBezTo>
                    <a:pt x="52830" y="2299676"/>
                    <a:pt x="26415" y="2307155"/>
                    <a:pt x="0" y="2314634"/>
                  </a:cubicBezTo>
                  <a:cubicBezTo>
                    <a:pt x="0" y="2314634"/>
                    <a:pt x="0" y="2314634"/>
                    <a:pt x="0" y="2251063"/>
                  </a:cubicBezTo>
                  <a:close/>
                  <a:moveTo>
                    <a:pt x="1412141" y="2168520"/>
                  </a:moveTo>
                  <a:cubicBezTo>
                    <a:pt x="1352053" y="2194825"/>
                    <a:pt x="1310742" y="2251193"/>
                    <a:pt x="1254410" y="2277495"/>
                  </a:cubicBezTo>
                  <a:cubicBezTo>
                    <a:pt x="1149256" y="2348894"/>
                    <a:pt x="1010302" y="2243677"/>
                    <a:pt x="923925" y="2330106"/>
                  </a:cubicBezTo>
                  <a:cubicBezTo>
                    <a:pt x="1040346" y="2360169"/>
                    <a:pt x="1160522" y="2401504"/>
                    <a:pt x="1273187" y="2442838"/>
                  </a:cubicBezTo>
                  <a:cubicBezTo>
                    <a:pt x="1299476" y="2465382"/>
                    <a:pt x="1329520" y="2461626"/>
                    <a:pt x="1352053" y="2442838"/>
                  </a:cubicBezTo>
                  <a:cubicBezTo>
                    <a:pt x="1404630" y="2412775"/>
                    <a:pt x="1397119" y="2352653"/>
                    <a:pt x="1400875" y="2300043"/>
                  </a:cubicBezTo>
                  <a:cubicBezTo>
                    <a:pt x="1397119" y="2247434"/>
                    <a:pt x="1427163" y="2209858"/>
                    <a:pt x="1412141" y="2168520"/>
                  </a:cubicBezTo>
                  <a:close/>
                  <a:moveTo>
                    <a:pt x="1563292" y="2163758"/>
                  </a:moveTo>
                  <a:cubicBezTo>
                    <a:pt x="1563292" y="2163758"/>
                    <a:pt x="1563292" y="2163758"/>
                    <a:pt x="1559521" y="2167528"/>
                  </a:cubicBezTo>
                  <a:cubicBezTo>
                    <a:pt x="1559521" y="2261786"/>
                    <a:pt x="1525588" y="2340965"/>
                    <a:pt x="1465263" y="2401288"/>
                  </a:cubicBezTo>
                  <a:cubicBezTo>
                    <a:pt x="1465263" y="2401288"/>
                    <a:pt x="1465263" y="2401288"/>
                    <a:pt x="1491655" y="2405059"/>
                  </a:cubicBezTo>
                  <a:cubicBezTo>
                    <a:pt x="1536899" y="2393749"/>
                    <a:pt x="1578373" y="2363588"/>
                    <a:pt x="1600995" y="2318343"/>
                  </a:cubicBezTo>
                  <a:cubicBezTo>
                    <a:pt x="1616076" y="2265560"/>
                    <a:pt x="1597224" y="2197692"/>
                    <a:pt x="1563292" y="2163758"/>
                  </a:cubicBezTo>
                  <a:close/>
                  <a:moveTo>
                    <a:pt x="1282771" y="2153380"/>
                  </a:moveTo>
                  <a:cubicBezTo>
                    <a:pt x="1259625" y="2155261"/>
                    <a:pt x="1236007" y="2160894"/>
                    <a:pt x="1213333" y="2160894"/>
                  </a:cubicBezTo>
                  <a:cubicBezTo>
                    <a:pt x="1141533" y="2190940"/>
                    <a:pt x="1047059" y="2190940"/>
                    <a:pt x="1001712" y="2266057"/>
                  </a:cubicBezTo>
                  <a:cubicBezTo>
                    <a:pt x="1001712" y="2266057"/>
                    <a:pt x="1001712" y="2266057"/>
                    <a:pt x="1130196" y="2281081"/>
                  </a:cubicBezTo>
                  <a:cubicBezTo>
                    <a:pt x="1220891" y="2292348"/>
                    <a:pt x="1300249" y="2232256"/>
                    <a:pt x="1349375" y="2168406"/>
                  </a:cubicBezTo>
                  <a:cubicBezTo>
                    <a:pt x="1328591" y="2153380"/>
                    <a:pt x="1305917" y="2151503"/>
                    <a:pt x="1282771" y="2153380"/>
                  </a:cubicBezTo>
                  <a:close/>
                  <a:moveTo>
                    <a:pt x="1518920" y="2130418"/>
                  </a:moveTo>
                  <a:cubicBezTo>
                    <a:pt x="1423670" y="2175526"/>
                    <a:pt x="1416050" y="2280768"/>
                    <a:pt x="1423670" y="2378492"/>
                  </a:cubicBezTo>
                  <a:cubicBezTo>
                    <a:pt x="1423670" y="2378492"/>
                    <a:pt x="1423670" y="2378492"/>
                    <a:pt x="1438910" y="2386009"/>
                  </a:cubicBezTo>
                  <a:cubicBezTo>
                    <a:pt x="1530350" y="2333388"/>
                    <a:pt x="1526540" y="2216872"/>
                    <a:pt x="1530350" y="2130418"/>
                  </a:cubicBezTo>
                  <a:cubicBezTo>
                    <a:pt x="1530350" y="2130418"/>
                    <a:pt x="1530350" y="2130418"/>
                    <a:pt x="1518920" y="2130418"/>
                  </a:cubicBezTo>
                  <a:close/>
                  <a:moveTo>
                    <a:pt x="1209048" y="2112477"/>
                  </a:moveTo>
                  <a:cubicBezTo>
                    <a:pt x="1149391" y="2113713"/>
                    <a:pt x="1087604" y="2131342"/>
                    <a:pt x="1062037" y="2176459"/>
                  </a:cubicBezTo>
                  <a:cubicBezTo>
                    <a:pt x="1122641" y="2161418"/>
                    <a:pt x="1209758" y="2138858"/>
                    <a:pt x="1277937" y="2123817"/>
                  </a:cubicBezTo>
                  <a:cubicBezTo>
                    <a:pt x="1274149" y="2120058"/>
                    <a:pt x="1274149" y="2112538"/>
                    <a:pt x="1266574" y="2116296"/>
                  </a:cubicBezTo>
                  <a:cubicBezTo>
                    <a:pt x="1248582" y="2113479"/>
                    <a:pt x="1228933" y="2112071"/>
                    <a:pt x="1209048" y="2112477"/>
                  </a:cubicBezTo>
                  <a:close/>
                  <a:moveTo>
                    <a:pt x="0" y="1965313"/>
                  </a:moveTo>
                  <a:cubicBezTo>
                    <a:pt x="15109" y="1980372"/>
                    <a:pt x="30218" y="1995431"/>
                    <a:pt x="45326" y="2014254"/>
                  </a:cubicBezTo>
                  <a:cubicBezTo>
                    <a:pt x="45326" y="2014254"/>
                    <a:pt x="45326" y="2014254"/>
                    <a:pt x="109538" y="2206251"/>
                  </a:cubicBezTo>
                  <a:cubicBezTo>
                    <a:pt x="109538" y="2206251"/>
                    <a:pt x="109538" y="2206251"/>
                    <a:pt x="101984" y="2221309"/>
                  </a:cubicBezTo>
                  <a:cubicBezTo>
                    <a:pt x="71766" y="2228839"/>
                    <a:pt x="30218" y="2228839"/>
                    <a:pt x="0" y="2228839"/>
                  </a:cubicBezTo>
                  <a:cubicBezTo>
                    <a:pt x="0" y="2228839"/>
                    <a:pt x="0" y="2228839"/>
                    <a:pt x="0" y="2202486"/>
                  </a:cubicBezTo>
                  <a:cubicBezTo>
                    <a:pt x="15109" y="2202486"/>
                    <a:pt x="37772" y="2198722"/>
                    <a:pt x="52881" y="2191192"/>
                  </a:cubicBezTo>
                  <a:cubicBezTo>
                    <a:pt x="30218" y="2187427"/>
                    <a:pt x="15109" y="2176133"/>
                    <a:pt x="0" y="2172369"/>
                  </a:cubicBezTo>
                  <a:cubicBezTo>
                    <a:pt x="0" y="2172369"/>
                    <a:pt x="0" y="2172369"/>
                    <a:pt x="0" y="2146016"/>
                  </a:cubicBezTo>
                  <a:cubicBezTo>
                    <a:pt x="18886" y="2149781"/>
                    <a:pt x="37772" y="2153545"/>
                    <a:pt x="56658" y="2153545"/>
                  </a:cubicBezTo>
                  <a:cubicBezTo>
                    <a:pt x="49103" y="2100840"/>
                    <a:pt x="26440" y="2048136"/>
                    <a:pt x="0" y="2006725"/>
                  </a:cubicBezTo>
                  <a:cubicBezTo>
                    <a:pt x="0" y="2006725"/>
                    <a:pt x="0" y="2006725"/>
                    <a:pt x="0" y="1965313"/>
                  </a:cubicBezTo>
                  <a:close/>
                  <a:moveTo>
                    <a:pt x="1179046" y="1814511"/>
                  </a:moveTo>
                  <a:cubicBezTo>
                    <a:pt x="1099820" y="1833336"/>
                    <a:pt x="1024367" y="1852156"/>
                    <a:pt x="971550" y="1912392"/>
                  </a:cubicBezTo>
                  <a:cubicBezTo>
                    <a:pt x="971550" y="1912392"/>
                    <a:pt x="971550" y="1912392"/>
                    <a:pt x="1031912" y="1923686"/>
                  </a:cubicBezTo>
                  <a:cubicBezTo>
                    <a:pt x="1130001" y="1946276"/>
                    <a:pt x="1228090" y="1901099"/>
                    <a:pt x="1292225" y="1829568"/>
                  </a:cubicBezTo>
                  <a:cubicBezTo>
                    <a:pt x="1292225" y="1829568"/>
                    <a:pt x="1292225" y="1829568"/>
                    <a:pt x="1292225" y="1814511"/>
                  </a:cubicBezTo>
                  <a:cubicBezTo>
                    <a:pt x="1292225" y="1814511"/>
                    <a:pt x="1292225" y="1814511"/>
                    <a:pt x="1179046" y="1814511"/>
                  </a:cubicBezTo>
                  <a:close/>
                  <a:moveTo>
                    <a:pt x="1154473" y="1752952"/>
                  </a:moveTo>
                  <a:cubicBezTo>
                    <a:pt x="1129407" y="1751541"/>
                    <a:pt x="1103868" y="1754363"/>
                    <a:pt x="1077383" y="1754363"/>
                  </a:cubicBezTo>
                  <a:cubicBezTo>
                    <a:pt x="1054682" y="1780701"/>
                    <a:pt x="1005496" y="1803280"/>
                    <a:pt x="1001712" y="1844674"/>
                  </a:cubicBezTo>
                  <a:cubicBezTo>
                    <a:pt x="1001712" y="1844674"/>
                    <a:pt x="1001712" y="1844674"/>
                    <a:pt x="1115219" y="1803280"/>
                  </a:cubicBezTo>
                  <a:cubicBezTo>
                    <a:pt x="1149271" y="1791990"/>
                    <a:pt x="1198457" y="1795753"/>
                    <a:pt x="1228725" y="1776938"/>
                  </a:cubicBezTo>
                  <a:cubicBezTo>
                    <a:pt x="1204132" y="1760007"/>
                    <a:pt x="1179539" y="1754363"/>
                    <a:pt x="1154473" y="1752952"/>
                  </a:cubicBezTo>
                  <a:close/>
                  <a:moveTo>
                    <a:pt x="449262" y="1731957"/>
                  </a:moveTo>
                  <a:cubicBezTo>
                    <a:pt x="486745" y="1837878"/>
                    <a:pt x="606689" y="1909756"/>
                    <a:pt x="719137" y="1898407"/>
                  </a:cubicBezTo>
                  <a:cubicBezTo>
                    <a:pt x="666661" y="1803833"/>
                    <a:pt x="546717" y="1762221"/>
                    <a:pt x="449262" y="1731957"/>
                  </a:cubicBezTo>
                  <a:close/>
                  <a:moveTo>
                    <a:pt x="470973" y="1680529"/>
                  </a:moveTo>
                  <a:cubicBezTo>
                    <a:pt x="453876" y="1681645"/>
                    <a:pt x="437368" y="1685869"/>
                    <a:pt x="422275" y="1694319"/>
                  </a:cubicBezTo>
                  <a:cubicBezTo>
                    <a:pt x="509058" y="1731878"/>
                    <a:pt x="607161" y="1758170"/>
                    <a:pt x="678852" y="1814506"/>
                  </a:cubicBezTo>
                  <a:cubicBezTo>
                    <a:pt x="678852" y="1814506"/>
                    <a:pt x="678852" y="1814506"/>
                    <a:pt x="682625" y="1810750"/>
                  </a:cubicBezTo>
                  <a:cubicBezTo>
                    <a:pt x="678852" y="1765679"/>
                    <a:pt x="652440" y="1750656"/>
                    <a:pt x="618481" y="1724365"/>
                  </a:cubicBezTo>
                  <a:cubicBezTo>
                    <a:pt x="578862" y="1701833"/>
                    <a:pt x="522265" y="1677184"/>
                    <a:pt x="470973" y="1680529"/>
                  </a:cubicBezTo>
                  <a:close/>
                  <a:moveTo>
                    <a:pt x="619726" y="1474526"/>
                  </a:moveTo>
                  <a:cubicBezTo>
                    <a:pt x="600961" y="1473352"/>
                    <a:pt x="582020" y="1474291"/>
                    <a:pt x="563432" y="1477109"/>
                  </a:cubicBezTo>
                  <a:cubicBezTo>
                    <a:pt x="526256" y="1482744"/>
                    <a:pt x="490492" y="1495895"/>
                    <a:pt x="460375" y="1514680"/>
                  </a:cubicBezTo>
                  <a:cubicBezTo>
                    <a:pt x="550726" y="1514680"/>
                    <a:pt x="633549" y="1574794"/>
                    <a:pt x="723900" y="1525951"/>
                  </a:cubicBezTo>
                  <a:cubicBezTo>
                    <a:pt x="720135" y="1499653"/>
                    <a:pt x="690018" y="1495895"/>
                    <a:pt x="674960" y="1484623"/>
                  </a:cubicBezTo>
                  <a:cubicBezTo>
                    <a:pt x="657078" y="1478988"/>
                    <a:pt x="638490" y="1475700"/>
                    <a:pt x="619726" y="1474526"/>
                  </a:cubicBezTo>
                  <a:close/>
                  <a:moveTo>
                    <a:pt x="1198562" y="1465260"/>
                  </a:moveTo>
                  <a:cubicBezTo>
                    <a:pt x="1141644" y="1465260"/>
                    <a:pt x="1073343" y="1499127"/>
                    <a:pt x="1042987" y="1555572"/>
                  </a:cubicBezTo>
                  <a:cubicBezTo>
                    <a:pt x="1073343" y="1563098"/>
                    <a:pt x="1107494" y="1566861"/>
                    <a:pt x="1137850" y="1555572"/>
                  </a:cubicBezTo>
                  <a:cubicBezTo>
                    <a:pt x="1175795" y="1540520"/>
                    <a:pt x="1194768" y="1499127"/>
                    <a:pt x="1198562" y="1465260"/>
                  </a:cubicBezTo>
                  <a:close/>
                  <a:moveTo>
                    <a:pt x="1258135" y="1462667"/>
                  </a:moveTo>
                  <a:cubicBezTo>
                    <a:pt x="1228056" y="1458912"/>
                    <a:pt x="1224296" y="1492725"/>
                    <a:pt x="1216777" y="1503996"/>
                  </a:cubicBezTo>
                  <a:cubicBezTo>
                    <a:pt x="1186698" y="1646765"/>
                    <a:pt x="987425" y="1522781"/>
                    <a:pt x="968625" y="1665550"/>
                  </a:cubicBezTo>
                  <a:cubicBezTo>
                    <a:pt x="942306" y="1740693"/>
                    <a:pt x="931027" y="1830864"/>
                    <a:pt x="915987" y="1909762"/>
                  </a:cubicBezTo>
                  <a:cubicBezTo>
                    <a:pt x="915987" y="1909762"/>
                    <a:pt x="915987" y="1909762"/>
                    <a:pt x="927267" y="1902246"/>
                  </a:cubicBezTo>
                  <a:cubicBezTo>
                    <a:pt x="979905" y="1842132"/>
                    <a:pt x="1017504" y="1729421"/>
                    <a:pt x="1115260" y="1725666"/>
                  </a:cubicBezTo>
                  <a:cubicBezTo>
                    <a:pt x="1197977" y="1725666"/>
                    <a:pt x="1273175" y="1774506"/>
                    <a:pt x="1340852" y="1797048"/>
                  </a:cubicBezTo>
                  <a:cubicBezTo>
                    <a:pt x="1340852" y="1797048"/>
                    <a:pt x="1340852" y="1797048"/>
                    <a:pt x="1344612" y="1774506"/>
                  </a:cubicBezTo>
                  <a:cubicBezTo>
                    <a:pt x="1322053" y="1665550"/>
                    <a:pt x="1329573" y="1552838"/>
                    <a:pt x="1258135" y="1462667"/>
                  </a:cubicBezTo>
                  <a:close/>
                  <a:moveTo>
                    <a:pt x="1138252" y="1407398"/>
                  </a:moveTo>
                  <a:cubicBezTo>
                    <a:pt x="1120945" y="1405518"/>
                    <a:pt x="1102236" y="1407398"/>
                    <a:pt x="1085397" y="1409276"/>
                  </a:cubicBezTo>
                  <a:cubicBezTo>
                    <a:pt x="1085397" y="1409276"/>
                    <a:pt x="1085397" y="1409276"/>
                    <a:pt x="1047977" y="1443089"/>
                  </a:cubicBezTo>
                  <a:cubicBezTo>
                    <a:pt x="1040493" y="1461875"/>
                    <a:pt x="1025525" y="1491931"/>
                    <a:pt x="1040493" y="1514475"/>
                  </a:cubicBezTo>
                  <a:cubicBezTo>
                    <a:pt x="1040493" y="1514475"/>
                    <a:pt x="1040493" y="1514475"/>
                    <a:pt x="1182688" y="1428061"/>
                  </a:cubicBezTo>
                  <a:cubicBezTo>
                    <a:pt x="1171462" y="1414911"/>
                    <a:pt x="1155559" y="1409276"/>
                    <a:pt x="1138252" y="1407398"/>
                  </a:cubicBezTo>
                  <a:close/>
                  <a:moveTo>
                    <a:pt x="599052" y="1401859"/>
                  </a:moveTo>
                  <a:cubicBezTo>
                    <a:pt x="577312" y="1399519"/>
                    <a:pt x="553683" y="1400455"/>
                    <a:pt x="530998" y="1402327"/>
                  </a:cubicBezTo>
                  <a:cubicBezTo>
                    <a:pt x="504533" y="1413568"/>
                    <a:pt x="474287" y="1439794"/>
                    <a:pt x="466725" y="1466017"/>
                  </a:cubicBezTo>
                  <a:cubicBezTo>
                    <a:pt x="530998" y="1473510"/>
                    <a:pt x="583929" y="1436046"/>
                    <a:pt x="648202" y="1458524"/>
                  </a:cubicBezTo>
                  <a:cubicBezTo>
                    <a:pt x="686009" y="1458524"/>
                    <a:pt x="720036" y="1492244"/>
                    <a:pt x="754063" y="1488497"/>
                  </a:cubicBezTo>
                  <a:cubicBezTo>
                    <a:pt x="754063" y="1488497"/>
                    <a:pt x="754063" y="1488497"/>
                    <a:pt x="731378" y="1451032"/>
                  </a:cubicBezTo>
                  <a:cubicBezTo>
                    <a:pt x="704913" y="1443539"/>
                    <a:pt x="689790" y="1402327"/>
                    <a:pt x="655763" y="1421060"/>
                  </a:cubicBezTo>
                  <a:cubicBezTo>
                    <a:pt x="640640" y="1409821"/>
                    <a:pt x="620791" y="1404201"/>
                    <a:pt x="599052" y="1401859"/>
                  </a:cubicBezTo>
                  <a:close/>
                  <a:moveTo>
                    <a:pt x="42069" y="1349938"/>
                  </a:moveTo>
                  <a:cubicBezTo>
                    <a:pt x="26988" y="1379910"/>
                    <a:pt x="-3175" y="1402389"/>
                    <a:pt x="8136" y="1439854"/>
                  </a:cubicBezTo>
                  <a:cubicBezTo>
                    <a:pt x="57150" y="1544756"/>
                    <a:pt x="117475" y="1698362"/>
                    <a:pt x="264518" y="1720841"/>
                  </a:cubicBezTo>
                  <a:cubicBezTo>
                    <a:pt x="268288" y="1713348"/>
                    <a:pt x="264518" y="1698362"/>
                    <a:pt x="260748" y="1694616"/>
                  </a:cubicBezTo>
                  <a:cubicBezTo>
                    <a:pt x="192882" y="1585967"/>
                    <a:pt x="121246" y="1488558"/>
                    <a:pt x="91083" y="1364924"/>
                  </a:cubicBezTo>
                  <a:cubicBezTo>
                    <a:pt x="79772" y="1346191"/>
                    <a:pt x="57150" y="1349938"/>
                    <a:pt x="42069" y="1349938"/>
                  </a:cubicBezTo>
                  <a:close/>
                  <a:moveTo>
                    <a:pt x="188963" y="1296980"/>
                  </a:moveTo>
                  <a:cubicBezTo>
                    <a:pt x="188963" y="1296980"/>
                    <a:pt x="188963" y="1296980"/>
                    <a:pt x="121380" y="1345799"/>
                  </a:cubicBezTo>
                  <a:cubicBezTo>
                    <a:pt x="106362" y="1409640"/>
                    <a:pt x="155172" y="1465971"/>
                    <a:pt x="177699" y="1522302"/>
                  </a:cubicBezTo>
                  <a:cubicBezTo>
                    <a:pt x="207736" y="1563611"/>
                    <a:pt x="230263" y="1616187"/>
                    <a:pt x="267809" y="1646230"/>
                  </a:cubicBezTo>
                  <a:cubicBezTo>
                    <a:pt x="312864" y="1578633"/>
                    <a:pt x="342900" y="1488503"/>
                    <a:pt x="301600" y="1413396"/>
                  </a:cubicBezTo>
                  <a:cubicBezTo>
                    <a:pt x="271563" y="1368331"/>
                    <a:pt x="256545" y="1304491"/>
                    <a:pt x="188963" y="1296980"/>
                  </a:cubicBezTo>
                  <a:close/>
                  <a:moveTo>
                    <a:pt x="791809" y="1262061"/>
                  </a:moveTo>
                  <a:cubicBezTo>
                    <a:pt x="776710" y="1277142"/>
                    <a:pt x="754062" y="1269602"/>
                    <a:pt x="754062" y="1292223"/>
                  </a:cubicBezTo>
                  <a:cubicBezTo>
                    <a:pt x="780485" y="1314844"/>
                    <a:pt x="814458" y="1333695"/>
                    <a:pt x="848430" y="1360088"/>
                  </a:cubicBezTo>
                  <a:cubicBezTo>
                    <a:pt x="878628" y="1371400"/>
                    <a:pt x="893727" y="1409102"/>
                    <a:pt x="920150" y="1412873"/>
                  </a:cubicBezTo>
                  <a:cubicBezTo>
                    <a:pt x="923925" y="1375170"/>
                    <a:pt x="920150" y="1341237"/>
                    <a:pt x="893727" y="1314844"/>
                  </a:cubicBezTo>
                  <a:cubicBezTo>
                    <a:pt x="867304" y="1288454"/>
                    <a:pt x="829557" y="1269602"/>
                    <a:pt x="791809" y="1262061"/>
                  </a:cubicBezTo>
                  <a:close/>
                  <a:moveTo>
                    <a:pt x="543318" y="1131882"/>
                  </a:moveTo>
                  <a:cubicBezTo>
                    <a:pt x="430145" y="1158189"/>
                    <a:pt x="332061" y="1218319"/>
                    <a:pt x="207570" y="1214561"/>
                  </a:cubicBezTo>
                  <a:cubicBezTo>
                    <a:pt x="207570" y="1214561"/>
                    <a:pt x="207570" y="1214561"/>
                    <a:pt x="200025" y="1270933"/>
                  </a:cubicBezTo>
                  <a:cubicBezTo>
                    <a:pt x="233977" y="1297242"/>
                    <a:pt x="271702" y="1300999"/>
                    <a:pt x="309426" y="1316029"/>
                  </a:cubicBezTo>
                  <a:cubicBezTo>
                    <a:pt x="384875" y="1308514"/>
                    <a:pt x="467869" y="1285965"/>
                    <a:pt x="509366" y="1214561"/>
                  </a:cubicBezTo>
                  <a:cubicBezTo>
                    <a:pt x="524456" y="1184496"/>
                    <a:pt x="550863" y="1158189"/>
                    <a:pt x="543318" y="1131882"/>
                  </a:cubicBezTo>
                  <a:close/>
                  <a:moveTo>
                    <a:pt x="82225" y="1089471"/>
                  </a:moveTo>
                  <a:cubicBezTo>
                    <a:pt x="77066" y="1091740"/>
                    <a:pt x="73313" y="1095368"/>
                    <a:pt x="71437" y="1097182"/>
                  </a:cubicBezTo>
                  <a:cubicBezTo>
                    <a:pt x="71437" y="1097182"/>
                    <a:pt x="71437" y="1097182"/>
                    <a:pt x="108960" y="1108067"/>
                  </a:cubicBezTo>
                  <a:cubicBezTo>
                    <a:pt x="112712" y="1104439"/>
                    <a:pt x="112712" y="1093554"/>
                    <a:pt x="101455" y="1089925"/>
                  </a:cubicBezTo>
                  <a:cubicBezTo>
                    <a:pt x="93951" y="1086297"/>
                    <a:pt x="87384" y="1087204"/>
                    <a:pt x="82225" y="1089471"/>
                  </a:cubicBezTo>
                  <a:close/>
                  <a:moveTo>
                    <a:pt x="335843" y="1004908"/>
                  </a:moveTo>
                  <a:cubicBezTo>
                    <a:pt x="318387" y="1003972"/>
                    <a:pt x="300754" y="1005843"/>
                    <a:pt x="282886" y="1011456"/>
                  </a:cubicBezTo>
                  <a:cubicBezTo>
                    <a:pt x="245269" y="1030166"/>
                    <a:pt x="218937" y="1078814"/>
                    <a:pt x="177559" y="1090040"/>
                  </a:cubicBezTo>
                  <a:cubicBezTo>
                    <a:pt x="158750" y="1123718"/>
                    <a:pt x="188844" y="1161137"/>
                    <a:pt x="215175" y="1179848"/>
                  </a:cubicBezTo>
                  <a:cubicBezTo>
                    <a:pt x="309218" y="1198556"/>
                    <a:pt x="414545" y="1157396"/>
                    <a:pt x="501063" y="1108749"/>
                  </a:cubicBezTo>
                  <a:cubicBezTo>
                    <a:pt x="504825" y="1093781"/>
                    <a:pt x="497302" y="1078814"/>
                    <a:pt x="489778" y="1063846"/>
                  </a:cubicBezTo>
                  <a:cubicBezTo>
                    <a:pt x="438996" y="1035779"/>
                    <a:pt x="388213" y="1007714"/>
                    <a:pt x="335843" y="1004908"/>
                  </a:cubicBezTo>
                  <a:close/>
                  <a:moveTo>
                    <a:pt x="584975" y="898516"/>
                  </a:moveTo>
                  <a:cubicBezTo>
                    <a:pt x="543552" y="969911"/>
                    <a:pt x="468238" y="966154"/>
                    <a:pt x="407987" y="984942"/>
                  </a:cubicBezTo>
                  <a:cubicBezTo>
                    <a:pt x="407987" y="984942"/>
                    <a:pt x="407987" y="984942"/>
                    <a:pt x="407987" y="992457"/>
                  </a:cubicBezTo>
                  <a:cubicBezTo>
                    <a:pt x="453175" y="1018761"/>
                    <a:pt x="505895" y="1045064"/>
                    <a:pt x="536021" y="1093916"/>
                  </a:cubicBezTo>
                  <a:cubicBezTo>
                    <a:pt x="558615" y="1090158"/>
                    <a:pt x="588741" y="1082643"/>
                    <a:pt x="607569" y="1101432"/>
                  </a:cubicBezTo>
                  <a:cubicBezTo>
                    <a:pt x="566146" y="1139008"/>
                    <a:pt x="547318" y="1191615"/>
                    <a:pt x="532255" y="1240464"/>
                  </a:cubicBezTo>
                  <a:cubicBezTo>
                    <a:pt x="532255" y="1240464"/>
                    <a:pt x="532255" y="1240464"/>
                    <a:pt x="713009" y="1270525"/>
                  </a:cubicBezTo>
                  <a:cubicBezTo>
                    <a:pt x="713009" y="1270525"/>
                    <a:pt x="713009" y="1270525"/>
                    <a:pt x="739368" y="1263010"/>
                  </a:cubicBezTo>
                  <a:cubicBezTo>
                    <a:pt x="792088" y="1244222"/>
                    <a:pt x="848574" y="1240464"/>
                    <a:pt x="886231" y="1281796"/>
                  </a:cubicBezTo>
                  <a:cubicBezTo>
                    <a:pt x="961545" y="1323131"/>
                    <a:pt x="942716" y="1409557"/>
                    <a:pt x="938950" y="1477195"/>
                  </a:cubicBezTo>
                  <a:cubicBezTo>
                    <a:pt x="938950" y="1477195"/>
                    <a:pt x="938950" y="1477195"/>
                    <a:pt x="957779" y="1604954"/>
                  </a:cubicBezTo>
                  <a:cubicBezTo>
                    <a:pt x="1029327" y="1552348"/>
                    <a:pt x="984139" y="1435861"/>
                    <a:pt x="1074516" y="1394527"/>
                  </a:cubicBezTo>
                  <a:cubicBezTo>
                    <a:pt x="1119704" y="1356950"/>
                    <a:pt x="1168658" y="1394527"/>
                    <a:pt x="1213846" y="1413315"/>
                  </a:cubicBezTo>
                  <a:cubicBezTo>
                    <a:pt x="1213846" y="1413315"/>
                    <a:pt x="1213846" y="1413315"/>
                    <a:pt x="1217612" y="1405800"/>
                  </a:cubicBezTo>
                  <a:cubicBezTo>
                    <a:pt x="1123470" y="1266769"/>
                    <a:pt x="950248" y="1199130"/>
                    <a:pt x="777025" y="1210403"/>
                  </a:cubicBezTo>
                  <a:cubicBezTo>
                    <a:pt x="724306" y="1206645"/>
                    <a:pt x="686649" y="1240464"/>
                    <a:pt x="641460" y="1225435"/>
                  </a:cubicBezTo>
                  <a:cubicBezTo>
                    <a:pt x="637695" y="1214162"/>
                    <a:pt x="641460" y="1202888"/>
                    <a:pt x="648992" y="1191615"/>
                  </a:cubicBezTo>
                  <a:cubicBezTo>
                    <a:pt x="633929" y="1093916"/>
                    <a:pt x="637695" y="984942"/>
                    <a:pt x="584975" y="898516"/>
                  </a:cubicBezTo>
                  <a:close/>
                  <a:moveTo>
                    <a:pt x="564998" y="849305"/>
                  </a:moveTo>
                  <a:cubicBezTo>
                    <a:pt x="489897" y="856883"/>
                    <a:pt x="422306" y="898568"/>
                    <a:pt x="381000" y="947832"/>
                  </a:cubicBezTo>
                  <a:cubicBezTo>
                    <a:pt x="433571" y="966779"/>
                    <a:pt x="493652" y="940253"/>
                    <a:pt x="538712" y="913726"/>
                  </a:cubicBezTo>
                  <a:cubicBezTo>
                    <a:pt x="549978" y="898568"/>
                    <a:pt x="576263" y="868252"/>
                    <a:pt x="564998" y="849305"/>
                  </a:cubicBezTo>
                  <a:close/>
                  <a:moveTo>
                    <a:pt x="475909" y="818348"/>
                  </a:moveTo>
                  <a:cubicBezTo>
                    <a:pt x="462680" y="819274"/>
                    <a:pt x="448506" y="822052"/>
                    <a:pt x="433387" y="823904"/>
                  </a:cubicBezTo>
                  <a:cubicBezTo>
                    <a:pt x="391810" y="838721"/>
                    <a:pt x="369131" y="872058"/>
                    <a:pt x="354012" y="912805"/>
                  </a:cubicBezTo>
                  <a:cubicBezTo>
                    <a:pt x="410709" y="886875"/>
                    <a:pt x="459845" y="853537"/>
                    <a:pt x="512762" y="831312"/>
                  </a:cubicBezTo>
                  <a:cubicBezTo>
                    <a:pt x="512762" y="831312"/>
                    <a:pt x="512762" y="831312"/>
                    <a:pt x="512762" y="823904"/>
                  </a:cubicBezTo>
                  <a:cubicBezTo>
                    <a:pt x="501423" y="818348"/>
                    <a:pt x="489139" y="817422"/>
                    <a:pt x="475909" y="818348"/>
                  </a:cubicBezTo>
                  <a:close/>
                  <a:moveTo>
                    <a:pt x="256190" y="687379"/>
                  </a:moveTo>
                  <a:cubicBezTo>
                    <a:pt x="181194" y="751378"/>
                    <a:pt x="128697" y="845495"/>
                    <a:pt x="113698" y="939611"/>
                  </a:cubicBezTo>
                  <a:cubicBezTo>
                    <a:pt x="124947" y="981022"/>
                    <a:pt x="76200" y="1063846"/>
                    <a:pt x="147446" y="1082669"/>
                  </a:cubicBezTo>
                  <a:cubicBezTo>
                    <a:pt x="256190" y="1052551"/>
                    <a:pt x="282439" y="928317"/>
                    <a:pt x="293688" y="822907"/>
                  </a:cubicBezTo>
                  <a:cubicBezTo>
                    <a:pt x="282439" y="777731"/>
                    <a:pt x="289938" y="717497"/>
                    <a:pt x="256190" y="687379"/>
                  </a:cubicBezTo>
                  <a:close/>
                  <a:moveTo>
                    <a:pt x="203200" y="681029"/>
                  </a:moveTo>
                  <a:cubicBezTo>
                    <a:pt x="158173" y="692304"/>
                    <a:pt x="120650" y="733644"/>
                    <a:pt x="86880" y="767467"/>
                  </a:cubicBezTo>
                  <a:cubicBezTo>
                    <a:pt x="86880" y="767467"/>
                    <a:pt x="86880" y="767467"/>
                    <a:pt x="45605" y="831356"/>
                  </a:cubicBezTo>
                  <a:cubicBezTo>
                    <a:pt x="41852" y="906519"/>
                    <a:pt x="38100" y="992957"/>
                    <a:pt x="75623" y="1049331"/>
                  </a:cubicBezTo>
                  <a:cubicBezTo>
                    <a:pt x="75623" y="1049331"/>
                    <a:pt x="75623" y="1049331"/>
                    <a:pt x="83127" y="1045574"/>
                  </a:cubicBezTo>
                  <a:cubicBezTo>
                    <a:pt x="83127" y="910277"/>
                    <a:pt x="139411" y="790016"/>
                    <a:pt x="203200" y="681029"/>
                  </a:cubicBezTo>
                  <a:close/>
                  <a:moveTo>
                    <a:pt x="253100" y="428617"/>
                  </a:moveTo>
                  <a:cubicBezTo>
                    <a:pt x="181716" y="469917"/>
                    <a:pt x="170444" y="556272"/>
                    <a:pt x="166687" y="623855"/>
                  </a:cubicBezTo>
                  <a:cubicBezTo>
                    <a:pt x="166687" y="646382"/>
                    <a:pt x="181716" y="665155"/>
                    <a:pt x="200501" y="650137"/>
                  </a:cubicBezTo>
                  <a:cubicBezTo>
                    <a:pt x="268129" y="612591"/>
                    <a:pt x="279400" y="537499"/>
                    <a:pt x="279400" y="466163"/>
                  </a:cubicBezTo>
                  <a:cubicBezTo>
                    <a:pt x="271886" y="454899"/>
                    <a:pt x="271886" y="428617"/>
                    <a:pt x="253100" y="428617"/>
                  </a:cubicBezTo>
                  <a:close/>
                  <a:moveTo>
                    <a:pt x="207839" y="382349"/>
                  </a:moveTo>
                  <a:cubicBezTo>
                    <a:pt x="196999" y="384703"/>
                    <a:pt x="186631" y="389411"/>
                    <a:pt x="177205" y="395060"/>
                  </a:cubicBezTo>
                  <a:cubicBezTo>
                    <a:pt x="124420" y="436491"/>
                    <a:pt x="120650" y="508053"/>
                    <a:pt x="131961" y="568316"/>
                  </a:cubicBezTo>
                  <a:cubicBezTo>
                    <a:pt x="162124" y="557017"/>
                    <a:pt x="150813" y="508053"/>
                    <a:pt x="177205" y="481688"/>
                  </a:cubicBezTo>
                  <a:cubicBezTo>
                    <a:pt x="188516" y="444024"/>
                    <a:pt x="237530" y="421425"/>
                    <a:pt x="241300" y="383761"/>
                  </a:cubicBezTo>
                  <a:cubicBezTo>
                    <a:pt x="229989" y="379995"/>
                    <a:pt x="218678" y="379995"/>
                    <a:pt x="207839" y="382349"/>
                  </a:cubicBezTo>
                  <a:close/>
                  <a:moveTo>
                    <a:pt x="0" y="312726"/>
                  </a:moveTo>
                  <a:cubicBezTo>
                    <a:pt x="18823" y="312726"/>
                    <a:pt x="37647" y="316486"/>
                    <a:pt x="56470" y="324006"/>
                  </a:cubicBezTo>
                  <a:cubicBezTo>
                    <a:pt x="86587" y="324006"/>
                    <a:pt x="124234" y="331525"/>
                    <a:pt x="131763" y="350325"/>
                  </a:cubicBezTo>
                  <a:cubicBezTo>
                    <a:pt x="105411" y="421763"/>
                    <a:pt x="56470" y="481921"/>
                    <a:pt x="0" y="527039"/>
                  </a:cubicBezTo>
                  <a:cubicBezTo>
                    <a:pt x="0" y="527039"/>
                    <a:pt x="0" y="527039"/>
                    <a:pt x="0" y="493200"/>
                  </a:cubicBezTo>
                  <a:cubicBezTo>
                    <a:pt x="41411" y="459361"/>
                    <a:pt x="79058" y="425522"/>
                    <a:pt x="79058" y="372884"/>
                  </a:cubicBezTo>
                  <a:cubicBezTo>
                    <a:pt x="48941" y="376644"/>
                    <a:pt x="22588" y="384164"/>
                    <a:pt x="0" y="391684"/>
                  </a:cubicBezTo>
                  <a:cubicBezTo>
                    <a:pt x="0" y="391684"/>
                    <a:pt x="0" y="391684"/>
                    <a:pt x="0" y="372884"/>
                  </a:cubicBezTo>
                  <a:cubicBezTo>
                    <a:pt x="7529" y="369124"/>
                    <a:pt x="18823" y="365364"/>
                    <a:pt x="26353" y="354085"/>
                  </a:cubicBezTo>
                  <a:cubicBezTo>
                    <a:pt x="26353" y="354085"/>
                    <a:pt x="26353" y="354085"/>
                    <a:pt x="30117" y="342805"/>
                  </a:cubicBezTo>
                  <a:cubicBezTo>
                    <a:pt x="18823" y="335285"/>
                    <a:pt x="11294" y="335285"/>
                    <a:pt x="0" y="335285"/>
                  </a:cubicBezTo>
                  <a:cubicBezTo>
                    <a:pt x="0" y="335285"/>
                    <a:pt x="0" y="335285"/>
                    <a:pt x="0" y="312726"/>
                  </a:cubicBezTo>
                  <a:close/>
                  <a:moveTo>
                    <a:pt x="776" y="217938"/>
                  </a:moveTo>
                  <a:cubicBezTo>
                    <a:pt x="170247" y="259271"/>
                    <a:pt x="339718" y="345695"/>
                    <a:pt x="430102" y="511027"/>
                  </a:cubicBezTo>
                  <a:cubicBezTo>
                    <a:pt x="460231" y="552360"/>
                    <a:pt x="494125" y="601209"/>
                    <a:pt x="505423" y="650057"/>
                  </a:cubicBezTo>
                  <a:cubicBezTo>
                    <a:pt x="437634" y="571148"/>
                    <a:pt x="388676" y="465936"/>
                    <a:pt x="305824" y="398300"/>
                  </a:cubicBezTo>
                  <a:cubicBezTo>
                    <a:pt x="268164" y="417088"/>
                    <a:pt x="305824" y="454664"/>
                    <a:pt x="305824" y="480967"/>
                  </a:cubicBezTo>
                  <a:cubicBezTo>
                    <a:pt x="302058" y="529815"/>
                    <a:pt x="283228" y="574906"/>
                    <a:pt x="275696" y="619996"/>
                  </a:cubicBezTo>
                  <a:cubicBezTo>
                    <a:pt x="302058" y="608724"/>
                    <a:pt x="332186" y="582421"/>
                    <a:pt x="362314" y="593694"/>
                  </a:cubicBezTo>
                  <a:cubicBezTo>
                    <a:pt x="407506" y="631269"/>
                    <a:pt x="335952" y="650057"/>
                    <a:pt x="324654" y="676360"/>
                  </a:cubicBezTo>
                  <a:cubicBezTo>
                    <a:pt x="283228" y="743996"/>
                    <a:pt x="320888" y="830420"/>
                    <a:pt x="320888" y="901813"/>
                  </a:cubicBezTo>
                  <a:cubicBezTo>
                    <a:pt x="351016" y="867995"/>
                    <a:pt x="381144" y="811632"/>
                    <a:pt x="433868" y="804117"/>
                  </a:cubicBezTo>
                  <a:cubicBezTo>
                    <a:pt x="475295" y="796602"/>
                    <a:pt x="512955" y="796602"/>
                    <a:pt x="550615" y="792844"/>
                  </a:cubicBezTo>
                  <a:cubicBezTo>
                    <a:pt x="558147" y="751511"/>
                    <a:pt x="520487" y="710178"/>
                    <a:pt x="509189" y="665087"/>
                  </a:cubicBezTo>
                  <a:cubicBezTo>
                    <a:pt x="509189" y="665087"/>
                    <a:pt x="509189" y="665087"/>
                    <a:pt x="528019" y="665087"/>
                  </a:cubicBezTo>
                  <a:cubicBezTo>
                    <a:pt x="614637" y="830420"/>
                    <a:pt x="652297" y="1007024"/>
                    <a:pt x="667361" y="1202423"/>
                  </a:cubicBezTo>
                  <a:cubicBezTo>
                    <a:pt x="693724" y="1209937"/>
                    <a:pt x="735150" y="1191150"/>
                    <a:pt x="765278" y="1187391"/>
                  </a:cubicBezTo>
                  <a:cubicBezTo>
                    <a:pt x="953579" y="1179877"/>
                    <a:pt x="1130582" y="1239998"/>
                    <a:pt x="1243562" y="1386540"/>
                  </a:cubicBezTo>
                  <a:cubicBezTo>
                    <a:pt x="1367841" y="1555630"/>
                    <a:pt x="1371607" y="1796115"/>
                    <a:pt x="1379139" y="1999027"/>
                  </a:cubicBezTo>
                  <a:cubicBezTo>
                    <a:pt x="1379139" y="1999027"/>
                    <a:pt x="1379139" y="1999027"/>
                    <a:pt x="1401735" y="2017813"/>
                  </a:cubicBezTo>
                  <a:cubicBezTo>
                    <a:pt x="1537312" y="2040356"/>
                    <a:pt x="1680421" y="2025328"/>
                    <a:pt x="1789635" y="2115500"/>
                  </a:cubicBezTo>
                  <a:cubicBezTo>
                    <a:pt x="1910148" y="2201927"/>
                    <a:pt x="1955340" y="2344718"/>
                    <a:pt x="1970404" y="2483744"/>
                  </a:cubicBezTo>
                  <a:cubicBezTo>
                    <a:pt x="1962872" y="2694170"/>
                    <a:pt x="2030660" y="2874531"/>
                    <a:pt x="2143641" y="3032343"/>
                  </a:cubicBezTo>
                  <a:cubicBezTo>
                    <a:pt x="2171886" y="3074616"/>
                    <a:pt x="2221315" y="3091526"/>
                    <a:pt x="2258563" y="3119530"/>
                  </a:cubicBezTo>
                  <a:lnTo>
                    <a:pt x="2278412" y="3140063"/>
                  </a:lnTo>
                  <a:lnTo>
                    <a:pt x="2236977" y="3140063"/>
                  </a:lnTo>
                  <a:lnTo>
                    <a:pt x="2163035" y="3080156"/>
                  </a:lnTo>
                  <a:cubicBezTo>
                    <a:pt x="2140433" y="3058557"/>
                    <a:pt x="2119715" y="3036019"/>
                    <a:pt x="2098996" y="3013481"/>
                  </a:cubicBezTo>
                  <a:cubicBezTo>
                    <a:pt x="2034956" y="2915815"/>
                    <a:pt x="1993519" y="2806882"/>
                    <a:pt x="1970917" y="2694192"/>
                  </a:cubicBezTo>
                  <a:cubicBezTo>
                    <a:pt x="1933247" y="2540182"/>
                    <a:pt x="1963383" y="2344848"/>
                    <a:pt x="1861674" y="2213377"/>
                  </a:cubicBezTo>
                  <a:cubicBezTo>
                    <a:pt x="1748663" y="2044340"/>
                    <a:pt x="1541477" y="2051853"/>
                    <a:pt x="1353127" y="2040583"/>
                  </a:cubicBezTo>
                  <a:cubicBezTo>
                    <a:pt x="1341826" y="1972968"/>
                    <a:pt x="1375729" y="1916623"/>
                    <a:pt x="1349360" y="1852763"/>
                  </a:cubicBezTo>
                  <a:cubicBezTo>
                    <a:pt x="1339942" y="1847129"/>
                    <a:pt x="1329583" y="1846191"/>
                    <a:pt x="1320165" y="1847129"/>
                  </a:cubicBezTo>
                  <a:cubicBezTo>
                    <a:pt x="1310748" y="1848069"/>
                    <a:pt x="1302272" y="1850886"/>
                    <a:pt x="1296622" y="1852763"/>
                  </a:cubicBezTo>
                  <a:cubicBezTo>
                    <a:pt x="1236349" y="1916623"/>
                    <a:pt x="1161009" y="1965456"/>
                    <a:pt x="1070601" y="1954186"/>
                  </a:cubicBezTo>
                  <a:cubicBezTo>
                    <a:pt x="1006561" y="1954186"/>
                    <a:pt x="931221" y="1916623"/>
                    <a:pt x="882250" y="1972968"/>
                  </a:cubicBezTo>
                  <a:cubicBezTo>
                    <a:pt x="829512" y="2104440"/>
                    <a:pt x="754171" y="2224644"/>
                    <a:pt x="652462" y="2326067"/>
                  </a:cubicBezTo>
                  <a:cubicBezTo>
                    <a:pt x="724035" y="2326067"/>
                    <a:pt x="799376" y="2333580"/>
                    <a:pt x="878483" y="2322311"/>
                  </a:cubicBezTo>
                  <a:cubicBezTo>
                    <a:pt x="878483" y="2322311"/>
                    <a:pt x="878483" y="2322311"/>
                    <a:pt x="991493" y="2232157"/>
                  </a:cubicBezTo>
                  <a:cubicBezTo>
                    <a:pt x="991493" y="2232157"/>
                    <a:pt x="991493" y="2232157"/>
                    <a:pt x="1063067" y="2130735"/>
                  </a:cubicBezTo>
                  <a:cubicBezTo>
                    <a:pt x="1179844" y="2048096"/>
                    <a:pt x="1326758" y="2104440"/>
                    <a:pt x="1447302" y="2145759"/>
                  </a:cubicBezTo>
                  <a:cubicBezTo>
                    <a:pt x="1488739" y="2119463"/>
                    <a:pt x="1537710" y="2085660"/>
                    <a:pt x="1579148" y="2066877"/>
                  </a:cubicBezTo>
                  <a:cubicBezTo>
                    <a:pt x="1571614" y="2157031"/>
                    <a:pt x="1650721" y="2217133"/>
                    <a:pt x="1628119" y="2314799"/>
                  </a:cubicBezTo>
                  <a:cubicBezTo>
                    <a:pt x="1605517" y="2408707"/>
                    <a:pt x="1492506" y="2427487"/>
                    <a:pt x="1409632" y="2438757"/>
                  </a:cubicBezTo>
                  <a:cubicBezTo>
                    <a:pt x="1402098" y="2442515"/>
                    <a:pt x="1375729" y="2450026"/>
                    <a:pt x="1387030" y="2465052"/>
                  </a:cubicBezTo>
                  <a:cubicBezTo>
                    <a:pt x="1518875" y="2483834"/>
                    <a:pt x="1665789" y="2450026"/>
                    <a:pt x="1759964" y="2551451"/>
                  </a:cubicBezTo>
                  <a:cubicBezTo>
                    <a:pt x="1854140" y="2615309"/>
                    <a:pt x="1808935" y="2746781"/>
                    <a:pt x="1899344" y="2818151"/>
                  </a:cubicBezTo>
                  <a:cubicBezTo>
                    <a:pt x="1899344" y="2818151"/>
                    <a:pt x="1899344" y="2818151"/>
                    <a:pt x="1891810" y="2825663"/>
                  </a:cubicBezTo>
                  <a:cubicBezTo>
                    <a:pt x="1759964" y="2754294"/>
                    <a:pt x="1582915" y="2720488"/>
                    <a:pt x="1522642" y="2562720"/>
                  </a:cubicBezTo>
                  <a:cubicBezTo>
                    <a:pt x="1500040" y="2491347"/>
                    <a:pt x="1420933" y="2487589"/>
                    <a:pt x="1364428" y="2498859"/>
                  </a:cubicBezTo>
                  <a:cubicBezTo>
                    <a:pt x="1454836" y="2592769"/>
                    <a:pt x="1537710" y="2682923"/>
                    <a:pt x="1582915" y="2799371"/>
                  </a:cubicBezTo>
                  <a:cubicBezTo>
                    <a:pt x="1673323" y="2953379"/>
                    <a:pt x="1884276" y="2818151"/>
                    <a:pt x="1974684" y="2975917"/>
                  </a:cubicBezTo>
                  <a:cubicBezTo>
                    <a:pt x="1974684" y="2983431"/>
                    <a:pt x="1970917" y="2990943"/>
                    <a:pt x="1955849" y="2990943"/>
                  </a:cubicBezTo>
                  <a:cubicBezTo>
                    <a:pt x="1895577" y="2934597"/>
                    <a:pt x="1816469" y="2994699"/>
                    <a:pt x="1741129" y="2983431"/>
                  </a:cubicBezTo>
                  <a:cubicBezTo>
                    <a:pt x="1684624" y="2960892"/>
                    <a:pt x="1673323" y="2885765"/>
                    <a:pt x="1609284" y="2874498"/>
                  </a:cubicBezTo>
                  <a:cubicBezTo>
                    <a:pt x="1597983" y="2938354"/>
                    <a:pt x="1613051" y="2994699"/>
                    <a:pt x="1658255" y="3032263"/>
                  </a:cubicBezTo>
                  <a:cubicBezTo>
                    <a:pt x="1759964" y="3235106"/>
                    <a:pt x="1933247" y="3032263"/>
                    <a:pt x="2087694" y="3103633"/>
                  </a:cubicBezTo>
                  <a:cubicBezTo>
                    <a:pt x="2106530" y="3111145"/>
                    <a:pt x="2151734" y="3073583"/>
                    <a:pt x="2159268" y="3114902"/>
                  </a:cubicBezTo>
                  <a:lnTo>
                    <a:pt x="2138579" y="3140063"/>
                  </a:lnTo>
                  <a:lnTo>
                    <a:pt x="2056033" y="3140063"/>
                  </a:lnTo>
                  <a:lnTo>
                    <a:pt x="2059989" y="3122674"/>
                  </a:lnTo>
                  <a:cubicBezTo>
                    <a:pt x="2040243" y="3119878"/>
                    <a:pt x="2019086" y="3118247"/>
                    <a:pt x="1997519" y="3118015"/>
                  </a:cubicBezTo>
                  <a:cubicBezTo>
                    <a:pt x="1965167" y="3117666"/>
                    <a:pt x="1931890" y="3120461"/>
                    <a:pt x="1901058" y="3127187"/>
                  </a:cubicBezTo>
                  <a:lnTo>
                    <a:pt x="1857935" y="3140063"/>
                  </a:lnTo>
                  <a:lnTo>
                    <a:pt x="1733931" y="3140063"/>
                  </a:lnTo>
                  <a:lnTo>
                    <a:pt x="1710287" y="3124000"/>
                  </a:lnTo>
                  <a:cubicBezTo>
                    <a:pt x="1682034" y="3099877"/>
                    <a:pt x="1660139" y="3068888"/>
                    <a:pt x="1631886" y="3054801"/>
                  </a:cubicBezTo>
                  <a:cubicBezTo>
                    <a:pt x="1620585" y="3071704"/>
                    <a:pt x="1619643" y="3094242"/>
                    <a:pt x="1620114" y="3118659"/>
                  </a:cubicBezTo>
                  <a:lnTo>
                    <a:pt x="1620483" y="3140063"/>
                  </a:lnTo>
                  <a:lnTo>
                    <a:pt x="1588422" y="3140063"/>
                  </a:lnTo>
                  <a:lnTo>
                    <a:pt x="1591860" y="3097867"/>
                  </a:lnTo>
                  <a:cubicBezTo>
                    <a:pt x="1595921" y="2981620"/>
                    <a:pt x="1582504" y="2863259"/>
                    <a:pt x="1537312" y="2761806"/>
                  </a:cubicBezTo>
                  <a:cubicBezTo>
                    <a:pt x="1488354" y="2671624"/>
                    <a:pt x="1416799" y="2558899"/>
                    <a:pt x="1315117" y="2525079"/>
                  </a:cubicBezTo>
                  <a:cubicBezTo>
                    <a:pt x="1315117" y="2525079"/>
                    <a:pt x="1315117" y="2525079"/>
                    <a:pt x="1322649" y="2543867"/>
                  </a:cubicBezTo>
                  <a:cubicBezTo>
                    <a:pt x="1360309" y="2596473"/>
                    <a:pt x="1401735" y="2649080"/>
                    <a:pt x="1409267" y="2712958"/>
                  </a:cubicBezTo>
                  <a:cubicBezTo>
                    <a:pt x="1405501" y="2765561"/>
                    <a:pt x="1390437" y="2829440"/>
                    <a:pt x="1333947" y="2855742"/>
                  </a:cubicBezTo>
                  <a:cubicBezTo>
                    <a:pt x="1288755" y="2874531"/>
                    <a:pt x="1243562" y="2863256"/>
                    <a:pt x="1194604" y="2844471"/>
                  </a:cubicBezTo>
                  <a:cubicBezTo>
                    <a:pt x="1168242" y="2829440"/>
                    <a:pt x="1123050" y="2855742"/>
                    <a:pt x="1104220" y="2821925"/>
                  </a:cubicBezTo>
                  <a:cubicBezTo>
                    <a:pt x="1123050" y="2795622"/>
                    <a:pt x="1160710" y="2799382"/>
                    <a:pt x="1179540" y="2765561"/>
                  </a:cubicBezTo>
                  <a:cubicBezTo>
                    <a:pt x="1179540" y="2686654"/>
                    <a:pt x="1251094" y="2637811"/>
                    <a:pt x="1296287" y="2577685"/>
                  </a:cubicBezTo>
                  <a:cubicBezTo>
                    <a:pt x="1277456" y="2536351"/>
                    <a:pt x="1273690" y="2491258"/>
                    <a:pt x="1243562" y="2464958"/>
                  </a:cubicBezTo>
                  <a:cubicBezTo>
                    <a:pt x="1074091" y="2378534"/>
                    <a:pt x="900855" y="2333446"/>
                    <a:pt x="701256" y="2355988"/>
                  </a:cubicBezTo>
                  <a:cubicBezTo>
                    <a:pt x="633467" y="2367260"/>
                    <a:pt x="539317" y="2355988"/>
                    <a:pt x="497891" y="2419866"/>
                  </a:cubicBezTo>
                  <a:cubicBezTo>
                    <a:pt x="565679" y="2438654"/>
                    <a:pt x="625935" y="2476228"/>
                    <a:pt x="693724" y="2498773"/>
                  </a:cubicBezTo>
                  <a:cubicBezTo>
                    <a:pt x="765278" y="2513806"/>
                    <a:pt x="840598" y="2510044"/>
                    <a:pt x="904621" y="2472473"/>
                  </a:cubicBezTo>
                  <a:cubicBezTo>
                    <a:pt x="995005" y="2434895"/>
                    <a:pt x="1081624" y="2483744"/>
                    <a:pt x="1175774" y="2502529"/>
                  </a:cubicBezTo>
                  <a:cubicBezTo>
                    <a:pt x="1183306" y="2510044"/>
                    <a:pt x="1183306" y="2517561"/>
                    <a:pt x="1175774" y="2521317"/>
                  </a:cubicBezTo>
                  <a:cubicBezTo>
                    <a:pt x="1100454" y="2551382"/>
                    <a:pt x="1043963" y="2641565"/>
                    <a:pt x="957345" y="2630294"/>
                  </a:cubicBezTo>
                  <a:cubicBezTo>
                    <a:pt x="870727" y="2641565"/>
                    <a:pt x="810470" y="2528837"/>
                    <a:pt x="727618" y="2536351"/>
                  </a:cubicBezTo>
                  <a:cubicBezTo>
                    <a:pt x="727618" y="2536351"/>
                    <a:pt x="727618" y="2536351"/>
                    <a:pt x="727618" y="2547628"/>
                  </a:cubicBezTo>
                  <a:cubicBezTo>
                    <a:pt x="791640" y="2592715"/>
                    <a:pt x="814236" y="2660352"/>
                    <a:pt x="836832" y="2724229"/>
                  </a:cubicBezTo>
                  <a:cubicBezTo>
                    <a:pt x="840598" y="2803137"/>
                    <a:pt x="818002" y="2882046"/>
                    <a:pt x="757746" y="2930892"/>
                  </a:cubicBezTo>
                  <a:cubicBezTo>
                    <a:pt x="742682" y="2885802"/>
                    <a:pt x="742682" y="2825681"/>
                    <a:pt x="701256" y="2799382"/>
                  </a:cubicBezTo>
                  <a:cubicBezTo>
                    <a:pt x="637233" y="2739260"/>
                    <a:pt x="682426" y="2637811"/>
                    <a:pt x="659829" y="2558899"/>
                  </a:cubicBezTo>
                  <a:cubicBezTo>
                    <a:pt x="633467" y="2464958"/>
                    <a:pt x="520487" y="2438654"/>
                    <a:pt x="433868" y="2438654"/>
                  </a:cubicBezTo>
                  <a:cubicBezTo>
                    <a:pt x="445166" y="2431139"/>
                    <a:pt x="460231" y="2431139"/>
                    <a:pt x="460231" y="2419866"/>
                  </a:cubicBezTo>
                  <a:cubicBezTo>
                    <a:pt x="460231" y="2419866"/>
                    <a:pt x="460231" y="2419866"/>
                    <a:pt x="448932" y="2404836"/>
                  </a:cubicBezTo>
                  <a:cubicBezTo>
                    <a:pt x="463997" y="2397322"/>
                    <a:pt x="482827" y="2386049"/>
                    <a:pt x="497891" y="2378534"/>
                  </a:cubicBezTo>
                  <a:cubicBezTo>
                    <a:pt x="622169" y="2344718"/>
                    <a:pt x="727618" y="2224475"/>
                    <a:pt x="791640" y="2115500"/>
                  </a:cubicBezTo>
                  <a:cubicBezTo>
                    <a:pt x="818002" y="2066660"/>
                    <a:pt x="787874" y="2010299"/>
                    <a:pt x="769044" y="1965206"/>
                  </a:cubicBezTo>
                  <a:cubicBezTo>
                    <a:pt x="716320" y="1931386"/>
                    <a:pt x="656063" y="1901327"/>
                    <a:pt x="595807" y="1901327"/>
                  </a:cubicBezTo>
                  <a:cubicBezTo>
                    <a:pt x="501657" y="1878780"/>
                    <a:pt x="460231" y="1792357"/>
                    <a:pt x="399974" y="1732235"/>
                  </a:cubicBezTo>
                  <a:cubicBezTo>
                    <a:pt x="377378" y="1724720"/>
                    <a:pt x="347250" y="1713448"/>
                    <a:pt x="332186" y="1694659"/>
                  </a:cubicBezTo>
                  <a:cubicBezTo>
                    <a:pt x="388676" y="1664600"/>
                    <a:pt x="460231" y="1649569"/>
                    <a:pt x="531785" y="1657084"/>
                  </a:cubicBezTo>
                  <a:cubicBezTo>
                    <a:pt x="595807" y="1683387"/>
                    <a:pt x="663595" y="1717206"/>
                    <a:pt x="701256" y="1781085"/>
                  </a:cubicBezTo>
                  <a:cubicBezTo>
                    <a:pt x="738916" y="1871266"/>
                    <a:pt x="795406" y="1950173"/>
                    <a:pt x="829300" y="2036598"/>
                  </a:cubicBezTo>
                  <a:cubicBezTo>
                    <a:pt x="870727" y="1961448"/>
                    <a:pt x="900855" y="1867509"/>
                    <a:pt x="919685" y="1777328"/>
                  </a:cubicBezTo>
                  <a:cubicBezTo>
                    <a:pt x="930983" y="1672115"/>
                    <a:pt x="844364" y="1585692"/>
                    <a:pt x="765278" y="1544357"/>
                  </a:cubicBezTo>
                  <a:cubicBezTo>
                    <a:pt x="678660" y="1574420"/>
                    <a:pt x="595807" y="1566903"/>
                    <a:pt x="505423" y="1544357"/>
                  </a:cubicBezTo>
                  <a:cubicBezTo>
                    <a:pt x="467763" y="1533085"/>
                    <a:pt x="426336" y="1563145"/>
                    <a:pt x="399974" y="1544357"/>
                  </a:cubicBezTo>
                  <a:cubicBezTo>
                    <a:pt x="418804" y="1476721"/>
                    <a:pt x="463997" y="1397813"/>
                    <a:pt x="543083" y="1379025"/>
                  </a:cubicBezTo>
                  <a:cubicBezTo>
                    <a:pt x="614637" y="1379025"/>
                    <a:pt x="682426" y="1379025"/>
                    <a:pt x="735150" y="1435388"/>
                  </a:cubicBezTo>
                  <a:cubicBezTo>
                    <a:pt x="791640" y="1514298"/>
                    <a:pt x="844364" y="1570661"/>
                    <a:pt x="908387" y="1649569"/>
                  </a:cubicBezTo>
                  <a:cubicBezTo>
                    <a:pt x="908387" y="1649569"/>
                    <a:pt x="908387" y="1649569"/>
                    <a:pt x="923451" y="1653329"/>
                  </a:cubicBezTo>
                  <a:cubicBezTo>
                    <a:pt x="946047" y="1593206"/>
                    <a:pt x="915919" y="1540601"/>
                    <a:pt x="912153" y="1472964"/>
                  </a:cubicBezTo>
                  <a:cubicBezTo>
                    <a:pt x="885791" y="1397813"/>
                    <a:pt x="825534" y="1356480"/>
                    <a:pt x="753980" y="1318904"/>
                  </a:cubicBezTo>
                  <a:cubicBezTo>
                    <a:pt x="727618" y="1296358"/>
                    <a:pt x="667361" y="1348965"/>
                    <a:pt x="674894" y="1288843"/>
                  </a:cubicBezTo>
                  <a:cubicBezTo>
                    <a:pt x="607105" y="1270059"/>
                    <a:pt x="520487" y="1239998"/>
                    <a:pt x="463997" y="1296358"/>
                  </a:cubicBezTo>
                  <a:cubicBezTo>
                    <a:pt x="415038" y="1330178"/>
                    <a:pt x="343484" y="1330178"/>
                    <a:pt x="294526" y="1345209"/>
                  </a:cubicBezTo>
                  <a:cubicBezTo>
                    <a:pt x="317122" y="1386540"/>
                    <a:pt x="332186" y="1435388"/>
                    <a:pt x="343484" y="1480479"/>
                  </a:cubicBezTo>
                  <a:cubicBezTo>
                    <a:pt x="358548" y="1570661"/>
                    <a:pt x="268164" y="1642054"/>
                    <a:pt x="309590" y="1728478"/>
                  </a:cubicBezTo>
                  <a:cubicBezTo>
                    <a:pt x="309590" y="1754781"/>
                    <a:pt x="279462" y="1739752"/>
                    <a:pt x="264398" y="1751023"/>
                  </a:cubicBezTo>
                  <a:cubicBezTo>
                    <a:pt x="128821" y="1720963"/>
                    <a:pt x="45968" y="1593206"/>
                    <a:pt x="776" y="1476721"/>
                  </a:cubicBezTo>
                  <a:cubicBezTo>
                    <a:pt x="776" y="1476721"/>
                    <a:pt x="776" y="1476721"/>
                    <a:pt x="776" y="1363995"/>
                  </a:cubicBezTo>
                  <a:cubicBezTo>
                    <a:pt x="4542" y="1348965"/>
                    <a:pt x="4542" y="1341449"/>
                    <a:pt x="776" y="1337694"/>
                  </a:cubicBezTo>
                  <a:cubicBezTo>
                    <a:pt x="776" y="1337694"/>
                    <a:pt x="776" y="1337694"/>
                    <a:pt x="776" y="1303876"/>
                  </a:cubicBezTo>
                  <a:cubicBezTo>
                    <a:pt x="12074" y="1318904"/>
                    <a:pt x="34670" y="1326419"/>
                    <a:pt x="53500" y="1326419"/>
                  </a:cubicBezTo>
                  <a:cubicBezTo>
                    <a:pt x="91161" y="1326419"/>
                    <a:pt x="128821" y="1315148"/>
                    <a:pt x="158949" y="1285087"/>
                  </a:cubicBezTo>
                  <a:cubicBezTo>
                    <a:pt x="170247" y="1258784"/>
                    <a:pt x="185311" y="1228723"/>
                    <a:pt x="177779" y="1198664"/>
                  </a:cubicBezTo>
                  <a:cubicBezTo>
                    <a:pt x="162715" y="1168605"/>
                    <a:pt x="155183" y="1123514"/>
                    <a:pt x="121289" y="1119755"/>
                  </a:cubicBezTo>
                  <a:cubicBezTo>
                    <a:pt x="121289" y="1119755"/>
                    <a:pt x="121289" y="1119755"/>
                    <a:pt x="143885" y="1161089"/>
                  </a:cubicBezTo>
                  <a:cubicBezTo>
                    <a:pt x="162715" y="1206179"/>
                    <a:pt x="151417" y="1262543"/>
                    <a:pt x="106225" y="1288843"/>
                  </a:cubicBezTo>
                  <a:cubicBezTo>
                    <a:pt x="68565" y="1303876"/>
                    <a:pt x="34670" y="1288843"/>
                    <a:pt x="776" y="1266299"/>
                  </a:cubicBezTo>
                  <a:cubicBezTo>
                    <a:pt x="776" y="1266299"/>
                    <a:pt x="776" y="1266299"/>
                    <a:pt x="776" y="1240939"/>
                  </a:cubicBezTo>
                  <a:lnTo>
                    <a:pt x="776" y="1209937"/>
                  </a:lnTo>
                  <a:cubicBezTo>
                    <a:pt x="15840" y="1224967"/>
                    <a:pt x="12074" y="1255028"/>
                    <a:pt x="42202" y="1262543"/>
                  </a:cubicBezTo>
                  <a:cubicBezTo>
                    <a:pt x="68565" y="1270059"/>
                    <a:pt x="102459" y="1270059"/>
                    <a:pt x="117523" y="1243755"/>
                  </a:cubicBezTo>
                  <a:cubicBezTo>
                    <a:pt x="128821" y="1217453"/>
                    <a:pt x="125055" y="1187391"/>
                    <a:pt x="113757" y="1161089"/>
                  </a:cubicBezTo>
                  <a:cubicBezTo>
                    <a:pt x="109991" y="1134785"/>
                    <a:pt x="76097" y="1127270"/>
                    <a:pt x="49734" y="1127270"/>
                  </a:cubicBezTo>
                  <a:cubicBezTo>
                    <a:pt x="15840" y="1134785"/>
                    <a:pt x="4542" y="1164847"/>
                    <a:pt x="776" y="1187391"/>
                  </a:cubicBezTo>
                  <a:cubicBezTo>
                    <a:pt x="776" y="1187391"/>
                    <a:pt x="776" y="1187391"/>
                    <a:pt x="776" y="1131030"/>
                  </a:cubicBezTo>
                  <a:cubicBezTo>
                    <a:pt x="23372" y="1112240"/>
                    <a:pt x="42202" y="1104725"/>
                    <a:pt x="53500" y="1093453"/>
                  </a:cubicBezTo>
                  <a:cubicBezTo>
                    <a:pt x="42202" y="1067150"/>
                    <a:pt x="23372" y="1082181"/>
                    <a:pt x="776" y="1089696"/>
                  </a:cubicBezTo>
                  <a:cubicBezTo>
                    <a:pt x="776" y="1089696"/>
                    <a:pt x="776" y="1089696"/>
                    <a:pt x="776" y="1059635"/>
                  </a:cubicBezTo>
                  <a:cubicBezTo>
                    <a:pt x="12074" y="1059635"/>
                    <a:pt x="27138" y="1055879"/>
                    <a:pt x="34670" y="1048364"/>
                  </a:cubicBezTo>
                  <a:cubicBezTo>
                    <a:pt x="27138" y="1010783"/>
                    <a:pt x="27138" y="961933"/>
                    <a:pt x="4542" y="928116"/>
                  </a:cubicBezTo>
                  <a:cubicBezTo>
                    <a:pt x="4542" y="924358"/>
                    <a:pt x="776" y="920601"/>
                    <a:pt x="776" y="913086"/>
                  </a:cubicBezTo>
                  <a:cubicBezTo>
                    <a:pt x="776" y="913086"/>
                    <a:pt x="776" y="913086"/>
                    <a:pt x="776" y="856723"/>
                  </a:cubicBezTo>
                  <a:cubicBezTo>
                    <a:pt x="4542" y="860480"/>
                    <a:pt x="8308" y="867995"/>
                    <a:pt x="12074" y="871753"/>
                  </a:cubicBezTo>
                  <a:cubicBezTo>
                    <a:pt x="15840" y="830420"/>
                    <a:pt x="38436" y="792844"/>
                    <a:pt x="64799" y="766541"/>
                  </a:cubicBezTo>
                  <a:cubicBezTo>
                    <a:pt x="87395" y="725208"/>
                    <a:pt x="132587" y="698905"/>
                    <a:pt x="147651" y="661330"/>
                  </a:cubicBezTo>
                  <a:cubicBezTo>
                    <a:pt x="109991" y="601209"/>
                    <a:pt x="94927" y="529815"/>
                    <a:pt x="106225" y="458421"/>
                  </a:cubicBezTo>
                  <a:cubicBezTo>
                    <a:pt x="121289" y="394543"/>
                    <a:pt x="189077" y="360725"/>
                    <a:pt x="245567" y="345695"/>
                  </a:cubicBezTo>
                  <a:cubicBezTo>
                    <a:pt x="245567" y="345695"/>
                    <a:pt x="245567" y="345695"/>
                    <a:pt x="238035" y="341937"/>
                  </a:cubicBezTo>
                  <a:cubicBezTo>
                    <a:pt x="166481" y="285574"/>
                    <a:pt x="83629" y="263029"/>
                    <a:pt x="776" y="236725"/>
                  </a:cubicBezTo>
                  <a:cubicBezTo>
                    <a:pt x="776" y="236725"/>
                    <a:pt x="776" y="236725"/>
                    <a:pt x="776" y="217938"/>
                  </a:cubicBezTo>
                  <a:close/>
                  <a:moveTo>
                    <a:pt x="776" y="0"/>
                  </a:moveTo>
                  <a:cubicBezTo>
                    <a:pt x="219205" y="37575"/>
                    <a:pt x="418804" y="139029"/>
                    <a:pt x="573211" y="311876"/>
                  </a:cubicBezTo>
                  <a:cubicBezTo>
                    <a:pt x="769044" y="480967"/>
                    <a:pt x="840598" y="732723"/>
                    <a:pt x="874493" y="980721"/>
                  </a:cubicBezTo>
                  <a:cubicBezTo>
                    <a:pt x="919685" y="1007024"/>
                    <a:pt x="987473" y="1007024"/>
                    <a:pt x="1040197" y="1025812"/>
                  </a:cubicBezTo>
                  <a:cubicBezTo>
                    <a:pt x="1187072" y="1078423"/>
                    <a:pt x="1333947" y="1149818"/>
                    <a:pt x="1424331" y="1292603"/>
                  </a:cubicBezTo>
                  <a:cubicBezTo>
                    <a:pt x="1424331" y="1292603"/>
                    <a:pt x="1424331" y="1292603"/>
                    <a:pt x="1522248" y="1480479"/>
                  </a:cubicBezTo>
                  <a:cubicBezTo>
                    <a:pt x="1552376" y="1581934"/>
                    <a:pt x="1559908" y="1694659"/>
                    <a:pt x="1574972" y="1803630"/>
                  </a:cubicBezTo>
                  <a:cubicBezTo>
                    <a:pt x="1684187" y="1844962"/>
                    <a:pt x="1800933" y="1852477"/>
                    <a:pt x="1895084" y="1927630"/>
                  </a:cubicBezTo>
                  <a:cubicBezTo>
                    <a:pt x="2015596" y="2002784"/>
                    <a:pt x="2113513" y="2126778"/>
                    <a:pt x="2128577" y="2273323"/>
                  </a:cubicBezTo>
                  <a:cubicBezTo>
                    <a:pt x="2132343" y="2378534"/>
                    <a:pt x="2158705" y="2468717"/>
                    <a:pt x="2170003" y="2566414"/>
                  </a:cubicBezTo>
                  <a:cubicBezTo>
                    <a:pt x="2203897" y="2746773"/>
                    <a:pt x="2282984" y="2923375"/>
                    <a:pt x="2448688" y="3024828"/>
                  </a:cubicBezTo>
                  <a:cubicBezTo>
                    <a:pt x="2490115" y="3051131"/>
                    <a:pt x="2550371" y="3073675"/>
                    <a:pt x="2584265" y="3111251"/>
                  </a:cubicBezTo>
                  <a:cubicBezTo>
                    <a:pt x="2572967" y="3116888"/>
                    <a:pt x="2567318" y="3127221"/>
                    <a:pt x="2563081" y="3138024"/>
                  </a:cubicBezTo>
                  <a:lnTo>
                    <a:pt x="2562206" y="3140063"/>
                  </a:lnTo>
                  <a:lnTo>
                    <a:pt x="2358304" y="3140063"/>
                  </a:lnTo>
                  <a:lnTo>
                    <a:pt x="2358304" y="3133796"/>
                  </a:lnTo>
                  <a:cubicBezTo>
                    <a:pt x="2211429" y="3051131"/>
                    <a:pt x="2087151" y="2904592"/>
                    <a:pt x="2060788" y="2735504"/>
                  </a:cubicBezTo>
                  <a:cubicBezTo>
                    <a:pt x="2011830" y="2566414"/>
                    <a:pt x="2045724" y="2386049"/>
                    <a:pt x="1947808" y="2235747"/>
                  </a:cubicBezTo>
                  <a:cubicBezTo>
                    <a:pt x="1902616" y="2126778"/>
                    <a:pt x="1793401" y="2036598"/>
                    <a:pt x="1680421" y="2006542"/>
                  </a:cubicBezTo>
                  <a:cubicBezTo>
                    <a:pt x="1601334" y="2002784"/>
                    <a:pt x="1514716" y="1968963"/>
                    <a:pt x="1428097" y="1972721"/>
                  </a:cubicBezTo>
                  <a:cubicBezTo>
                    <a:pt x="1405501" y="1957689"/>
                    <a:pt x="1424331" y="1931386"/>
                    <a:pt x="1420565" y="1901327"/>
                  </a:cubicBezTo>
                  <a:cubicBezTo>
                    <a:pt x="1416799" y="1751023"/>
                    <a:pt x="1413033" y="1596963"/>
                    <a:pt x="1333947" y="1461691"/>
                  </a:cubicBezTo>
                  <a:cubicBezTo>
                    <a:pt x="1213434" y="1247513"/>
                    <a:pt x="995005" y="1112240"/>
                    <a:pt x="753980" y="1134785"/>
                  </a:cubicBezTo>
                  <a:cubicBezTo>
                    <a:pt x="735150" y="1134785"/>
                    <a:pt x="723852" y="1108484"/>
                    <a:pt x="723852" y="1097211"/>
                  </a:cubicBezTo>
                  <a:cubicBezTo>
                    <a:pt x="723852" y="1007024"/>
                    <a:pt x="712554" y="901813"/>
                    <a:pt x="663595" y="822905"/>
                  </a:cubicBezTo>
                  <a:cubicBezTo>
                    <a:pt x="633467" y="661330"/>
                    <a:pt x="520487" y="529815"/>
                    <a:pt x="422570" y="402058"/>
                  </a:cubicBezTo>
                  <a:cubicBezTo>
                    <a:pt x="294526" y="304361"/>
                    <a:pt x="177779" y="180363"/>
                    <a:pt x="4542" y="172847"/>
                  </a:cubicBezTo>
                  <a:cubicBezTo>
                    <a:pt x="4542" y="172847"/>
                    <a:pt x="776" y="172847"/>
                    <a:pt x="776" y="165332"/>
                  </a:cubicBezTo>
                  <a:cubicBezTo>
                    <a:pt x="776" y="165332"/>
                    <a:pt x="776" y="165332"/>
                    <a:pt x="776" y="71393"/>
                  </a:cubicBezTo>
                  <a:cubicBezTo>
                    <a:pt x="87395" y="86423"/>
                    <a:pt x="170247" y="120242"/>
                    <a:pt x="256865" y="154059"/>
                  </a:cubicBezTo>
                  <a:cubicBezTo>
                    <a:pt x="437634" y="236725"/>
                    <a:pt x="565679" y="387028"/>
                    <a:pt x="678660" y="544845"/>
                  </a:cubicBezTo>
                  <a:cubicBezTo>
                    <a:pt x="761512" y="653814"/>
                    <a:pt x="769044" y="792844"/>
                    <a:pt x="810470" y="913086"/>
                  </a:cubicBezTo>
                  <a:cubicBezTo>
                    <a:pt x="829300" y="954418"/>
                    <a:pt x="806704" y="1010783"/>
                    <a:pt x="833066" y="1048364"/>
                  </a:cubicBezTo>
                  <a:cubicBezTo>
                    <a:pt x="953579" y="1059635"/>
                    <a:pt x="1055261" y="1100969"/>
                    <a:pt x="1153178" y="1146059"/>
                  </a:cubicBezTo>
                  <a:cubicBezTo>
                    <a:pt x="1424331" y="1292603"/>
                    <a:pt x="1518482" y="1578176"/>
                    <a:pt x="1526014" y="1871266"/>
                  </a:cubicBezTo>
                  <a:cubicBezTo>
                    <a:pt x="1526014" y="1871266"/>
                    <a:pt x="1526014" y="1871266"/>
                    <a:pt x="1541078" y="1878780"/>
                  </a:cubicBezTo>
                  <a:cubicBezTo>
                    <a:pt x="1654058" y="1901327"/>
                    <a:pt x="1778337" y="1931386"/>
                    <a:pt x="1872487" y="1991508"/>
                  </a:cubicBezTo>
                  <a:cubicBezTo>
                    <a:pt x="2147407" y="2160598"/>
                    <a:pt x="2072086" y="2528837"/>
                    <a:pt x="2185067" y="2795622"/>
                  </a:cubicBezTo>
                  <a:cubicBezTo>
                    <a:pt x="2256621" y="2938407"/>
                    <a:pt x="2369602" y="3107494"/>
                    <a:pt x="2550371" y="3118766"/>
                  </a:cubicBezTo>
                  <a:cubicBezTo>
                    <a:pt x="2550371" y="3118766"/>
                    <a:pt x="2550371" y="3118766"/>
                    <a:pt x="2550371" y="3107494"/>
                  </a:cubicBezTo>
                  <a:cubicBezTo>
                    <a:pt x="2550371" y="3107494"/>
                    <a:pt x="2550371" y="3107494"/>
                    <a:pt x="2437390" y="3036102"/>
                  </a:cubicBezTo>
                  <a:cubicBezTo>
                    <a:pt x="2260387" y="2945921"/>
                    <a:pt x="2188833" y="2758048"/>
                    <a:pt x="2158705" y="2585199"/>
                  </a:cubicBezTo>
                  <a:cubicBezTo>
                    <a:pt x="2121045" y="2525079"/>
                    <a:pt x="2147407" y="2446173"/>
                    <a:pt x="2121045" y="2389806"/>
                  </a:cubicBezTo>
                  <a:cubicBezTo>
                    <a:pt x="2113513" y="2292112"/>
                    <a:pt x="2094683" y="2209443"/>
                    <a:pt x="2064554" y="2123019"/>
                  </a:cubicBezTo>
                  <a:cubicBezTo>
                    <a:pt x="1970404" y="1995268"/>
                    <a:pt x="1827295" y="1886294"/>
                    <a:pt x="1680421" y="1852477"/>
                  </a:cubicBezTo>
                  <a:cubicBezTo>
                    <a:pt x="1646526" y="1822418"/>
                    <a:pt x="1563674" y="1867509"/>
                    <a:pt x="1548610" y="1803630"/>
                  </a:cubicBezTo>
                  <a:cubicBezTo>
                    <a:pt x="1552376" y="1683387"/>
                    <a:pt x="1526014" y="1540601"/>
                    <a:pt x="1477055" y="1427873"/>
                  </a:cubicBezTo>
                  <a:cubicBezTo>
                    <a:pt x="1379139" y="1191150"/>
                    <a:pt x="1149412" y="1040842"/>
                    <a:pt x="900855" y="1010783"/>
                  </a:cubicBezTo>
                  <a:cubicBezTo>
                    <a:pt x="885791" y="1014539"/>
                    <a:pt x="870727" y="1025812"/>
                    <a:pt x="855662" y="1014539"/>
                  </a:cubicBezTo>
                  <a:cubicBezTo>
                    <a:pt x="829300" y="796602"/>
                    <a:pt x="787874" y="589936"/>
                    <a:pt x="648531" y="420846"/>
                  </a:cubicBezTo>
                  <a:cubicBezTo>
                    <a:pt x="490359" y="206665"/>
                    <a:pt x="256865" y="63878"/>
                    <a:pt x="776" y="22544"/>
                  </a:cubicBezTo>
                  <a:cubicBezTo>
                    <a:pt x="776" y="22544"/>
                    <a:pt x="776" y="22544"/>
                    <a:pt x="7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>
              <a:noAutofit/>
            </a:bodyPr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1" name="组合 31"/>
          <p:cNvGrpSpPr/>
          <p:nvPr userDrawn="1"/>
        </p:nvGrpSpPr>
        <p:grpSpPr>
          <a:xfrm rot="10800000" flipH="1">
            <a:off x="27305" y="5490972"/>
            <a:ext cx="803275" cy="1285876"/>
            <a:chOff x="10666013" y="3143251"/>
            <a:chExt cx="2592159" cy="3116265"/>
          </a:xfrm>
          <a:solidFill>
            <a:srgbClr val="FF0000"/>
          </a:solidFill>
        </p:grpSpPr>
        <p:sp>
          <p:nvSpPr>
            <p:cNvPr id="13" name="Freeform 134"/>
            <p:cNvSpPr>
              <a:spLocks noEditPoints="1"/>
            </p:cNvSpPr>
            <p:nvPr/>
          </p:nvSpPr>
          <p:spPr bwMode="auto">
            <a:xfrm>
              <a:off x="10666013" y="3257550"/>
              <a:ext cx="395288" cy="280988"/>
            </a:xfrm>
            <a:custGeom>
              <a:avLst/>
              <a:gdLst>
                <a:gd name="T0" fmla="*/ 1 w 105"/>
                <a:gd name="T1" fmla="*/ 36 h 75"/>
                <a:gd name="T2" fmla="*/ 55 w 105"/>
                <a:gd name="T3" fmla="*/ 27 h 75"/>
                <a:gd name="T4" fmla="*/ 60 w 105"/>
                <a:gd name="T5" fmla="*/ 22 h 75"/>
                <a:gd name="T6" fmla="*/ 7 w 105"/>
                <a:gd name="T7" fmla="*/ 24 h 75"/>
                <a:gd name="T8" fmla="*/ 42 w 105"/>
                <a:gd name="T9" fmla="*/ 6 h 75"/>
                <a:gd name="T10" fmla="*/ 73 w 105"/>
                <a:gd name="T11" fmla="*/ 12 h 75"/>
                <a:gd name="T12" fmla="*/ 87 w 105"/>
                <a:gd name="T13" fmla="*/ 22 h 75"/>
                <a:gd name="T14" fmla="*/ 61 w 105"/>
                <a:gd name="T15" fmla="*/ 24 h 75"/>
                <a:gd name="T16" fmla="*/ 72 w 105"/>
                <a:gd name="T17" fmla="*/ 33 h 75"/>
                <a:gd name="T18" fmla="*/ 0 w 105"/>
                <a:gd name="T19" fmla="*/ 49 h 75"/>
                <a:gd name="T20" fmla="*/ 0 w 105"/>
                <a:gd name="T21" fmla="*/ 57 h 75"/>
                <a:gd name="T22" fmla="*/ 7 w 105"/>
                <a:gd name="T23" fmla="*/ 58 h 75"/>
                <a:gd name="T24" fmla="*/ 103 w 105"/>
                <a:gd name="T25" fmla="*/ 27 h 75"/>
                <a:gd name="T26" fmla="*/ 105 w 105"/>
                <a:gd name="T27" fmla="*/ 23 h 75"/>
                <a:gd name="T28" fmla="*/ 62 w 105"/>
                <a:gd name="T29" fmla="*/ 0 h 75"/>
                <a:gd name="T30" fmla="*/ 1 w 105"/>
                <a:gd name="T31" fmla="*/ 17 h 75"/>
                <a:gd name="T32" fmla="*/ 0 w 105"/>
                <a:gd name="T33" fmla="*/ 18 h 75"/>
                <a:gd name="T34" fmla="*/ 0 w 105"/>
                <a:gd name="T35" fmla="*/ 38 h 75"/>
                <a:gd name="T36" fmla="*/ 1 w 105"/>
                <a:gd name="T37" fmla="*/ 36 h 75"/>
                <a:gd name="T38" fmla="*/ 5 w 105"/>
                <a:gd name="T39" fmla="*/ 28 h 75"/>
                <a:gd name="T40" fmla="*/ 10 w 105"/>
                <a:gd name="T41" fmla="*/ 27 h 75"/>
                <a:gd name="T42" fmla="*/ 5 w 105"/>
                <a:gd name="T43" fmla="*/ 2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5" h="75">
                  <a:moveTo>
                    <a:pt x="1" y="36"/>
                  </a:moveTo>
                  <a:cubicBezTo>
                    <a:pt x="18" y="29"/>
                    <a:pt x="37" y="23"/>
                    <a:pt x="55" y="27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45" y="16"/>
                    <a:pt x="23" y="20"/>
                    <a:pt x="7" y="24"/>
                  </a:cubicBezTo>
                  <a:cubicBezTo>
                    <a:pt x="14" y="12"/>
                    <a:pt x="30" y="9"/>
                    <a:pt x="42" y="6"/>
                  </a:cubicBezTo>
                  <a:cubicBezTo>
                    <a:pt x="52" y="4"/>
                    <a:pt x="63" y="12"/>
                    <a:pt x="73" y="12"/>
                  </a:cubicBezTo>
                  <a:cubicBezTo>
                    <a:pt x="76" y="18"/>
                    <a:pt x="85" y="15"/>
                    <a:pt x="87" y="22"/>
                  </a:cubicBezTo>
                  <a:cubicBezTo>
                    <a:pt x="79" y="27"/>
                    <a:pt x="67" y="14"/>
                    <a:pt x="61" y="24"/>
                  </a:cubicBezTo>
                  <a:cubicBezTo>
                    <a:pt x="63" y="28"/>
                    <a:pt x="74" y="27"/>
                    <a:pt x="72" y="33"/>
                  </a:cubicBezTo>
                  <a:cubicBezTo>
                    <a:pt x="54" y="50"/>
                    <a:pt x="25" y="58"/>
                    <a:pt x="0" y="49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2" y="58"/>
                    <a:pt x="5" y="58"/>
                    <a:pt x="7" y="58"/>
                  </a:cubicBezTo>
                  <a:cubicBezTo>
                    <a:pt x="46" y="75"/>
                    <a:pt x="69" y="35"/>
                    <a:pt x="103" y="27"/>
                  </a:cubicBezTo>
                  <a:cubicBezTo>
                    <a:pt x="103" y="26"/>
                    <a:pt x="105" y="25"/>
                    <a:pt x="105" y="23"/>
                  </a:cubicBezTo>
                  <a:cubicBezTo>
                    <a:pt x="92" y="10"/>
                    <a:pt x="77" y="7"/>
                    <a:pt x="62" y="0"/>
                  </a:cubicBezTo>
                  <a:cubicBezTo>
                    <a:pt x="40" y="2"/>
                    <a:pt x="17" y="0"/>
                    <a:pt x="1" y="1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7"/>
                    <a:pt x="1" y="37"/>
                    <a:pt x="1" y="36"/>
                  </a:cubicBezTo>
                  <a:close/>
                  <a:moveTo>
                    <a:pt x="5" y="28"/>
                  </a:move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6" y="29"/>
                    <a:pt x="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  <p:sp>
          <p:nvSpPr>
            <p:cNvPr id="14" name="任意多边形 13"/>
            <p:cNvSpPr/>
            <p:nvPr/>
          </p:nvSpPr>
          <p:spPr bwMode="auto">
            <a:xfrm>
              <a:off x="10666789" y="3143251"/>
              <a:ext cx="2591383" cy="3116265"/>
            </a:xfrm>
            <a:custGeom>
              <a:avLst/>
              <a:gdLst>
                <a:gd name="connsiteX0" fmla="*/ 377049 w 2591383"/>
                <a:gd name="connsiteY0" fmla="*/ 2682874 h 3116265"/>
                <a:gd name="connsiteX1" fmla="*/ 346886 w 2591383"/>
                <a:gd name="connsiteY1" fmla="*/ 2713037 h 3116265"/>
                <a:gd name="connsiteX2" fmla="*/ 377049 w 2591383"/>
                <a:gd name="connsiteY2" fmla="*/ 2682874 h 3116265"/>
                <a:gd name="connsiteX3" fmla="*/ 146931 w 2591383"/>
                <a:gd name="connsiteY3" fmla="*/ 2597149 h 3116265"/>
                <a:gd name="connsiteX4" fmla="*/ 78599 w 2591383"/>
                <a:gd name="connsiteY4" fmla="*/ 2762249 h 3116265"/>
                <a:gd name="connsiteX5" fmla="*/ 158320 w 2591383"/>
                <a:gd name="connsiteY5" fmla="*/ 2683452 h 3116265"/>
                <a:gd name="connsiteX6" fmla="*/ 146931 w 2591383"/>
                <a:gd name="connsiteY6" fmla="*/ 2597149 h 3116265"/>
                <a:gd name="connsiteX7" fmla="*/ 100755 w 2591383"/>
                <a:gd name="connsiteY7" fmla="*/ 2589212 h 3116265"/>
                <a:gd name="connsiteX8" fmla="*/ 63483 w 2591383"/>
                <a:gd name="connsiteY8" fmla="*/ 2611806 h 3116265"/>
                <a:gd name="connsiteX9" fmla="*/ 33665 w 2591383"/>
                <a:gd name="connsiteY9" fmla="*/ 2736074 h 3116265"/>
                <a:gd name="connsiteX10" fmla="*/ 70937 w 2591383"/>
                <a:gd name="connsiteY10" fmla="*/ 2709715 h 3116265"/>
                <a:gd name="connsiteX11" fmla="*/ 100755 w 2591383"/>
                <a:gd name="connsiteY11" fmla="*/ 2589212 h 3116265"/>
                <a:gd name="connsiteX12" fmla="*/ 583424 w 2591383"/>
                <a:gd name="connsiteY12" fmla="*/ 2363787 h 3116265"/>
                <a:gd name="connsiteX13" fmla="*/ 394511 w 2591383"/>
                <a:gd name="connsiteY13" fmla="*/ 2661061 h 3116265"/>
                <a:gd name="connsiteX14" fmla="*/ 398289 w 2591383"/>
                <a:gd name="connsiteY14" fmla="*/ 2668587 h 3116265"/>
                <a:gd name="connsiteX15" fmla="*/ 473855 w 2591383"/>
                <a:gd name="connsiteY15" fmla="*/ 2582039 h 3116265"/>
                <a:gd name="connsiteX16" fmla="*/ 583424 w 2591383"/>
                <a:gd name="connsiteY16" fmla="*/ 2363787 h 3116265"/>
                <a:gd name="connsiteX17" fmla="*/ 448486 w 2591383"/>
                <a:gd name="connsiteY17" fmla="*/ 2322512 h 3116265"/>
                <a:gd name="connsiteX18" fmla="*/ 425808 w 2591383"/>
                <a:gd name="connsiteY18" fmla="*/ 2330062 h 3116265"/>
                <a:gd name="connsiteX19" fmla="*/ 289736 w 2591383"/>
                <a:gd name="connsiteY19" fmla="*/ 2492375 h 3116265"/>
                <a:gd name="connsiteX20" fmla="*/ 338873 w 2591383"/>
                <a:gd name="connsiteY20" fmla="*/ 2488601 h 3116265"/>
                <a:gd name="connsiteX21" fmla="*/ 448486 w 2591383"/>
                <a:gd name="connsiteY21" fmla="*/ 2322512 h 3116265"/>
                <a:gd name="connsiteX22" fmla="*/ 598108 w 2591383"/>
                <a:gd name="connsiteY22" fmla="*/ 2303462 h 3116265"/>
                <a:gd name="connsiteX23" fmla="*/ 583027 w 2591383"/>
                <a:gd name="connsiteY23" fmla="*/ 2352675 h 3116265"/>
                <a:gd name="connsiteX24" fmla="*/ 598108 w 2591383"/>
                <a:gd name="connsiteY24" fmla="*/ 2303462 h 3116265"/>
                <a:gd name="connsiteX25" fmla="*/ 381083 w 2591383"/>
                <a:gd name="connsiteY25" fmla="*/ 2293882 h 3116265"/>
                <a:gd name="connsiteX26" fmla="*/ 357451 w 2591383"/>
                <a:gd name="connsiteY26" fmla="*/ 2296707 h 3116265"/>
                <a:gd name="connsiteX27" fmla="*/ 217549 w 2591383"/>
                <a:gd name="connsiteY27" fmla="*/ 2473729 h 3116265"/>
                <a:gd name="connsiteX28" fmla="*/ 312077 w 2591383"/>
                <a:gd name="connsiteY28" fmla="*/ 2420999 h 3116265"/>
                <a:gd name="connsiteX29" fmla="*/ 410387 w 2591383"/>
                <a:gd name="connsiteY29" fmla="*/ 2296707 h 3116265"/>
                <a:gd name="connsiteX30" fmla="*/ 381083 w 2591383"/>
                <a:gd name="connsiteY30" fmla="*/ 2293882 h 3116265"/>
                <a:gd name="connsiteX31" fmla="*/ 131322 w 2591383"/>
                <a:gd name="connsiteY31" fmla="*/ 2117923 h 3116265"/>
                <a:gd name="connsiteX32" fmla="*/ 71486 w 2591383"/>
                <a:gd name="connsiteY32" fmla="*/ 2131577 h 3116265"/>
                <a:gd name="connsiteX33" fmla="*/ 26211 w 2591383"/>
                <a:gd name="connsiteY33" fmla="*/ 2233270 h 3116265"/>
                <a:gd name="connsiteX34" fmla="*/ 278995 w 2591383"/>
                <a:gd name="connsiteY34" fmla="*/ 2210672 h 3116265"/>
                <a:gd name="connsiteX35" fmla="*/ 301633 w 2591383"/>
                <a:gd name="connsiteY35" fmla="*/ 2173007 h 3116265"/>
                <a:gd name="connsiteX36" fmla="*/ 131322 w 2591383"/>
                <a:gd name="connsiteY36" fmla="*/ 2117923 h 3116265"/>
                <a:gd name="connsiteX37" fmla="*/ 94307 w 2591383"/>
                <a:gd name="connsiteY37" fmla="*/ 2003424 h 3116265"/>
                <a:gd name="connsiteX38" fmla="*/ 75508 w 2591383"/>
                <a:gd name="connsiteY38" fmla="*/ 2094040 h 3116265"/>
                <a:gd name="connsiteX39" fmla="*/ 319899 w 2591383"/>
                <a:gd name="connsiteY39" fmla="*/ 2143124 h 3116265"/>
                <a:gd name="connsiteX40" fmla="*/ 319899 w 2591383"/>
                <a:gd name="connsiteY40" fmla="*/ 2135573 h 3116265"/>
                <a:gd name="connsiteX41" fmla="*/ 94307 w 2591383"/>
                <a:gd name="connsiteY41" fmla="*/ 2003424 h 3116265"/>
                <a:gd name="connsiteX42" fmla="*/ 538974 w 2591383"/>
                <a:gd name="connsiteY42" fmla="*/ 1958974 h 3116265"/>
                <a:gd name="connsiteX43" fmla="*/ 424674 w 2591383"/>
                <a:gd name="connsiteY43" fmla="*/ 2048781 h 3116265"/>
                <a:gd name="connsiteX44" fmla="*/ 504684 w 2591383"/>
                <a:gd name="connsiteY44" fmla="*/ 2022588 h 3116265"/>
                <a:gd name="connsiteX45" fmla="*/ 538974 w 2591383"/>
                <a:gd name="connsiteY45" fmla="*/ 1958974 h 3116265"/>
                <a:gd name="connsiteX46" fmla="*/ 523099 w 2591383"/>
                <a:gd name="connsiteY46" fmla="*/ 1898763 h 3116265"/>
                <a:gd name="connsiteX47" fmla="*/ 338949 w 2591383"/>
                <a:gd name="connsiteY47" fmla="*/ 2018506 h 3116265"/>
                <a:gd name="connsiteX48" fmla="*/ 523099 w 2591383"/>
                <a:gd name="connsiteY48" fmla="*/ 1924957 h 3116265"/>
                <a:gd name="connsiteX49" fmla="*/ 523099 w 2591383"/>
                <a:gd name="connsiteY49" fmla="*/ 1898763 h 3116265"/>
                <a:gd name="connsiteX50" fmla="*/ 835836 w 2591383"/>
                <a:gd name="connsiteY50" fmla="*/ 1852612 h 3116265"/>
                <a:gd name="connsiteX51" fmla="*/ 865999 w 2591383"/>
                <a:gd name="connsiteY51" fmla="*/ 1871662 h 3116265"/>
                <a:gd name="connsiteX52" fmla="*/ 862229 w 2591383"/>
                <a:gd name="connsiteY52" fmla="*/ 1864042 h 3116265"/>
                <a:gd name="connsiteX53" fmla="*/ 835836 w 2591383"/>
                <a:gd name="connsiteY53" fmla="*/ 1852612 h 3116265"/>
                <a:gd name="connsiteX54" fmla="*/ 500874 w 2591383"/>
                <a:gd name="connsiteY54" fmla="*/ 1804987 h 3116265"/>
                <a:gd name="connsiteX55" fmla="*/ 530991 w 2591383"/>
                <a:gd name="connsiteY55" fmla="*/ 1834923 h 3116265"/>
                <a:gd name="connsiteX56" fmla="*/ 632637 w 2591383"/>
                <a:gd name="connsiteY56" fmla="*/ 1831181 h 3116265"/>
                <a:gd name="connsiteX57" fmla="*/ 500874 w 2591383"/>
                <a:gd name="connsiteY57" fmla="*/ 1804987 h 3116265"/>
                <a:gd name="connsiteX58" fmla="*/ 843774 w 2591383"/>
                <a:gd name="connsiteY58" fmla="*/ 1803977 h 3116265"/>
                <a:gd name="connsiteX59" fmla="*/ 899337 w 2591383"/>
                <a:gd name="connsiteY59" fmla="*/ 1841499 h 3116265"/>
                <a:gd name="connsiteX60" fmla="*/ 843774 w 2591383"/>
                <a:gd name="connsiteY60" fmla="*/ 1803977 h 3116265"/>
                <a:gd name="connsiteX61" fmla="*/ 772397 w 2591383"/>
                <a:gd name="connsiteY61" fmla="*/ 1785937 h 3116265"/>
                <a:gd name="connsiteX62" fmla="*/ 640567 w 2591383"/>
                <a:gd name="connsiteY62" fmla="*/ 1864844 h 3116265"/>
                <a:gd name="connsiteX63" fmla="*/ 531336 w 2591383"/>
                <a:gd name="connsiteY63" fmla="*/ 2037687 h 3116265"/>
                <a:gd name="connsiteX64" fmla="*/ 320409 w 2591383"/>
                <a:gd name="connsiteY64" fmla="*/ 2067747 h 3116265"/>
                <a:gd name="connsiteX65" fmla="*/ 361841 w 2591383"/>
                <a:gd name="connsiteY65" fmla="*/ 2157926 h 3116265"/>
                <a:gd name="connsiteX66" fmla="*/ 376907 w 2591383"/>
                <a:gd name="connsiteY66" fmla="*/ 2236833 h 3116265"/>
                <a:gd name="connsiteX67" fmla="*/ 350541 w 2591383"/>
                <a:gd name="connsiteY67" fmla="*/ 2233075 h 3116265"/>
                <a:gd name="connsiteX68" fmla="*/ 83115 w 2591383"/>
                <a:gd name="connsiteY68" fmla="*/ 2289437 h 3116265"/>
                <a:gd name="connsiteX69" fmla="*/ 49215 w 2591383"/>
                <a:gd name="connsiteY69" fmla="*/ 2420949 h 3116265"/>
                <a:gd name="connsiteX70" fmla="*/ 177279 w 2591383"/>
                <a:gd name="connsiteY70" fmla="*/ 2496098 h 3116265"/>
                <a:gd name="connsiteX71" fmla="*/ 335475 w 2591383"/>
                <a:gd name="connsiteY71" fmla="*/ 2274408 h 3116265"/>
                <a:gd name="connsiteX72" fmla="*/ 493671 w 2591383"/>
                <a:gd name="connsiteY72" fmla="*/ 2251863 h 3116265"/>
                <a:gd name="connsiteX73" fmla="*/ 354308 w 2591383"/>
                <a:gd name="connsiteY73" fmla="*/ 2511128 h 3116265"/>
                <a:gd name="connsiteX74" fmla="*/ 150913 w 2591383"/>
                <a:gd name="connsiteY74" fmla="*/ 2533673 h 3116265"/>
                <a:gd name="connsiteX75" fmla="*/ 181045 w 2591383"/>
                <a:gd name="connsiteY75" fmla="*/ 2582520 h 3116265"/>
                <a:gd name="connsiteX76" fmla="*/ 162213 w 2591383"/>
                <a:gd name="connsiteY76" fmla="*/ 2740333 h 3116265"/>
                <a:gd name="connsiteX77" fmla="*/ 75581 w 2591383"/>
                <a:gd name="connsiteY77" fmla="*/ 2830512 h 3116265"/>
                <a:gd name="connsiteX78" fmla="*/ 414573 w 2591383"/>
                <a:gd name="connsiteY78" fmla="*/ 2590035 h 3116265"/>
                <a:gd name="connsiteX79" fmla="*/ 610434 w 2591383"/>
                <a:gd name="connsiteY79" fmla="*/ 1962538 h 3116265"/>
                <a:gd name="connsiteX80" fmla="*/ 617968 w 2591383"/>
                <a:gd name="connsiteY80" fmla="*/ 1936236 h 3116265"/>
                <a:gd name="connsiteX81" fmla="*/ 832662 w 2591383"/>
                <a:gd name="connsiteY81" fmla="*/ 1902419 h 3116265"/>
                <a:gd name="connsiteX82" fmla="*/ 772397 w 2591383"/>
                <a:gd name="connsiteY82" fmla="*/ 1785937 h 3116265"/>
                <a:gd name="connsiteX83" fmla="*/ 512321 w 2591383"/>
                <a:gd name="connsiteY83" fmla="*/ 1717967 h 3116265"/>
                <a:gd name="connsiteX84" fmla="*/ 454836 w 2591383"/>
                <a:gd name="connsiteY84" fmla="*/ 1721690 h 3116265"/>
                <a:gd name="connsiteX85" fmla="*/ 485085 w 2591383"/>
                <a:gd name="connsiteY85" fmla="*/ 1755728 h 3116265"/>
                <a:gd name="connsiteX86" fmla="*/ 662799 w 2591383"/>
                <a:gd name="connsiteY86" fmla="*/ 1789766 h 3116265"/>
                <a:gd name="connsiteX87" fmla="*/ 512321 w 2591383"/>
                <a:gd name="connsiteY87" fmla="*/ 1717967 h 3116265"/>
                <a:gd name="connsiteX88" fmla="*/ 956486 w 2591383"/>
                <a:gd name="connsiteY88" fmla="*/ 1714499 h 3116265"/>
                <a:gd name="connsiteX89" fmla="*/ 956486 w 2591383"/>
                <a:gd name="connsiteY89" fmla="*/ 1729104 h 3116265"/>
                <a:gd name="connsiteX90" fmla="*/ 1024219 w 2591383"/>
                <a:gd name="connsiteY90" fmla="*/ 1747361 h 3116265"/>
                <a:gd name="connsiteX91" fmla="*/ 1054323 w 2591383"/>
                <a:gd name="connsiteY91" fmla="*/ 1729104 h 3116265"/>
                <a:gd name="connsiteX92" fmla="*/ 956486 w 2591383"/>
                <a:gd name="connsiteY92" fmla="*/ 1714499 h 3116265"/>
                <a:gd name="connsiteX93" fmla="*/ 892697 w 2591383"/>
                <a:gd name="connsiteY93" fmla="*/ 1608739 h 3116265"/>
                <a:gd name="connsiteX94" fmla="*/ 888945 w 2591383"/>
                <a:gd name="connsiteY94" fmla="*/ 1646511 h 3116265"/>
                <a:gd name="connsiteX95" fmla="*/ 1080311 w 2591383"/>
                <a:gd name="connsiteY95" fmla="*/ 1688060 h 3116265"/>
                <a:gd name="connsiteX96" fmla="*/ 892697 w 2591383"/>
                <a:gd name="connsiteY96" fmla="*/ 1608739 h 3116265"/>
                <a:gd name="connsiteX97" fmla="*/ 569136 w 2591383"/>
                <a:gd name="connsiteY97" fmla="*/ 1579564 h 3116265"/>
                <a:gd name="connsiteX98" fmla="*/ 572883 w 2591383"/>
                <a:gd name="connsiteY98" fmla="*/ 1590677 h 3116265"/>
                <a:gd name="connsiteX99" fmla="*/ 662799 w 2591383"/>
                <a:gd name="connsiteY99" fmla="*/ 1594381 h 3116265"/>
                <a:gd name="connsiteX100" fmla="*/ 569136 w 2591383"/>
                <a:gd name="connsiteY100" fmla="*/ 1579564 h 3116265"/>
                <a:gd name="connsiteX101" fmla="*/ 613653 w 2591383"/>
                <a:gd name="connsiteY101" fmla="*/ 1478143 h 3116265"/>
                <a:gd name="connsiteX102" fmla="*/ 508811 w 2591383"/>
                <a:gd name="connsiteY102" fmla="*/ 1503940 h 3116265"/>
                <a:gd name="connsiteX103" fmla="*/ 512572 w 2591383"/>
                <a:gd name="connsiteY103" fmla="*/ 1515196 h 3116265"/>
                <a:gd name="connsiteX104" fmla="*/ 742003 w 2591383"/>
                <a:gd name="connsiteY104" fmla="*/ 1556471 h 3116265"/>
                <a:gd name="connsiteX105" fmla="*/ 715675 w 2591383"/>
                <a:gd name="connsiteY105" fmla="*/ 1511444 h 3116265"/>
                <a:gd name="connsiteX106" fmla="*/ 613653 w 2591383"/>
                <a:gd name="connsiteY106" fmla="*/ 1478143 h 3116265"/>
                <a:gd name="connsiteX107" fmla="*/ 1167800 w 2591383"/>
                <a:gd name="connsiteY107" fmla="*/ 1428751 h 3116265"/>
                <a:gd name="connsiteX108" fmla="*/ 1175561 w 2591383"/>
                <a:gd name="connsiteY108" fmla="*/ 1541464 h 3116265"/>
                <a:gd name="connsiteX109" fmla="*/ 1175561 w 2591383"/>
                <a:gd name="connsiteY109" fmla="*/ 1533950 h 3116265"/>
                <a:gd name="connsiteX110" fmla="*/ 1167800 w 2591383"/>
                <a:gd name="connsiteY110" fmla="*/ 1428751 h 3116265"/>
                <a:gd name="connsiteX111" fmla="*/ 1208322 w 2591383"/>
                <a:gd name="connsiteY111" fmla="*/ 1420814 h 3116265"/>
                <a:gd name="connsiteX112" fmla="*/ 1235093 w 2591383"/>
                <a:gd name="connsiteY112" fmla="*/ 1646239 h 3116265"/>
                <a:gd name="connsiteX113" fmla="*/ 1265689 w 2591383"/>
                <a:gd name="connsiteY113" fmla="*/ 1510984 h 3116265"/>
                <a:gd name="connsiteX114" fmla="*/ 1208322 w 2591383"/>
                <a:gd name="connsiteY114" fmla="*/ 1420814 h 3116265"/>
                <a:gd name="connsiteX115" fmla="*/ 293110 w 2591383"/>
                <a:gd name="connsiteY115" fmla="*/ 1406524 h 3116265"/>
                <a:gd name="connsiteX116" fmla="*/ 293110 w 2591383"/>
                <a:gd name="connsiteY116" fmla="*/ 1662112 h 3116265"/>
                <a:gd name="connsiteX117" fmla="*/ 304421 w 2591383"/>
                <a:gd name="connsiteY117" fmla="*/ 1662112 h 3116265"/>
                <a:gd name="connsiteX118" fmla="*/ 296880 w 2591383"/>
                <a:gd name="connsiteY118" fmla="*/ 1406524 h 3116265"/>
                <a:gd name="connsiteX119" fmla="*/ 293110 w 2591383"/>
                <a:gd name="connsiteY119" fmla="*/ 1406524 h 3116265"/>
                <a:gd name="connsiteX120" fmla="*/ 964424 w 2591383"/>
                <a:gd name="connsiteY120" fmla="*/ 1384301 h 3116265"/>
                <a:gd name="connsiteX121" fmla="*/ 726299 w 2591383"/>
                <a:gd name="connsiteY121" fmla="*/ 1395493 h 3116265"/>
                <a:gd name="connsiteX122" fmla="*/ 726299 w 2591383"/>
                <a:gd name="connsiteY122" fmla="*/ 1410416 h 3116265"/>
                <a:gd name="connsiteX123" fmla="*/ 885049 w 2591383"/>
                <a:gd name="connsiteY123" fmla="*/ 1458914 h 3116265"/>
                <a:gd name="connsiteX124" fmla="*/ 964424 w 2591383"/>
                <a:gd name="connsiteY124" fmla="*/ 1384301 h 3116265"/>
                <a:gd name="connsiteX125" fmla="*/ 244969 w 2591383"/>
                <a:gd name="connsiteY125" fmla="*/ 1379537 h 3116265"/>
                <a:gd name="connsiteX126" fmla="*/ 184009 w 2591383"/>
                <a:gd name="connsiteY126" fmla="*/ 1545028 h 3116265"/>
                <a:gd name="connsiteX127" fmla="*/ 237349 w 2591383"/>
                <a:gd name="connsiteY127" fmla="*/ 1624012 h 3116265"/>
                <a:gd name="connsiteX128" fmla="*/ 233539 w 2591383"/>
                <a:gd name="connsiteY128" fmla="*/ 1548789 h 3116265"/>
                <a:gd name="connsiteX129" fmla="*/ 256399 w 2591383"/>
                <a:gd name="connsiteY129" fmla="*/ 1379537 h 3116265"/>
                <a:gd name="connsiteX130" fmla="*/ 244969 w 2591383"/>
                <a:gd name="connsiteY130" fmla="*/ 1379537 h 3116265"/>
                <a:gd name="connsiteX131" fmla="*/ 1189463 w 2591383"/>
                <a:gd name="connsiteY131" fmla="*/ 1327149 h 3116265"/>
                <a:gd name="connsiteX132" fmla="*/ 1057562 w 2591383"/>
                <a:gd name="connsiteY132" fmla="*/ 1357233 h 3116265"/>
                <a:gd name="connsiteX133" fmla="*/ 1001033 w 2591383"/>
                <a:gd name="connsiteY133" fmla="*/ 1406119 h 3116265"/>
                <a:gd name="connsiteX134" fmla="*/ 865364 w 2591383"/>
                <a:gd name="connsiteY134" fmla="*/ 1552777 h 3116265"/>
                <a:gd name="connsiteX135" fmla="*/ 940735 w 2591383"/>
                <a:gd name="connsiteY135" fmla="*/ 1579100 h 3116265"/>
                <a:gd name="connsiteX136" fmla="*/ 1155545 w 2591383"/>
                <a:gd name="connsiteY136" fmla="*/ 1706956 h 3116265"/>
                <a:gd name="connsiteX137" fmla="*/ 982190 w 2591383"/>
                <a:gd name="connsiteY137" fmla="*/ 1770884 h 3116265"/>
                <a:gd name="connsiteX138" fmla="*/ 899281 w 2591383"/>
                <a:gd name="connsiteY138" fmla="*/ 1695674 h 3116265"/>
                <a:gd name="connsiteX139" fmla="*/ 827678 w 2591383"/>
                <a:gd name="connsiteY139" fmla="*/ 1597902 h 3116265"/>
                <a:gd name="connsiteX140" fmla="*/ 805066 w 2591383"/>
                <a:gd name="connsiteY140" fmla="*/ 1767123 h 3116265"/>
                <a:gd name="connsiteX141" fmla="*/ 959578 w 2591383"/>
                <a:gd name="connsiteY141" fmla="*/ 1857374 h 3116265"/>
                <a:gd name="connsiteX142" fmla="*/ 1129165 w 2591383"/>
                <a:gd name="connsiteY142" fmla="*/ 1774644 h 3116265"/>
                <a:gd name="connsiteX143" fmla="*/ 1208305 w 2591383"/>
                <a:gd name="connsiteY143" fmla="*/ 1665591 h 3116265"/>
                <a:gd name="connsiteX144" fmla="*/ 1121628 w 2591383"/>
                <a:gd name="connsiteY144" fmla="*/ 1439963 h 3116265"/>
                <a:gd name="connsiteX145" fmla="*/ 1189463 w 2591383"/>
                <a:gd name="connsiteY145" fmla="*/ 1327149 h 3116265"/>
                <a:gd name="connsiteX146" fmla="*/ 1309635 w 2591383"/>
                <a:gd name="connsiteY146" fmla="*/ 1277753 h 3116265"/>
                <a:gd name="connsiteX147" fmla="*/ 1264871 w 2591383"/>
                <a:gd name="connsiteY147" fmla="*/ 1294132 h 3116265"/>
                <a:gd name="connsiteX148" fmla="*/ 1223186 w 2591383"/>
                <a:gd name="connsiteY148" fmla="*/ 1380545 h 3116265"/>
                <a:gd name="connsiteX149" fmla="*/ 1302766 w 2591383"/>
                <a:gd name="connsiteY149" fmla="*/ 1497014 h 3116265"/>
                <a:gd name="connsiteX150" fmla="*/ 1325503 w 2591383"/>
                <a:gd name="connsiteY150" fmla="*/ 1279103 h 3116265"/>
                <a:gd name="connsiteX151" fmla="*/ 1309635 w 2591383"/>
                <a:gd name="connsiteY151" fmla="*/ 1277753 h 3116265"/>
                <a:gd name="connsiteX152" fmla="*/ 507713 w 2591383"/>
                <a:gd name="connsiteY152" fmla="*/ 1217612 h 3116265"/>
                <a:gd name="connsiteX153" fmla="*/ 541783 w 2591383"/>
                <a:gd name="connsiteY153" fmla="*/ 1353343 h 3116265"/>
                <a:gd name="connsiteX154" fmla="*/ 632637 w 2591383"/>
                <a:gd name="connsiteY154" fmla="*/ 1375965 h 3116265"/>
                <a:gd name="connsiteX155" fmla="*/ 625066 w 2591383"/>
                <a:gd name="connsiteY155" fmla="*/ 1360884 h 3116265"/>
                <a:gd name="connsiteX156" fmla="*/ 507713 w 2591383"/>
                <a:gd name="connsiteY156" fmla="*/ 1217612 h 3116265"/>
                <a:gd name="connsiteX157" fmla="*/ 549116 w 2591383"/>
                <a:gd name="connsiteY157" fmla="*/ 1195389 h 3116265"/>
                <a:gd name="connsiteX158" fmla="*/ 545324 w 2591383"/>
                <a:gd name="connsiteY158" fmla="*/ 1199142 h 3116265"/>
                <a:gd name="connsiteX159" fmla="*/ 678057 w 2591383"/>
                <a:gd name="connsiteY159" fmla="*/ 1360489 h 3116265"/>
                <a:gd name="connsiteX160" fmla="*/ 681849 w 2591383"/>
                <a:gd name="connsiteY160" fmla="*/ 1349232 h 3116265"/>
                <a:gd name="connsiteX161" fmla="*/ 549116 w 2591383"/>
                <a:gd name="connsiteY161" fmla="*/ 1195389 h 3116265"/>
                <a:gd name="connsiteX162" fmla="*/ 959662 w 2591383"/>
                <a:gd name="connsiteY162" fmla="*/ 1176929 h 3116265"/>
                <a:gd name="connsiteX163" fmla="*/ 808849 w 2591383"/>
                <a:gd name="connsiteY163" fmla="*/ 1297398 h 3116265"/>
                <a:gd name="connsiteX164" fmla="*/ 839012 w 2591383"/>
                <a:gd name="connsiteY164" fmla="*/ 1304927 h 3116265"/>
                <a:gd name="connsiteX165" fmla="*/ 959662 w 2591383"/>
                <a:gd name="connsiteY165" fmla="*/ 1176929 h 3116265"/>
                <a:gd name="connsiteX166" fmla="*/ 924973 w 2591383"/>
                <a:gd name="connsiteY166" fmla="*/ 1128450 h 3116265"/>
                <a:gd name="connsiteX167" fmla="*/ 910754 w 2591383"/>
                <a:gd name="connsiteY167" fmla="*/ 1129733 h 3116265"/>
                <a:gd name="connsiteX168" fmla="*/ 881263 w 2591383"/>
                <a:gd name="connsiteY168" fmla="*/ 1139998 h 3116265"/>
                <a:gd name="connsiteX169" fmla="*/ 791386 w 2591383"/>
                <a:gd name="connsiteY169" fmla="*/ 1255714 h 3116265"/>
                <a:gd name="connsiteX170" fmla="*/ 937436 w 2591383"/>
                <a:gd name="connsiteY170" fmla="*/ 1136265 h 3116265"/>
                <a:gd name="connsiteX171" fmla="*/ 924973 w 2591383"/>
                <a:gd name="connsiteY171" fmla="*/ 1128450 h 3116265"/>
                <a:gd name="connsiteX172" fmla="*/ 372815 w 2591383"/>
                <a:gd name="connsiteY172" fmla="*/ 963611 h 3116265"/>
                <a:gd name="connsiteX173" fmla="*/ 417266 w 2591383"/>
                <a:gd name="connsiteY173" fmla="*/ 1093786 h 3116265"/>
                <a:gd name="connsiteX174" fmla="*/ 417266 w 2591383"/>
                <a:gd name="connsiteY174" fmla="*/ 1026839 h 3116265"/>
                <a:gd name="connsiteX175" fmla="*/ 372815 w 2591383"/>
                <a:gd name="connsiteY175" fmla="*/ 963611 h 3116265"/>
                <a:gd name="connsiteX176" fmla="*/ 331011 w 2591383"/>
                <a:gd name="connsiteY176" fmla="*/ 947736 h 3116265"/>
                <a:gd name="connsiteX177" fmla="*/ 372286 w 2591383"/>
                <a:gd name="connsiteY177" fmla="*/ 1098549 h 3116265"/>
                <a:gd name="connsiteX178" fmla="*/ 331011 w 2591383"/>
                <a:gd name="connsiteY178" fmla="*/ 947736 h 3116265"/>
                <a:gd name="connsiteX179" fmla="*/ 519924 w 2591383"/>
                <a:gd name="connsiteY179" fmla="*/ 917576 h 3116265"/>
                <a:gd name="connsiteX180" fmla="*/ 692962 w 2591383"/>
                <a:gd name="connsiteY180" fmla="*/ 1016001 h 3116265"/>
                <a:gd name="connsiteX181" fmla="*/ 519924 w 2591383"/>
                <a:gd name="connsiteY181" fmla="*/ 917576 h 3116265"/>
                <a:gd name="connsiteX182" fmla="*/ 1456838 w 2591383"/>
                <a:gd name="connsiteY182" fmla="*/ 898526 h 3116265"/>
                <a:gd name="connsiteX183" fmla="*/ 1351774 w 2591383"/>
                <a:gd name="connsiteY183" fmla="*/ 1052920 h 3116265"/>
                <a:gd name="connsiteX184" fmla="*/ 1445581 w 2591383"/>
                <a:gd name="connsiteY184" fmla="*/ 988903 h 3116265"/>
                <a:gd name="connsiteX185" fmla="*/ 1456838 w 2591383"/>
                <a:gd name="connsiteY185" fmla="*/ 898526 h 3116265"/>
                <a:gd name="connsiteX186" fmla="*/ 1581962 w 2591383"/>
                <a:gd name="connsiteY186" fmla="*/ 884240 h 3116265"/>
                <a:gd name="connsiteX187" fmla="*/ 1615844 w 2591383"/>
                <a:gd name="connsiteY187" fmla="*/ 933254 h 3116265"/>
                <a:gd name="connsiteX188" fmla="*/ 1713725 w 2591383"/>
                <a:gd name="connsiteY188" fmla="*/ 959647 h 3116265"/>
                <a:gd name="connsiteX189" fmla="*/ 1709960 w 2591383"/>
                <a:gd name="connsiteY189" fmla="*/ 955876 h 3116265"/>
                <a:gd name="connsiteX190" fmla="*/ 1581962 w 2591383"/>
                <a:gd name="connsiteY190" fmla="*/ 884240 h 3116265"/>
                <a:gd name="connsiteX191" fmla="*/ 1439087 w 2591383"/>
                <a:gd name="connsiteY191" fmla="*/ 861021 h 3116265"/>
                <a:gd name="connsiteX192" fmla="*/ 1269224 w 2591383"/>
                <a:gd name="connsiteY192" fmla="*/ 1034456 h 3116265"/>
                <a:gd name="connsiteX193" fmla="*/ 1284323 w 2591383"/>
                <a:gd name="connsiteY193" fmla="*/ 1038226 h 3116265"/>
                <a:gd name="connsiteX194" fmla="*/ 1439087 w 2591383"/>
                <a:gd name="connsiteY194" fmla="*/ 861021 h 3116265"/>
                <a:gd name="connsiteX195" fmla="*/ 1113669 w 2591383"/>
                <a:gd name="connsiteY195" fmla="*/ 852362 h 3116265"/>
                <a:gd name="connsiteX196" fmla="*/ 1106627 w 2591383"/>
                <a:gd name="connsiteY196" fmla="*/ 853653 h 3116265"/>
                <a:gd name="connsiteX197" fmla="*/ 1058208 w 2591383"/>
                <a:gd name="connsiteY197" fmla="*/ 1071564 h 3116265"/>
                <a:gd name="connsiteX198" fmla="*/ 1121525 w 2591383"/>
                <a:gd name="connsiteY198" fmla="*/ 872439 h 3116265"/>
                <a:gd name="connsiteX199" fmla="*/ 1113669 w 2591383"/>
                <a:gd name="connsiteY199" fmla="*/ 852362 h 3116265"/>
                <a:gd name="connsiteX200" fmla="*/ 1061715 w 2591383"/>
                <a:gd name="connsiteY200" fmla="*/ 838201 h 3116265"/>
                <a:gd name="connsiteX201" fmla="*/ 1031779 w 2591383"/>
                <a:gd name="connsiteY201" fmla="*/ 868486 h 3116265"/>
                <a:gd name="connsiteX202" fmla="*/ 1028037 w 2591383"/>
                <a:gd name="connsiteY202" fmla="*/ 936626 h 3116265"/>
                <a:gd name="connsiteX203" fmla="*/ 1061715 w 2591383"/>
                <a:gd name="connsiteY203" fmla="*/ 838201 h 3116265"/>
                <a:gd name="connsiteX204" fmla="*/ 538715 w 2591383"/>
                <a:gd name="connsiteY204" fmla="*/ 835026 h 3116265"/>
                <a:gd name="connsiteX205" fmla="*/ 519924 w 2591383"/>
                <a:gd name="connsiteY205" fmla="*/ 842546 h 3116265"/>
                <a:gd name="connsiteX206" fmla="*/ 692800 w 2591383"/>
                <a:gd name="connsiteY206" fmla="*/ 977901 h 3116265"/>
                <a:gd name="connsiteX207" fmla="*/ 704074 w 2591383"/>
                <a:gd name="connsiteY207" fmla="*/ 974141 h 3116265"/>
                <a:gd name="connsiteX208" fmla="*/ 538715 w 2591383"/>
                <a:gd name="connsiteY208" fmla="*/ 835026 h 3116265"/>
                <a:gd name="connsiteX209" fmla="*/ 1608968 w 2591383"/>
                <a:gd name="connsiteY209" fmla="*/ 810389 h 3116265"/>
                <a:gd name="connsiteX210" fmla="*/ 1566087 w 2591383"/>
                <a:gd name="connsiteY210" fmla="*/ 816406 h 3116265"/>
                <a:gd name="connsiteX211" fmla="*/ 1566087 w 2591383"/>
                <a:gd name="connsiteY211" fmla="*/ 823958 h 3116265"/>
                <a:gd name="connsiteX212" fmla="*/ 1751825 w 2591383"/>
                <a:gd name="connsiteY212" fmla="*/ 933452 h 3116265"/>
                <a:gd name="connsiteX213" fmla="*/ 1717710 w 2591383"/>
                <a:gd name="connsiteY213" fmla="*/ 873041 h 3116265"/>
                <a:gd name="connsiteX214" fmla="*/ 1608968 w 2591383"/>
                <a:gd name="connsiteY214" fmla="*/ 810389 h 3116265"/>
                <a:gd name="connsiteX215" fmla="*/ 108761 w 2591383"/>
                <a:gd name="connsiteY215" fmla="*/ 741361 h 3116265"/>
                <a:gd name="connsiteX216" fmla="*/ 191311 w 2591383"/>
                <a:gd name="connsiteY216" fmla="*/ 827086 h 3116265"/>
                <a:gd name="connsiteX217" fmla="*/ 108761 w 2591383"/>
                <a:gd name="connsiteY217" fmla="*/ 741361 h 3116265"/>
                <a:gd name="connsiteX218" fmla="*/ 1386211 w 2591383"/>
                <a:gd name="connsiteY218" fmla="*/ 738189 h 3116265"/>
                <a:gd name="connsiteX219" fmla="*/ 1261286 w 2591383"/>
                <a:gd name="connsiteY219" fmla="*/ 783013 h 3116265"/>
                <a:gd name="connsiteX220" fmla="*/ 1299142 w 2591383"/>
                <a:gd name="connsiteY220" fmla="*/ 801689 h 3116265"/>
                <a:gd name="connsiteX221" fmla="*/ 1389996 w 2591383"/>
                <a:gd name="connsiteY221" fmla="*/ 760601 h 3116265"/>
                <a:gd name="connsiteX222" fmla="*/ 1386211 w 2591383"/>
                <a:gd name="connsiteY222" fmla="*/ 738189 h 3116265"/>
                <a:gd name="connsiteX223" fmla="*/ 128374 w 2591383"/>
                <a:gd name="connsiteY223" fmla="*/ 696911 h 3116265"/>
                <a:gd name="connsiteX224" fmla="*/ 124636 w 2591383"/>
                <a:gd name="connsiteY224" fmla="*/ 704356 h 3116265"/>
                <a:gd name="connsiteX225" fmla="*/ 240524 w 2591383"/>
                <a:gd name="connsiteY225" fmla="*/ 801138 h 3116265"/>
                <a:gd name="connsiteX226" fmla="*/ 236786 w 2591383"/>
                <a:gd name="connsiteY226" fmla="*/ 786249 h 3116265"/>
                <a:gd name="connsiteX227" fmla="*/ 128374 w 2591383"/>
                <a:gd name="connsiteY227" fmla="*/ 696911 h 3116265"/>
                <a:gd name="connsiteX228" fmla="*/ 1254443 w 2591383"/>
                <a:gd name="connsiteY228" fmla="*/ 685272 h 3116265"/>
                <a:gd name="connsiteX229" fmla="*/ 1167624 w 2591383"/>
                <a:gd name="connsiteY229" fmla="*/ 714906 h 3116265"/>
                <a:gd name="connsiteX230" fmla="*/ 1243119 w 2591383"/>
                <a:gd name="connsiteY230" fmla="*/ 740835 h 3116265"/>
                <a:gd name="connsiteX231" fmla="*/ 1337487 w 2591383"/>
                <a:gd name="connsiteY231" fmla="*/ 714906 h 3116265"/>
                <a:gd name="connsiteX232" fmla="*/ 1254443 w 2591383"/>
                <a:gd name="connsiteY232" fmla="*/ 685272 h 3116265"/>
                <a:gd name="connsiteX233" fmla="*/ 1829612 w 2591383"/>
                <a:gd name="connsiteY233" fmla="*/ 620715 h 3116265"/>
                <a:gd name="connsiteX234" fmla="*/ 1664647 w 2591383"/>
                <a:gd name="connsiteY234" fmla="*/ 635796 h 3116265"/>
                <a:gd name="connsiteX235" fmla="*/ 1653399 w 2591383"/>
                <a:gd name="connsiteY235" fmla="*/ 643337 h 3116265"/>
                <a:gd name="connsiteX236" fmla="*/ 1762126 w 2591383"/>
                <a:gd name="connsiteY236" fmla="*/ 669729 h 3116265"/>
                <a:gd name="connsiteX237" fmla="*/ 1829612 w 2591383"/>
                <a:gd name="connsiteY237" fmla="*/ 620715 h 3116265"/>
                <a:gd name="connsiteX238" fmla="*/ 127811 w 2591383"/>
                <a:gd name="connsiteY238" fmla="*/ 565148 h 3116265"/>
                <a:gd name="connsiteX239" fmla="*/ 150036 w 2591383"/>
                <a:gd name="connsiteY239" fmla="*/ 590548 h 3116265"/>
                <a:gd name="connsiteX240" fmla="*/ 150036 w 2591383"/>
                <a:gd name="connsiteY240" fmla="*/ 579662 h 3116265"/>
                <a:gd name="connsiteX241" fmla="*/ 127811 w 2591383"/>
                <a:gd name="connsiteY241" fmla="*/ 565148 h 3116265"/>
                <a:gd name="connsiteX242" fmla="*/ 1725337 w 2591383"/>
                <a:gd name="connsiteY242" fmla="*/ 519115 h 3116265"/>
                <a:gd name="connsiteX243" fmla="*/ 1589899 w 2591383"/>
                <a:gd name="connsiteY243" fmla="*/ 582986 h 3116265"/>
                <a:gd name="connsiteX244" fmla="*/ 1864537 w 2591383"/>
                <a:gd name="connsiteY244" fmla="*/ 564200 h 3116265"/>
                <a:gd name="connsiteX245" fmla="*/ 1725337 w 2591383"/>
                <a:gd name="connsiteY245" fmla="*/ 519115 h 3116265"/>
                <a:gd name="connsiteX246" fmla="*/ 963307 w 2591383"/>
                <a:gd name="connsiteY246" fmla="*/ 492457 h 3116265"/>
                <a:gd name="connsiteX247" fmla="*/ 903569 w 2591383"/>
                <a:gd name="connsiteY247" fmla="*/ 505130 h 3116265"/>
                <a:gd name="connsiteX248" fmla="*/ 850888 w 2591383"/>
                <a:gd name="connsiteY248" fmla="*/ 745436 h 3116265"/>
                <a:gd name="connsiteX249" fmla="*/ 854651 w 2591383"/>
                <a:gd name="connsiteY249" fmla="*/ 914401 h 3116265"/>
                <a:gd name="connsiteX250" fmla="*/ 978829 w 2591383"/>
                <a:gd name="connsiteY250" fmla="*/ 805512 h 3116265"/>
                <a:gd name="connsiteX251" fmla="*/ 1008932 w 2591383"/>
                <a:gd name="connsiteY251" fmla="*/ 527659 h 3116265"/>
                <a:gd name="connsiteX252" fmla="*/ 963307 w 2591383"/>
                <a:gd name="connsiteY252" fmla="*/ 492457 h 3116265"/>
                <a:gd name="connsiteX253" fmla="*/ 828252 w 2591383"/>
                <a:gd name="connsiteY253" fmla="*/ 466726 h 3116265"/>
                <a:gd name="connsiteX254" fmla="*/ 741433 w 2591383"/>
                <a:gd name="connsiteY254" fmla="*/ 526807 h 3116265"/>
                <a:gd name="connsiteX255" fmla="*/ 741433 w 2591383"/>
                <a:gd name="connsiteY255" fmla="*/ 767130 h 3116265"/>
                <a:gd name="connsiteX256" fmla="*/ 813153 w 2591383"/>
                <a:gd name="connsiteY256" fmla="*/ 857251 h 3116265"/>
                <a:gd name="connsiteX257" fmla="*/ 832026 w 2591383"/>
                <a:gd name="connsiteY257" fmla="*/ 684519 h 3116265"/>
                <a:gd name="connsiteX258" fmla="*/ 865999 w 2591383"/>
                <a:gd name="connsiteY258" fmla="*/ 489256 h 3116265"/>
                <a:gd name="connsiteX259" fmla="*/ 828252 w 2591383"/>
                <a:gd name="connsiteY259" fmla="*/ 466726 h 3116265"/>
                <a:gd name="connsiteX260" fmla="*/ 150610 w 2591383"/>
                <a:gd name="connsiteY260" fmla="*/ 466723 h 3116265"/>
                <a:gd name="connsiteX261" fmla="*/ 154359 w 2591383"/>
                <a:gd name="connsiteY261" fmla="*/ 526759 h 3116265"/>
                <a:gd name="connsiteX262" fmla="*/ 323074 w 2591383"/>
                <a:gd name="connsiteY262" fmla="*/ 673098 h 3116265"/>
                <a:gd name="connsiteX263" fmla="*/ 150610 w 2591383"/>
                <a:gd name="connsiteY263" fmla="*/ 466723 h 3116265"/>
                <a:gd name="connsiteX264" fmla="*/ 1438293 w 2591383"/>
                <a:gd name="connsiteY264" fmla="*/ 414339 h 3116265"/>
                <a:gd name="connsiteX265" fmla="*/ 1438293 w 2591383"/>
                <a:gd name="connsiteY265" fmla="*/ 428627 h 3116265"/>
                <a:gd name="connsiteX266" fmla="*/ 1442262 w 2591383"/>
                <a:gd name="connsiteY266" fmla="*/ 421483 h 3116265"/>
                <a:gd name="connsiteX267" fmla="*/ 1438293 w 2591383"/>
                <a:gd name="connsiteY267" fmla="*/ 414339 h 3116265"/>
                <a:gd name="connsiteX268" fmla="*/ 836413 w 2591383"/>
                <a:gd name="connsiteY268" fmla="*/ 414339 h 3116265"/>
                <a:gd name="connsiteX269" fmla="*/ 866432 w 2591383"/>
                <a:gd name="connsiteY269" fmla="*/ 452042 h 3116265"/>
                <a:gd name="connsiteX270" fmla="*/ 956486 w 2591383"/>
                <a:gd name="connsiteY270" fmla="*/ 452042 h 3116265"/>
                <a:gd name="connsiteX271" fmla="*/ 836413 w 2591383"/>
                <a:gd name="connsiteY271" fmla="*/ 414339 h 3116265"/>
                <a:gd name="connsiteX272" fmla="*/ 674736 w 2591383"/>
                <a:gd name="connsiteY272" fmla="*/ 346124 h 3116265"/>
                <a:gd name="connsiteX273" fmla="*/ 459456 w 2591383"/>
                <a:gd name="connsiteY273" fmla="*/ 406400 h 3116265"/>
                <a:gd name="connsiteX274" fmla="*/ 399274 w 2591383"/>
                <a:gd name="connsiteY274" fmla="*/ 432719 h 3116265"/>
                <a:gd name="connsiteX275" fmla="*/ 504593 w 2591383"/>
                <a:gd name="connsiteY275" fmla="*/ 507916 h 3116265"/>
                <a:gd name="connsiteX276" fmla="*/ 786696 w 2591383"/>
                <a:gd name="connsiteY276" fmla="*/ 459038 h 3116265"/>
                <a:gd name="connsiteX277" fmla="*/ 749082 w 2591383"/>
                <a:gd name="connsiteY277" fmla="*/ 346242 h 3116265"/>
                <a:gd name="connsiteX278" fmla="*/ 674736 w 2591383"/>
                <a:gd name="connsiteY278" fmla="*/ 346124 h 3116265"/>
                <a:gd name="connsiteX279" fmla="*/ 786868 w 2591383"/>
                <a:gd name="connsiteY279" fmla="*/ 328614 h 3116265"/>
                <a:gd name="connsiteX280" fmla="*/ 779297 w 2591383"/>
                <a:gd name="connsiteY280" fmla="*/ 347414 h 3116265"/>
                <a:gd name="connsiteX281" fmla="*/ 824724 w 2591383"/>
                <a:gd name="connsiteY281" fmla="*/ 396292 h 3116265"/>
                <a:gd name="connsiteX282" fmla="*/ 786868 w 2591383"/>
                <a:gd name="connsiteY282" fmla="*/ 328614 h 3116265"/>
                <a:gd name="connsiteX283" fmla="*/ 779480 w 2591383"/>
                <a:gd name="connsiteY283" fmla="*/ 274639 h 3116265"/>
                <a:gd name="connsiteX284" fmla="*/ 775511 w 2591383"/>
                <a:gd name="connsiteY284" fmla="*/ 286545 h 3116265"/>
                <a:gd name="connsiteX285" fmla="*/ 787417 w 2591383"/>
                <a:gd name="connsiteY285" fmla="*/ 290514 h 3116265"/>
                <a:gd name="connsiteX286" fmla="*/ 779480 w 2591383"/>
                <a:gd name="connsiteY286" fmla="*/ 274639 h 3116265"/>
                <a:gd name="connsiteX287" fmla="*/ 1792434 w 2591383"/>
                <a:gd name="connsiteY287" fmla="*/ 219077 h 3116265"/>
                <a:gd name="connsiteX288" fmla="*/ 1691499 w 2591383"/>
                <a:gd name="connsiteY288" fmla="*/ 400052 h 3116265"/>
                <a:gd name="connsiteX289" fmla="*/ 1777481 w 2591383"/>
                <a:gd name="connsiteY289" fmla="*/ 305794 h 3116265"/>
                <a:gd name="connsiteX290" fmla="*/ 1792434 w 2591383"/>
                <a:gd name="connsiteY290" fmla="*/ 219077 h 3116265"/>
                <a:gd name="connsiteX291" fmla="*/ 1841544 w 2591383"/>
                <a:gd name="connsiteY291" fmla="*/ 204790 h 3116265"/>
                <a:gd name="connsiteX292" fmla="*/ 1751824 w 2591383"/>
                <a:gd name="connsiteY292" fmla="*/ 403661 h 3116265"/>
                <a:gd name="connsiteX293" fmla="*/ 1781731 w 2591383"/>
                <a:gd name="connsiteY293" fmla="*/ 411165 h 3116265"/>
                <a:gd name="connsiteX294" fmla="*/ 1860235 w 2591383"/>
                <a:gd name="connsiteY294" fmla="*/ 313606 h 3116265"/>
                <a:gd name="connsiteX295" fmla="*/ 1841544 w 2591383"/>
                <a:gd name="connsiteY295" fmla="*/ 204790 h 3116265"/>
                <a:gd name="connsiteX296" fmla="*/ 1547037 w 2591383"/>
                <a:gd name="connsiteY296" fmla="*/ 188914 h 3116265"/>
                <a:gd name="connsiteX297" fmla="*/ 1423403 w 2591383"/>
                <a:gd name="connsiteY297" fmla="*/ 282868 h 3116265"/>
                <a:gd name="connsiteX298" fmla="*/ 1359712 w 2591383"/>
                <a:gd name="connsiteY298" fmla="*/ 324208 h 3116265"/>
                <a:gd name="connsiteX299" fmla="*/ 1423403 w 2591383"/>
                <a:gd name="connsiteY299" fmla="*/ 373064 h 3116265"/>
                <a:gd name="connsiteX300" fmla="*/ 1547037 w 2591383"/>
                <a:gd name="connsiteY300" fmla="*/ 188914 h 3116265"/>
                <a:gd name="connsiteX301" fmla="*/ 2075675 w 2591383"/>
                <a:gd name="connsiteY301" fmla="*/ 34927 h 3116265"/>
                <a:gd name="connsiteX302" fmla="*/ 2015026 w 2591383"/>
                <a:gd name="connsiteY302" fmla="*/ 53727 h 3116265"/>
                <a:gd name="connsiteX303" fmla="*/ 1889937 w 2591383"/>
                <a:gd name="connsiteY303" fmla="*/ 87566 h 3116265"/>
                <a:gd name="connsiteX304" fmla="*/ 1977120 w 2591383"/>
                <a:gd name="connsiteY304" fmla="*/ 106365 h 3116265"/>
                <a:gd name="connsiteX305" fmla="*/ 2075675 w 2591383"/>
                <a:gd name="connsiteY305" fmla="*/ 34927 h 3116265"/>
                <a:gd name="connsiteX306" fmla="*/ 1733157 w 2591383"/>
                <a:gd name="connsiteY306" fmla="*/ 0 h 3116265"/>
                <a:gd name="connsiteX307" fmla="*/ 1857156 w 2591383"/>
                <a:gd name="connsiteY307" fmla="*/ 0 h 3116265"/>
                <a:gd name="connsiteX308" fmla="*/ 1856292 w 2591383"/>
                <a:gd name="connsiteY308" fmla="*/ 258 h 3116265"/>
                <a:gd name="connsiteX309" fmla="*/ 1818499 w 2591383"/>
                <a:gd name="connsiteY309" fmla="*/ 19880 h 3116265"/>
                <a:gd name="connsiteX310" fmla="*/ 1983990 w 2591383"/>
                <a:gd name="connsiteY310" fmla="*/ 42243 h 3116265"/>
                <a:gd name="connsiteX311" fmla="*/ 2053277 w 2591383"/>
                <a:gd name="connsiteY311" fmla="*/ 8700 h 3116265"/>
                <a:gd name="connsiteX312" fmla="*/ 2055257 w 2591383"/>
                <a:gd name="connsiteY312" fmla="*/ 0 h 3116265"/>
                <a:gd name="connsiteX313" fmla="*/ 2137802 w 2591383"/>
                <a:gd name="connsiteY313" fmla="*/ 0 h 3116265"/>
                <a:gd name="connsiteX314" fmla="*/ 2128474 w 2591383"/>
                <a:gd name="connsiteY314" fmla="*/ 11345 h 3116265"/>
                <a:gd name="connsiteX315" fmla="*/ 2034180 w 2591383"/>
                <a:gd name="connsiteY315" fmla="*/ 113824 h 3116265"/>
                <a:gd name="connsiteX316" fmla="*/ 1891034 w 2591383"/>
                <a:gd name="connsiteY316" fmla="*/ 117580 h 3116265"/>
                <a:gd name="connsiteX317" fmla="*/ 1830762 w 2591383"/>
                <a:gd name="connsiteY317" fmla="*/ 83773 h 3116265"/>
                <a:gd name="connsiteX318" fmla="*/ 1883500 w 2591383"/>
                <a:gd name="connsiteY318" fmla="*/ 245297 h 3116265"/>
                <a:gd name="connsiteX319" fmla="*/ 1804392 w 2591383"/>
                <a:gd name="connsiteY319" fmla="*/ 429359 h 3116265"/>
                <a:gd name="connsiteX320" fmla="*/ 1631110 w 2591383"/>
                <a:gd name="connsiteY320" fmla="*/ 466923 h 3116265"/>
                <a:gd name="connsiteX321" fmla="*/ 1608508 w 2591383"/>
                <a:gd name="connsiteY321" fmla="*/ 440628 h 3116265"/>
                <a:gd name="connsiteX322" fmla="*/ 1796858 w 2591383"/>
                <a:gd name="connsiteY322" fmla="*/ 177682 h 3116265"/>
                <a:gd name="connsiteX323" fmla="*/ 1740353 w 2591383"/>
                <a:gd name="connsiteY323" fmla="*/ 4889 h 3116265"/>
                <a:gd name="connsiteX324" fmla="*/ 403270 w 2591383"/>
                <a:gd name="connsiteY324" fmla="*/ 0 h 3116265"/>
                <a:gd name="connsiteX325" fmla="*/ 449420 w 2591383"/>
                <a:gd name="connsiteY325" fmla="*/ 0 h 3116265"/>
                <a:gd name="connsiteX326" fmla="*/ 497115 w 2591383"/>
                <a:gd name="connsiteY326" fmla="*/ 27551 h 3116265"/>
                <a:gd name="connsiteX327" fmla="*/ 493557 w 2591383"/>
                <a:gd name="connsiteY327" fmla="*/ 0 h 3116265"/>
                <a:gd name="connsiteX328" fmla="*/ 526616 w 2591383"/>
                <a:gd name="connsiteY328" fmla="*/ 0 h 3116265"/>
                <a:gd name="connsiteX329" fmla="*/ 534128 w 2591383"/>
                <a:gd name="connsiteY329" fmla="*/ 15874 h 3116265"/>
                <a:gd name="connsiteX330" fmla="*/ 552458 w 2591383"/>
                <a:gd name="connsiteY330" fmla="*/ 1736 h 3116265"/>
                <a:gd name="connsiteX331" fmla="*/ 553818 w 2591383"/>
                <a:gd name="connsiteY331" fmla="*/ 0 h 3116265"/>
                <a:gd name="connsiteX332" fmla="*/ 619691 w 2591383"/>
                <a:gd name="connsiteY332" fmla="*/ 0 h 3116265"/>
                <a:gd name="connsiteX333" fmla="*/ 626647 w 2591383"/>
                <a:gd name="connsiteY333" fmla="*/ 25431 h 3116265"/>
                <a:gd name="connsiteX334" fmla="*/ 613800 w 2591383"/>
                <a:gd name="connsiteY334" fmla="*/ 147518 h 3116265"/>
                <a:gd name="connsiteX335" fmla="*/ 700449 w 2591383"/>
                <a:gd name="connsiteY335" fmla="*/ 196403 h 3116265"/>
                <a:gd name="connsiteX336" fmla="*/ 625102 w 2591383"/>
                <a:gd name="connsiteY336" fmla="*/ 218966 h 3116265"/>
                <a:gd name="connsiteX337" fmla="*/ 421665 w 2591383"/>
                <a:gd name="connsiteY337" fmla="*/ 343059 h 3116265"/>
                <a:gd name="connsiteX338" fmla="*/ 380224 w 2591383"/>
                <a:gd name="connsiteY338" fmla="*/ 403225 h 3116265"/>
                <a:gd name="connsiteX339" fmla="*/ 749424 w 2591383"/>
                <a:gd name="connsiteY339" fmla="*/ 309215 h 3116265"/>
                <a:gd name="connsiteX340" fmla="*/ 790865 w 2591383"/>
                <a:gd name="connsiteY340" fmla="*/ 166320 h 3116265"/>
                <a:gd name="connsiteX341" fmla="*/ 787098 w 2591383"/>
                <a:gd name="connsiteY341" fmla="*/ 162560 h 3116265"/>
                <a:gd name="connsiteX342" fmla="*/ 775796 w 2591383"/>
                <a:gd name="connsiteY342" fmla="*/ 177602 h 3116265"/>
                <a:gd name="connsiteX343" fmla="*/ 760727 w 2591383"/>
                <a:gd name="connsiteY343" fmla="*/ 170081 h 3116265"/>
                <a:gd name="connsiteX344" fmla="*/ 764494 w 2591383"/>
                <a:gd name="connsiteY344" fmla="*/ 139998 h 3116265"/>
                <a:gd name="connsiteX345" fmla="*/ 662775 w 2591383"/>
                <a:gd name="connsiteY345" fmla="*/ 45988 h 3116265"/>
                <a:gd name="connsiteX346" fmla="*/ 662775 w 2591383"/>
                <a:gd name="connsiteY346" fmla="*/ 30946 h 3116265"/>
                <a:gd name="connsiteX347" fmla="*/ 828539 w 2591383"/>
                <a:gd name="connsiteY347" fmla="*/ 151279 h 3116265"/>
                <a:gd name="connsiteX348" fmla="*/ 881282 w 2591383"/>
                <a:gd name="connsiteY348" fmla="*/ 128716 h 3116265"/>
                <a:gd name="connsiteX349" fmla="*/ 883806 w 2591383"/>
                <a:gd name="connsiteY349" fmla="*/ 40546 h 3116265"/>
                <a:gd name="connsiteX350" fmla="*/ 884966 w 2591383"/>
                <a:gd name="connsiteY350" fmla="*/ 0 h 3116265"/>
                <a:gd name="connsiteX351" fmla="*/ 925556 w 2591383"/>
                <a:gd name="connsiteY351" fmla="*/ 0 h 3116265"/>
                <a:gd name="connsiteX352" fmla="*/ 918117 w 2591383"/>
                <a:gd name="connsiteY352" fmla="*/ 17542 h 3116265"/>
                <a:gd name="connsiteX353" fmla="*/ 910640 w 2591383"/>
                <a:gd name="connsiteY353" fmla="*/ 110164 h 3116265"/>
                <a:gd name="connsiteX354" fmla="*/ 959623 w 2591383"/>
                <a:gd name="connsiteY354" fmla="*/ 132761 h 3116265"/>
                <a:gd name="connsiteX355" fmla="*/ 995006 w 2591383"/>
                <a:gd name="connsiteY355" fmla="*/ 43140 h 3116265"/>
                <a:gd name="connsiteX356" fmla="*/ 1022658 w 2591383"/>
                <a:gd name="connsiteY356" fmla="*/ 0 h 3116265"/>
                <a:gd name="connsiteX357" fmla="*/ 1051761 w 2591383"/>
                <a:gd name="connsiteY357" fmla="*/ 0 h 3116265"/>
                <a:gd name="connsiteX358" fmla="*/ 1036733 w 2591383"/>
                <a:gd name="connsiteY358" fmla="*/ 19421 h 3116265"/>
                <a:gd name="connsiteX359" fmla="*/ 1004732 w 2591383"/>
                <a:gd name="connsiteY359" fmla="*/ 83887 h 3116265"/>
                <a:gd name="connsiteX360" fmla="*/ 982101 w 2591383"/>
                <a:gd name="connsiteY360" fmla="*/ 208001 h 3116265"/>
                <a:gd name="connsiteX361" fmla="*/ 1008504 w 2591383"/>
                <a:gd name="connsiteY361" fmla="*/ 196718 h 3116265"/>
                <a:gd name="connsiteX362" fmla="*/ 978329 w 2591383"/>
                <a:gd name="connsiteY362" fmla="*/ 313311 h 3116265"/>
                <a:gd name="connsiteX363" fmla="*/ 1008504 w 2591383"/>
                <a:gd name="connsiteY363" fmla="*/ 358443 h 3116265"/>
                <a:gd name="connsiteX364" fmla="*/ 1023591 w 2591383"/>
                <a:gd name="connsiteY364" fmla="*/ 335877 h 3116265"/>
                <a:gd name="connsiteX365" fmla="*/ 1053765 w 2591383"/>
                <a:gd name="connsiteY365" fmla="*/ 384770 h 3116265"/>
                <a:gd name="connsiteX366" fmla="*/ 1027363 w 2591383"/>
                <a:gd name="connsiteY366" fmla="*/ 403576 h 3116265"/>
                <a:gd name="connsiteX367" fmla="*/ 1016047 w 2591383"/>
                <a:gd name="connsiteY367" fmla="*/ 467513 h 3116265"/>
                <a:gd name="connsiteX368" fmla="*/ 1110342 w 2591383"/>
                <a:gd name="connsiteY368" fmla="*/ 569062 h 3116265"/>
                <a:gd name="connsiteX369" fmla="*/ 1408315 w 2591383"/>
                <a:gd name="connsiteY369" fmla="*/ 561539 h 3116265"/>
                <a:gd name="connsiteX370" fmla="*/ 1434717 w 2591383"/>
                <a:gd name="connsiteY370" fmla="*/ 535212 h 3116265"/>
                <a:gd name="connsiteX371" fmla="*/ 1065081 w 2591383"/>
                <a:gd name="connsiteY371" fmla="*/ 392293 h 3116265"/>
                <a:gd name="connsiteX372" fmla="*/ 1068852 w 2591383"/>
                <a:gd name="connsiteY372" fmla="*/ 384770 h 3116265"/>
                <a:gd name="connsiteX373" fmla="*/ 1215953 w 2591383"/>
                <a:gd name="connsiteY373" fmla="*/ 471274 h 3116265"/>
                <a:gd name="connsiteX374" fmla="*/ 1442261 w 2591383"/>
                <a:gd name="connsiteY374" fmla="*/ 501363 h 3116265"/>
                <a:gd name="connsiteX375" fmla="*/ 1378140 w 2591383"/>
                <a:gd name="connsiteY375" fmla="*/ 388532 h 3116265"/>
                <a:gd name="connsiteX376" fmla="*/ 1076396 w 2591383"/>
                <a:gd name="connsiteY376" fmla="*/ 241851 h 3116265"/>
                <a:gd name="connsiteX377" fmla="*/ 1072624 w 2591383"/>
                <a:gd name="connsiteY377" fmla="*/ 230568 h 3116265"/>
                <a:gd name="connsiteX378" fmla="*/ 1193322 w 2591383"/>
                <a:gd name="connsiteY378" fmla="*/ 117736 h 3116265"/>
                <a:gd name="connsiteX379" fmla="*/ 1225088 w 2591383"/>
                <a:gd name="connsiteY379" fmla="*/ 55209 h 3116265"/>
                <a:gd name="connsiteX380" fmla="*/ 1230817 w 2591383"/>
                <a:gd name="connsiteY380" fmla="*/ 0 h 3116265"/>
                <a:gd name="connsiteX381" fmla="*/ 1264709 w 2591383"/>
                <a:gd name="connsiteY381" fmla="*/ 0 h 3116265"/>
                <a:gd name="connsiteX382" fmla="*/ 1264441 w 2591383"/>
                <a:gd name="connsiteY382" fmla="*/ 18334 h 3116265"/>
                <a:gd name="connsiteX383" fmla="*/ 1137338 w 2591383"/>
                <a:gd name="connsiteY383" fmla="*/ 215429 h 3116265"/>
                <a:gd name="connsiteX384" fmla="*/ 1144870 w 2591383"/>
                <a:gd name="connsiteY384" fmla="*/ 230459 h 3116265"/>
                <a:gd name="connsiteX385" fmla="*/ 1329405 w 2591383"/>
                <a:gd name="connsiteY385" fmla="*/ 286822 h 3116265"/>
                <a:gd name="connsiteX386" fmla="*/ 1408491 w 2591383"/>
                <a:gd name="connsiteY386" fmla="*/ 249247 h 3116265"/>
                <a:gd name="connsiteX387" fmla="*/ 1299277 w 2591383"/>
                <a:gd name="connsiteY387" fmla="*/ 136520 h 3116265"/>
                <a:gd name="connsiteX388" fmla="*/ 1297887 w 2591383"/>
                <a:gd name="connsiteY388" fmla="*/ 15639 h 3116265"/>
                <a:gd name="connsiteX389" fmla="*/ 1289349 w 2591383"/>
                <a:gd name="connsiteY389" fmla="*/ 0 h 3116265"/>
                <a:gd name="connsiteX390" fmla="*/ 1347188 w 2591383"/>
                <a:gd name="connsiteY390" fmla="*/ 0 h 3116265"/>
                <a:gd name="connsiteX391" fmla="*/ 1340615 w 2591383"/>
                <a:gd name="connsiteY391" fmla="*/ 12578 h 3116265"/>
                <a:gd name="connsiteX392" fmla="*/ 1324787 w 2591383"/>
                <a:gd name="connsiteY392" fmla="*/ 72442 h 3116265"/>
                <a:gd name="connsiteX393" fmla="*/ 1422695 w 2591383"/>
                <a:gd name="connsiteY393" fmla="*/ 8524 h 3116265"/>
                <a:gd name="connsiteX394" fmla="*/ 1426389 w 2591383"/>
                <a:gd name="connsiteY394" fmla="*/ 0 h 3116265"/>
                <a:gd name="connsiteX395" fmla="*/ 1456391 w 2591383"/>
                <a:gd name="connsiteY395" fmla="*/ 0 h 3116265"/>
                <a:gd name="connsiteX396" fmla="*/ 1427321 w 2591383"/>
                <a:gd name="connsiteY396" fmla="*/ 46338 h 3116265"/>
                <a:gd name="connsiteX397" fmla="*/ 1340703 w 2591383"/>
                <a:gd name="connsiteY397" fmla="*/ 155308 h 3116265"/>
                <a:gd name="connsiteX398" fmla="*/ 1453683 w 2591383"/>
                <a:gd name="connsiteY398" fmla="*/ 226701 h 3116265"/>
                <a:gd name="connsiteX399" fmla="*/ 1581728 w 2591383"/>
                <a:gd name="connsiteY399" fmla="*/ 72641 h 3116265"/>
                <a:gd name="connsiteX400" fmla="*/ 1587646 w 2591383"/>
                <a:gd name="connsiteY400" fmla="*/ 0 h 3116265"/>
                <a:gd name="connsiteX401" fmla="*/ 1619707 w 2591383"/>
                <a:gd name="connsiteY401" fmla="*/ 0 h 3116265"/>
                <a:gd name="connsiteX402" fmla="*/ 1619986 w 2591383"/>
                <a:gd name="connsiteY402" fmla="*/ 16158 h 3116265"/>
                <a:gd name="connsiteX403" fmla="*/ 1616042 w 2591383"/>
                <a:gd name="connsiteY403" fmla="*/ 53722 h 3116265"/>
                <a:gd name="connsiteX404" fmla="*/ 1461594 w 2591383"/>
                <a:gd name="connsiteY404" fmla="*/ 470679 h 3116265"/>
                <a:gd name="connsiteX405" fmla="*/ 1503031 w 2591383"/>
                <a:gd name="connsiteY405" fmla="*/ 534538 h 3116265"/>
                <a:gd name="connsiteX406" fmla="*/ 1548235 w 2591383"/>
                <a:gd name="connsiteY406" fmla="*/ 560832 h 3116265"/>
                <a:gd name="connsiteX407" fmla="*/ 1691382 w 2591383"/>
                <a:gd name="connsiteY407" fmla="*/ 500730 h 3116265"/>
                <a:gd name="connsiteX408" fmla="*/ 1932471 w 2591383"/>
                <a:gd name="connsiteY408" fmla="*/ 523269 h 3116265"/>
                <a:gd name="connsiteX409" fmla="*/ 1940005 w 2591383"/>
                <a:gd name="connsiteY409" fmla="*/ 549563 h 3116265"/>
                <a:gd name="connsiteX410" fmla="*/ 1793091 w 2591383"/>
                <a:gd name="connsiteY410" fmla="*/ 688549 h 3116265"/>
                <a:gd name="connsiteX411" fmla="*/ 1472895 w 2591383"/>
                <a:gd name="connsiteY411" fmla="*/ 560832 h 3116265"/>
                <a:gd name="connsiteX412" fmla="*/ 1446526 w 2591383"/>
                <a:gd name="connsiteY412" fmla="*/ 594640 h 3116265"/>
                <a:gd name="connsiteX413" fmla="*/ 1529400 w 2591383"/>
                <a:gd name="connsiteY413" fmla="*/ 778702 h 3116265"/>
                <a:gd name="connsiteX414" fmla="*/ 1729052 w 2591383"/>
                <a:gd name="connsiteY414" fmla="*/ 857586 h 3116265"/>
                <a:gd name="connsiteX415" fmla="*/ 1808159 w 2591383"/>
                <a:gd name="connsiteY415" fmla="*/ 947739 h 3116265"/>
                <a:gd name="connsiteX416" fmla="*/ 1970141 w 2591383"/>
                <a:gd name="connsiteY416" fmla="*/ 508243 h 3116265"/>
                <a:gd name="connsiteX417" fmla="*/ 2075617 w 2591383"/>
                <a:gd name="connsiteY417" fmla="*/ 158900 h 3116265"/>
                <a:gd name="connsiteX418" fmla="*/ 2237599 w 2591383"/>
                <a:gd name="connsiteY418" fmla="*/ 1132 h 3116265"/>
                <a:gd name="connsiteX419" fmla="*/ 2236202 w 2591383"/>
                <a:gd name="connsiteY419" fmla="*/ 0 h 3116265"/>
                <a:gd name="connsiteX420" fmla="*/ 2277637 w 2591383"/>
                <a:gd name="connsiteY420" fmla="*/ 0 h 3116265"/>
                <a:gd name="connsiteX421" fmla="*/ 2289740 w 2591383"/>
                <a:gd name="connsiteY421" fmla="*/ 12520 h 3116265"/>
                <a:gd name="connsiteX422" fmla="*/ 1969628 w 2591383"/>
                <a:gd name="connsiteY422" fmla="*/ 617487 h 3116265"/>
                <a:gd name="connsiteX423" fmla="*/ 1871711 w 2591383"/>
                <a:gd name="connsiteY423" fmla="*/ 914335 h 3116265"/>
                <a:gd name="connsiteX424" fmla="*/ 1419789 w 2591383"/>
                <a:gd name="connsiteY424" fmla="*/ 1147304 h 3116265"/>
                <a:gd name="connsiteX425" fmla="*/ 1370831 w 2591383"/>
                <a:gd name="connsiteY425" fmla="*/ 1147304 h 3116265"/>
                <a:gd name="connsiteX426" fmla="*/ 1359533 w 2591383"/>
                <a:gd name="connsiteY426" fmla="*/ 1369000 h 3116265"/>
                <a:gd name="connsiteX427" fmla="*/ 1141104 w 2591383"/>
                <a:gd name="connsiteY427" fmla="*/ 1793604 h 3116265"/>
                <a:gd name="connsiteX428" fmla="*/ 647755 w 2591383"/>
                <a:gd name="connsiteY428" fmla="*/ 1962694 h 3116265"/>
                <a:gd name="connsiteX429" fmla="*/ 636457 w 2591383"/>
                <a:gd name="connsiteY429" fmla="*/ 1981482 h 3116265"/>
                <a:gd name="connsiteX430" fmla="*/ 617627 w 2591383"/>
                <a:gd name="connsiteY430" fmla="*/ 2203178 h 3116265"/>
                <a:gd name="connsiteX431" fmla="*/ 625159 w 2591383"/>
                <a:gd name="connsiteY431" fmla="*/ 2210693 h 3116265"/>
                <a:gd name="connsiteX432" fmla="*/ 674118 w 2591383"/>
                <a:gd name="connsiteY432" fmla="*/ 2097966 h 3116265"/>
                <a:gd name="connsiteX433" fmla="*/ 659053 w 2591383"/>
                <a:gd name="connsiteY433" fmla="*/ 2004027 h 3116265"/>
                <a:gd name="connsiteX434" fmla="*/ 997995 w 2591383"/>
                <a:gd name="connsiteY434" fmla="*/ 1925119 h 3116265"/>
                <a:gd name="connsiteX435" fmla="*/ 1265382 w 2591383"/>
                <a:gd name="connsiteY435" fmla="*/ 1744756 h 3116265"/>
                <a:gd name="connsiteX436" fmla="*/ 1400959 w 2591383"/>
                <a:gd name="connsiteY436" fmla="*/ 1177364 h 3116265"/>
                <a:gd name="connsiteX437" fmla="*/ 1604324 w 2591383"/>
                <a:gd name="connsiteY437" fmla="*/ 1139789 h 3116265"/>
                <a:gd name="connsiteX438" fmla="*/ 1901840 w 2591383"/>
                <a:gd name="connsiteY438" fmla="*/ 951910 h 3116265"/>
                <a:gd name="connsiteX439" fmla="*/ 2093907 w 2591383"/>
                <a:gd name="connsiteY439" fmla="*/ 290580 h 3116265"/>
                <a:gd name="connsiteX440" fmla="*/ 2357528 w 2591383"/>
                <a:gd name="connsiteY440" fmla="*/ 5005 h 3116265"/>
                <a:gd name="connsiteX441" fmla="*/ 2357528 w 2591383"/>
                <a:gd name="connsiteY441" fmla="*/ 3596 h 3116265"/>
                <a:gd name="connsiteX442" fmla="*/ 2357528 w 2591383"/>
                <a:gd name="connsiteY442" fmla="*/ 0 h 3116265"/>
                <a:gd name="connsiteX443" fmla="*/ 2561429 w 2591383"/>
                <a:gd name="connsiteY443" fmla="*/ 0 h 3116265"/>
                <a:gd name="connsiteX444" fmla="*/ 2549595 w 2591383"/>
                <a:gd name="connsiteY444" fmla="*/ 27551 h 3116265"/>
                <a:gd name="connsiteX445" fmla="*/ 2591021 w 2591383"/>
                <a:gd name="connsiteY445" fmla="*/ 35066 h 3116265"/>
                <a:gd name="connsiteX446" fmla="*/ 2591021 w 2591383"/>
                <a:gd name="connsiteY446" fmla="*/ 42581 h 3116265"/>
                <a:gd name="connsiteX447" fmla="*/ 2248313 w 2591383"/>
                <a:gd name="connsiteY447" fmla="*/ 335670 h 3116265"/>
                <a:gd name="connsiteX448" fmla="*/ 2090141 w 2591383"/>
                <a:gd name="connsiteY448" fmla="*/ 906820 h 3116265"/>
                <a:gd name="connsiteX449" fmla="*/ 1807689 w 2591383"/>
                <a:gd name="connsiteY449" fmla="*/ 1248758 h 3116265"/>
                <a:gd name="connsiteX450" fmla="*/ 1581728 w 2591383"/>
                <a:gd name="connsiteY450" fmla="*/ 1342697 h 3116265"/>
                <a:gd name="connsiteX451" fmla="*/ 1562898 w 2591383"/>
                <a:gd name="connsiteY451" fmla="*/ 1489242 h 3116265"/>
                <a:gd name="connsiteX452" fmla="*/ 1254084 w 2591383"/>
                <a:gd name="connsiteY452" fmla="*/ 1985240 h 3116265"/>
                <a:gd name="connsiteX453" fmla="*/ 862418 w 2591383"/>
                <a:gd name="connsiteY453" fmla="*/ 2143057 h 3116265"/>
                <a:gd name="connsiteX454" fmla="*/ 802162 w 2591383"/>
                <a:gd name="connsiteY454" fmla="*/ 2379783 h 3116265"/>
                <a:gd name="connsiteX455" fmla="*/ 301282 w 2591383"/>
                <a:gd name="connsiteY455" fmla="*/ 3011054 h 3116265"/>
                <a:gd name="connsiteX456" fmla="*/ 0 w 2591383"/>
                <a:gd name="connsiteY456" fmla="*/ 3116265 h 3116265"/>
                <a:gd name="connsiteX457" fmla="*/ 0 w 2591383"/>
                <a:gd name="connsiteY457" fmla="*/ 3086205 h 3116265"/>
                <a:gd name="connsiteX458" fmla="*/ 338942 w 2591383"/>
                <a:gd name="connsiteY458" fmla="*/ 2958448 h 3116265"/>
                <a:gd name="connsiteX459" fmla="*/ 734374 w 2591383"/>
                <a:gd name="connsiteY459" fmla="*/ 2522571 h 3116265"/>
                <a:gd name="connsiteX460" fmla="*/ 805928 w 2591383"/>
                <a:gd name="connsiteY460" fmla="*/ 2252026 h 3116265"/>
                <a:gd name="connsiteX461" fmla="*/ 839822 w 2591383"/>
                <a:gd name="connsiteY461" fmla="*/ 2124269 h 3116265"/>
                <a:gd name="connsiteX462" fmla="*/ 1084614 w 2591383"/>
                <a:gd name="connsiteY462" fmla="*/ 2060391 h 3116265"/>
                <a:gd name="connsiteX463" fmla="*/ 1540302 w 2591383"/>
                <a:gd name="connsiteY463" fmla="*/ 1459181 h 3116265"/>
                <a:gd name="connsiteX464" fmla="*/ 1559132 w 2591383"/>
                <a:gd name="connsiteY464" fmla="*/ 1320151 h 3116265"/>
                <a:gd name="connsiteX465" fmla="*/ 2048714 w 2591383"/>
                <a:gd name="connsiteY465" fmla="*/ 944395 h 3116265"/>
                <a:gd name="connsiteX466" fmla="*/ 2180525 w 2591383"/>
                <a:gd name="connsiteY466" fmla="*/ 433367 h 3116265"/>
                <a:gd name="connsiteX467" fmla="*/ 2530765 w 2591383"/>
                <a:gd name="connsiteY467" fmla="*/ 35066 h 3116265"/>
                <a:gd name="connsiteX468" fmla="*/ 2523233 w 2591383"/>
                <a:gd name="connsiteY468" fmla="*/ 35066 h 3116265"/>
                <a:gd name="connsiteX469" fmla="*/ 2161695 w 2591383"/>
                <a:gd name="connsiteY469" fmla="*/ 392034 h 3116265"/>
                <a:gd name="connsiteX470" fmla="*/ 2029884 w 2591383"/>
                <a:gd name="connsiteY470" fmla="*/ 899305 h 3116265"/>
                <a:gd name="connsiteX471" fmla="*/ 1600558 w 2591383"/>
                <a:gd name="connsiteY471" fmla="*/ 1278818 h 3116265"/>
                <a:gd name="connsiteX472" fmla="*/ 1510174 w 2591383"/>
                <a:gd name="connsiteY472" fmla="*/ 1312636 h 3116265"/>
                <a:gd name="connsiteX473" fmla="*/ 1374597 w 2591383"/>
                <a:gd name="connsiteY473" fmla="*/ 1782331 h 3116265"/>
                <a:gd name="connsiteX474" fmla="*/ 805928 w 2591383"/>
                <a:gd name="connsiteY474" fmla="*/ 2116754 h 3116265"/>
                <a:gd name="connsiteX475" fmla="*/ 749438 w 2591383"/>
                <a:gd name="connsiteY475" fmla="*/ 2267057 h 3116265"/>
                <a:gd name="connsiteX476" fmla="*/ 576201 w 2591383"/>
                <a:gd name="connsiteY476" fmla="*/ 2684146 h 3116265"/>
                <a:gd name="connsiteX477" fmla="*/ 154407 w 2591383"/>
                <a:gd name="connsiteY477" fmla="*/ 3007296 h 3116265"/>
                <a:gd name="connsiteX478" fmla="*/ 0 w 2591383"/>
                <a:gd name="connsiteY478" fmla="*/ 3048629 h 3116265"/>
                <a:gd name="connsiteX479" fmla="*/ 0 w 2591383"/>
                <a:gd name="connsiteY479" fmla="*/ 2920872 h 3116265"/>
                <a:gd name="connsiteX480" fmla="*/ 37660 w 2591383"/>
                <a:gd name="connsiteY480" fmla="*/ 2913357 h 3116265"/>
                <a:gd name="connsiteX481" fmla="*/ 335176 w 2591383"/>
                <a:gd name="connsiteY481" fmla="*/ 2721721 h 3116265"/>
                <a:gd name="connsiteX482" fmla="*/ 316346 w 2591383"/>
                <a:gd name="connsiteY482" fmla="*/ 2721721 h 3116265"/>
                <a:gd name="connsiteX483" fmla="*/ 0 w 2591383"/>
                <a:gd name="connsiteY483" fmla="*/ 2883297 h 3116265"/>
                <a:gd name="connsiteX484" fmla="*/ 0 w 2591383"/>
                <a:gd name="connsiteY484" fmla="*/ 2849478 h 3116265"/>
                <a:gd name="connsiteX485" fmla="*/ 33894 w 2591383"/>
                <a:gd name="connsiteY485" fmla="*/ 2845721 h 3116265"/>
                <a:gd name="connsiteX486" fmla="*/ 45192 w 2591383"/>
                <a:gd name="connsiteY486" fmla="*/ 2834448 h 3116265"/>
                <a:gd name="connsiteX487" fmla="*/ 7532 w 2591383"/>
                <a:gd name="connsiteY487" fmla="*/ 2639055 h 3116265"/>
                <a:gd name="connsiteX488" fmla="*/ 105449 w 2591383"/>
                <a:gd name="connsiteY488" fmla="*/ 2518813 h 3116265"/>
                <a:gd name="connsiteX489" fmla="*/ 37660 w 2591383"/>
                <a:gd name="connsiteY489" fmla="*/ 2458692 h 3116265"/>
                <a:gd name="connsiteX490" fmla="*/ 0 w 2591383"/>
                <a:gd name="connsiteY490" fmla="*/ 2503783 h 3116265"/>
                <a:gd name="connsiteX491" fmla="*/ 0 w 2591383"/>
                <a:gd name="connsiteY491" fmla="*/ 2462450 h 3116265"/>
                <a:gd name="connsiteX492" fmla="*/ 26362 w 2591383"/>
                <a:gd name="connsiteY492" fmla="*/ 2421117 h 3116265"/>
                <a:gd name="connsiteX493" fmla="*/ 0 w 2591383"/>
                <a:gd name="connsiteY493" fmla="*/ 2248269 h 3116265"/>
                <a:gd name="connsiteX494" fmla="*/ 0 w 2591383"/>
                <a:gd name="connsiteY494" fmla="*/ 2203178 h 3116265"/>
                <a:gd name="connsiteX495" fmla="*/ 30128 w 2591383"/>
                <a:gd name="connsiteY495" fmla="*/ 2169360 h 3116265"/>
                <a:gd name="connsiteX496" fmla="*/ 33894 w 2591383"/>
                <a:gd name="connsiteY496" fmla="*/ 2124269 h 3116265"/>
                <a:gd name="connsiteX497" fmla="*/ 0 w 2591383"/>
                <a:gd name="connsiteY497" fmla="*/ 2161845 h 3116265"/>
                <a:gd name="connsiteX498" fmla="*/ 0 w 2591383"/>
                <a:gd name="connsiteY498" fmla="*/ 2109239 h 3116265"/>
                <a:gd name="connsiteX499" fmla="*/ 0 w 2591383"/>
                <a:gd name="connsiteY499" fmla="*/ 2079179 h 3116265"/>
                <a:gd name="connsiteX500" fmla="*/ 0 w 2591383"/>
                <a:gd name="connsiteY500" fmla="*/ 2026573 h 3116265"/>
                <a:gd name="connsiteX501" fmla="*/ 33894 w 2591383"/>
                <a:gd name="connsiteY501" fmla="*/ 2067906 h 3116265"/>
                <a:gd name="connsiteX502" fmla="*/ 0 w 2591383"/>
                <a:gd name="connsiteY502" fmla="*/ 1996512 h 3116265"/>
                <a:gd name="connsiteX503" fmla="*/ 0 w 2591383"/>
                <a:gd name="connsiteY503" fmla="*/ 1958937 h 3116265"/>
                <a:gd name="connsiteX504" fmla="*/ 37660 w 2591383"/>
                <a:gd name="connsiteY504" fmla="*/ 1977724 h 3116265"/>
                <a:gd name="connsiteX505" fmla="*/ 158173 w 2591383"/>
                <a:gd name="connsiteY505" fmla="*/ 1834937 h 3116265"/>
                <a:gd name="connsiteX506" fmla="*/ 131811 w 2591383"/>
                <a:gd name="connsiteY506" fmla="*/ 1707180 h 3116265"/>
                <a:gd name="connsiteX507" fmla="*/ 0 w 2591383"/>
                <a:gd name="connsiteY507" fmla="*/ 1853725 h 3116265"/>
                <a:gd name="connsiteX508" fmla="*/ 0 w 2591383"/>
                <a:gd name="connsiteY508" fmla="*/ 1793604 h 3116265"/>
                <a:gd name="connsiteX509" fmla="*/ 79087 w 2591383"/>
                <a:gd name="connsiteY509" fmla="*/ 1707180 h 3116265"/>
                <a:gd name="connsiteX510" fmla="*/ 86619 w 2591383"/>
                <a:gd name="connsiteY510" fmla="*/ 1688392 h 3116265"/>
                <a:gd name="connsiteX511" fmla="*/ 37660 w 2591383"/>
                <a:gd name="connsiteY511" fmla="*/ 1692150 h 3116265"/>
                <a:gd name="connsiteX512" fmla="*/ 0 w 2591383"/>
                <a:gd name="connsiteY512" fmla="*/ 1710938 h 3116265"/>
                <a:gd name="connsiteX513" fmla="*/ 0 w 2591383"/>
                <a:gd name="connsiteY513" fmla="*/ 1677120 h 3116265"/>
                <a:gd name="connsiteX514" fmla="*/ 139343 w 2591383"/>
                <a:gd name="connsiteY514" fmla="*/ 1635786 h 3116265"/>
                <a:gd name="connsiteX515" fmla="*/ 180769 w 2591383"/>
                <a:gd name="connsiteY515" fmla="*/ 1714695 h 3116265"/>
                <a:gd name="connsiteX516" fmla="*/ 112981 w 2591383"/>
                <a:gd name="connsiteY516" fmla="*/ 1973967 h 3116265"/>
                <a:gd name="connsiteX517" fmla="*/ 256089 w 2591383"/>
                <a:gd name="connsiteY517" fmla="*/ 2019058 h 3116265"/>
                <a:gd name="connsiteX518" fmla="*/ 497115 w 2591383"/>
                <a:gd name="connsiteY518" fmla="*/ 1853725 h 3116265"/>
                <a:gd name="connsiteX519" fmla="*/ 451922 w 2591383"/>
                <a:gd name="connsiteY519" fmla="*/ 1801119 h 3116265"/>
                <a:gd name="connsiteX520" fmla="*/ 384134 w 2591383"/>
                <a:gd name="connsiteY520" fmla="*/ 1714695 h 3116265"/>
                <a:gd name="connsiteX521" fmla="*/ 640223 w 2591383"/>
                <a:gd name="connsiteY521" fmla="*/ 1729725 h 3116265"/>
                <a:gd name="connsiteX522" fmla="*/ 719310 w 2591383"/>
                <a:gd name="connsiteY522" fmla="*/ 1786089 h 3116265"/>
                <a:gd name="connsiteX523" fmla="*/ 787098 w 2591383"/>
                <a:gd name="connsiteY523" fmla="*/ 1586938 h 3116265"/>
                <a:gd name="connsiteX524" fmla="*/ 768268 w 2591383"/>
                <a:gd name="connsiteY524" fmla="*/ 1586938 h 3116265"/>
                <a:gd name="connsiteX525" fmla="*/ 621393 w 2591383"/>
                <a:gd name="connsiteY525" fmla="*/ 1643302 h 3116265"/>
                <a:gd name="connsiteX526" fmla="*/ 436858 w 2591383"/>
                <a:gd name="connsiteY526" fmla="*/ 1492999 h 3116265"/>
                <a:gd name="connsiteX527" fmla="*/ 444390 w 2591383"/>
                <a:gd name="connsiteY527" fmla="*/ 1477969 h 3116265"/>
                <a:gd name="connsiteX528" fmla="*/ 662819 w 2591383"/>
                <a:gd name="connsiteY528" fmla="*/ 1455424 h 3116265"/>
                <a:gd name="connsiteX529" fmla="*/ 824758 w 2591383"/>
                <a:gd name="connsiteY529" fmla="*/ 1538090 h 3116265"/>
                <a:gd name="connsiteX530" fmla="*/ 854886 w 2591383"/>
                <a:gd name="connsiteY530" fmla="*/ 1489242 h 3116265"/>
                <a:gd name="connsiteX531" fmla="*/ 738140 w 2591383"/>
                <a:gd name="connsiteY531" fmla="*/ 1462939 h 3116265"/>
                <a:gd name="connsiteX532" fmla="*/ 625159 w 2591383"/>
                <a:gd name="connsiteY532" fmla="*/ 1425363 h 3116265"/>
                <a:gd name="connsiteX533" fmla="*/ 436858 w 2591383"/>
                <a:gd name="connsiteY533" fmla="*/ 1320151 h 3116265"/>
                <a:gd name="connsiteX534" fmla="*/ 357772 w 2591383"/>
                <a:gd name="connsiteY534" fmla="*/ 1331424 h 3116265"/>
                <a:gd name="connsiteX535" fmla="*/ 320112 w 2591383"/>
                <a:gd name="connsiteY535" fmla="*/ 1372757 h 3116265"/>
                <a:gd name="connsiteX536" fmla="*/ 342708 w 2591383"/>
                <a:gd name="connsiteY536" fmla="*/ 1665847 h 3116265"/>
                <a:gd name="connsiteX537" fmla="*/ 323878 w 2591383"/>
                <a:gd name="connsiteY537" fmla="*/ 1774816 h 3116265"/>
                <a:gd name="connsiteX538" fmla="*/ 316346 w 2591383"/>
                <a:gd name="connsiteY538" fmla="*/ 1771059 h 3116265"/>
                <a:gd name="connsiteX539" fmla="*/ 177003 w 2591383"/>
                <a:gd name="connsiteY539" fmla="*/ 1609484 h 3116265"/>
                <a:gd name="connsiteX540" fmla="*/ 169471 w 2591383"/>
                <a:gd name="connsiteY540" fmla="*/ 1421606 h 3116265"/>
                <a:gd name="connsiteX541" fmla="*/ 372836 w 2591383"/>
                <a:gd name="connsiteY541" fmla="*/ 1275061 h 3116265"/>
                <a:gd name="connsiteX542" fmla="*/ 237259 w 2591383"/>
                <a:gd name="connsiteY542" fmla="*/ 1226212 h 3116265"/>
                <a:gd name="connsiteX543" fmla="*/ 112981 w 2591383"/>
                <a:gd name="connsiteY543" fmla="*/ 1211182 h 3116265"/>
                <a:gd name="connsiteX544" fmla="*/ 0 w 2591383"/>
                <a:gd name="connsiteY544" fmla="*/ 1432878 h 3116265"/>
                <a:gd name="connsiteX545" fmla="*/ 0 w 2591383"/>
                <a:gd name="connsiteY545" fmla="*/ 1387787 h 3116265"/>
                <a:gd name="connsiteX546" fmla="*/ 82853 w 2591383"/>
                <a:gd name="connsiteY546" fmla="*/ 1256273 h 3116265"/>
                <a:gd name="connsiteX547" fmla="*/ 41426 w 2591383"/>
                <a:gd name="connsiteY547" fmla="*/ 1241243 h 3116265"/>
                <a:gd name="connsiteX548" fmla="*/ 0 w 2591383"/>
                <a:gd name="connsiteY548" fmla="*/ 1301364 h 3116265"/>
                <a:gd name="connsiteX549" fmla="*/ 0 w 2591383"/>
                <a:gd name="connsiteY549" fmla="*/ 1237485 h 3116265"/>
                <a:gd name="connsiteX550" fmla="*/ 3766 w 2591383"/>
                <a:gd name="connsiteY550" fmla="*/ 1233728 h 3116265"/>
                <a:gd name="connsiteX551" fmla="*/ 0 w 2591383"/>
                <a:gd name="connsiteY551" fmla="*/ 1233728 h 3116265"/>
                <a:gd name="connsiteX552" fmla="*/ 0 w 2591383"/>
                <a:gd name="connsiteY552" fmla="*/ 1196152 h 3116265"/>
                <a:gd name="connsiteX553" fmla="*/ 101683 w 2591383"/>
                <a:gd name="connsiteY553" fmla="*/ 1169849 h 3116265"/>
                <a:gd name="connsiteX554" fmla="*/ 0 w 2591383"/>
                <a:gd name="connsiteY554" fmla="*/ 1072152 h 3116265"/>
                <a:gd name="connsiteX555" fmla="*/ 0 w 2591383"/>
                <a:gd name="connsiteY555" fmla="*/ 1012031 h 3116265"/>
                <a:gd name="connsiteX556" fmla="*/ 3766 w 2591383"/>
                <a:gd name="connsiteY556" fmla="*/ 1019546 h 3116265"/>
                <a:gd name="connsiteX557" fmla="*/ 37660 w 2591383"/>
                <a:gd name="connsiteY557" fmla="*/ 797850 h 3116265"/>
                <a:gd name="connsiteX558" fmla="*/ 3766 w 2591383"/>
                <a:gd name="connsiteY558" fmla="*/ 764032 h 3116265"/>
                <a:gd name="connsiteX559" fmla="*/ 0 w 2591383"/>
                <a:gd name="connsiteY559" fmla="*/ 775305 h 3116265"/>
                <a:gd name="connsiteX560" fmla="*/ 0 w 2591383"/>
                <a:gd name="connsiteY560" fmla="*/ 707669 h 3116265"/>
                <a:gd name="connsiteX561" fmla="*/ 3766 w 2591383"/>
                <a:gd name="connsiteY561" fmla="*/ 703911 h 3116265"/>
                <a:gd name="connsiteX562" fmla="*/ 67789 w 2591383"/>
                <a:gd name="connsiteY562" fmla="*/ 933123 h 3116265"/>
                <a:gd name="connsiteX563" fmla="*/ 41426 w 2591383"/>
                <a:gd name="connsiteY563" fmla="*/ 1079668 h 3116265"/>
                <a:gd name="connsiteX564" fmla="*/ 274920 w 2591383"/>
                <a:gd name="connsiteY564" fmla="*/ 1196152 h 3116265"/>
                <a:gd name="connsiteX565" fmla="*/ 120513 w 2591383"/>
                <a:gd name="connsiteY565" fmla="*/ 1030819 h 3116265"/>
                <a:gd name="connsiteX566" fmla="*/ 79087 w 2591383"/>
                <a:gd name="connsiteY566" fmla="*/ 963183 h 3116265"/>
                <a:gd name="connsiteX567" fmla="*/ 90385 w 2591383"/>
                <a:gd name="connsiteY567" fmla="*/ 959425 h 3116265"/>
                <a:gd name="connsiteX568" fmla="*/ 361538 w 2591383"/>
                <a:gd name="connsiteY568" fmla="*/ 1229970 h 3116265"/>
                <a:gd name="connsiteX569" fmla="*/ 466987 w 2591383"/>
                <a:gd name="connsiteY569" fmla="*/ 1293848 h 3116265"/>
                <a:gd name="connsiteX570" fmla="*/ 489583 w 2591383"/>
                <a:gd name="connsiteY570" fmla="*/ 1124758 h 3116265"/>
                <a:gd name="connsiteX571" fmla="*/ 508413 w 2591383"/>
                <a:gd name="connsiteY571" fmla="*/ 1139789 h 3116265"/>
                <a:gd name="connsiteX572" fmla="*/ 719310 w 2591383"/>
                <a:gd name="connsiteY572" fmla="*/ 1357727 h 3116265"/>
                <a:gd name="connsiteX573" fmla="*/ 911377 w 2591383"/>
                <a:gd name="connsiteY573" fmla="*/ 1353969 h 3116265"/>
                <a:gd name="connsiteX574" fmla="*/ 1190062 w 2591383"/>
                <a:gd name="connsiteY574" fmla="*/ 1282576 h 3116265"/>
                <a:gd name="connsiteX575" fmla="*/ 1024357 w 2591383"/>
                <a:gd name="connsiteY575" fmla="*/ 1173607 h 3116265"/>
                <a:gd name="connsiteX576" fmla="*/ 930207 w 2591383"/>
                <a:gd name="connsiteY576" fmla="*/ 1282576 h 3116265"/>
                <a:gd name="connsiteX577" fmla="*/ 787098 w 2591383"/>
                <a:gd name="connsiteY577" fmla="*/ 1331424 h 3116265"/>
                <a:gd name="connsiteX578" fmla="*/ 723076 w 2591383"/>
                <a:gd name="connsiteY578" fmla="*/ 1278818 h 3116265"/>
                <a:gd name="connsiteX579" fmla="*/ 798396 w 2591383"/>
                <a:gd name="connsiteY579" fmla="*/ 1173607 h 3116265"/>
                <a:gd name="connsiteX580" fmla="*/ 941505 w 2591383"/>
                <a:gd name="connsiteY580" fmla="*/ 1102213 h 3116265"/>
                <a:gd name="connsiteX581" fmla="*/ 1035655 w 2591383"/>
                <a:gd name="connsiteY581" fmla="*/ 1136031 h 3116265"/>
                <a:gd name="connsiteX582" fmla="*/ 997995 w 2591383"/>
                <a:gd name="connsiteY582" fmla="*/ 869244 h 3116265"/>
                <a:gd name="connsiteX583" fmla="*/ 1122274 w 2591383"/>
                <a:gd name="connsiteY583" fmla="*/ 782820 h 3116265"/>
                <a:gd name="connsiteX584" fmla="*/ 1080848 w 2591383"/>
                <a:gd name="connsiteY584" fmla="*/ 1105970 h 3116265"/>
                <a:gd name="connsiteX585" fmla="*/ 1118508 w 2591383"/>
                <a:gd name="connsiteY585" fmla="*/ 1192394 h 3116265"/>
                <a:gd name="connsiteX586" fmla="*/ 1295511 w 2591383"/>
                <a:gd name="connsiteY586" fmla="*/ 1256273 h 3116265"/>
                <a:gd name="connsiteX587" fmla="*/ 1344469 w 2591383"/>
                <a:gd name="connsiteY587" fmla="*/ 1113486 h 3116265"/>
                <a:gd name="connsiteX588" fmla="*/ 1690943 w 2591383"/>
                <a:gd name="connsiteY588" fmla="*/ 1053364 h 3116265"/>
                <a:gd name="connsiteX589" fmla="*/ 1766263 w 2591383"/>
                <a:gd name="connsiteY589" fmla="*/ 985728 h 3116265"/>
                <a:gd name="connsiteX590" fmla="*/ 1664580 w 2591383"/>
                <a:gd name="connsiteY590" fmla="*/ 981971 h 3116265"/>
                <a:gd name="connsiteX591" fmla="*/ 1498876 w 2591383"/>
                <a:gd name="connsiteY591" fmla="*/ 786578 h 3116265"/>
                <a:gd name="connsiteX592" fmla="*/ 1480046 w 2591383"/>
                <a:gd name="connsiteY592" fmla="*/ 786578 h 3116265"/>
                <a:gd name="connsiteX593" fmla="*/ 1472513 w 2591383"/>
                <a:gd name="connsiteY593" fmla="*/ 1004516 h 3116265"/>
                <a:gd name="connsiteX594" fmla="*/ 1329405 w 2591383"/>
                <a:gd name="connsiteY594" fmla="*/ 1094698 h 3116265"/>
                <a:gd name="connsiteX595" fmla="*/ 1205126 w 2591383"/>
                <a:gd name="connsiteY595" fmla="*/ 1038334 h 3116265"/>
                <a:gd name="connsiteX596" fmla="*/ 1333171 w 2591383"/>
                <a:gd name="connsiteY596" fmla="*/ 873002 h 3116265"/>
                <a:gd name="connsiteX597" fmla="*/ 1442385 w 2591383"/>
                <a:gd name="connsiteY597" fmla="*/ 816638 h 3116265"/>
                <a:gd name="connsiteX598" fmla="*/ 1446151 w 2591383"/>
                <a:gd name="connsiteY598" fmla="*/ 741487 h 3116265"/>
                <a:gd name="connsiteX599" fmla="*/ 1321873 w 2591383"/>
                <a:gd name="connsiteY599" fmla="*/ 831668 h 3116265"/>
                <a:gd name="connsiteX600" fmla="*/ 1133572 w 2591383"/>
                <a:gd name="connsiteY600" fmla="*/ 722699 h 3116265"/>
                <a:gd name="connsiteX601" fmla="*/ 1141104 w 2591383"/>
                <a:gd name="connsiteY601" fmla="*/ 681366 h 3116265"/>
                <a:gd name="connsiteX602" fmla="*/ 1321873 w 2591383"/>
                <a:gd name="connsiteY602" fmla="*/ 677608 h 3116265"/>
                <a:gd name="connsiteX603" fmla="*/ 1423555 w 2591383"/>
                <a:gd name="connsiteY603" fmla="*/ 670093 h 3116265"/>
                <a:gd name="connsiteX604" fmla="*/ 1412257 w 2591383"/>
                <a:gd name="connsiteY604" fmla="*/ 598700 h 3116265"/>
                <a:gd name="connsiteX605" fmla="*/ 1174998 w 2591383"/>
                <a:gd name="connsiteY605" fmla="*/ 625003 h 3116265"/>
                <a:gd name="connsiteX606" fmla="*/ 1058251 w 2591383"/>
                <a:gd name="connsiteY606" fmla="*/ 591185 h 3116265"/>
                <a:gd name="connsiteX607" fmla="*/ 1046953 w 2591383"/>
                <a:gd name="connsiteY607" fmla="*/ 722699 h 3116265"/>
                <a:gd name="connsiteX608" fmla="*/ 888781 w 2591383"/>
                <a:gd name="connsiteY608" fmla="*/ 925607 h 3116265"/>
                <a:gd name="connsiteX609" fmla="*/ 862418 w 2591383"/>
                <a:gd name="connsiteY609" fmla="*/ 1012031 h 3116265"/>
                <a:gd name="connsiteX610" fmla="*/ 828524 w 2591383"/>
                <a:gd name="connsiteY610" fmla="*/ 936880 h 3116265"/>
                <a:gd name="connsiteX611" fmla="*/ 689182 w 2591383"/>
                <a:gd name="connsiteY611" fmla="*/ 662578 h 3116265"/>
                <a:gd name="connsiteX612" fmla="*/ 564903 w 2591383"/>
                <a:gd name="connsiteY612" fmla="*/ 677608 h 3116265"/>
                <a:gd name="connsiteX613" fmla="*/ 519711 w 2591383"/>
                <a:gd name="connsiteY613" fmla="*/ 805366 h 3116265"/>
                <a:gd name="connsiteX614" fmla="*/ 741906 w 2591383"/>
                <a:gd name="connsiteY614" fmla="*/ 981971 h 3116265"/>
                <a:gd name="connsiteX615" fmla="*/ 809694 w 2591383"/>
                <a:gd name="connsiteY615" fmla="*/ 1068395 h 3116265"/>
                <a:gd name="connsiteX616" fmla="*/ 779566 w 2591383"/>
                <a:gd name="connsiteY616" fmla="*/ 1060880 h 3116265"/>
                <a:gd name="connsiteX617" fmla="*/ 512179 w 2591383"/>
                <a:gd name="connsiteY617" fmla="*/ 985728 h 3116265"/>
                <a:gd name="connsiteX618" fmla="*/ 482051 w 2591383"/>
                <a:gd name="connsiteY618" fmla="*/ 745245 h 3116265"/>
                <a:gd name="connsiteX619" fmla="*/ 410496 w 2591383"/>
                <a:gd name="connsiteY619" fmla="*/ 801608 h 3116265"/>
                <a:gd name="connsiteX620" fmla="*/ 459455 w 2591383"/>
                <a:gd name="connsiteY620" fmla="*/ 1075910 h 3116265"/>
                <a:gd name="connsiteX621" fmla="*/ 429326 w 2591383"/>
                <a:gd name="connsiteY621" fmla="*/ 1211182 h 3116265"/>
                <a:gd name="connsiteX622" fmla="*/ 414262 w 2591383"/>
                <a:gd name="connsiteY622" fmla="*/ 1199909 h 3116265"/>
                <a:gd name="connsiteX623" fmla="*/ 323878 w 2591383"/>
                <a:gd name="connsiteY623" fmla="*/ 1105970 h 3116265"/>
                <a:gd name="connsiteX624" fmla="*/ 316346 w 2591383"/>
                <a:gd name="connsiteY624" fmla="*/ 865486 h 3116265"/>
                <a:gd name="connsiteX625" fmla="*/ 225961 w 2591383"/>
                <a:gd name="connsiteY625" fmla="*/ 869244 h 3116265"/>
                <a:gd name="connsiteX626" fmla="*/ 79087 w 2591383"/>
                <a:gd name="connsiteY626" fmla="*/ 752760 h 3116265"/>
                <a:gd name="connsiteX627" fmla="*/ 52724 w 2591383"/>
                <a:gd name="connsiteY627" fmla="*/ 662578 h 3116265"/>
                <a:gd name="connsiteX628" fmla="*/ 263622 w 2591383"/>
                <a:gd name="connsiteY628" fmla="*/ 767790 h 3116265"/>
                <a:gd name="connsiteX629" fmla="*/ 289984 w 2591383"/>
                <a:gd name="connsiteY629" fmla="*/ 827911 h 3116265"/>
                <a:gd name="connsiteX630" fmla="*/ 425560 w 2591383"/>
                <a:gd name="connsiteY630" fmla="*/ 745245 h 3116265"/>
                <a:gd name="connsiteX631" fmla="*/ 395432 w 2591383"/>
                <a:gd name="connsiteY631" fmla="*/ 722699 h 3116265"/>
                <a:gd name="connsiteX632" fmla="*/ 214663 w 2591383"/>
                <a:gd name="connsiteY632" fmla="*/ 685124 h 3116265"/>
                <a:gd name="connsiteX633" fmla="*/ 101683 w 2591383"/>
                <a:gd name="connsiteY633" fmla="*/ 508518 h 3116265"/>
                <a:gd name="connsiteX634" fmla="*/ 139343 w 2591383"/>
                <a:gd name="connsiteY634" fmla="*/ 433367 h 3116265"/>
                <a:gd name="connsiteX635" fmla="*/ 357772 w 2591383"/>
                <a:gd name="connsiteY635" fmla="*/ 677608 h 3116265"/>
                <a:gd name="connsiteX636" fmla="*/ 470753 w 2591383"/>
                <a:gd name="connsiteY636" fmla="*/ 700154 h 3116265"/>
                <a:gd name="connsiteX637" fmla="*/ 689182 w 2591383"/>
                <a:gd name="connsiteY637" fmla="*/ 606215 h 3116265"/>
                <a:gd name="connsiteX638" fmla="*/ 692948 w 2591383"/>
                <a:gd name="connsiteY638" fmla="*/ 546094 h 3116265"/>
                <a:gd name="connsiteX639" fmla="*/ 380368 w 2591383"/>
                <a:gd name="connsiteY639" fmla="*/ 467185 h 3116265"/>
                <a:gd name="connsiteX640" fmla="*/ 305048 w 2591383"/>
                <a:gd name="connsiteY640" fmla="*/ 463428 h 3116265"/>
                <a:gd name="connsiteX641" fmla="*/ 512179 w 2591383"/>
                <a:gd name="connsiteY641" fmla="*/ 211671 h 3116265"/>
                <a:gd name="connsiteX642" fmla="*/ 610095 w 2591383"/>
                <a:gd name="connsiteY642" fmla="*/ 170338 h 3116265"/>
                <a:gd name="connsiteX643" fmla="*/ 519711 w 2591383"/>
                <a:gd name="connsiteY643" fmla="*/ 76399 h 3116265"/>
                <a:gd name="connsiteX644" fmla="*/ 447215 w 2591383"/>
                <a:gd name="connsiteY644" fmla="*/ 33657 h 3116265"/>
                <a:gd name="connsiteX645" fmla="*/ 6644 w 2591383"/>
                <a:gd name="connsiteY645" fmla="*/ 0 h 3116265"/>
                <a:gd name="connsiteX646" fmla="*/ 75888 w 2591383"/>
                <a:gd name="connsiteY646" fmla="*/ 0 h 3116265"/>
                <a:gd name="connsiteX647" fmla="*/ 34284 w 2591383"/>
                <a:gd name="connsiteY647" fmla="*/ 26865 h 3116265"/>
                <a:gd name="connsiteX648" fmla="*/ 38033 w 2591383"/>
                <a:gd name="connsiteY648" fmla="*/ 49212 h 3116265"/>
                <a:gd name="connsiteX649" fmla="*/ 167732 w 2591383"/>
                <a:gd name="connsiteY649" fmla="*/ 9930 h 3116265"/>
                <a:gd name="connsiteX650" fmla="*/ 176621 w 2591383"/>
                <a:gd name="connsiteY650" fmla="*/ 0 h 3116265"/>
                <a:gd name="connsiteX651" fmla="*/ 228418 w 2591383"/>
                <a:gd name="connsiteY651" fmla="*/ 0 h 3116265"/>
                <a:gd name="connsiteX652" fmla="*/ 219547 w 2591383"/>
                <a:gd name="connsiteY652" fmla="*/ 8763 h 3116265"/>
                <a:gd name="connsiteX653" fmla="*/ 188301 w 2591383"/>
                <a:gd name="connsiteY653" fmla="*/ 35066 h 3116265"/>
                <a:gd name="connsiteX654" fmla="*/ 0 w 2591383"/>
                <a:gd name="connsiteY654" fmla="*/ 95187 h 3116265"/>
                <a:gd name="connsiteX655" fmla="*/ 0 w 2591383"/>
                <a:gd name="connsiteY655" fmla="*/ 20035 h 311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</a:cxnLst>
              <a:rect l="l" t="t" r="r" b="b"/>
              <a:pathLst>
                <a:path w="2591383" h="3116265">
                  <a:moveTo>
                    <a:pt x="377049" y="2682874"/>
                  </a:moveTo>
                  <a:cubicBezTo>
                    <a:pt x="361968" y="2682874"/>
                    <a:pt x="350657" y="2697956"/>
                    <a:pt x="346886" y="2713037"/>
                  </a:cubicBezTo>
                  <a:cubicBezTo>
                    <a:pt x="354427" y="2713037"/>
                    <a:pt x="373279" y="2694185"/>
                    <a:pt x="377049" y="2682874"/>
                  </a:cubicBezTo>
                  <a:close/>
                  <a:moveTo>
                    <a:pt x="146931" y="2597149"/>
                  </a:moveTo>
                  <a:cubicBezTo>
                    <a:pt x="124154" y="2657186"/>
                    <a:pt x="101376" y="2709717"/>
                    <a:pt x="78599" y="2762249"/>
                  </a:cubicBezTo>
                  <a:cubicBezTo>
                    <a:pt x="116561" y="2758497"/>
                    <a:pt x="150727" y="2720974"/>
                    <a:pt x="158320" y="2683452"/>
                  </a:cubicBezTo>
                  <a:cubicBezTo>
                    <a:pt x="165912" y="2649681"/>
                    <a:pt x="162116" y="2615911"/>
                    <a:pt x="146931" y="2597149"/>
                  </a:cubicBezTo>
                  <a:close/>
                  <a:moveTo>
                    <a:pt x="100755" y="2589212"/>
                  </a:moveTo>
                  <a:cubicBezTo>
                    <a:pt x="100755" y="2589212"/>
                    <a:pt x="100755" y="2589212"/>
                    <a:pt x="63483" y="2611806"/>
                  </a:cubicBezTo>
                  <a:cubicBezTo>
                    <a:pt x="33665" y="2641932"/>
                    <a:pt x="26211" y="2690886"/>
                    <a:pt x="33665" y="2736074"/>
                  </a:cubicBezTo>
                  <a:cubicBezTo>
                    <a:pt x="52301" y="2751137"/>
                    <a:pt x="56029" y="2717246"/>
                    <a:pt x="70937" y="2709715"/>
                  </a:cubicBezTo>
                  <a:cubicBezTo>
                    <a:pt x="89573" y="2672058"/>
                    <a:pt x="111936" y="2626869"/>
                    <a:pt x="100755" y="2589212"/>
                  </a:cubicBezTo>
                  <a:close/>
                  <a:moveTo>
                    <a:pt x="583424" y="2363787"/>
                  </a:moveTo>
                  <a:cubicBezTo>
                    <a:pt x="511637" y="2461624"/>
                    <a:pt x="473855" y="2566987"/>
                    <a:pt x="394511" y="2661061"/>
                  </a:cubicBezTo>
                  <a:cubicBezTo>
                    <a:pt x="394511" y="2661061"/>
                    <a:pt x="394511" y="2661061"/>
                    <a:pt x="398289" y="2668587"/>
                  </a:cubicBezTo>
                  <a:cubicBezTo>
                    <a:pt x="432294" y="2646009"/>
                    <a:pt x="447407" y="2604617"/>
                    <a:pt x="473855" y="2582039"/>
                  </a:cubicBezTo>
                  <a:cubicBezTo>
                    <a:pt x="519194" y="2514306"/>
                    <a:pt x="572089" y="2435284"/>
                    <a:pt x="583424" y="2363787"/>
                  </a:cubicBezTo>
                  <a:close/>
                  <a:moveTo>
                    <a:pt x="448486" y="2322512"/>
                  </a:moveTo>
                  <a:cubicBezTo>
                    <a:pt x="437147" y="2322512"/>
                    <a:pt x="433367" y="2330062"/>
                    <a:pt x="425808" y="2330062"/>
                  </a:cubicBezTo>
                  <a:cubicBezTo>
                    <a:pt x="391790" y="2394232"/>
                    <a:pt x="338873" y="2447078"/>
                    <a:pt x="289736" y="2492375"/>
                  </a:cubicBezTo>
                  <a:cubicBezTo>
                    <a:pt x="289736" y="2492375"/>
                    <a:pt x="289736" y="2492375"/>
                    <a:pt x="338873" y="2488601"/>
                  </a:cubicBezTo>
                  <a:cubicBezTo>
                    <a:pt x="406909" y="2462177"/>
                    <a:pt x="444706" y="2390457"/>
                    <a:pt x="448486" y="2322512"/>
                  </a:cubicBezTo>
                  <a:close/>
                  <a:moveTo>
                    <a:pt x="598108" y="2303462"/>
                  </a:moveTo>
                  <a:cubicBezTo>
                    <a:pt x="583027" y="2318605"/>
                    <a:pt x="575486" y="2333747"/>
                    <a:pt x="583027" y="2352675"/>
                  </a:cubicBezTo>
                  <a:cubicBezTo>
                    <a:pt x="605649" y="2337533"/>
                    <a:pt x="594338" y="2311033"/>
                    <a:pt x="598108" y="2303462"/>
                  </a:cubicBezTo>
                  <a:close/>
                  <a:moveTo>
                    <a:pt x="381083" y="2293882"/>
                  </a:moveTo>
                  <a:cubicBezTo>
                    <a:pt x="372576" y="2294824"/>
                    <a:pt x="365013" y="2296707"/>
                    <a:pt x="357451" y="2296707"/>
                  </a:cubicBezTo>
                  <a:cubicBezTo>
                    <a:pt x="293172" y="2334371"/>
                    <a:pt x="202424" y="2390868"/>
                    <a:pt x="217549" y="2473729"/>
                  </a:cubicBezTo>
                  <a:cubicBezTo>
                    <a:pt x="251579" y="2481262"/>
                    <a:pt x="289390" y="2451131"/>
                    <a:pt x="312077" y="2420999"/>
                  </a:cubicBezTo>
                  <a:cubicBezTo>
                    <a:pt x="349889" y="2390868"/>
                    <a:pt x="395263" y="2345671"/>
                    <a:pt x="410387" y="2296707"/>
                  </a:cubicBezTo>
                  <a:cubicBezTo>
                    <a:pt x="399044" y="2292941"/>
                    <a:pt x="389591" y="2292941"/>
                    <a:pt x="381083" y="2293882"/>
                  </a:cubicBezTo>
                  <a:close/>
                  <a:moveTo>
                    <a:pt x="131322" y="2117923"/>
                  </a:moveTo>
                  <a:cubicBezTo>
                    <a:pt x="111337" y="2118159"/>
                    <a:pt x="91294" y="2122161"/>
                    <a:pt x="71486" y="2131577"/>
                  </a:cubicBezTo>
                  <a:cubicBezTo>
                    <a:pt x="75259" y="2173007"/>
                    <a:pt x="33757" y="2195606"/>
                    <a:pt x="26211" y="2233270"/>
                  </a:cubicBezTo>
                  <a:cubicBezTo>
                    <a:pt x="105442" y="2286000"/>
                    <a:pt x="203537" y="2248336"/>
                    <a:pt x="278995" y="2210672"/>
                  </a:cubicBezTo>
                  <a:cubicBezTo>
                    <a:pt x="294087" y="2203139"/>
                    <a:pt x="316724" y="2188073"/>
                    <a:pt x="301633" y="2173007"/>
                  </a:cubicBezTo>
                  <a:cubicBezTo>
                    <a:pt x="250698" y="2150409"/>
                    <a:pt x="191275" y="2117217"/>
                    <a:pt x="131322" y="2117923"/>
                  </a:cubicBezTo>
                  <a:close/>
                  <a:moveTo>
                    <a:pt x="94307" y="2003424"/>
                  </a:moveTo>
                  <a:cubicBezTo>
                    <a:pt x="34149" y="2003424"/>
                    <a:pt x="75508" y="2063835"/>
                    <a:pt x="75508" y="2094040"/>
                  </a:cubicBezTo>
                  <a:cubicBezTo>
                    <a:pt x="161985" y="2090265"/>
                    <a:pt x="244702" y="2128022"/>
                    <a:pt x="319899" y="2143124"/>
                  </a:cubicBezTo>
                  <a:cubicBezTo>
                    <a:pt x="319899" y="2143124"/>
                    <a:pt x="319899" y="2143124"/>
                    <a:pt x="319899" y="2135573"/>
                  </a:cubicBezTo>
                  <a:cubicBezTo>
                    <a:pt x="282300" y="2052508"/>
                    <a:pt x="184544" y="2003424"/>
                    <a:pt x="94307" y="2003424"/>
                  </a:cubicBezTo>
                  <a:close/>
                  <a:moveTo>
                    <a:pt x="538974" y="1958974"/>
                  </a:moveTo>
                  <a:cubicBezTo>
                    <a:pt x="504684" y="1985168"/>
                    <a:pt x="455154" y="2007620"/>
                    <a:pt x="424674" y="2048781"/>
                  </a:cubicBezTo>
                  <a:cubicBezTo>
                    <a:pt x="455154" y="2063749"/>
                    <a:pt x="485634" y="2041297"/>
                    <a:pt x="504684" y="2022588"/>
                  </a:cubicBezTo>
                  <a:cubicBezTo>
                    <a:pt x="523734" y="2007620"/>
                    <a:pt x="538974" y="1981426"/>
                    <a:pt x="538974" y="1958974"/>
                  </a:cubicBezTo>
                  <a:close/>
                  <a:moveTo>
                    <a:pt x="523099" y="1898763"/>
                  </a:moveTo>
                  <a:cubicBezTo>
                    <a:pt x="444178" y="1887537"/>
                    <a:pt x="387805" y="1962377"/>
                    <a:pt x="338949" y="2018506"/>
                  </a:cubicBezTo>
                  <a:cubicBezTo>
                    <a:pt x="414112" y="2044700"/>
                    <a:pt x="470485" y="1969861"/>
                    <a:pt x="523099" y="1924957"/>
                  </a:cubicBezTo>
                  <a:cubicBezTo>
                    <a:pt x="523099" y="1924957"/>
                    <a:pt x="523099" y="1924957"/>
                    <a:pt x="523099" y="1898763"/>
                  </a:cubicBezTo>
                  <a:close/>
                  <a:moveTo>
                    <a:pt x="835836" y="1852612"/>
                  </a:moveTo>
                  <a:cubicBezTo>
                    <a:pt x="839606" y="1864042"/>
                    <a:pt x="854688" y="1867852"/>
                    <a:pt x="865999" y="1871662"/>
                  </a:cubicBezTo>
                  <a:cubicBezTo>
                    <a:pt x="865999" y="1867852"/>
                    <a:pt x="865999" y="1867852"/>
                    <a:pt x="862229" y="1864042"/>
                  </a:cubicBezTo>
                  <a:cubicBezTo>
                    <a:pt x="862229" y="1856422"/>
                    <a:pt x="843377" y="1852612"/>
                    <a:pt x="835836" y="1852612"/>
                  </a:cubicBezTo>
                  <a:close/>
                  <a:moveTo>
                    <a:pt x="500874" y="1804987"/>
                  </a:moveTo>
                  <a:cubicBezTo>
                    <a:pt x="500874" y="1819955"/>
                    <a:pt x="519697" y="1823697"/>
                    <a:pt x="530991" y="1834923"/>
                  </a:cubicBezTo>
                  <a:cubicBezTo>
                    <a:pt x="564873" y="1849891"/>
                    <a:pt x="610049" y="1857375"/>
                    <a:pt x="632637" y="1831181"/>
                  </a:cubicBezTo>
                  <a:cubicBezTo>
                    <a:pt x="583697" y="1834923"/>
                    <a:pt x="538521" y="1812471"/>
                    <a:pt x="500874" y="1804987"/>
                  </a:cubicBezTo>
                  <a:close/>
                  <a:moveTo>
                    <a:pt x="843774" y="1803977"/>
                  </a:moveTo>
                  <a:cubicBezTo>
                    <a:pt x="847478" y="1830242"/>
                    <a:pt x="880816" y="1833995"/>
                    <a:pt x="899337" y="1841499"/>
                  </a:cubicBezTo>
                  <a:cubicBezTo>
                    <a:pt x="888224" y="1822738"/>
                    <a:pt x="873408" y="1800224"/>
                    <a:pt x="843774" y="1803977"/>
                  </a:cubicBezTo>
                  <a:close/>
                  <a:moveTo>
                    <a:pt x="772397" y="1785937"/>
                  </a:moveTo>
                  <a:cubicBezTo>
                    <a:pt x="719665" y="1800967"/>
                    <a:pt x="700832" y="1861087"/>
                    <a:pt x="640567" y="1864844"/>
                  </a:cubicBezTo>
                  <a:cubicBezTo>
                    <a:pt x="550169" y="1883631"/>
                    <a:pt x="602901" y="1988840"/>
                    <a:pt x="531336" y="2037687"/>
                  </a:cubicBezTo>
                  <a:cubicBezTo>
                    <a:pt x="471071" y="2109079"/>
                    <a:pt x="399507" y="2075262"/>
                    <a:pt x="320409" y="2067747"/>
                  </a:cubicBezTo>
                  <a:cubicBezTo>
                    <a:pt x="335475" y="2097807"/>
                    <a:pt x="354308" y="2127866"/>
                    <a:pt x="361841" y="2157926"/>
                  </a:cubicBezTo>
                  <a:cubicBezTo>
                    <a:pt x="373141" y="2180471"/>
                    <a:pt x="407040" y="2210531"/>
                    <a:pt x="376907" y="2236833"/>
                  </a:cubicBezTo>
                  <a:cubicBezTo>
                    <a:pt x="369374" y="2240590"/>
                    <a:pt x="354308" y="2236833"/>
                    <a:pt x="350541" y="2233075"/>
                  </a:cubicBezTo>
                  <a:cubicBezTo>
                    <a:pt x="256377" y="2221803"/>
                    <a:pt x="188579" y="2304467"/>
                    <a:pt x="83115" y="2289437"/>
                  </a:cubicBezTo>
                  <a:cubicBezTo>
                    <a:pt x="34149" y="2315740"/>
                    <a:pt x="75581" y="2383374"/>
                    <a:pt x="49215" y="2420949"/>
                  </a:cubicBezTo>
                  <a:cubicBezTo>
                    <a:pt x="71815" y="2469796"/>
                    <a:pt x="128313" y="2499855"/>
                    <a:pt x="177279" y="2496098"/>
                  </a:cubicBezTo>
                  <a:cubicBezTo>
                    <a:pt x="184812" y="2398404"/>
                    <a:pt x="245077" y="2319497"/>
                    <a:pt x="335475" y="2274408"/>
                  </a:cubicBezTo>
                  <a:cubicBezTo>
                    <a:pt x="384440" y="2263135"/>
                    <a:pt x="437172" y="2248105"/>
                    <a:pt x="493671" y="2251863"/>
                  </a:cubicBezTo>
                  <a:cubicBezTo>
                    <a:pt x="482371" y="2345799"/>
                    <a:pt x="456005" y="2469796"/>
                    <a:pt x="354308" y="2511128"/>
                  </a:cubicBezTo>
                  <a:cubicBezTo>
                    <a:pt x="294043" y="2548702"/>
                    <a:pt x="214945" y="2492340"/>
                    <a:pt x="150913" y="2533673"/>
                  </a:cubicBezTo>
                  <a:cubicBezTo>
                    <a:pt x="147146" y="2556217"/>
                    <a:pt x="177279" y="2563732"/>
                    <a:pt x="181045" y="2582520"/>
                  </a:cubicBezTo>
                  <a:cubicBezTo>
                    <a:pt x="192345" y="2635124"/>
                    <a:pt x="196112" y="2695244"/>
                    <a:pt x="162213" y="2740333"/>
                  </a:cubicBezTo>
                  <a:cubicBezTo>
                    <a:pt x="139613" y="2774150"/>
                    <a:pt x="90648" y="2792938"/>
                    <a:pt x="75581" y="2830512"/>
                  </a:cubicBezTo>
                  <a:cubicBezTo>
                    <a:pt x="207411" y="2792938"/>
                    <a:pt x="324175" y="2699001"/>
                    <a:pt x="414573" y="2590035"/>
                  </a:cubicBezTo>
                  <a:cubicBezTo>
                    <a:pt x="546403" y="2405919"/>
                    <a:pt x="614201" y="2199258"/>
                    <a:pt x="610434" y="1962538"/>
                  </a:cubicBezTo>
                  <a:cubicBezTo>
                    <a:pt x="610434" y="1962538"/>
                    <a:pt x="610434" y="1962538"/>
                    <a:pt x="617968" y="1936236"/>
                  </a:cubicBezTo>
                  <a:cubicBezTo>
                    <a:pt x="693299" y="1924963"/>
                    <a:pt x="761097" y="1943751"/>
                    <a:pt x="832662" y="1902419"/>
                  </a:cubicBezTo>
                  <a:cubicBezTo>
                    <a:pt x="806296" y="1868601"/>
                    <a:pt x="802530" y="1819754"/>
                    <a:pt x="772397" y="1785937"/>
                  </a:cubicBezTo>
                  <a:close/>
                  <a:moveTo>
                    <a:pt x="512321" y="1717967"/>
                  </a:moveTo>
                  <a:cubicBezTo>
                    <a:pt x="493120" y="1716726"/>
                    <a:pt x="473742" y="1717908"/>
                    <a:pt x="454836" y="1721690"/>
                  </a:cubicBezTo>
                  <a:cubicBezTo>
                    <a:pt x="458617" y="1736818"/>
                    <a:pt x="473742" y="1744382"/>
                    <a:pt x="485085" y="1755728"/>
                  </a:cubicBezTo>
                  <a:cubicBezTo>
                    <a:pt x="538021" y="1778420"/>
                    <a:pt x="606082" y="1835150"/>
                    <a:pt x="662799" y="1789766"/>
                  </a:cubicBezTo>
                  <a:cubicBezTo>
                    <a:pt x="625933" y="1747219"/>
                    <a:pt x="569925" y="1721690"/>
                    <a:pt x="512321" y="1717967"/>
                  </a:cubicBezTo>
                  <a:close/>
                  <a:moveTo>
                    <a:pt x="956486" y="1714499"/>
                  </a:moveTo>
                  <a:cubicBezTo>
                    <a:pt x="956486" y="1714499"/>
                    <a:pt x="956486" y="1714499"/>
                    <a:pt x="956486" y="1729104"/>
                  </a:cubicBezTo>
                  <a:cubicBezTo>
                    <a:pt x="971538" y="1743710"/>
                    <a:pt x="997879" y="1751012"/>
                    <a:pt x="1024219" y="1747361"/>
                  </a:cubicBezTo>
                  <a:cubicBezTo>
                    <a:pt x="1035508" y="1747361"/>
                    <a:pt x="1058086" y="1740058"/>
                    <a:pt x="1054323" y="1729104"/>
                  </a:cubicBezTo>
                  <a:cubicBezTo>
                    <a:pt x="1054323" y="1729104"/>
                    <a:pt x="1054323" y="1729104"/>
                    <a:pt x="956486" y="1714499"/>
                  </a:cubicBezTo>
                  <a:close/>
                  <a:moveTo>
                    <a:pt x="892697" y="1608739"/>
                  </a:moveTo>
                  <a:cubicBezTo>
                    <a:pt x="873936" y="1612517"/>
                    <a:pt x="881441" y="1635180"/>
                    <a:pt x="888945" y="1646511"/>
                  </a:cubicBezTo>
                  <a:cubicBezTo>
                    <a:pt x="941477" y="1688060"/>
                    <a:pt x="1016522" y="1714500"/>
                    <a:pt x="1080311" y="1688060"/>
                  </a:cubicBezTo>
                  <a:cubicBezTo>
                    <a:pt x="1035284" y="1623848"/>
                    <a:pt x="967743" y="1604962"/>
                    <a:pt x="892697" y="1608739"/>
                  </a:cubicBezTo>
                  <a:close/>
                  <a:moveTo>
                    <a:pt x="569136" y="1579564"/>
                  </a:moveTo>
                  <a:cubicBezTo>
                    <a:pt x="569136" y="1579564"/>
                    <a:pt x="569136" y="1579564"/>
                    <a:pt x="572883" y="1590677"/>
                  </a:cubicBezTo>
                  <a:cubicBezTo>
                    <a:pt x="595362" y="1612902"/>
                    <a:pt x="640320" y="1609198"/>
                    <a:pt x="662799" y="1594381"/>
                  </a:cubicBezTo>
                  <a:cubicBezTo>
                    <a:pt x="632827" y="1590677"/>
                    <a:pt x="602855" y="1579564"/>
                    <a:pt x="569136" y="1579564"/>
                  </a:cubicBezTo>
                  <a:close/>
                  <a:moveTo>
                    <a:pt x="613653" y="1478143"/>
                  </a:moveTo>
                  <a:cubicBezTo>
                    <a:pt x="576512" y="1479550"/>
                    <a:pt x="538900" y="1490807"/>
                    <a:pt x="508811" y="1503940"/>
                  </a:cubicBezTo>
                  <a:cubicBezTo>
                    <a:pt x="508811" y="1503940"/>
                    <a:pt x="508811" y="1503940"/>
                    <a:pt x="512572" y="1515196"/>
                  </a:cubicBezTo>
                  <a:cubicBezTo>
                    <a:pt x="584034" y="1552719"/>
                    <a:pt x="655496" y="1582737"/>
                    <a:pt x="742003" y="1556471"/>
                  </a:cubicBezTo>
                  <a:cubicBezTo>
                    <a:pt x="753286" y="1533958"/>
                    <a:pt x="726958" y="1530205"/>
                    <a:pt x="715675" y="1511444"/>
                  </a:cubicBezTo>
                  <a:cubicBezTo>
                    <a:pt x="687466" y="1485178"/>
                    <a:pt x="650795" y="1476736"/>
                    <a:pt x="613653" y="1478143"/>
                  </a:cubicBezTo>
                  <a:close/>
                  <a:moveTo>
                    <a:pt x="1167800" y="1428751"/>
                  </a:moveTo>
                  <a:cubicBezTo>
                    <a:pt x="1140636" y="1462565"/>
                    <a:pt x="1152278" y="1511407"/>
                    <a:pt x="1175561" y="1541464"/>
                  </a:cubicBezTo>
                  <a:cubicBezTo>
                    <a:pt x="1175561" y="1541464"/>
                    <a:pt x="1175561" y="1541464"/>
                    <a:pt x="1175561" y="1533950"/>
                  </a:cubicBezTo>
                  <a:cubicBezTo>
                    <a:pt x="1171681" y="1496379"/>
                    <a:pt x="1167800" y="1462565"/>
                    <a:pt x="1167800" y="1428751"/>
                  </a:cubicBezTo>
                  <a:close/>
                  <a:moveTo>
                    <a:pt x="1208322" y="1420814"/>
                  </a:moveTo>
                  <a:cubicBezTo>
                    <a:pt x="1204497" y="1492199"/>
                    <a:pt x="1193024" y="1586126"/>
                    <a:pt x="1235093" y="1646239"/>
                  </a:cubicBezTo>
                  <a:cubicBezTo>
                    <a:pt x="1269513" y="1616183"/>
                    <a:pt x="1277162" y="1556069"/>
                    <a:pt x="1265689" y="1510984"/>
                  </a:cubicBezTo>
                  <a:cubicBezTo>
                    <a:pt x="1250391" y="1477170"/>
                    <a:pt x="1250391" y="1432085"/>
                    <a:pt x="1208322" y="1420814"/>
                  </a:cubicBezTo>
                  <a:close/>
                  <a:moveTo>
                    <a:pt x="293110" y="1406524"/>
                  </a:moveTo>
                  <a:cubicBezTo>
                    <a:pt x="262947" y="1489214"/>
                    <a:pt x="251636" y="1583181"/>
                    <a:pt x="293110" y="1662112"/>
                  </a:cubicBezTo>
                  <a:cubicBezTo>
                    <a:pt x="293110" y="1662112"/>
                    <a:pt x="293110" y="1662112"/>
                    <a:pt x="304421" y="1662112"/>
                  </a:cubicBezTo>
                  <a:cubicBezTo>
                    <a:pt x="334583" y="1583181"/>
                    <a:pt x="342124" y="1485456"/>
                    <a:pt x="296880" y="1406524"/>
                  </a:cubicBezTo>
                  <a:cubicBezTo>
                    <a:pt x="296880" y="1406524"/>
                    <a:pt x="296880" y="1406524"/>
                    <a:pt x="293110" y="1406524"/>
                  </a:cubicBezTo>
                  <a:close/>
                  <a:moveTo>
                    <a:pt x="964424" y="1384301"/>
                  </a:moveTo>
                  <a:cubicBezTo>
                    <a:pt x="892609" y="1384301"/>
                    <a:pt x="801894" y="1395493"/>
                    <a:pt x="726299" y="1395493"/>
                  </a:cubicBezTo>
                  <a:cubicBezTo>
                    <a:pt x="726299" y="1395493"/>
                    <a:pt x="726299" y="1395493"/>
                    <a:pt x="726299" y="1410416"/>
                  </a:cubicBezTo>
                  <a:cubicBezTo>
                    <a:pt x="775436" y="1447722"/>
                    <a:pt x="828353" y="1455184"/>
                    <a:pt x="885049" y="1458914"/>
                  </a:cubicBezTo>
                  <a:cubicBezTo>
                    <a:pt x="922847" y="1451453"/>
                    <a:pt x="945525" y="1406685"/>
                    <a:pt x="964424" y="1384301"/>
                  </a:cubicBezTo>
                  <a:close/>
                  <a:moveTo>
                    <a:pt x="244969" y="1379537"/>
                  </a:moveTo>
                  <a:cubicBezTo>
                    <a:pt x="184009" y="1413388"/>
                    <a:pt x="180199" y="1484850"/>
                    <a:pt x="184009" y="1545028"/>
                  </a:cubicBezTo>
                  <a:cubicBezTo>
                    <a:pt x="187819" y="1578878"/>
                    <a:pt x="206869" y="1612729"/>
                    <a:pt x="237349" y="1624012"/>
                  </a:cubicBezTo>
                  <a:cubicBezTo>
                    <a:pt x="244969" y="1608968"/>
                    <a:pt x="233539" y="1575117"/>
                    <a:pt x="233539" y="1548789"/>
                  </a:cubicBezTo>
                  <a:cubicBezTo>
                    <a:pt x="233539" y="1492372"/>
                    <a:pt x="241159" y="1435955"/>
                    <a:pt x="256399" y="1379537"/>
                  </a:cubicBezTo>
                  <a:cubicBezTo>
                    <a:pt x="256399" y="1379537"/>
                    <a:pt x="256399" y="1379537"/>
                    <a:pt x="244969" y="1379537"/>
                  </a:cubicBezTo>
                  <a:close/>
                  <a:moveTo>
                    <a:pt x="1189463" y="1327149"/>
                  </a:moveTo>
                  <a:cubicBezTo>
                    <a:pt x="1189463" y="1327149"/>
                    <a:pt x="1189463" y="1327149"/>
                    <a:pt x="1057562" y="1357233"/>
                  </a:cubicBezTo>
                  <a:cubicBezTo>
                    <a:pt x="1038719" y="1372275"/>
                    <a:pt x="1023645" y="1391077"/>
                    <a:pt x="1001033" y="1406119"/>
                  </a:cubicBezTo>
                  <a:cubicBezTo>
                    <a:pt x="944504" y="1447484"/>
                    <a:pt x="899281" y="1488849"/>
                    <a:pt x="865364" y="1552777"/>
                  </a:cubicBezTo>
                  <a:cubicBezTo>
                    <a:pt x="865364" y="1605423"/>
                    <a:pt x="914355" y="1567819"/>
                    <a:pt x="940735" y="1579100"/>
                  </a:cubicBezTo>
                  <a:cubicBezTo>
                    <a:pt x="1031182" y="1582861"/>
                    <a:pt x="1080173" y="1673112"/>
                    <a:pt x="1155545" y="1706956"/>
                  </a:cubicBezTo>
                  <a:cubicBezTo>
                    <a:pt x="1110322" y="1752081"/>
                    <a:pt x="1042487" y="1778405"/>
                    <a:pt x="982190" y="1770884"/>
                  </a:cubicBezTo>
                  <a:cubicBezTo>
                    <a:pt x="940735" y="1770884"/>
                    <a:pt x="914355" y="1729519"/>
                    <a:pt x="899281" y="1695674"/>
                  </a:cubicBezTo>
                  <a:cubicBezTo>
                    <a:pt x="869132" y="1669351"/>
                    <a:pt x="846521" y="1627986"/>
                    <a:pt x="827678" y="1597902"/>
                  </a:cubicBezTo>
                  <a:cubicBezTo>
                    <a:pt x="789992" y="1643028"/>
                    <a:pt x="778686" y="1714477"/>
                    <a:pt x="805066" y="1767123"/>
                  </a:cubicBezTo>
                  <a:cubicBezTo>
                    <a:pt x="869132" y="1770884"/>
                    <a:pt x="921893" y="1804728"/>
                    <a:pt x="959578" y="1857374"/>
                  </a:cubicBezTo>
                  <a:cubicBezTo>
                    <a:pt x="1019876" y="1853614"/>
                    <a:pt x="1076405" y="1812249"/>
                    <a:pt x="1129165" y="1774644"/>
                  </a:cubicBezTo>
                  <a:cubicBezTo>
                    <a:pt x="1166851" y="1744560"/>
                    <a:pt x="1212074" y="1714477"/>
                    <a:pt x="1208305" y="1665591"/>
                  </a:cubicBezTo>
                  <a:cubicBezTo>
                    <a:pt x="1140471" y="1612944"/>
                    <a:pt x="1121628" y="1518933"/>
                    <a:pt x="1121628" y="1439963"/>
                  </a:cubicBezTo>
                  <a:cubicBezTo>
                    <a:pt x="1132934" y="1394838"/>
                    <a:pt x="1208305" y="1372275"/>
                    <a:pt x="1189463" y="1327149"/>
                  </a:cubicBezTo>
                  <a:close/>
                  <a:moveTo>
                    <a:pt x="1309635" y="1277753"/>
                  </a:moveTo>
                  <a:cubicBezTo>
                    <a:pt x="1294713" y="1280043"/>
                    <a:pt x="1281924" y="1291315"/>
                    <a:pt x="1264871" y="1294132"/>
                  </a:cubicBezTo>
                  <a:cubicBezTo>
                    <a:pt x="1234555" y="1312917"/>
                    <a:pt x="1223186" y="1346731"/>
                    <a:pt x="1223186" y="1380545"/>
                  </a:cubicBezTo>
                  <a:cubicBezTo>
                    <a:pt x="1261081" y="1418115"/>
                    <a:pt x="1276239" y="1459443"/>
                    <a:pt x="1302766" y="1497014"/>
                  </a:cubicBezTo>
                  <a:cubicBezTo>
                    <a:pt x="1329293" y="1429387"/>
                    <a:pt x="1340661" y="1346731"/>
                    <a:pt x="1325503" y="1279103"/>
                  </a:cubicBezTo>
                  <a:cubicBezTo>
                    <a:pt x="1319819" y="1277225"/>
                    <a:pt x="1314608" y="1276990"/>
                    <a:pt x="1309635" y="1277753"/>
                  </a:cubicBezTo>
                  <a:close/>
                  <a:moveTo>
                    <a:pt x="507713" y="1217612"/>
                  </a:moveTo>
                  <a:cubicBezTo>
                    <a:pt x="484999" y="1262856"/>
                    <a:pt x="507713" y="1315640"/>
                    <a:pt x="541783" y="1353343"/>
                  </a:cubicBezTo>
                  <a:cubicBezTo>
                    <a:pt x="572068" y="1368425"/>
                    <a:pt x="606138" y="1398587"/>
                    <a:pt x="632637" y="1375965"/>
                  </a:cubicBezTo>
                  <a:cubicBezTo>
                    <a:pt x="632637" y="1375965"/>
                    <a:pt x="632637" y="1375965"/>
                    <a:pt x="625066" y="1360884"/>
                  </a:cubicBezTo>
                  <a:cubicBezTo>
                    <a:pt x="575853" y="1330722"/>
                    <a:pt x="549354" y="1266626"/>
                    <a:pt x="507713" y="1217612"/>
                  </a:cubicBezTo>
                  <a:close/>
                  <a:moveTo>
                    <a:pt x="549116" y="1195389"/>
                  </a:moveTo>
                  <a:cubicBezTo>
                    <a:pt x="549116" y="1195389"/>
                    <a:pt x="549116" y="1195389"/>
                    <a:pt x="545324" y="1199142"/>
                  </a:cubicBezTo>
                  <a:cubicBezTo>
                    <a:pt x="575663" y="1262930"/>
                    <a:pt x="609794" y="1334223"/>
                    <a:pt x="678057" y="1360489"/>
                  </a:cubicBezTo>
                  <a:cubicBezTo>
                    <a:pt x="678057" y="1360489"/>
                    <a:pt x="678057" y="1360489"/>
                    <a:pt x="681849" y="1349232"/>
                  </a:cubicBezTo>
                  <a:cubicBezTo>
                    <a:pt x="666680" y="1277939"/>
                    <a:pt x="613587" y="1217903"/>
                    <a:pt x="549116" y="1195389"/>
                  </a:cubicBezTo>
                  <a:close/>
                  <a:moveTo>
                    <a:pt x="959662" y="1176929"/>
                  </a:moveTo>
                  <a:cubicBezTo>
                    <a:pt x="891796" y="1173164"/>
                    <a:pt x="854093" y="1255987"/>
                    <a:pt x="808849" y="1297398"/>
                  </a:cubicBezTo>
                  <a:cubicBezTo>
                    <a:pt x="808849" y="1297398"/>
                    <a:pt x="808849" y="1297398"/>
                    <a:pt x="839012" y="1304927"/>
                  </a:cubicBezTo>
                  <a:cubicBezTo>
                    <a:pt x="903107" y="1293633"/>
                    <a:pt x="940810" y="1229634"/>
                    <a:pt x="959662" y="1176929"/>
                  </a:cubicBezTo>
                  <a:close/>
                  <a:moveTo>
                    <a:pt x="924973" y="1128450"/>
                  </a:moveTo>
                  <a:cubicBezTo>
                    <a:pt x="920467" y="1127633"/>
                    <a:pt x="915669" y="1128333"/>
                    <a:pt x="910754" y="1129733"/>
                  </a:cubicBezTo>
                  <a:cubicBezTo>
                    <a:pt x="900924" y="1132532"/>
                    <a:pt x="890625" y="1138132"/>
                    <a:pt x="881263" y="1139998"/>
                  </a:cubicBezTo>
                  <a:cubicBezTo>
                    <a:pt x="828835" y="1147464"/>
                    <a:pt x="810110" y="1203455"/>
                    <a:pt x="791386" y="1255714"/>
                  </a:cubicBezTo>
                  <a:cubicBezTo>
                    <a:pt x="843814" y="1222119"/>
                    <a:pt x="881263" y="1162395"/>
                    <a:pt x="937436" y="1136265"/>
                  </a:cubicBezTo>
                  <a:cubicBezTo>
                    <a:pt x="933691" y="1131599"/>
                    <a:pt x="929478" y="1129266"/>
                    <a:pt x="924973" y="1128450"/>
                  </a:cubicBezTo>
                  <a:close/>
                  <a:moveTo>
                    <a:pt x="372815" y="963611"/>
                  </a:moveTo>
                  <a:cubicBezTo>
                    <a:pt x="369111" y="1019400"/>
                    <a:pt x="387632" y="1060313"/>
                    <a:pt x="417266" y="1093786"/>
                  </a:cubicBezTo>
                  <a:cubicBezTo>
                    <a:pt x="424674" y="1075190"/>
                    <a:pt x="424674" y="1045435"/>
                    <a:pt x="417266" y="1026839"/>
                  </a:cubicBezTo>
                  <a:cubicBezTo>
                    <a:pt x="409857" y="1004523"/>
                    <a:pt x="395041" y="974769"/>
                    <a:pt x="372815" y="963611"/>
                  </a:cubicBezTo>
                  <a:close/>
                  <a:moveTo>
                    <a:pt x="331011" y="947736"/>
                  </a:moveTo>
                  <a:cubicBezTo>
                    <a:pt x="289736" y="996750"/>
                    <a:pt x="338516" y="1060846"/>
                    <a:pt x="372286" y="1098549"/>
                  </a:cubicBezTo>
                  <a:cubicBezTo>
                    <a:pt x="349772" y="1053305"/>
                    <a:pt x="342268" y="992980"/>
                    <a:pt x="331011" y="947736"/>
                  </a:cubicBezTo>
                  <a:close/>
                  <a:moveTo>
                    <a:pt x="519924" y="917576"/>
                  </a:moveTo>
                  <a:cubicBezTo>
                    <a:pt x="531209" y="1004644"/>
                    <a:pt x="632775" y="1016001"/>
                    <a:pt x="692962" y="1016001"/>
                  </a:cubicBezTo>
                  <a:cubicBezTo>
                    <a:pt x="644060" y="974360"/>
                    <a:pt x="572588" y="963003"/>
                    <a:pt x="519924" y="917576"/>
                  </a:cubicBezTo>
                  <a:close/>
                  <a:moveTo>
                    <a:pt x="1456838" y="898526"/>
                  </a:moveTo>
                  <a:cubicBezTo>
                    <a:pt x="1434324" y="955012"/>
                    <a:pt x="1404306" y="1003966"/>
                    <a:pt x="1351774" y="1052920"/>
                  </a:cubicBezTo>
                  <a:cubicBezTo>
                    <a:pt x="1396801" y="1060451"/>
                    <a:pt x="1419315" y="1019028"/>
                    <a:pt x="1445581" y="988903"/>
                  </a:cubicBezTo>
                  <a:cubicBezTo>
                    <a:pt x="1456838" y="962543"/>
                    <a:pt x="1475599" y="917355"/>
                    <a:pt x="1456838" y="898526"/>
                  </a:cubicBezTo>
                  <a:close/>
                  <a:moveTo>
                    <a:pt x="1581962" y="884240"/>
                  </a:moveTo>
                  <a:cubicBezTo>
                    <a:pt x="1589491" y="906862"/>
                    <a:pt x="1608315" y="914403"/>
                    <a:pt x="1615844" y="933254"/>
                  </a:cubicBezTo>
                  <a:cubicBezTo>
                    <a:pt x="1649726" y="948336"/>
                    <a:pt x="1683608" y="974728"/>
                    <a:pt x="1713725" y="959647"/>
                  </a:cubicBezTo>
                  <a:cubicBezTo>
                    <a:pt x="1713725" y="959647"/>
                    <a:pt x="1713725" y="959647"/>
                    <a:pt x="1709960" y="955876"/>
                  </a:cubicBezTo>
                  <a:cubicBezTo>
                    <a:pt x="1668549" y="933254"/>
                    <a:pt x="1627138" y="899321"/>
                    <a:pt x="1581962" y="884240"/>
                  </a:cubicBezTo>
                  <a:close/>
                  <a:moveTo>
                    <a:pt x="1439087" y="861021"/>
                  </a:moveTo>
                  <a:cubicBezTo>
                    <a:pt x="1337169" y="857251"/>
                    <a:pt x="1303197" y="966590"/>
                    <a:pt x="1269224" y="1034456"/>
                  </a:cubicBezTo>
                  <a:cubicBezTo>
                    <a:pt x="1269224" y="1034456"/>
                    <a:pt x="1269224" y="1034456"/>
                    <a:pt x="1284323" y="1038226"/>
                  </a:cubicBezTo>
                  <a:cubicBezTo>
                    <a:pt x="1367367" y="1023145"/>
                    <a:pt x="1420213" y="940198"/>
                    <a:pt x="1439087" y="861021"/>
                  </a:cubicBezTo>
                  <a:close/>
                  <a:moveTo>
                    <a:pt x="1113669" y="852362"/>
                  </a:moveTo>
                  <a:cubicBezTo>
                    <a:pt x="1111748" y="851540"/>
                    <a:pt x="1109421" y="851775"/>
                    <a:pt x="1106627" y="853653"/>
                  </a:cubicBezTo>
                  <a:cubicBezTo>
                    <a:pt x="1054484" y="910010"/>
                    <a:pt x="1035861" y="996422"/>
                    <a:pt x="1058208" y="1071564"/>
                  </a:cubicBezTo>
                  <a:cubicBezTo>
                    <a:pt x="1128975" y="1033993"/>
                    <a:pt x="1132699" y="943823"/>
                    <a:pt x="1121525" y="872439"/>
                  </a:cubicBezTo>
                  <a:cubicBezTo>
                    <a:pt x="1121525" y="866804"/>
                    <a:pt x="1119430" y="854828"/>
                    <a:pt x="1113669" y="852362"/>
                  </a:cubicBezTo>
                  <a:close/>
                  <a:moveTo>
                    <a:pt x="1061715" y="838201"/>
                  </a:moveTo>
                  <a:cubicBezTo>
                    <a:pt x="1046747" y="841987"/>
                    <a:pt x="1039263" y="857129"/>
                    <a:pt x="1031779" y="868486"/>
                  </a:cubicBezTo>
                  <a:cubicBezTo>
                    <a:pt x="1024295" y="883628"/>
                    <a:pt x="1016811" y="917698"/>
                    <a:pt x="1028037" y="936626"/>
                  </a:cubicBezTo>
                  <a:cubicBezTo>
                    <a:pt x="1039263" y="898770"/>
                    <a:pt x="1069199" y="864700"/>
                    <a:pt x="1061715" y="838201"/>
                  </a:cubicBezTo>
                  <a:close/>
                  <a:moveTo>
                    <a:pt x="538715" y="835026"/>
                  </a:moveTo>
                  <a:cubicBezTo>
                    <a:pt x="538715" y="835026"/>
                    <a:pt x="538715" y="835026"/>
                    <a:pt x="519924" y="842546"/>
                  </a:cubicBezTo>
                  <a:cubicBezTo>
                    <a:pt x="534957" y="925263"/>
                    <a:pt x="625153" y="951582"/>
                    <a:pt x="692800" y="977901"/>
                  </a:cubicBezTo>
                  <a:cubicBezTo>
                    <a:pt x="692800" y="977901"/>
                    <a:pt x="692800" y="977901"/>
                    <a:pt x="704074" y="974141"/>
                  </a:cubicBezTo>
                  <a:cubicBezTo>
                    <a:pt x="685283" y="902704"/>
                    <a:pt x="610120" y="838786"/>
                    <a:pt x="538715" y="835026"/>
                  </a:cubicBezTo>
                  <a:close/>
                  <a:moveTo>
                    <a:pt x="1608968" y="810389"/>
                  </a:moveTo>
                  <a:cubicBezTo>
                    <a:pt x="1595464" y="809091"/>
                    <a:pt x="1581249" y="810743"/>
                    <a:pt x="1566087" y="816406"/>
                  </a:cubicBezTo>
                  <a:cubicBezTo>
                    <a:pt x="1566087" y="816406"/>
                    <a:pt x="1566087" y="816406"/>
                    <a:pt x="1566087" y="823958"/>
                  </a:cubicBezTo>
                  <a:cubicBezTo>
                    <a:pt x="1619155" y="876817"/>
                    <a:pt x="1687385" y="918349"/>
                    <a:pt x="1751825" y="933452"/>
                  </a:cubicBezTo>
                  <a:cubicBezTo>
                    <a:pt x="1748035" y="910798"/>
                    <a:pt x="1729082" y="895695"/>
                    <a:pt x="1717710" y="873041"/>
                  </a:cubicBezTo>
                  <a:cubicBezTo>
                    <a:pt x="1683595" y="844724"/>
                    <a:pt x="1649480" y="814282"/>
                    <a:pt x="1608968" y="810389"/>
                  </a:cubicBezTo>
                  <a:close/>
                  <a:moveTo>
                    <a:pt x="108761" y="741361"/>
                  </a:moveTo>
                  <a:cubicBezTo>
                    <a:pt x="116265" y="778633"/>
                    <a:pt x="146284" y="819632"/>
                    <a:pt x="191311" y="827086"/>
                  </a:cubicBezTo>
                  <a:cubicBezTo>
                    <a:pt x="153788" y="804723"/>
                    <a:pt x="153788" y="748815"/>
                    <a:pt x="108761" y="741361"/>
                  </a:cubicBezTo>
                  <a:close/>
                  <a:moveTo>
                    <a:pt x="1386211" y="738189"/>
                  </a:moveTo>
                  <a:cubicBezTo>
                    <a:pt x="1352140" y="764336"/>
                    <a:pt x="1295356" y="753130"/>
                    <a:pt x="1261286" y="783013"/>
                  </a:cubicBezTo>
                  <a:cubicBezTo>
                    <a:pt x="1261286" y="783013"/>
                    <a:pt x="1261286" y="783013"/>
                    <a:pt x="1299142" y="801689"/>
                  </a:cubicBezTo>
                  <a:cubicBezTo>
                    <a:pt x="1333212" y="797954"/>
                    <a:pt x="1367283" y="783013"/>
                    <a:pt x="1389996" y="760601"/>
                  </a:cubicBezTo>
                  <a:cubicBezTo>
                    <a:pt x="1397567" y="753130"/>
                    <a:pt x="1408924" y="738189"/>
                    <a:pt x="1386211" y="738189"/>
                  </a:cubicBezTo>
                  <a:close/>
                  <a:moveTo>
                    <a:pt x="128374" y="696911"/>
                  </a:moveTo>
                  <a:cubicBezTo>
                    <a:pt x="128374" y="696911"/>
                    <a:pt x="128374" y="696911"/>
                    <a:pt x="124636" y="704356"/>
                  </a:cubicBezTo>
                  <a:cubicBezTo>
                    <a:pt x="169496" y="730413"/>
                    <a:pt x="180711" y="804861"/>
                    <a:pt x="240524" y="801138"/>
                  </a:cubicBezTo>
                  <a:cubicBezTo>
                    <a:pt x="240524" y="801138"/>
                    <a:pt x="240524" y="801138"/>
                    <a:pt x="236786" y="786249"/>
                  </a:cubicBezTo>
                  <a:cubicBezTo>
                    <a:pt x="221832" y="745302"/>
                    <a:pt x="180711" y="700633"/>
                    <a:pt x="128374" y="696911"/>
                  </a:cubicBezTo>
                  <a:close/>
                  <a:moveTo>
                    <a:pt x="1254443" y="685272"/>
                  </a:moveTo>
                  <a:cubicBezTo>
                    <a:pt x="1220470" y="685272"/>
                    <a:pt x="1182723" y="677864"/>
                    <a:pt x="1167624" y="714906"/>
                  </a:cubicBezTo>
                  <a:cubicBezTo>
                    <a:pt x="1186498" y="737131"/>
                    <a:pt x="1212921" y="729722"/>
                    <a:pt x="1243119" y="740835"/>
                  </a:cubicBezTo>
                  <a:cubicBezTo>
                    <a:pt x="1269542" y="744539"/>
                    <a:pt x="1314839" y="744539"/>
                    <a:pt x="1337487" y="714906"/>
                  </a:cubicBezTo>
                  <a:cubicBezTo>
                    <a:pt x="1307289" y="696385"/>
                    <a:pt x="1284641" y="696385"/>
                    <a:pt x="1254443" y="685272"/>
                  </a:cubicBezTo>
                  <a:close/>
                  <a:moveTo>
                    <a:pt x="1829612" y="620715"/>
                  </a:moveTo>
                  <a:cubicBezTo>
                    <a:pt x="1784622" y="639567"/>
                    <a:pt x="1717136" y="632026"/>
                    <a:pt x="1664647" y="635796"/>
                  </a:cubicBezTo>
                  <a:cubicBezTo>
                    <a:pt x="1664647" y="635796"/>
                    <a:pt x="1664647" y="635796"/>
                    <a:pt x="1653399" y="643337"/>
                  </a:cubicBezTo>
                  <a:cubicBezTo>
                    <a:pt x="1687142" y="665959"/>
                    <a:pt x="1720885" y="681040"/>
                    <a:pt x="1762126" y="669729"/>
                  </a:cubicBezTo>
                  <a:cubicBezTo>
                    <a:pt x="1784622" y="662189"/>
                    <a:pt x="1825863" y="643337"/>
                    <a:pt x="1829612" y="620715"/>
                  </a:cubicBezTo>
                  <a:close/>
                  <a:moveTo>
                    <a:pt x="127811" y="565148"/>
                  </a:moveTo>
                  <a:cubicBezTo>
                    <a:pt x="127811" y="565148"/>
                    <a:pt x="127811" y="565148"/>
                    <a:pt x="150036" y="590548"/>
                  </a:cubicBezTo>
                  <a:cubicBezTo>
                    <a:pt x="150036" y="590548"/>
                    <a:pt x="150036" y="590548"/>
                    <a:pt x="150036" y="579662"/>
                  </a:cubicBezTo>
                  <a:cubicBezTo>
                    <a:pt x="150036" y="579662"/>
                    <a:pt x="150036" y="579662"/>
                    <a:pt x="127811" y="565148"/>
                  </a:cubicBezTo>
                  <a:close/>
                  <a:moveTo>
                    <a:pt x="1725337" y="519115"/>
                  </a:moveTo>
                  <a:cubicBezTo>
                    <a:pt x="1683953" y="530386"/>
                    <a:pt x="1612472" y="541658"/>
                    <a:pt x="1589899" y="582986"/>
                  </a:cubicBezTo>
                  <a:cubicBezTo>
                    <a:pt x="1665142" y="631828"/>
                    <a:pt x="1793056" y="616800"/>
                    <a:pt x="1864537" y="564200"/>
                  </a:cubicBezTo>
                  <a:cubicBezTo>
                    <a:pt x="1823153" y="530386"/>
                    <a:pt x="1778007" y="530386"/>
                    <a:pt x="1725337" y="519115"/>
                  </a:cubicBezTo>
                  <a:close/>
                  <a:moveTo>
                    <a:pt x="963307" y="492457"/>
                  </a:moveTo>
                  <a:cubicBezTo>
                    <a:pt x="943081" y="490111"/>
                    <a:pt x="920503" y="495743"/>
                    <a:pt x="903569" y="505130"/>
                  </a:cubicBezTo>
                  <a:cubicBezTo>
                    <a:pt x="847125" y="568961"/>
                    <a:pt x="862177" y="662831"/>
                    <a:pt x="850888" y="745436"/>
                  </a:cubicBezTo>
                  <a:cubicBezTo>
                    <a:pt x="850888" y="798003"/>
                    <a:pt x="835836" y="865589"/>
                    <a:pt x="854651" y="914401"/>
                  </a:cubicBezTo>
                  <a:cubicBezTo>
                    <a:pt x="892281" y="873099"/>
                    <a:pt x="944962" y="858079"/>
                    <a:pt x="978829" y="805512"/>
                  </a:cubicBezTo>
                  <a:cubicBezTo>
                    <a:pt x="1039036" y="737926"/>
                    <a:pt x="1039036" y="621528"/>
                    <a:pt x="1008932" y="527659"/>
                  </a:cubicBezTo>
                  <a:cubicBezTo>
                    <a:pt x="1001406" y="505130"/>
                    <a:pt x="983532" y="494804"/>
                    <a:pt x="963307" y="492457"/>
                  </a:cubicBezTo>
                  <a:close/>
                  <a:moveTo>
                    <a:pt x="828252" y="466726"/>
                  </a:moveTo>
                  <a:cubicBezTo>
                    <a:pt x="828252" y="466726"/>
                    <a:pt x="828252" y="466726"/>
                    <a:pt x="741433" y="526807"/>
                  </a:cubicBezTo>
                  <a:cubicBezTo>
                    <a:pt x="696136" y="598153"/>
                    <a:pt x="718784" y="699539"/>
                    <a:pt x="741433" y="767130"/>
                  </a:cubicBezTo>
                  <a:cubicBezTo>
                    <a:pt x="764081" y="800925"/>
                    <a:pt x="779180" y="845986"/>
                    <a:pt x="813153" y="857251"/>
                  </a:cubicBezTo>
                  <a:cubicBezTo>
                    <a:pt x="813153" y="857251"/>
                    <a:pt x="813153" y="857251"/>
                    <a:pt x="832026" y="684519"/>
                  </a:cubicBezTo>
                  <a:cubicBezTo>
                    <a:pt x="828252" y="616928"/>
                    <a:pt x="843351" y="553092"/>
                    <a:pt x="865999" y="489256"/>
                  </a:cubicBezTo>
                  <a:cubicBezTo>
                    <a:pt x="862224" y="477991"/>
                    <a:pt x="843351" y="466726"/>
                    <a:pt x="828252" y="466726"/>
                  </a:cubicBezTo>
                  <a:close/>
                  <a:moveTo>
                    <a:pt x="150610" y="466723"/>
                  </a:moveTo>
                  <a:cubicBezTo>
                    <a:pt x="146861" y="485484"/>
                    <a:pt x="154359" y="507998"/>
                    <a:pt x="154359" y="526759"/>
                  </a:cubicBezTo>
                  <a:cubicBezTo>
                    <a:pt x="184353" y="594300"/>
                    <a:pt x="259337" y="661841"/>
                    <a:pt x="323074" y="673098"/>
                  </a:cubicBezTo>
                  <a:cubicBezTo>
                    <a:pt x="315576" y="571787"/>
                    <a:pt x="233093" y="500493"/>
                    <a:pt x="150610" y="466723"/>
                  </a:cubicBezTo>
                  <a:close/>
                  <a:moveTo>
                    <a:pt x="1438293" y="414339"/>
                  </a:moveTo>
                  <a:cubicBezTo>
                    <a:pt x="1434324" y="421483"/>
                    <a:pt x="1438293" y="425055"/>
                    <a:pt x="1438293" y="428627"/>
                  </a:cubicBezTo>
                  <a:cubicBezTo>
                    <a:pt x="1438293" y="428627"/>
                    <a:pt x="1438293" y="428627"/>
                    <a:pt x="1442262" y="421483"/>
                  </a:cubicBezTo>
                  <a:cubicBezTo>
                    <a:pt x="1442262" y="421483"/>
                    <a:pt x="1442262" y="421483"/>
                    <a:pt x="1438293" y="414339"/>
                  </a:cubicBezTo>
                  <a:close/>
                  <a:moveTo>
                    <a:pt x="836413" y="414339"/>
                  </a:moveTo>
                  <a:cubicBezTo>
                    <a:pt x="832661" y="436961"/>
                    <a:pt x="843918" y="444502"/>
                    <a:pt x="866432" y="452042"/>
                  </a:cubicBezTo>
                  <a:cubicBezTo>
                    <a:pt x="888945" y="463353"/>
                    <a:pt x="937725" y="474664"/>
                    <a:pt x="956486" y="452042"/>
                  </a:cubicBezTo>
                  <a:cubicBezTo>
                    <a:pt x="918963" y="448272"/>
                    <a:pt x="866432" y="444502"/>
                    <a:pt x="836413" y="414339"/>
                  </a:cubicBezTo>
                  <a:close/>
                  <a:moveTo>
                    <a:pt x="674736" y="346124"/>
                  </a:moveTo>
                  <a:cubicBezTo>
                    <a:pt x="599803" y="353527"/>
                    <a:pt x="524340" y="381021"/>
                    <a:pt x="459456" y="406400"/>
                  </a:cubicBezTo>
                  <a:cubicBezTo>
                    <a:pt x="459456" y="406400"/>
                    <a:pt x="459456" y="406400"/>
                    <a:pt x="399274" y="432719"/>
                  </a:cubicBezTo>
                  <a:cubicBezTo>
                    <a:pt x="429365" y="462798"/>
                    <a:pt x="470740" y="481597"/>
                    <a:pt x="504593" y="507916"/>
                  </a:cubicBezTo>
                  <a:cubicBezTo>
                    <a:pt x="594866" y="549275"/>
                    <a:pt x="718991" y="522956"/>
                    <a:pt x="786696" y="459038"/>
                  </a:cubicBezTo>
                  <a:cubicBezTo>
                    <a:pt x="816787" y="421439"/>
                    <a:pt x="764128" y="383841"/>
                    <a:pt x="749082" y="346242"/>
                  </a:cubicBezTo>
                  <a:cubicBezTo>
                    <a:pt x="724633" y="343422"/>
                    <a:pt x="699714" y="343657"/>
                    <a:pt x="674736" y="346124"/>
                  </a:cubicBezTo>
                  <a:close/>
                  <a:moveTo>
                    <a:pt x="786868" y="328614"/>
                  </a:moveTo>
                  <a:cubicBezTo>
                    <a:pt x="775511" y="332374"/>
                    <a:pt x="779297" y="343654"/>
                    <a:pt x="779297" y="347414"/>
                  </a:cubicBezTo>
                  <a:cubicBezTo>
                    <a:pt x="786868" y="366213"/>
                    <a:pt x="805796" y="400052"/>
                    <a:pt x="824724" y="396292"/>
                  </a:cubicBezTo>
                  <a:cubicBezTo>
                    <a:pt x="805796" y="373733"/>
                    <a:pt x="817153" y="336134"/>
                    <a:pt x="786868" y="328614"/>
                  </a:cubicBezTo>
                  <a:close/>
                  <a:moveTo>
                    <a:pt x="779480" y="274639"/>
                  </a:moveTo>
                  <a:cubicBezTo>
                    <a:pt x="779480" y="274639"/>
                    <a:pt x="779480" y="274639"/>
                    <a:pt x="775511" y="286545"/>
                  </a:cubicBezTo>
                  <a:cubicBezTo>
                    <a:pt x="775511" y="286545"/>
                    <a:pt x="775511" y="286545"/>
                    <a:pt x="787417" y="290514"/>
                  </a:cubicBezTo>
                  <a:cubicBezTo>
                    <a:pt x="791386" y="282577"/>
                    <a:pt x="787417" y="274639"/>
                    <a:pt x="779480" y="274639"/>
                  </a:cubicBezTo>
                  <a:close/>
                  <a:moveTo>
                    <a:pt x="1792434" y="219077"/>
                  </a:moveTo>
                  <a:cubicBezTo>
                    <a:pt x="1740097" y="264321"/>
                    <a:pt x="1691499" y="328416"/>
                    <a:pt x="1691499" y="400052"/>
                  </a:cubicBezTo>
                  <a:cubicBezTo>
                    <a:pt x="1740097" y="396282"/>
                    <a:pt x="1762527" y="347268"/>
                    <a:pt x="1777481" y="305794"/>
                  </a:cubicBezTo>
                  <a:cubicBezTo>
                    <a:pt x="1792434" y="279402"/>
                    <a:pt x="1807387" y="241699"/>
                    <a:pt x="1792434" y="219077"/>
                  </a:cubicBezTo>
                  <a:close/>
                  <a:moveTo>
                    <a:pt x="1841544" y="204790"/>
                  </a:moveTo>
                  <a:cubicBezTo>
                    <a:pt x="1826591" y="276083"/>
                    <a:pt x="1792946" y="343624"/>
                    <a:pt x="1751824" y="403661"/>
                  </a:cubicBezTo>
                  <a:cubicBezTo>
                    <a:pt x="1751824" y="403661"/>
                    <a:pt x="1751824" y="403661"/>
                    <a:pt x="1781731" y="411165"/>
                  </a:cubicBezTo>
                  <a:cubicBezTo>
                    <a:pt x="1819114" y="396156"/>
                    <a:pt x="1852759" y="351129"/>
                    <a:pt x="1860235" y="313606"/>
                  </a:cubicBezTo>
                  <a:cubicBezTo>
                    <a:pt x="1863974" y="276083"/>
                    <a:pt x="1867712" y="231056"/>
                    <a:pt x="1841544" y="204790"/>
                  </a:cubicBezTo>
                  <a:close/>
                  <a:moveTo>
                    <a:pt x="1547037" y="188914"/>
                  </a:moveTo>
                  <a:cubicBezTo>
                    <a:pt x="1520812" y="215221"/>
                    <a:pt x="1472107" y="256561"/>
                    <a:pt x="1423403" y="282868"/>
                  </a:cubicBezTo>
                  <a:cubicBezTo>
                    <a:pt x="1408417" y="305417"/>
                    <a:pt x="1370952" y="290385"/>
                    <a:pt x="1359712" y="324208"/>
                  </a:cubicBezTo>
                  <a:cubicBezTo>
                    <a:pt x="1378445" y="335483"/>
                    <a:pt x="1397177" y="373064"/>
                    <a:pt x="1423403" y="373064"/>
                  </a:cubicBezTo>
                  <a:cubicBezTo>
                    <a:pt x="1483347" y="331724"/>
                    <a:pt x="1535798" y="264077"/>
                    <a:pt x="1547037" y="188914"/>
                  </a:cubicBezTo>
                  <a:close/>
                  <a:moveTo>
                    <a:pt x="2075675" y="34927"/>
                  </a:moveTo>
                  <a:cubicBezTo>
                    <a:pt x="2064303" y="38687"/>
                    <a:pt x="2030188" y="42447"/>
                    <a:pt x="2015026" y="53727"/>
                  </a:cubicBezTo>
                  <a:cubicBezTo>
                    <a:pt x="1977120" y="80046"/>
                    <a:pt x="1920262" y="53727"/>
                    <a:pt x="1889937" y="87566"/>
                  </a:cubicBezTo>
                  <a:cubicBezTo>
                    <a:pt x="1912681" y="95085"/>
                    <a:pt x="1946796" y="106365"/>
                    <a:pt x="1977120" y="106365"/>
                  </a:cubicBezTo>
                  <a:cubicBezTo>
                    <a:pt x="2018817" y="95085"/>
                    <a:pt x="2064303" y="76286"/>
                    <a:pt x="2075675" y="34927"/>
                  </a:cubicBezTo>
                  <a:close/>
                  <a:moveTo>
                    <a:pt x="1733157" y="0"/>
                  </a:moveTo>
                  <a:lnTo>
                    <a:pt x="1857156" y="0"/>
                  </a:lnTo>
                  <a:lnTo>
                    <a:pt x="1856292" y="258"/>
                  </a:lnTo>
                  <a:cubicBezTo>
                    <a:pt x="1842521" y="5685"/>
                    <a:pt x="1829783" y="12193"/>
                    <a:pt x="1818499" y="19880"/>
                  </a:cubicBezTo>
                  <a:cubicBezTo>
                    <a:pt x="1863633" y="57152"/>
                    <a:pt x="1923811" y="45971"/>
                    <a:pt x="1983990" y="42243"/>
                  </a:cubicBezTo>
                  <a:cubicBezTo>
                    <a:pt x="2006557" y="31062"/>
                    <a:pt x="2039702" y="28267"/>
                    <a:pt x="2053277" y="8700"/>
                  </a:cubicBezTo>
                  <a:lnTo>
                    <a:pt x="2055257" y="0"/>
                  </a:lnTo>
                  <a:lnTo>
                    <a:pt x="2137802" y="0"/>
                  </a:lnTo>
                  <a:lnTo>
                    <a:pt x="2128474" y="11345"/>
                  </a:lnTo>
                  <a:cubicBezTo>
                    <a:pt x="2101281" y="49731"/>
                    <a:pt x="2079385" y="91286"/>
                    <a:pt x="2034180" y="113824"/>
                  </a:cubicBezTo>
                  <a:cubicBezTo>
                    <a:pt x="1988976" y="132606"/>
                    <a:pt x="1940005" y="136362"/>
                    <a:pt x="1891034" y="117580"/>
                  </a:cubicBezTo>
                  <a:cubicBezTo>
                    <a:pt x="1868432" y="110067"/>
                    <a:pt x="1853364" y="83773"/>
                    <a:pt x="1830762" y="83773"/>
                  </a:cubicBezTo>
                  <a:cubicBezTo>
                    <a:pt x="1815693" y="151387"/>
                    <a:pt x="1891034" y="185195"/>
                    <a:pt x="1883500" y="245297"/>
                  </a:cubicBezTo>
                  <a:cubicBezTo>
                    <a:pt x="1898568" y="316668"/>
                    <a:pt x="1868432" y="388039"/>
                    <a:pt x="1804392" y="429359"/>
                  </a:cubicBezTo>
                  <a:cubicBezTo>
                    <a:pt x="1804392" y="429359"/>
                    <a:pt x="1804392" y="429359"/>
                    <a:pt x="1631110" y="466923"/>
                  </a:cubicBezTo>
                  <a:cubicBezTo>
                    <a:pt x="1616042" y="466923"/>
                    <a:pt x="1600974" y="451898"/>
                    <a:pt x="1608508" y="440628"/>
                  </a:cubicBezTo>
                  <a:cubicBezTo>
                    <a:pt x="1702683" y="373014"/>
                    <a:pt x="1683848" y="234028"/>
                    <a:pt x="1796858" y="177682"/>
                  </a:cubicBezTo>
                  <a:cubicBezTo>
                    <a:pt x="1823227" y="117580"/>
                    <a:pt x="1785557" y="49965"/>
                    <a:pt x="1740353" y="4889"/>
                  </a:cubicBezTo>
                  <a:close/>
                  <a:moveTo>
                    <a:pt x="403270" y="0"/>
                  </a:moveTo>
                  <a:lnTo>
                    <a:pt x="449420" y="0"/>
                  </a:lnTo>
                  <a:lnTo>
                    <a:pt x="497115" y="27551"/>
                  </a:lnTo>
                  <a:lnTo>
                    <a:pt x="493557" y="0"/>
                  </a:lnTo>
                  <a:lnTo>
                    <a:pt x="526616" y="0"/>
                  </a:lnTo>
                  <a:lnTo>
                    <a:pt x="534128" y="15874"/>
                  </a:lnTo>
                  <a:cubicBezTo>
                    <a:pt x="539768" y="12104"/>
                    <a:pt x="546348" y="7391"/>
                    <a:pt x="552458" y="1736"/>
                  </a:cubicBezTo>
                  <a:lnTo>
                    <a:pt x="553818" y="0"/>
                  </a:lnTo>
                  <a:lnTo>
                    <a:pt x="619691" y="0"/>
                  </a:lnTo>
                  <a:lnTo>
                    <a:pt x="626647" y="25431"/>
                  </a:lnTo>
                  <a:cubicBezTo>
                    <a:pt x="634815" y="65730"/>
                    <a:pt x="633579" y="106624"/>
                    <a:pt x="613800" y="147518"/>
                  </a:cubicBezTo>
                  <a:cubicBezTo>
                    <a:pt x="613800" y="147518"/>
                    <a:pt x="613800" y="147518"/>
                    <a:pt x="700449" y="196403"/>
                  </a:cubicBezTo>
                  <a:cubicBezTo>
                    <a:pt x="704216" y="234007"/>
                    <a:pt x="647706" y="207685"/>
                    <a:pt x="625102" y="218966"/>
                  </a:cubicBezTo>
                  <a:cubicBezTo>
                    <a:pt x="534685" y="203924"/>
                    <a:pt x="481943" y="279132"/>
                    <a:pt x="421665" y="343059"/>
                  </a:cubicBezTo>
                  <a:cubicBezTo>
                    <a:pt x="406596" y="354340"/>
                    <a:pt x="383991" y="384423"/>
                    <a:pt x="380224" y="403225"/>
                  </a:cubicBezTo>
                  <a:cubicBezTo>
                    <a:pt x="500779" y="358100"/>
                    <a:pt x="621335" y="328017"/>
                    <a:pt x="749424" y="309215"/>
                  </a:cubicBezTo>
                  <a:cubicBezTo>
                    <a:pt x="756959" y="264091"/>
                    <a:pt x="760727" y="211445"/>
                    <a:pt x="790865" y="166320"/>
                  </a:cubicBezTo>
                  <a:cubicBezTo>
                    <a:pt x="790865" y="166320"/>
                    <a:pt x="790865" y="166320"/>
                    <a:pt x="787098" y="162560"/>
                  </a:cubicBezTo>
                  <a:cubicBezTo>
                    <a:pt x="787098" y="162560"/>
                    <a:pt x="787098" y="162560"/>
                    <a:pt x="775796" y="177602"/>
                  </a:cubicBezTo>
                  <a:cubicBezTo>
                    <a:pt x="775796" y="177602"/>
                    <a:pt x="775796" y="177602"/>
                    <a:pt x="760727" y="170081"/>
                  </a:cubicBezTo>
                  <a:cubicBezTo>
                    <a:pt x="749424" y="162560"/>
                    <a:pt x="764494" y="151279"/>
                    <a:pt x="764494" y="139998"/>
                  </a:cubicBezTo>
                  <a:cubicBezTo>
                    <a:pt x="764494" y="139998"/>
                    <a:pt x="764494" y="139998"/>
                    <a:pt x="662775" y="45988"/>
                  </a:cubicBezTo>
                  <a:cubicBezTo>
                    <a:pt x="662775" y="45988"/>
                    <a:pt x="662775" y="45988"/>
                    <a:pt x="662775" y="30946"/>
                  </a:cubicBezTo>
                  <a:cubicBezTo>
                    <a:pt x="723053" y="53509"/>
                    <a:pt x="764494" y="121196"/>
                    <a:pt x="828539" y="151279"/>
                  </a:cubicBezTo>
                  <a:cubicBezTo>
                    <a:pt x="843608" y="139998"/>
                    <a:pt x="869980" y="147518"/>
                    <a:pt x="881282" y="128716"/>
                  </a:cubicBezTo>
                  <a:cubicBezTo>
                    <a:pt x="881282" y="128716"/>
                    <a:pt x="881282" y="128716"/>
                    <a:pt x="883806" y="40546"/>
                  </a:cubicBezTo>
                  <a:lnTo>
                    <a:pt x="884966" y="0"/>
                  </a:lnTo>
                  <a:lnTo>
                    <a:pt x="925556" y="0"/>
                  </a:lnTo>
                  <a:lnTo>
                    <a:pt x="918117" y="17542"/>
                  </a:lnTo>
                  <a:cubicBezTo>
                    <a:pt x="910640" y="47082"/>
                    <a:pt x="907814" y="78152"/>
                    <a:pt x="910640" y="110164"/>
                  </a:cubicBezTo>
                  <a:cubicBezTo>
                    <a:pt x="921944" y="121463"/>
                    <a:pt x="940783" y="136527"/>
                    <a:pt x="959623" y="132761"/>
                  </a:cubicBezTo>
                  <a:cubicBezTo>
                    <a:pt x="968101" y="101691"/>
                    <a:pt x="980111" y="71798"/>
                    <a:pt x="995006" y="43140"/>
                  </a:cubicBezTo>
                  <a:lnTo>
                    <a:pt x="1022658" y="0"/>
                  </a:lnTo>
                  <a:lnTo>
                    <a:pt x="1051761" y="0"/>
                  </a:lnTo>
                  <a:lnTo>
                    <a:pt x="1036733" y="19421"/>
                  </a:lnTo>
                  <a:cubicBezTo>
                    <a:pt x="1023355" y="39930"/>
                    <a:pt x="1012276" y="61321"/>
                    <a:pt x="1004732" y="83887"/>
                  </a:cubicBezTo>
                  <a:cubicBezTo>
                    <a:pt x="1004732" y="129020"/>
                    <a:pt x="940611" y="166630"/>
                    <a:pt x="982101" y="208001"/>
                  </a:cubicBezTo>
                  <a:cubicBezTo>
                    <a:pt x="989645" y="204240"/>
                    <a:pt x="1000960" y="185435"/>
                    <a:pt x="1008504" y="196718"/>
                  </a:cubicBezTo>
                  <a:cubicBezTo>
                    <a:pt x="985873" y="230568"/>
                    <a:pt x="978329" y="271939"/>
                    <a:pt x="978329" y="313311"/>
                  </a:cubicBezTo>
                  <a:cubicBezTo>
                    <a:pt x="978329" y="332116"/>
                    <a:pt x="985873" y="354682"/>
                    <a:pt x="1008504" y="358443"/>
                  </a:cubicBezTo>
                  <a:cubicBezTo>
                    <a:pt x="1016047" y="354682"/>
                    <a:pt x="1019819" y="343399"/>
                    <a:pt x="1023591" y="335877"/>
                  </a:cubicBezTo>
                  <a:cubicBezTo>
                    <a:pt x="1053765" y="332116"/>
                    <a:pt x="1031134" y="373487"/>
                    <a:pt x="1053765" y="384770"/>
                  </a:cubicBezTo>
                  <a:cubicBezTo>
                    <a:pt x="1042450" y="396054"/>
                    <a:pt x="1023591" y="388532"/>
                    <a:pt x="1027363" y="403576"/>
                  </a:cubicBezTo>
                  <a:cubicBezTo>
                    <a:pt x="1068852" y="414859"/>
                    <a:pt x="1031134" y="452469"/>
                    <a:pt x="1016047" y="467513"/>
                  </a:cubicBezTo>
                  <a:cubicBezTo>
                    <a:pt x="1004732" y="516407"/>
                    <a:pt x="1068852" y="546495"/>
                    <a:pt x="1110342" y="569062"/>
                  </a:cubicBezTo>
                  <a:cubicBezTo>
                    <a:pt x="1189550" y="625477"/>
                    <a:pt x="1329107" y="621716"/>
                    <a:pt x="1408315" y="561539"/>
                  </a:cubicBezTo>
                  <a:cubicBezTo>
                    <a:pt x="1419630" y="557778"/>
                    <a:pt x="1438489" y="546495"/>
                    <a:pt x="1434717" y="535212"/>
                  </a:cubicBezTo>
                  <a:cubicBezTo>
                    <a:pt x="1291389" y="527690"/>
                    <a:pt x="1155604" y="490080"/>
                    <a:pt x="1065081" y="392293"/>
                  </a:cubicBezTo>
                  <a:cubicBezTo>
                    <a:pt x="1065081" y="392293"/>
                    <a:pt x="1065081" y="392293"/>
                    <a:pt x="1068852" y="384770"/>
                  </a:cubicBezTo>
                  <a:cubicBezTo>
                    <a:pt x="1117886" y="407337"/>
                    <a:pt x="1166919" y="452469"/>
                    <a:pt x="1215953" y="471274"/>
                  </a:cubicBezTo>
                  <a:cubicBezTo>
                    <a:pt x="1291389" y="490080"/>
                    <a:pt x="1370597" y="516407"/>
                    <a:pt x="1442261" y="501363"/>
                  </a:cubicBezTo>
                  <a:cubicBezTo>
                    <a:pt x="1400771" y="471274"/>
                    <a:pt x="1404543" y="426142"/>
                    <a:pt x="1378140" y="388532"/>
                  </a:cubicBezTo>
                  <a:cubicBezTo>
                    <a:pt x="1306476" y="286983"/>
                    <a:pt x="1189550" y="245612"/>
                    <a:pt x="1076396" y="241851"/>
                  </a:cubicBezTo>
                  <a:cubicBezTo>
                    <a:pt x="1076396" y="241851"/>
                    <a:pt x="1076396" y="241851"/>
                    <a:pt x="1072624" y="230568"/>
                  </a:cubicBezTo>
                  <a:cubicBezTo>
                    <a:pt x="1114114" y="200479"/>
                    <a:pt x="1166919" y="162869"/>
                    <a:pt x="1193322" y="117736"/>
                  </a:cubicBezTo>
                  <a:cubicBezTo>
                    <a:pt x="1209352" y="98931"/>
                    <a:pt x="1219253" y="77775"/>
                    <a:pt x="1225088" y="55209"/>
                  </a:cubicBezTo>
                  <a:lnTo>
                    <a:pt x="1230817" y="0"/>
                  </a:lnTo>
                  <a:lnTo>
                    <a:pt x="1264709" y="0"/>
                  </a:lnTo>
                  <a:lnTo>
                    <a:pt x="1264441" y="18334"/>
                  </a:lnTo>
                  <a:cubicBezTo>
                    <a:pt x="1255968" y="97770"/>
                    <a:pt x="1205126" y="170338"/>
                    <a:pt x="1137338" y="215429"/>
                  </a:cubicBezTo>
                  <a:cubicBezTo>
                    <a:pt x="1137338" y="215429"/>
                    <a:pt x="1137338" y="215429"/>
                    <a:pt x="1144870" y="230459"/>
                  </a:cubicBezTo>
                  <a:cubicBezTo>
                    <a:pt x="1212658" y="230459"/>
                    <a:pt x="1261616" y="279307"/>
                    <a:pt x="1329405" y="286822"/>
                  </a:cubicBezTo>
                  <a:cubicBezTo>
                    <a:pt x="1359533" y="283065"/>
                    <a:pt x="1385895" y="271792"/>
                    <a:pt x="1408491" y="249247"/>
                  </a:cubicBezTo>
                  <a:cubicBezTo>
                    <a:pt x="1367065" y="219186"/>
                    <a:pt x="1325639" y="192883"/>
                    <a:pt x="1299277" y="136520"/>
                  </a:cubicBezTo>
                  <a:cubicBezTo>
                    <a:pt x="1269619" y="97065"/>
                    <a:pt x="1312046" y="57611"/>
                    <a:pt x="1297887" y="15639"/>
                  </a:cubicBezTo>
                  <a:lnTo>
                    <a:pt x="1289349" y="0"/>
                  </a:lnTo>
                  <a:lnTo>
                    <a:pt x="1347188" y="0"/>
                  </a:lnTo>
                  <a:lnTo>
                    <a:pt x="1340615" y="12578"/>
                  </a:lnTo>
                  <a:cubicBezTo>
                    <a:pt x="1333025" y="31789"/>
                    <a:pt x="1327611" y="51763"/>
                    <a:pt x="1324787" y="72442"/>
                  </a:cubicBezTo>
                  <a:cubicBezTo>
                    <a:pt x="1366210" y="76202"/>
                    <a:pt x="1400101" y="38603"/>
                    <a:pt x="1422695" y="8524"/>
                  </a:cubicBezTo>
                  <a:lnTo>
                    <a:pt x="1426389" y="0"/>
                  </a:lnTo>
                  <a:lnTo>
                    <a:pt x="1456391" y="0"/>
                  </a:lnTo>
                  <a:lnTo>
                    <a:pt x="1427321" y="46338"/>
                  </a:lnTo>
                  <a:cubicBezTo>
                    <a:pt x="1400959" y="91429"/>
                    <a:pt x="1321873" y="83914"/>
                    <a:pt x="1340703" y="155308"/>
                  </a:cubicBezTo>
                  <a:cubicBezTo>
                    <a:pt x="1359533" y="200398"/>
                    <a:pt x="1412257" y="219186"/>
                    <a:pt x="1453683" y="226701"/>
                  </a:cubicBezTo>
                  <a:cubicBezTo>
                    <a:pt x="1521472" y="200398"/>
                    <a:pt x="1551600" y="125247"/>
                    <a:pt x="1581728" y="72641"/>
                  </a:cubicBezTo>
                  <a:lnTo>
                    <a:pt x="1587646" y="0"/>
                  </a:lnTo>
                  <a:lnTo>
                    <a:pt x="1619707" y="0"/>
                  </a:lnTo>
                  <a:lnTo>
                    <a:pt x="1619986" y="16158"/>
                  </a:lnTo>
                  <a:cubicBezTo>
                    <a:pt x="1619809" y="28836"/>
                    <a:pt x="1618867" y="41514"/>
                    <a:pt x="1616042" y="53722"/>
                  </a:cubicBezTo>
                  <a:cubicBezTo>
                    <a:pt x="1604741" y="207733"/>
                    <a:pt x="1499264" y="324181"/>
                    <a:pt x="1461594" y="470679"/>
                  </a:cubicBezTo>
                  <a:cubicBezTo>
                    <a:pt x="1476662" y="500730"/>
                    <a:pt x="1529400" y="500730"/>
                    <a:pt x="1503031" y="534538"/>
                  </a:cubicBezTo>
                  <a:cubicBezTo>
                    <a:pt x="1514332" y="549563"/>
                    <a:pt x="1529400" y="560832"/>
                    <a:pt x="1548235" y="560832"/>
                  </a:cubicBezTo>
                  <a:cubicBezTo>
                    <a:pt x="1593440" y="534538"/>
                    <a:pt x="1638644" y="508243"/>
                    <a:pt x="1691382" y="500730"/>
                  </a:cubicBezTo>
                  <a:cubicBezTo>
                    <a:pt x="1781790" y="481949"/>
                    <a:pt x="1853364" y="557076"/>
                    <a:pt x="1932471" y="523269"/>
                  </a:cubicBezTo>
                  <a:cubicBezTo>
                    <a:pt x="1940005" y="527025"/>
                    <a:pt x="1943772" y="542051"/>
                    <a:pt x="1940005" y="549563"/>
                  </a:cubicBezTo>
                  <a:cubicBezTo>
                    <a:pt x="1879733" y="587127"/>
                    <a:pt x="1860898" y="669767"/>
                    <a:pt x="1793091" y="688549"/>
                  </a:cubicBezTo>
                  <a:cubicBezTo>
                    <a:pt x="1665013" y="744895"/>
                    <a:pt x="1582139" y="587127"/>
                    <a:pt x="1472895" y="560832"/>
                  </a:cubicBezTo>
                  <a:cubicBezTo>
                    <a:pt x="1454060" y="564589"/>
                    <a:pt x="1446526" y="583371"/>
                    <a:pt x="1446526" y="594640"/>
                  </a:cubicBezTo>
                  <a:cubicBezTo>
                    <a:pt x="1465361" y="662255"/>
                    <a:pt x="1476662" y="729869"/>
                    <a:pt x="1529400" y="778702"/>
                  </a:cubicBezTo>
                  <a:cubicBezTo>
                    <a:pt x="1604741" y="774946"/>
                    <a:pt x="1680081" y="793728"/>
                    <a:pt x="1729052" y="857586"/>
                  </a:cubicBezTo>
                  <a:cubicBezTo>
                    <a:pt x="1759188" y="883881"/>
                    <a:pt x="1778023" y="925201"/>
                    <a:pt x="1808159" y="947739"/>
                  </a:cubicBezTo>
                  <a:cubicBezTo>
                    <a:pt x="1924937" y="835048"/>
                    <a:pt x="1943772" y="666011"/>
                    <a:pt x="1970141" y="508243"/>
                  </a:cubicBezTo>
                  <a:cubicBezTo>
                    <a:pt x="1996510" y="388039"/>
                    <a:pt x="2007811" y="256566"/>
                    <a:pt x="2075617" y="158900"/>
                  </a:cubicBezTo>
                  <a:cubicBezTo>
                    <a:pt x="2124589" y="98798"/>
                    <a:pt x="2184861" y="42453"/>
                    <a:pt x="2237599" y="1132"/>
                  </a:cubicBezTo>
                  <a:lnTo>
                    <a:pt x="2236202" y="0"/>
                  </a:lnTo>
                  <a:lnTo>
                    <a:pt x="2277637" y="0"/>
                  </a:lnTo>
                  <a:lnTo>
                    <a:pt x="2289740" y="12520"/>
                  </a:lnTo>
                  <a:cubicBezTo>
                    <a:pt x="2033650" y="113974"/>
                    <a:pt x="2018586" y="395791"/>
                    <a:pt x="1969628" y="617487"/>
                  </a:cubicBezTo>
                  <a:cubicBezTo>
                    <a:pt x="1973394" y="726457"/>
                    <a:pt x="1920670" y="820396"/>
                    <a:pt x="1871711" y="914335"/>
                  </a:cubicBezTo>
                  <a:cubicBezTo>
                    <a:pt x="1777561" y="1090940"/>
                    <a:pt x="1593026" y="1117243"/>
                    <a:pt x="1419789" y="1147304"/>
                  </a:cubicBezTo>
                  <a:cubicBezTo>
                    <a:pt x="1404725" y="1136031"/>
                    <a:pt x="1385895" y="1143546"/>
                    <a:pt x="1370831" y="1147304"/>
                  </a:cubicBezTo>
                  <a:cubicBezTo>
                    <a:pt x="1336937" y="1214940"/>
                    <a:pt x="1367065" y="1297606"/>
                    <a:pt x="1359533" y="1369000"/>
                  </a:cubicBezTo>
                  <a:cubicBezTo>
                    <a:pt x="1340703" y="1534332"/>
                    <a:pt x="1287979" y="1692150"/>
                    <a:pt x="1141104" y="1793604"/>
                  </a:cubicBezTo>
                  <a:cubicBezTo>
                    <a:pt x="997995" y="1895058"/>
                    <a:pt x="828524" y="1966452"/>
                    <a:pt x="647755" y="1962694"/>
                  </a:cubicBezTo>
                  <a:cubicBezTo>
                    <a:pt x="647755" y="1962694"/>
                    <a:pt x="647755" y="1962694"/>
                    <a:pt x="636457" y="1981482"/>
                  </a:cubicBezTo>
                  <a:cubicBezTo>
                    <a:pt x="647755" y="2060391"/>
                    <a:pt x="632691" y="2131784"/>
                    <a:pt x="617627" y="2203178"/>
                  </a:cubicBezTo>
                  <a:cubicBezTo>
                    <a:pt x="617627" y="2203178"/>
                    <a:pt x="617627" y="2203178"/>
                    <a:pt x="625159" y="2210693"/>
                  </a:cubicBezTo>
                  <a:cubicBezTo>
                    <a:pt x="662819" y="2195663"/>
                    <a:pt x="647755" y="2135542"/>
                    <a:pt x="674118" y="2097966"/>
                  </a:cubicBezTo>
                  <a:cubicBezTo>
                    <a:pt x="659053" y="2067906"/>
                    <a:pt x="662819" y="2030330"/>
                    <a:pt x="659053" y="2004027"/>
                  </a:cubicBezTo>
                  <a:cubicBezTo>
                    <a:pt x="779566" y="2015300"/>
                    <a:pt x="900079" y="1973967"/>
                    <a:pt x="997995" y="1925119"/>
                  </a:cubicBezTo>
                  <a:cubicBezTo>
                    <a:pt x="1095912" y="1883785"/>
                    <a:pt x="1190062" y="1831180"/>
                    <a:pt x="1265382" y="1744756"/>
                  </a:cubicBezTo>
                  <a:cubicBezTo>
                    <a:pt x="1374597" y="1579423"/>
                    <a:pt x="1408491" y="1387787"/>
                    <a:pt x="1400959" y="1177364"/>
                  </a:cubicBezTo>
                  <a:cubicBezTo>
                    <a:pt x="1464981" y="1162334"/>
                    <a:pt x="1540302" y="1181122"/>
                    <a:pt x="1604324" y="1139789"/>
                  </a:cubicBezTo>
                  <a:cubicBezTo>
                    <a:pt x="1713539" y="1109728"/>
                    <a:pt x="1841583" y="1072152"/>
                    <a:pt x="1901840" y="951910"/>
                  </a:cubicBezTo>
                  <a:cubicBezTo>
                    <a:pt x="2033650" y="752760"/>
                    <a:pt x="1977160" y="501003"/>
                    <a:pt x="2093907" y="290580"/>
                  </a:cubicBezTo>
                  <a:cubicBezTo>
                    <a:pt x="2146631" y="166580"/>
                    <a:pt x="2252079" y="80156"/>
                    <a:pt x="2357528" y="5005"/>
                  </a:cubicBezTo>
                  <a:cubicBezTo>
                    <a:pt x="2357528" y="5005"/>
                    <a:pt x="2357528" y="5005"/>
                    <a:pt x="2357528" y="3596"/>
                  </a:cubicBezTo>
                  <a:lnTo>
                    <a:pt x="2357528" y="0"/>
                  </a:lnTo>
                  <a:lnTo>
                    <a:pt x="2561429" y="0"/>
                  </a:lnTo>
                  <a:lnTo>
                    <a:pt x="2549595" y="27551"/>
                  </a:lnTo>
                  <a:cubicBezTo>
                    <a:pt x="2568425" y="31308"/>
                    <a:pt x="2594787" y="12520"/>
                    <a:pt x="2591021" y="35066"/>
                  </a:cubicBezTo>
                  <a:cubicBezTo>
                    <a:pt x="2591021" y="35066"/>
                    <a:pt x="2591021" y="35066"/>
                    <a:pt x="2591021" y="42581"/>
                  </a:cubicBezTo>
                  <a:cubicBezTo>
                    <a:pt x="2455444" y="91429"/>
                    <a:pt x="2331166" y="215429"/>
                    <a:pt x="2248313" y="335670"/>
                  </a:cubicBezTo>
                  <a:cubicBezTo>
                    <a:pt x="2150397" y="512276"/>
                    <a:pt x="2169227" y="722699"/>
                    <a:pt x="2090141" y="906820"/>
                  </a:cubicBezTo>
                  <a:cubicBezTo>
                    <a:pt x="2026118" y="1038334"/>
                    <a:pt x="1947032" y="1173607"/>
                    <a:pt x="1807689" y="1248758"/>
                  </a:cubicBezTo>
                  <a:cubicBezTo>
                    <a:pt x="1728603" y="1275061"/>
                    <a:pt x="1668346" y="1320151"/>
                    <a:pt x="1581728" y="1342697"/>
                  </a:cubicBezTo>
                  <a:cubicBezTo>
                    <a:pt x="1551600" y="1376515"/>
                    <a:pt x="1581728" y="1447908"/>
                    <a:pt x="1562898" y="1489242"/>
                  </a:cubicBezTo>
                  <a:cubicBezTo>
                    <a:pt x="1551600" y="1692150"/>
                    <a:pt x="1427321" y="1868755"/>
                    <a:pt x="1254084" y="1985240"/>
                  </a:cubicBezTo>
                  <a:cubicBezTo>
                    <a:pt x="1144870" y="2082936"/>
                    <a:pt x="1001761" y="2120512"/>
                    <a:pt x="862418" y="2143057"/>
                  </a:cubicBezTo>
                  <a:cubicBezTo>
                    <a:pt x="828524" y="2218208"/>
                    <a:pt x="828524" y="2304632"/>
                    <a:pt x="802162" y="2379783"/>
                  </a:cubicBezTo>
                  <a:cubicBezTo>
                    <a:pt x="753204" y="2650328"/>
                    <a:pt x="568669" y="2909599"/>
                    <a:pt x="301282" y="3011054"/>
                  </a:cubicBezTo>
                  <a:cubicBezTo>
                    <a:pt x="207131" y="3056144"/>
                    <a:pt x="109215" y="3093720"/>
                    <a:pt x="0" y="3116265"/>
                  </a:cubicBezTo>
                  <a:cubicBezTo>
                    <a:pt x="0" y="3116265"/>
                    <a:pt x="0" y="3116265"/>
                    <a:pt x="0" y="3086205"/>
                  </a:cubicBezTo>
                  <a:cubicBezTo>
                    <a:pt x="120513" y="3067417"/>
                    <a:pt x="229727" y="3011054"/>
                    <a:pt x="338942" y="2958448"/>
                  </a:cubicBezTo>
                  <a:cubicBezTo>
                    <a:pt x="523477" y="2887054"/>
                    <a:pt x="677884" y="2706691"/>
                    <a:pt x="734374" y="2522571"/>
                  </a:cubicBezTo>
                  <a:cubicBezTo>
                    <a:pt x="753204" y="2424874"/>
                    <a:pt x="802162" y="2345965"/>
                    <a:pt x="805928" y="2252026"/>
                  </a:cubicBezTo>
                  <a:cubicBezTo>
                    <a:pt x="817226" y="2210693"/>
                    <a:pt x="802162" y="2154330"/>
                    <a:pt x="839822" y="2124269"/>
                  </a:cubicBezTo>
                  <a:cubicBezTo>
                    <a:pt x="915143" y="2094209"/>
                    <a:pt x="1009293" y="2101724"/>
                    <a:pt x="1084614" y="2060391"/>
                  </a:cubicBezTo>
                  <a:cubicBezTo>
                    <a:pt x="1314341" y="1943906"/>
                    <a:pt x="1547834" y="1729725"/>
                    <a:pt x="1540302" y="1459181"/>
                  </a:cubicBezTo>
                  <a:cubicBezTo>
                    <a:pt x="1551600" y="1417848"/>
                    <a:pt x="1532770" y="1361485"/>
                    <a:pt x="1559132" y="1320151"/>
                  </a:cubicBezTo>
                  <a:cubicBezTo>
                    <a:pt x="1754965" y="1267546"/>
                    <a:pt x="1962096" y="1151061"/>
                    <a:pt x="2048714" y="944395"/>
                  </a:cubicBezTo>
                  <a:cubicBezTo>
                    <a:pt x="2127801" y="786578"/>
                    <a:pt x="2131567" y="602457"/>
                    <a:pt x="2180525" y="433367"/>
                  </a:cubicBezTo>
                  <a:cubicBezTo>
                    <a:pt x="2237015" y="268034"/>
                    <a:pt x="2395188" y="125247"/>
                    <a:pt x="2530765" y="35066"/>
                  </a:cubicBezTo>
                  <a:cubicBezTo>
                    <a:pt x="2530765" y="35066"/>
                    <a:pt x="2530765" y="35066"/>
                    <a:pt x="2523233" y="35066"/>
                  </a:cubicBezTo>
                  <a:cubicBezTo>
                    <a:pt x="2365060" y="91429"/>
                    <a:pt x="2218185" y="234216"/>
                    <a:pt x="2161695" y="392034"/>
                  </a:cubicBezTo>
                  <a:cubicBezTo>
                    <a:pt x="2086375" y="549851"/>
                    <a:pt x="2108971" y="745245"/>
                    <a:pt x="2029884" y="899305"/>
                  </a:cubicBezTo>
                  <a:cubicBezTo>
                    <a:pt x="1958330" y="1083425"/>
                    <a:pt x="1781327" y="1211182"/>
                    <a:pt x="1600558" y="1278818"/>
                  </a:cubicBezTo>
                  <a:cubicBezTo>
                    <a:pt x="1566664" y="1271303"/>
                    <a:pt x="1532770" y="1290091"/>
                    <a:pt x="1510174" y="1312636"/>
                  </a:cubicBezTo>
                  <a:cubicBezTo>
                    <a:pt x="1517706" y="1489242"/>
                    <a:pt x="1453683" y="1635786"/>
                    <a:pt x="1374597" y="1782331"/>
                  </a:cubicBezTo>
                  <a:cubicBezTo>
                    <a:pt x="1246552" y="1977724"/>
                    <a:pt x="1020591" y="2067906"/>
                    <a:pt x="805928" y="2116754"/>
                  </a:cubicBezTo>
                  <a:cubicBezTo>
                    <a:pt x="749438" y="2139300"/>
                    <a:pt x="764502" y="2214451"/>
                    <a:pt x="749438" y="2267057"/>
                  </a:cubicBezTo>
                  <a:cubicBezTo>
                    <a:pt x="715544" y="2413601"/>
                    <a:pt x="674118" y="2563904"/>
                    <a:pt x="576201" y="2684146"/>
                  </a:cubicBezTo>
                  <a:cubicBezTo>
                    <a:pt x="508413" y="2872024"/>
                    <a:pt x="312580" y="2935902"/>
                    <a:pt x="154407" y="3007296"/>
                  </a:cubicBezTo>
                  <a:cubicBezTo>
                    <a:pt x="101683" y="3014811"/>
                    <a:pt x="48958" y="3037356"/>
                    <a:pt x="0" y="3048629"/>
                  </a:cubicBezTo>
                  <a:cubicBezTo>
                    <a:pt x="0" y="3048629"/>
                    <a:pt x="0" y="3048629"/>
                    <a:pt x="0" y="2920872"/>
                  </a:cubicBezTo>
                  <a:cubicBezTo>
                    <a:pt x="11298" y="2917115"/>
                    <a:pt x="22596" y="2917115"/>
                    <a:pt x="37660" y="2913357"/>
                  </a:cubicBezTo>
                  <a:cubicBezTo>
                    <a:pt x="146875" y="2868266"/>
                    <a:pt x="259856" y="2819418"/>
                    <a:pt x="335176" y="2721721"/>
                  </a:cubicBezTo>
                  <a:cubicBezTo>
                    <a:pt x="335176" y="2721721"/>
                    <a:pt x="335176" y="2721721"/>
                    <a:pt x="316346" y="2721721"/>
                  </a:cubicBezTo>
                  <a:cubicBezTo>
                    <a:pt x="229727" y="2804388"/>
                    <a:pt x="116747" y="2864509"/>
                    <a:pt x="0" y="2883297"/>
                  </a:cubicBezTo>
                  <a:cubicBezTo>
                    <a:pt x="0" y="2883297"/>
                    <a:pt x="0" y="2883297"/>
                    <a:pt x="0" y="2849478"/>
                  </a:cubicBezTo>
                  <a:cubicBezTo>
                    <a:pt x="11298" y="2849478"/>
                    <a:pt x="22596" y="2845721"/>
                    <a:pt x="33894" y="2845721"/>
                  </a:cubicBezTo>
                  <a:cubicBezTo>
                    <a:pt x="33894" y="2845721"/>
                    <a:pt x="33894" y="2845721"/>
                    <a:pt x="45192" y="2834448"/>
                  </a:cubicBezTo>
                  <a:cubicBezTo>
                    <a:pt x="22596" y="2774327"/>
                    <a:pt x="-15064" y="2710449"/>
                    <a:pt x="7532" y="2639055"/>
                  </a:cubicBezTo>
                  <a:cubicBezTo>
                    <a:pt x="26362" y="2593964"/>
                    <a:pt x="94151" y="2575177"/>
                    <a:pt x="105449" y="2518813"/>
                  </a:cubicBezTo>
                  <a:cubicBezTo>
                    <a:pt x="82853" y="2496268"/>
                    <a:pt x="64023" y="2473722"/>
                    <a:pt x="37660" y="2458692"/>
                  </a:cubicBezTo>
                  <a:cubicBezTo>
                    <a:pt x="26362" y="2477480"/>
                    <a:pt x="11298" y="2488753"/>
                    <a:pt x="0" y="2503783"/>
                  </a:cubicBezTo>
                  <a:cubicBezTo>
                    <a:pt x="0" y="2503783"/>
                    <a:pt x="0" y="2503783"/>
                    <a:pt x="0" y="2462450"/>
                  </a:cubicBezTo>
                  <a:cubicBezTo>
                    <a:pt x="7532" y="2451177"/>
                    <a:pt x="15064" y="2436147"/>
                    <a:pt x="26362" y="2421117"/>
                  </a:cubicBezTo>
                  <a:cubicBezTo>
                    <a:pt x="37660" y="2368511"/>
                    <a:pt x="41426" y="2289602"/>
                    <a:pt x="0" y="2248269"/>
                  </a:cubicBezTo>
                  <a:cubicBezTo>
                    <a:pt x="0" y="2248269"/>
                    <a:pt x="0" y="2248269"/>
                    <a:pt x="0" y="2203178"/>
                  </a:cubicBezTo>
                  <a:cubicBezTo>
                    <a:pt x="11298" y="2195663"/>
                    <a:pt x="22596" y="2184390"/>
                    <a:pt x="30128" y="2169360"/>
                  </a:cubicBezTo>
                  <a:cubicBezTo>
                    <a:pt x="33894" y="2158087"/>
                    <a:pt x="48958" y="2135542"/>
                    <a:pt x="33894" y="2124269"/>
                  </a:cubicBezTo>
                  <a:cubicBezTo>
                    <a:pt x="26362" y="2135542"/>
                    <a:pt x="11298" y="2146815"/>
                    <a:pt x="0" y="2161845"/>
                  </a:cubicBezTo>
                  <a:cubicBezTo>
                    <a:pt x="0" y="2161845"/>
                    <a:pt x="0" y="2161845"/>
                    <a:pt x="0" y="2109239"/>
                  </a:cubicBezTo>
                  <a:cubicBezTo>
                    <a:pt x="3766" y="2097966"/>
                    <a:pt x="3766" y="2090451"/>
                    <a:pt x="0" y="2079179"/>
                  </a:cubicBezTo>
                  <a:cubicBezTo>
                    <a:pt x="0" y="2079179"/>
                    <a:pt x="0" y="2079179"/>
                    <a:pt x="0" y="2026573"/>
                  </a:cubicBezTo>
                  <a:cubicBezTo>
                    <a:pt x="11298" y="2041603"/>
                    <a:pt x="26362" y="2056633"/>
                    <a:pt x="33894" y="2067906"/>
                  </a:cubicBezTo>
                  <a:cubicBezTo>
                    <a:pt x="30128" y="2045361"/>
                    <a:pt x="22596" y="2015300"/>
                    <a:pt x="0" y="1996512"/>
                  </a:cubicBezTo>
                  <a:cubicBezTo>
                    <a:pt x="0" y="1996512"/>
                    <a:pt x="0" y="1996512"/>
                    <a:pt x="0" y="1958937"/>
                  </a:cubicBezTo>
                  <a:cubicBezTo>
                    <a:pt x="0" y="1958937"/>
                    <a:pt x="0" y="1958937"/>
                    <a:pt x="37660" y="1977724"/>
                  </a:cubicBezTo>
                  <a:cubicBezTo>
                    <a:pt x="94151" y="1958937"/>
                    <a:pt x="150641" y="1902573"/>
                    <a:pt x="158173" y="1834937"/>
                  </a:cubicBezTo>
                  <a:cubicBezTo>
                    <a:pt x="158173" y="1793604"/>
                    <a:pt x="165705" y="1733483"/>
                    <a:pt x="131811" y="1707180"/>
                  </a:cubicBezTo>
                  <a:cubicBezTo>
                    <a:pt x="75321" y="1740998"/>
                    <a:pt x="30128" y="1789846"/>
                    <a:pt x="0" y="1853725"/>
                  </a:cubicBezTo>
                  <a:cubicBezTo>
                    <a:pt x="0" y="1853725"/>
                    <a:pt x="0" y="1853725"/>
                    <a:pt x="0" y="1793604"/>
                  </a:cubicBezTo>
                  <a:cubicBezTo>
                    <a:pt x="22596" y="1763544"/>
                    <a:pt x="45192" y="1737241"/>
                    <a:pt x="79087" y="1707180"/>
                  </a:cubicBezTo>
                  <a:cubicBezTo>
                    <a:pt x="79087" y="1707180"/>
                    <a:pt x="79087" y="1707180"/>
                    <a:pt x="86619" y="1688392"/>
                  </a:cubicBezTo>
                  <a:cubicBezTo>
                    <a:pt x="67789" y="1677120"/>
                    <a:pt x="52724" y="1688392"/>
                    <a:pt x="37660" y="1692150"/>
                  </a:cubicBezTo>
                  <a:cubicBezTo>
                    <a:pt x="26362" y="1699665"/>
                    <a:pt x="11298" y="1703423"/>
                    <a:pt x="0" y="1710938"/>
                  </a:cubicBezTo>
                  <a:cubicBezTo>
                    <a:pt x="0" y="1710938"/>
                    <a:pt x="0" y="1710938"/>
                    <a:pt x="0" y="1677120"/>
                  </a:cubicBezTo>
                  <a:cubicBezTo>
                    <a:pt x="41426" y="1658332"/>
                    <a:pt x="90385" y="1647059"/>
                    <a:pt x="139343" y="1635786"/>
                  </a:cubicBezTo>
                  <a:cubicBezTo>
                    <a:pt x="192067" y="1647059"/>
                    <a:pt x="158173" y="1692150"/>
                    <a:pt x="180769" y="1714695"/>
                  </a:cubicBezTo>
                  <a:cubicBezTo>
                    <a:pt x="207131" y="1808634"/>
                    <a:pt x="177003" y="1906331"/>
                    <a:pt x="112981" y="1973967"/>
                  </a:cubicBezTo>
                  <a:cubicBezTo>
                    <a:pt x="158173" y="1981482"/>
                    <a:pt x="207131" y="1996512"/>
                    <a:pt x="256089" y="2019058"/>
                  </a:cubicBezTo>
                  <a:cubicBezTo>
                    <a:pt x="346474" y="1988997"/>
                    <a:pt x="395432" y="1872513"/>
                    <a:pt x="497115" y="1853725"/>
                  </a:cubicBezTo>
                  <a:cubicBezTo>
                    <a:pt x="497115" y="1853725"/>
                    <a:pt x="497115" y="1853725"/>
                    <a:pt x="451922" y="1801119"/>
                  </a:cubicBezTo>
                  <a:cubicBezTo>
                    <a:pt x="455688" y="1748513"/>
                    <a:pt x="395432" y="1748513"/>
                    <a:pt x="384134" y="1714695"/>
                  </a:cubicBezTo>
                  <a:cubicBezTo>
                    <a:pt x="455688" y="1662089"/>
                    <a:pt x="568669" y="1688392"/>
                    <a:pt x="640223" y="1729725"/>
                  </a:cubicBezTo>
                  <a:cubicBezTo>
                    <a:pt x="662819" y="1744756"/>
                    <a:pt x="685416" y="1786089"/>
                    <a:pt x="719310" y="1786089"/>
                  </a:cubicBezTo>
                  <a:cubicBezTo>
                    <a:pt x="805928" y="1748513"/>
                    <a:pt x="730608" y="1650817"/>
                    <a:pt x="787098" y="1586938"/>
                  </a:cubicBezTo>
                  <a:cubicBezTo>
                    <a:pt x="787098" y="1586938"/>
                    <a:pt x="787098" y="1586938"/>
                    <a:pt x="768268" y="1586938"/>
                  </a:cubicBezTo>
                  <a:cubicBezTo>
                    <a:pt x="726842" y="1620756"/>
                    <a:pt x="674118" y="1632029"/>
                    <a:pt x="621393" y="1643302"/>
                  </a:cubicBezTo>
                  <a:cubicBezTo>
                    <a:pt x="538541" y="1628271"/>
                    <a:pt x="493349" y="1553120"/>
                    <a:pt x="436858" y="1492999"/>
                  </a:cubicBezTo>
                  <a:cubicBezTo>
                    <a:pt x="436858" y="1492999"/>
                    <a:pt x="436858" y="1492999"/>
                    <a:pt x="444390" y="1477969"/>
                  </a:cubicBezTo>
                  <a:cubicBezTo>
                    <a:pt x="512179" y="1470454"/>
                    <a:pt x="598797" y="1432878"/>
                    <a:pt x="662819" y="1455424"/>
                  </a:cubicBezTo>
                  <a:cubicBezTo>
                    <a:pt x="726842" y="1470454"/>
                    <a:pt x="756970" y="1538090"/>
                    <a:pt x="824758" y="1538090"/>
                  </a:cubicBezTo>
                  <a:cubicBezTo>
                    <a:pt x="839822" y="1526817"/>
                    <a:pt x="866184" y="1508029"/>
                    <a:pt x="854886" y="1489242"/>
                  </a:cubicBezTo>
                  <a:cubicBezTo>
                    <a:pt x="817226" y="1470454"/>
                    <a:pt x="775800" y="1462939"/>
                    <a:pt x="738140" y="1462939"/>
                  </a:cubicBezTo>
                  <a:cubicBezTo>
                    <a:pt x="711778" y="1425363"/>
                    <a:pt x="666585" y="1421606"/>
                    <a:pt x="625159" y="1425363"/>
                  </a:cubicBezTo>
                  <a:cubicBezTo>
                    <a:pt x="557371" y="1421606"/>
                    <a:pt x="508413" y="1335182"/>
                    <a:pt x="436858" y="1320151"/>
                  </a:cubicBezTo>
                  <a:cubicBezTo>
                    <a:pt x="399198" y="1293848"/>
                    <a:pt x="395432" y="1350212"/>
                    <a:pt x="357772" y="1331424"/>
                  </a:cubicBezTo>
                  <a:cubicBezTo>
                    <a:pt x="346474" y="1335182"/>
                    <a:pt x="316346" y="1346454"/>
                    <a:pt x="320112" y="1372757"/>
                  </a:cubicBezTo>
                  <a:cubicBezTo>
                    <a:pt x="357772" y="1462939"/>
                    <a:pt x="376602" y="1571908"/>
                    <a:pt x="342708" y="1665847"/>
                  </a:cubicBezTo>
                  <a:cubicBezTo>
                    <a:pt x="323878" y="1703423"/>
                    <a:pt x="361538" y="1748513"/>
                    <a:pt x="323878" y="1774816"/>
                  </a:cubicBezTo>
                  <a:cubicBezTo>
                    <a:pt x="323878" y="1774816"/>
                    <a:pt x="323878" y="1774816"/>
                    <a:pt x="316346" y="1771059"/>
                  </a:cubicBezTo>
                  <a:cubicBezTo>
                    <a:pt x="297516" y="1695907"/>
                    <a:pt x="207131" y="1677120"/>
                    <a:pt x="177003" y="1609484"/>
                  </a:cubicBezTo>
                  <a:cubicBezTo>
                    <a:pt x="158173" y="1553120"/>
                    <a:pt x="131811" y="1477969"/>
                    <a:pt x="169471" y="1421606"/>
                  </a:cubicBezTo>
                  <a:cubicBezTo>
                    <a:pt x="203365" y="1316394"/>
                    <a:pt x="320112" y="1353969"/>
                    <a:pt x="372836" y="1275061"/>
                  </a:cubicBezTo>
                  <a:cubicBezTo>
                    <a:pt x="335176" y="1233728"/>
                    <a:pt x="278686" y="1252515"/>
                    <a:pt x="237259" y="1226212"/>
                  </a:cubicBezTo>
                  <a:cubicBezTo>
                    <a:pt x="195833" y="1218697"/>
                    <a:pt x="158173" y="1177364"/>
                    <a:pt x="112981" y="1211182"/>
                  </a:cubicBezTo>
                  <a:cubicBezTo>
                    <a:pt x="128045" y="1301364"/>
                    <a:pt x="71555" y="1384030"/>
                    <a:pt x="0" y="1432878"/>
                  </a:cubicBezTo>
                  <a:cubicBezTo>
                    <a:pt x="0" y="1432878"/>
                    <a:pt x="0" y="1432878"/>
                    <a:pt x="0" y="1387787"/>
                  </a:cubicBezTo>
                  <a:cubicBezTo>
                    <a:pt x="45192" y="1361485"/>
                    <a:pt x="82853" y="1312636"/>
                    <a:pt x="82853" y="1256273"/>
                  </a:cubicBezTo>
                  <a:cubicBezTo>
                    <a:pt x="79087" y="1229970"/>
                    <a:pt x="52724" y="1237485"/>
                    <a:pt x="41426" y="1241243"/>
                  </a:cubicBezTo>
                  <a:cubicBezTo>
                    <a:pt x="41426" y="1241243"/>
                    <a:pt x="41426" y="1241243"/>
                    <a:pt x="0" y="1301364"/>
                  </a:cubicBezTo>
                  <a:cubicBezTo>
                    <a:pt x="0" y="1301364"/>
                    <a:pt x="0" y="1301364"/>
                    <a:pt x="0" y="1237485"/>
                  </a:cubicBezTo>
                  <a:cubicBezTo>
                    <a:pt x="0" y="1237485"/>
                    <a:pt x="0" y="1237485"/>
                    <a:pt x="3766" y="1233728"/>
                  </a:cubicBezTo>
                  <a:cubicBezTo>
                    <a:pt x="3766" y="1233728"/>
                    <a:pt x="3766" y="1233728"/>
                    <a:pt x="0" y="1233728"/>
                  </a:cubicBezTo>
                  <a:cubicBezTo>
                    <a:pt x="0" y="1233728"/>
                    <a:pt x="0" y="1233728"/>
                    <a:pt x="0" y="1196152"/>
                  </a:cubicBezTo>
                  <a:cubicBezTo>
                    <a:pt x="33894" y="1192394"/>
                    <a:pt x="71555" y="1188637"/>
                    <a:pt x="101683" y="1169849"/>
                  </a:cubicBezTo>
                  <a:cubicBezTo>
                    <a:pt x="67789" y="1136031"/>
                    <a:pt x="30128" y="1105970"/>
                    <a:pt x="0" y="1072152"/>
                  </a:cubicBezTo>
                  <a:cubicBezTo>
                    <a:pt x="0" y="1072152"/>
                    <a:pt x="0" y="1072152"/>
                    <a:pt x="0" y="1012031"/>
                  </a:cubicBezTo>
                  <a:cubicBezTo>
                    <a:pt x="0" y="1015789"/>
                    <a:pt x="3766" y="1015789"/>
                    <a:pt x="3766" y="1019546"/>
                  </a:cubicBezTo>
                  <a:cubicBezTo>
                    <a:pt x="45192" y="955668"/>
                    <a:pt x="52724" y="873002"/>
                    <a:pt x="37660" y="797850"/>
                  </a:cubicBezTo>
                  <a:cubicBezTo>
                    <a:pt x="37660" y="782820"/>
                    <a:pt x="22596" y="760275"/>
                    <a:pt x="3766" y="764032"/>
                  </a:cubicBezTo>
                  <a:cubicBezTo>
                    <a:pt x="3766" y="764032"/>
                    <a:pt x="0" y="767790"/>
                    <a:pt x="0" y="775305"/>
                  </a:cubicBezTo>
                  <a:cubicBezTo>
                    <a:pt x="0" y="775305"/>
                    <a:pt x="0" y="775305"/>
                    <a:pt x="0" y="707669"/>
                  </a:cubicBezTo>
                  <a:cubicBezTo>
                    <a:pt x="0" y="703911"/>
                    <a:pt x="3766" y="703911"/>
                    <a:pt x="3766" y="703911"/>
                  </a:cubicBezTo>
                  <a:cubicBezTo>
                    <a:pt x="64023" y="760275"/>
                    <a:pt x="82853" y="854214"/>
                    <a:pt x="67789" y="933123"/>
                  </a:cubicBezTo>
                  <a:cubicBezTo>
                    <a:pt x="56490" y="981971"/>
                    <a:pt x="26362" y="1027062"/>
                    <a:pt x="41426" y="1079668"/>
                  </a:cubicBezTo>
                  <a:cubicBezTo>
                    <a:pt x="105449" y="1158576"/>
                    <a:pt x="188301" y="1181122"/>
                    <a:pt x="274920" y="1196152"/>
                  </a:cubicBezTo>
                  <a:cubicBezTo>
                    <a:pt x="225961" y="1136031"/>
                    <a:pt x="165705" y="1098455"/>
                    <a:pt x="120513" y="1030819"/>
                  </a:cubicBezTo>
                  <a:cubicBezTo>
                    <a:pt x="116747" y="1000759"/>
                    <a:pt x="67789" y="997001"/>
                    <a:pt x="79087" y="963183"/>
                  </a:cubicBezTo>
                  <a:cubicBezTo>
                    <a:pt x="79087" y="963183"/>
                    <a:pt x="79087" y="963183"/>
                    <a:pt x="90385" y="959425"/>
                  </a:cubicBezTo>
                  <a:cubicBezTo>
                    <a:pt x="177003" y="1053364"/>
                    <a:pt x="259856" y="1158576"/>
                    <a:pt x="361538" y="1229970"/>
                  </a:cubicBezTo>
                  <a:cubicBezTo>
                    <a:pt x="395432" y="1260030"/>
                    <a:pt x="429326" y="1297606"/>
                    <a:pt x="466987" y="1293848"/>
                  </a:cubicBezTo>
                  <a:cubicBezTo>
                    <a:pt x="455688" y="1233728"/>
                    <a:pt x="466987" y="1181122"/>
                    <a:pt x="489583" y="1124758"/>
                  </a:cubicBezTo>
                  <a:cubicBezTo>
                    <a:pt x="497115" y="1117243"/>
                    <a:pt x="508413" y="1132273"/>
                    <a:pt x="508413" y="1139789"/>
                  </a:cubicBezTo>
                  <a:cubicBezTo>
                    <a:pt x="602563" y="1184879"/>
                    <a:pt x="700480" y="1248758"/>
                    <a:pt x="719310" y="1357727"/>
                  </a:cubicBezTo>
                  <a:cubicBezTo>
                    <a:pt x="772034" y="1369000"/>
                    <a:pt x="847354" y="1372757"/>
                    <a:pt x="911377" y="1353969"/>
                  </a:cubicBezTo>
                  <a:cubicBezTo>
                    <a:pt x="1001761" y="1342697"/>
                    <a:pt x="1114742" y="1338939"/>
                    <a:pt x="1190062" y="1282576"/>
                  </a:cubicBezTo>
                  <a:cubicBezTo>
                    <a:pt x="1137338" y="1248758"/>
                    <a:pt x="1092146" y="1184879"/>
                    <a:pt x="1024357" y="1173607"/>
                  </a:cubicBezTo>
                  <a:cubicBezTo>
                    <a:pt x="971633" y="1196152"/>
                    <a:pt x="967867" y="1248758"/>
                    <a:pt x="930207" y="1282576"/>
                  </a:cubicBezTo>
                  <a:cubicBezTo>
                    <a:pt x="888781" y="1312636"/>
                    <a:pt x="839822" y="1346454"/>
                    <a:pt x="787098" y="1331424"/>
                  </a:cubicBezTo>
                  <a:cubicBezTo>
                    <a:pt x="764502" y="1320151"/>
                    <a:pt x="715544" y="1320151"/>
                    <a:pt x="723076" y="1278818"/>
                  </a:cubicBezTo>
                  <a:cubicBezTo>
                    <a:pt x="764502" y="1256273"/>
                    <a:pt x="764502" y="1203667"/>
                    <a:pt x="798396" y="1173607"/>
                  </a:cubicBezTo>
                  <a:cubicBezTo>
                    <a:pt x="824758" y="1117243"/>
                    <a:pt x="885015" y="1098455"/>
                    <a:pt x="941505" y="1102213"/>
                  </a:cubicBezTo>
                  <a:cubicBezTo>
                    <a:pt x="979165" y="1105970"/>
                    <a:pt x="997995" y="1147304"/>
                    <a:pt x="1035655" y="1136031"/>
                  </a:cubicBezTo>
                  <a:cubicBezTo>
                    <a:pt x="1043187" y="1042092"/>
                    <a:pt x="964101" y="959425"/>
                    <a:pt x="997995" y="869244"/>
                  </a:cubicBezTo>
                  <a:cubicBezTo>
                    <a:pt x="1028123" y="816638"/>
                    <a:pt x="1069549" y="794093"/>
                    <a:pt x="1122274" y="782820"/>
                  </a:cubicBezTo>
                  <a:cubicBezTo>
                    <a:pt x="1174998" y="880517"/>
                    <a:pt x="1159934" y="1023304"/>
                    <a:pt x="1080848" y="1105970"/>
                  </a:cubicBezTo>
                  <a:cubicBezTo>
                    <a:pt x="1069549" y="1139789"/>
                    <a:pt x="1099678" y="1169849"/>
                    <a:pt x="1118508" y="1192394"/>
                  </a:cubicBezTo>
                  <a:cubicBezTo>
                    <a:pt x="1159934" y="1252515"/>
                    <a:pt x="1235254" y="1256273"/>
                    <a:pt x="1295511" y="1256273"/>
                  </a:cubicBezTo>
                  <a:cubicBezTo>
                    <a:pt x="1363299" y="1233728"/>
                    <a:pt x="1310575" y="1154819"/>
                    <a:pt x="1344469" y="1113486"/>
                  </a:cubicBezTo>
                  <a:cubicBezTo>
                    <a:pt x="1461215" y="1105970"/>
                    <a:pt x="1589260" y="1105970"/>
                    <a:pt x="1690943" y="1053364"/>
                  </a:cubicBezTo>
                  <a:cubicBezTo>
                    <a:pt x="1721071" y="1038334"/>
                    <a:pt x="1762497" y="1012031"/>
                    <a:pt x="1766263" y="985728"/>
                  </a:cubicBezTo>
                  <a:cubicBezTo>
                    <a:pt x="1732369" y="1004516"/>
                    <a:pt x="1694709" y="989486"/>
                    <a:pt x="1664580" y="981971"/>
                  </a:cubicBezTo>
                  <a:cubicBezTo>
                    <a:pt x="1566664" y="959425"/>
                    <a:pt x="1529004" y="865486"/>
                    <a:pt x="1498876" y="786578"/>
                  </a:cubicBezTo>
                  <a:cubicBezTo>
                    <a:pt x="1491344" y="779063"/>
                    <a:pt x="1491344" y="779063"/>
                    <a:pt x="1480046" y="786578"/>
                  </a:cubicBezTo>
                  <a:cubicBezTo>
                    <a:pt x="1483812" y="857971"/>
                    <a:pt x="1517706" y="936880"/>
                    <a:pt x="1472513" y="1004516"/>
                  </a:cubicBezTo>
                  <a:cubicBezTo>
                    <a:pt x="1446151" y="1060880"/>
                    <a:pt x="1389661" y="1098455"/>
                    <a:pt x="1329405" y="1094698"/>
                  </a:cubicBezTo>
                  <a:cubicBezTo>
                    <a:pt x="1291745" y="1060880"/>
                    <a:pt x="1223956" y="1094698"/>
                    <a:pt x="1205126" y="1038334"/>
                  </a:cubicBezTo>
                  <a:cubicBezTo>
                    <a:pt x="1276680" y="1012031"/>
                    <a:pt x="1287979" y="925607"/>
                    <a:pt x="1333171" y="873002"/>
                  </a:cubicBezTo>
                  <a:cubicBezTo>
                    <a:pt x="1367065" y="842941"/>
                    <a:pt x="1408491" y="831668"/>
                    <a:pt x="1442385" y="816638"/>
                  </a:cubicBezTo>
                  <a:cubicBezTo>
                    <a:pt x="1453683" y="794093"/>
                    <a:pt x="1453683" y="764032"/>
                    <a:pt x="1446151" y="741487"/>
                  </a:cubicBezTo>
                  <a:cubicBezTo>
                    <a:pt x="1419789" y="786578"/>
                    <a:pt x="1370831" y="820396"/>
                    <a:pt x="1321873" y="831668"/>
                  </a:cubicBezTo>
                  <a:cubicBezTo>
                    <a:pt x="1246552" y="827911"/>
                    <a:pt x="1186296" y="779063"/>
                    <a:pt x="1133572" y="722699"/>
                  </a:cubicBezTo>
                  <a:cubicBezTo>
                    <a:pt x="1103444" y="715184"/>
                    <a:pt x="1137338" y="688881"/>
                    <a:pt x="1141104" y="681366"/>
                  </a:cubicBezTo>
                  <a:cubicBezTo>
                    <a:pt x="1190062" y="651306"/>
                    <a:pt x="1269148" y="647548"/>
                    <a:pt x="1321873" y="677608"/>
                  </a:cubicBezTo>
                  <a:cubicBezTo>
                    <a:pt x="1348235" y="681366"/>
                    <a:pt x="1408491" y="722699"/>
                    <a:pt x="1423555" y="670093"/>
                  </a:cubicBezTo>
                  <a:cubicBezTo>
                    <a:pt x="1427321" y="643790"/>
                    <a:pt x="1423555" y="617487"/>
                    <a:pt x="1412257" y="598700"/>
                  </a:cubicBezTo>
                  <a:cubicBezTo>
                    <a:pt x="1340703" y="632518"/>
                    <a:pt x="1254084" y="640033"/>
                    <a:pt x="1174998" y="625003"/>
                  </a:cubicBezTo>
                  <a:cubicBezTo>
                    <a:pt x="1133572" y="621245"/>
                    <a:pt x="1092146" y="579912"/>
                    <a:pt x="1058251" y="591185"/>
                  </a:cubicBezTo>
                  <a:cubicBezTo>
                    <a:pt x="1058251" y="591185"/>
                    <a:pt x="1058251" y="591185"/>
                    <a:pt x="1046953" y="722699"/>
                  </a:cubicBezTo>
                  <a:cubicBezTo>
                    <a:pt x="1031889" y="805366"/>
                    <a:pt x="956569" y="873002"/>
                    <a:pt x="888781" y="925607"/>
                  </a:cubicBezTo>
                  <a:cubicBezTo>
                    <a:pt x="866184" y="951910"/>
                    <a:pt x="903845" y="997001"/>
                    <a:pt x="862418" y="1012031"/>
                  </a:cubicBezTo>
                  <a:cubicBezTo>
                    <a:pt x="839822" y="997001"/>
                    <a:pt x="824758" y="963183"/>
                    <a:pt x="828524" y="936880"/>
                  </a:cubicBezTo>
                  <a:cubicBezTo>
                    <a:pt x="760736" y="854214"/>
                    <a:pt x="696714" y="767790"/>
                    <a:pt x="689182" y="662578"/>
                  </a:cubicBezTo>
                  <a:cubicBezTo>
                    <a:pt x="651521" y="625003"/>
                    <a:pt x="602563" y="670093"/>
                    <a:pt x="564903" y="677608"/>
                  </a:cubicBezTo>
                  <a:cubicBezTo>
                    <a:pt x="534775" y="715184"/>
                    <a:pt x="493349" y="752760"/>
                    <a:pt x="519711" y="805366"/>
                  </a:cubicBezTo>
                  <a:cubicBezTo>
                    <a:pt x="617627" y="805366"/>
                    <a:pt x="704246" y="888032"/>
                    <a:pt x="741906" y="981971"/>
                  </a:cubicBezTo>
                  <a:cubicBezTo>
                    <a:pt x="756970" y="1015789"/>
                    <a:pt x="805928" y="1034577"/>
                    <a:pt x="809694" y="1068395"/>
                  </a:cubicBezTo>
                  <a:cubicBezTo>
                    <a:pt x="798396" y="1079668"/>
                    <a:pt x="790864" y="1064637"/>
                    <a:pt x="779566" y="1060880"/>
                  </a:cubicBezTo>
                  <a:cubicBezTo>
                    <a:pt x="681650" y="1060880"/>
                    <a:pt x="587499" y="1042092"/>
                    <a:pt x="512179" y="985728"/>
                  </a:cubicBezTo>
                  <a:cubicBezTo>
                    <a:pt x="451922" y="918092"/>
                    <a:pt x="504647" y="824153"/>
                    <a:pt x="482051" y="745245"/>
                  </a:cubicBezTo>
                  <a:cubicBezTo>
                    <a:pt x="451922" y="752760"/>
                    <a:pt x="429326" y="779063"/>
                    <a:pt x="410496" y="801608"/>
                  </a:cubicBezTo>
                  <a:cubicBezTo>
                    <a:pt x="320112" y="903062"/>
                    <a:pt x="470753" y="974456"/>
                    <a:pt x="459455" y="1075910"/>
                  </a:cubicBezTo>
                  <a:cubicBezTo>
                    <a:pt x="448156" y="1117243"/>
                    <a:pt x="451922" y="1177364"/>
                    <a:pt x="429326" y="1211182"/>
                  </a:cubicBezTo>
                  <a:cubicBezTo>
                    <a:pt x="421794" y="1211182"/>
                    <a:pt x="418028" y="1211182"/>
                    <a:pt x="414262" y="1199909"/>
                  </a:cubicBezTo>
                  <a:cubicBezTo>
                    <a:pt x="406730" y="1151061"/>
                    <a:pt x="350240" y="1147304"/>
                    <a:pt x="323878" y="1105970"/>
                  </a:cubicBezTo>
                  <a:cubicBezTo>
                    <a:pt x="263622" y="1038334"/>
                    <a:pt x="293750" y="936880"/>
                    <a:pt x="316346" y="865486"/>
                  </a:cubicBezTo>
                  <a:cubicBezTo>
                    <a:pt x="316346" y="865486"/>
                    <a:pt x="316346" y="865486"/>
                    <a:pt x="225961" y="869244"/>
                  </a:cubicBezTo>
                  <a:cubicBezTo>
                    <a:pt x="158173" y="869244"/>
                    <a:pt x="101683" y="809123"/>
                    <a:pt x="79087" y="752760"/>
                  </a:cubicBezTo>
                  <a:cubicBezTo>
                    <a:pt x="75321" y="718942"/>
                    <a:pt x="30128" y="696396"/>
                    <a:pt x="52724" y="662578"/>
                  </a:cubicBezTo>
                  <a:cubicBezTo>
                    <a:pt x="143109" y="651306"/>
                    <a:pt x="229727" y="681366"/>
                    <a:pt x="263622" y="767790"/>
                  </a:cubicBezTo>
                  <a:cubicBezTo>
                    <a:pt x="289984" y="786578"/>
                    <a:pt x="263622" y="820396"/>
                    <a:pt x="289984" y="827911"/>
                  </a:cubicBezTo>
                  <a:cubicBezTo>
                    <a:pt x="346474" y="842941"/>
                    <a:pt x="391666" y="786578"/>
                    <a:pt x="425560" y="745245"/>
                  </a:cubicBezTo>
                  <a:cubicBezTo>
                    <a:pt x="433092" y="722699"/>
                    <a:pt x="406730" y="730214"/>
                    <a:pt x="395432" y="722699"/>
                  </a:cubicBezTo>
                  <a:cubicBezTo>
                    <a:pt x="323878" y="741487"/>
                    <a:pt x="282452" y="670093"/>
                    <a:pt x="214663" y="685124"/>
                  </a:cubicBezTo>
                  <a:cubicBezTo>
                    <a:pt x="158173" y="647548"/>
                    <a:pt x="79087" y="587427"/>
                    <a:pt x="101683" y="508518"/>
                  </a:cubicBezTo>
                  <a:cubicBezTo>
                    <a:pt x="109215" y="482215"/>
                    <a:pt x="105449" y="437125"/>
                    <a:pt x="139343" y="433367"/>
                  </a:cubicBezTo>
                  <a:cubicBezTo>
                    <a:pt x="259856" y="452155"/>
                    <a:pt x="335176" y="564882"/>
                    <a:pt x="357772" y="677608"/>
                  </a:cubicBezTo>
                  <a:cubicBezTo>
                    <a:pt x="376602" y="715184"/>
                    <a:pt x="433092" y="700154"/>
                    <a:pt x="470753" y="700154"/>
                  </a:cubicBezTo>
                  <a:cubicBezTo>
                    <a:pt x="538541" y="651306"/>
                    <a:pt x="613861" y="625003"/>
                    <a:pt x="689182" y="606215"/>
                  </a:cubicBezTo>
                  <a:cubicBezTo>
                    <a:pt x="692948" y="591185"/>
                    <a:pt x="700480" y="561124"/>
                    <a:pt x="692948" y="546094"/>
                  </a:cubicBezTo>
                  <a:cubicBezTo>
                    <a:pt x="576201" y="568639"/>
                    <a:pt x="470753" y="523548"/>
                    <a:pt x="380368" y="467185"/>
                  </a:cubicBezTo>
                  <a:cubicBezTo>
                    <a:pt x="357772" y="470943"/>
                    <a:pt x="320112" y="493488"/>
                    <a:pt x="305048" y="463428"/>
                  </a:cubicBezTo>
                  <a:cubicBezTo>
                    <a:pt x="354006" y="361973"/>
                    <a:pt x="421794" y="279307"/>
                    <a:pt x="512179" y="211671"/>
                  </a:cubicBezTo>
                  <a:cubicBezTo>
                    <a:pt x="546073" y="196641"/>
                    <a:pt x="583733" y="192883"/>
                    <a:pt x="610095" y="170338"/>
                  </a:cubicBezTo>
                  <a:cubicBezTo>
                    <a:pt x="572435" y="155308"/>
                    <a:pt x="549839" y="110217"/>
                    <a:pt x="519711" y="76399"/>
                  </a:cubicBezTo>
                  <a:cubicBezTo>
                    <a:pt x="495232" y="63248"/>
                    <a:pt x="470753" y="49157"/>
                    <a:pt x="447215" y="33657"/>
                  </a:cubicBezTo>
                  <a:close/>
                  <a:moveTo>
                    <a:pt x="6644" y="0"/>
                  </a:moveTo>
                  <a:lnTo>
                    <a:pt x="75888" y="0"/>
                  </a:lnTo>
                  <a:lnTo>
                    <a:pt x="34284" y="26865"/>
                  </a:lnTo>
                  <a:cubicBezTo>
                    <a:pt x="26785" y="34314"/>
                    <a:pt x="23036" y="49212"/>
                    <a:pt x="38033" y="49212"/>
                  </a:cubicBezTo>
                  <a:cubicBezTo>
                    <a:pt x="88648" y="49212"/>
                    <a:pt x="132935" y="38737"/>
                    <a:pt x="167732" y="9930"/>
                  </a:cubicBezTo>
                  <a:lnTo>
                    <a:pt x="176621" y="0"/>
                  </a:lnTo>
                  <a:lnTo>
                    <a:pt x="228418" y="0"/>
                  </a:lnTo>
                  <a:lnTo>
                    <a:pt x="219547" y="8763"/>
                  </a:lnTo>
                  <a:cubicBezTo>
                    <a:pt x="209720" y="18862"/>
                    <a:pt x="199599" y="28490"/>
                    <a:pt x="188301" y="35066"/>
                  </a:cubicBezTo>
                  <a:cubicBezTo>
                    <a:pt x="131811" y="72641"/>
                    <a:pt x="56490" y="72641"/>
                    <a:pt x="0" y="95187"/>
                  </a:cubicBezTo>
                  <a:cubicBezTo>
                    <a:pt x="0" y="95187"/>
                    <a:pt x="0" y="95187"/>
                    <a:pt x="0" y="200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>
              <a:noAutofit/>
            </a:bodyPr>
            <a:p>
              <a:pPr fontAlgn="base"/>
              <a:endParaRPr lang="zh-CN" altLang="en-US" sz="1620" strike="noStrike" noProof="1"/>
            </a:p>
          </p:txBody>
        </p:sp>
      </p:grpSp>
      <p:pic>
        <p:nvPicPr>
          <p:cNvPr id="1027" name="图片 8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090" r="37331" b="4408"/>
          <a:stretch>
            <a:fillRect/>
          </a:stretch>
        </p:blipFill>
        <p:spPr>
          <a:xfrm>
            <a:off x="7831138" y="5305426"/>
            <a:ext cx="1312862" cy="1552574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B2D17"/>
                </a:solidFill>
              </a14:hiddenFill>
            </a:ext>
          </a:extLst>
        </p:spPr>
      </p:pic>
      <p:grpSp>
        <p:nvGrpSpPr>
          <p:cNvPr id="1028" name="组合 21"/>
          <p:cNvGrpSpPr/>
          <p:nvPr userDrawn="1"/>
        </p:nvGrpSpPr>
        <p:grpSpPr>
          <a:xfrm>
            <a:off x="1971675" y="729616"/>
            <a:ext cx="858838" cy="436244"/>
            <a:chOff x="4829105" y="817220"/>
            <a:chExt cx="1143772" cy="435035"/>
          </a:xfrm>
          <a:solidFill>
            <a:srgbClr val="FB2D17"/>
          </a:solidFill>
        </p:grpSpPr>
        <p:sp>
          <p:nvSpPr>
            <p:cNvPr id="26" name="Freeform 32"/>
            <p:cNvSpPr/>
            <p:nvPr/>
          </p:nvSpPr>
          <p:spPr bwMode="auto">
            <a:xfrm rot="20700000">
              <a:off x="4829105" y="817220"/>
              <a:ext cx="764541" cy="435035"/>
            </a:xfrm>
            <a:custGeom>
              <a:avLst/>
              <a:gdLst>
                <a:gd name="T0" fmla="*/ 0 w 149"/>
                <a:gd name="T1" fmla="*/ 12 h 82"/>
                <a:gd name="T2" fmla="*/ 48 w 149"/>
                <a:gd name="T3" fmla="*/ 37 h 82"/>
                <a:gd name="T4" fmla="*/ 71 w 149"/>
                <a:gd name="T5" fmla="*/ 18 h 82"/>
                <a:gd name="T6" fmla="*/ 103 w 149"/>
                <a:gd name="T7" fmla="*/ 45 h 82"/>
                <a:gd name="T8" fmla="*/ 114 w 149"/>
                <a:gd name="T9" fmla="*/ 65 h 82"/>
                <a:gd name="T10" fmla="*/ 149 w 149"/>
                <a:gd name="T11" fmla="*/ 70 h 82"/>
                <a:gd name="T12" fmla="*/ 110 w 149"/>
                <a:gd name="T13" fmla="*/ 68 h 82"/>
                <a:gd name="T14" fmla="*/ 100 w 149"/>
                <a:gd name="T15" fmla="*/ 55 h 82"/>
                <a:gd name="T16" fmla="*/ 75 w 149"/>
                <a:gd name="T17" fmla="*/ 25 h 82"/>
                <a:gd name="T18" fmla="*/ 54 w 149"/>
                <a:gd name="T19" fmla="*/ 35 h 82"/>
                <a:gd name="T20" fmla="*/ 61 w 149"/>
                <a:gd name="T21" fmla="*/ 52 h 82"/>
                <a:gd name="T22" fmla="*/ 74 w 149"/>
                <a:gd name="T23" fmla="*/ 49 h 82"/>
                <a:gd name="T24" fmla="*/ 73 w 149"/>
                <a:gd name="T25" fmla="*/ 43 h 82"/>
                <a:gd name="T26" fmla="*/ 65 w 149"/>
                <a:gd name="T27" fmla="*/ 46 h 82"/>
                <a:gd name="T28" fmla="*/ 70 w 149"/>
                <a:gd name="T29" fmla="*/ 36 h 82"/>
                <a:gd name="T30" fmla="*/ 81 w 149"/>
                <a:gd name="T31" fmla="*/ 48 h 82"/>
                <a:gd name="T32" fmla="*/ 67 w 149"/>
                <a:gd name="T33" fmla="*/ 59 h 82"/>
                <a:gd name="T34" fmla="*/ 48 w 149"/>
                <a:gd name="T35" fmla="*/ 46 h 82"/>
                <a:gd name="T36" fmla="*/ 0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0" y="12"/>
                  </a:moveTo>
                  <a:cubicBezTo>
                    <a:pt x="0" y="12"/>
                    <a:pt x="36" y="0"/>
                    <a:pt x="48" y="37"/>
                  </a:cubicBezTo>
                  <a:cubicBezTo>
                    <a:pt x="48" y="37"/>
                    <a:pt x="47" y="15"/>
                    <a:pt x="71" y="18"/>
                  </a:cubicBezTo>
                  <a:cubicBezTo>
                    <a:pt x="92" y="20"/>
                    <a:pt x="103" y="45"/>
                    <a:pt x="103" y="45"/>
                  </a:cubicBezTo>
                  <a:cubicBezTo>
                    <a:pt x="103" y="45"/>
                    <a:pt x="109" y="59"/>
                    <a:pt x="114" y="65"/>
                  </a:cubicBezTo>
                  <a:cubicBezTo>
                    <a:pt x="116" y="67"/>
                    <a:pt x="123" y="75"/>
                    <a:pt x="149" y="70"/>
                  </a:cubicBezTo>
                  <a:cubicBezTo>
                    <a:pt x="149" y="70"/>
                    <a:pt x="125" y="82"/>
                    <a:pt x="110" y="68"/>
                  </a:cubicBezTo>
                  <a:cubicBezTo>
                    <a:pt x="110" y="68"/>
                    <a:pt x="103" y="60"/>
                    <a:pt x="100" y="55"/>
                  </a:cubicBezTo>
                  <a:cubicBezTo>
                    <a:pt x="98" y="51"/>
                    <a:pt x="92" y="31"/>
                    <a:pt x="75" y="25"/>
                  </a:cubicBezTo>
                  <a:cubicBezTo>
                    <a:pt x="65" y="22"/>
                    <a:pt x="56" y="25"/>
                    <a:pt x="54" y="35"/>
                  </a:cubicBezTo>
                  <a:cubicBezTo>
                    <a:pt x="51" y="45"/>
                    <a:pt x="61" y="52"/>
                    <a:pt x="61" y="52"/>
                  </a:cubicBezTo>
                  <a:cubicBezTo>
                    <a:pt x="61" y="52"/>
                    <a:pt x="71" y="56"/>
                    <a:pt x="74" y="49"/>
                  </a:cubicBezTo>
                  <a:cubicBezTo>
                    <a:pt x="74" y="49"/>
                    <a:pt x="76" y="44"/>
                    <a:pt x="73" y="43"/>
                  </a:cubicBezTo>
                  <a:cubicBezTo>
                    <a:pt x="73" y="43"/>
                    <a:pt x="70" y="49"/>
                    <a:pt x="65" y="46"/>
                  </a:cubicBezTo>
                  <a:cubicBezTo>
                    <a:pt x="61" y="43"/>
                    <a:pt x="65" y="36"/>
                    <a:pt x="70" y="36"/>
                  </a:cubicBezTo>
                  <a:cubicBezTo>
                    <a:pt x="76" y="36"/>
                    <a:pt x="82" y="39"/>
                    <a:pt x="81" y="48"/>
                  </a:cubicBezTo>
                  <a:cubicBezTo>
                    <a:pt x="79" y="57"/>
                    <a:pt x="73" y="60"/>
                    <a:pt x="67" y="59"/>
                  </a:cubicBezTo>
                  <a:cubicBezTo>
                    <a:pt x="56" y="58"/>
                    <a:pt x="53" y="54"/>
                    <a:pt x="48" y="46"/>
                  </a:cubicBezTo>
                  <a:cubicBezTo>
                    <a:pt x="38" y="27"/>
                    <a:pt x="34" y="12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  <p:sp>
          <p:nvSpPr>
            <p:cNvPr id="27" name="Freeform 33"/>
            <p:cNvSpPr/>
            <p:nvPr/>
          </p:nvSpPr>
          <p:spPr bwMode="auto">
            <a:xfrm rot="20700000">
              <a:off x="5460312" y="989131"/>
              <a:ext cx="512565" cy="159369"/>
            </a:xfrm>
            <a:custGeom>
              <a:avLst/>
              <a:gdLst>
                <a:gd name="T0" fmla="*/ 0 w 100"/>
                <a:gd name="T1" fmla="*/ 18 h 30"/>
                <a:gd name="T2" fmla="*/ 39 w 100"/>
                <a:gd name="T3" fmla="*/ 13 h 30"/>
                <a:gd name="T4" fmla="*/ 49 w 100"/>
                <a:gd name="T5" fmla="*/ 27 h 30"/>
                <a:gd name="T6" fmla="*/ 71 w 100"/>
                <a:gd name="T7" fmla="*/ 17 h 30"/>
                <a:gd name="T8" fmla="*/ 80 w 100"/>
                <a:gd name="T9" fmla="*/ 8 h 30"/>
                <a:gd name="T10" fmla="*/ 100 w 100"/>
                <a:gd name="T11" fmla="*/ 10 h 30"/>
                <a:gd name="T12" fmla="*/ 78 w 100"/>
                <a:gd name="T13" fmla="*/ 5 h 30"/>
                <a:gd name="T14" fmla="*/ 71 w 100"/>
                <a:gd name="T15" fmla="*/ 11 h 30"/>
                <a:gd name="T16" fmla="*/ 52 w 100"/>
                <a:gd name="T17" fmla="*/ 24 h 30"/>
                <a:gd name="T18" fmla="*/ 42 w 100"/>
                <a:gd name="T19" fmla="*/ 15 h 30"/>
                <a:gd name="T20" fmla="*/ 49 w 100"/>
                <a:gd name="T21" fmla="*/ 7 h 30"/>
                <a:gd name="T22" fmla="*/ 56 w 100"/>
                <a:gd name="T23" fmla="*/ 10 h 30"/>
                <a:gd name="T24" fmla="*/ 54 w 100"/>
                <a:gd name="T25" fmla="*/ 13 h 30"/>
                <a:gd name="T26" fmla="*/ 50 w 100"/>
                <a:gd name="T27" fmla="*/ 11 h 30"/>
                <a:gd name="T28" fmla="*/ 51 w 100"/>
                <a:gd name="T29" fmla="*/ 17 h 30"/>
                <a:gd name="T30" fmla="*/ 59 w 100"/>
                <a:gd name="T31" fmla="*/ 12 h 30"/>
                <a:gd name="T32" fmla="*/ 54 w 100"/>
                <a:gd name="T33" fmla="*/ 4 h 30"/>
                <a:gd name="T34" fmla="*/ 41 w 100"/>
                <a:gd name="T35" fmla="*/ 8 h 30"/>
                <a:gd name="T36" fmla="*/ 0 w 100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0">
                  <a:moveTo>
                    <a:pt x="0" y="18"/>
                  </a:moveTo>
                  <a:cubicBezTo>
                    <a:pt x="0" y="18"/>
                    <a:pt x="21" y="30"/>
                    <a:pt x="39" y="13"/>
                  </a:cubicBezTo>
                  <a:cubicBezTo>
                    <a:pt x="39" y="13"/>
                    <a:pt x="36" y="25"/>
                    <a:pt x="49" y="27"/>
                  </a:cubicBezTo>
                  <a:cubicBezTo>
                    <a:pt x="62" y="29"/>
                    <a:pt x="71" y="17"/>
                    <a:pt x="71" y="17"/>
                  </a:cubicBezTo>
                  <a:cubicBezTo>
                    <a:pt x="71" y="17"/>
                    <a:pt x="76" y="10"/>
                    <a:pt x="80" y="8"/>
                  </a:cubicBezTo>
                  <a:cubicBezTo>
                    <a:pt x="81" y="7"/>
                    <a:pt x="86" y="3"/>
                    <a:pt x="100" y="10"/>
                  </a:cubicBezTo>
                  <a:cubicBezTo>
                    <a:pt x="100" y="10"/>
                    <a:pt x="89" y="0"/>
                    <a:pt x="78" y="5"/>
                  </a:cubicBezTo>
                  <a:cubicBezTo>
                    <a:pt x="78" y="5"/>
                    <a:pt x="73" y="8"/>
                    <a:pt x="71" y="11"/>
                  </a:cubicBezTo>
                  <a:cubicBezTo>
                    <a:pt x="69" y="13"/>
                    <a:pt x="63" y="23"/>
                    <a:pt x="52" y="24"/>
                  </a:cubicBezTo>
                  <a:cubicBezTo>
                    <a:pt x="47" y="24"/>
                    <a:pt x="42" y="21"/>
                    <a:pt x="42" y="15"/>
                  </a:cubicBezTo>
                  <a:cubicBezTo>
                    <a:pt x="42" y="9"/>
                    <a:pt x="49" y="7"/>
                    <a:pt x="49" y="7"/>
                  </a:cubicBezTo>
                  <a:cubicBezTo>
                    <a:pt x="49" y="7"/>
                    <a:pt x="55" y="6"/>
                    <a:pt x="56" y="10"/>
                  </a:cubicBezTo>
                  <a:cubicBezTo>
                    <a:pt x="56" y="10"/>
                    <a:pt x="56" y="13"/>
                    <a:pt x="54" y="13"/>
                  </a:cubicBezTo>
                  <a:cubicBezTo>
                    <a:pt x="54" y="13"/>
                    <a:pt x="53" y="9"/>
                    <a:pt x="50" y="11"/>
                  </a:cubicBezTo>
                  <a:cubicBezTo>
                    <a:pt x="48" y="12"/>
                    <a:pt x="48" y="16"/>
                    <a:pt x="51" y="17"/>
                  </a:cubicBezTo>
                  <a:cubicBezTo>
                    <a:pt x="54" y="18"/>
                    <a:pt x="58" y="17"/>
                    <a:pt x="59" y="12"/>
                  </a:cubicBezTo>
                  <a:cubicBezTo>
                    <a:pt x="60" y="7"/>
                    <a:pt x="56" y="4"/>
                    <a:pt x="54" y="4"/>
                  </a:cubicBezTo>
                  <a:cubicBezTo>
                    <a:pt x="47" y="3"/>
                    <a:pt x="45" y="4"/>
                    <a:pt x="41" y="8"/>
                  </a:cubicBezTo>
                  <a:cubicBezTo>
                    <a:pt x="33" y="16"/>
                    <a:pt x="19" y="24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031" name="组合 22"/>
          <p:cNvGrpSpPr/>
          <p:nvPr userDrawn="1"/>
        </p:nvGrpSpPr>
        <p:grpSpPr>
          <a:xfrm>
            <a:off x="6315075" y="729616"/>
            <a:ext cx="857250" cy="436244"/>
            <a:chOff x="6221314" y="817220"/>
            <a:chExt cx="1141581" cy="435035"/>
          </a:xfrm>
          <a:solidFill>
            <a:srgbClr val="FB2D17"/>
          </a:solidFill>
        </p:grpSpPr>
        <p:sp>
          <p:nvSpPr>
            <p:cNvPr id="24" name="Freeform 34"/>
            <p:cNvSpPr/>
            <p:nvPr/>
          </p:nvSpPr>
          <p:spPr bwMode="auto">
            <a:xfrm rot="900000">
              <a:off x="6600508" y="817220"/>
              <a:ext cx="762387" cy="435035"/>
            </a:xfrm>
            <a:custGeom>
              <a:avLst/>
              <a:gdLst>
                <a:gd name="T0" fmla="*/ 149 w 149"/>
                <a:gd name="T1" fmla="*/ 12 h 82"/>
                <a:gd name="T2" fmla="*/ 101 w 149"/>
                <a:gd name="T3" fmla="*/ 37 h 82"/>
                <a:gd name="T4" fmla="*/ 78 w 149"/>
                <a:gd name="T5" fmla="*/ 18 h 82"/>
                <a:gd name="T6" fmla="*/ 46 w 149"/>
                <a:gd name="T7" fmla="*/ 45 h 82"/>
                <a:gd name="T8" fmla="*/ 35 w 149"/>
                <a:gd name="T9" fmla="*/ 65 h 82"/>
                <a:gd name="T10" fmla="*/ 0 w 149"/>
                <a:gd name="T11" fmla="*/ 70 h 82"/>
                <a:gd name="T12" fmla="*/ 39 w 149"/>
                <a:gd name="T13" fmla="*/ 68 h 82"/>
                <a:gd name="T14" fmla="*/ 48 w 149"/>
                <a:gd name="T15" fmla="*/ 55 h 82"/>
                <a:gd name="T16" fmla="*/ 74 w 149"/>
                <a:gd name="T17" fmla="*/ 25 h 82"/>
                <a:gd name="T18" fmla="*/ 95 w 149"/>
                <a:gd name="T19" fmla="*/ 35 h 82"/>
                <a:gd name="T20" fmla="*/ 88 w 149"/>
                <a:gd name="T21" fmla="*/ 52 h 82"/>
                <a:gd name="T22" fmla="*/ 75 w 149"/>
                <a:gd name="T23" fmla="*/ 49 h 82"/>
                <a:gd name="T24" fmla="*/ 76 w 149"/>
                <a:gd name="T25" fmla="*/ 43 h 82"/>
                <a:gd name="T26" fmla="*/ 83 w 149"/>
                <a:gd name="T27" fmla="*/ 46 h 82"/>
                <a:gd name="T28" fmla="*/ 79 w 149"/>
                <a:gd name="T29" fmla="*/ 36 h 82"/>
                <a:gd name="T30" fmla="*/ 68 w 149"/>
                <a:gd name="T31" fmla="*/ 48 h 82"/>
                <a:gd name="T32" fmla="*/ 81 w 149"/>
                <a:gd name="T33" fmla="*/ 59 h 82"/>
                <a:gd name="T34" fmla="*/ 101 w 149"/>
                <a:gd name="T35" fmla="*/ 46 h 82"/>
                <a:gd name="T36" fmla="*/ 149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149" y="12"/>
                  </a:moveTo>
                  <a:cubicBezTo>
                    <a:pt x="149" y="12"/>
                    <a:pt x="113" y="0"/>
                    <a:pt x="101" y="37"/>
                  </a:cubicBezTo>
                  <a:cubicBezTo>
                    <a:pt x="101" y="37"/>
                    <a:pt x="102" y="15"/>
                    <a:pt x="78" y="18"/>
                  </a:cubicBezTo>
                  <a:cubicBezTo>
                    <a:pt x="56" y="20"/>
                    <a:pt x="46" y="45"/>
                    <a:pt x="46" y="45"/>
                  </a:cubicBezTo>
                  <a:cubicBezTo>
                    <a:pt x="46" y="45"/>
                    <a:pt x="40" y="59"/>
                    <a:pt x="35" y="65"/>
                  </a:cubicBezTo>
                  <a:cubicBezTo>
                    <a:pt x="33" y="67"/>
                    <a:pt x="26" y="75"/>
                    <a:pt x="0" y="70"/>
                  </a:cubicBezTo>
                  <a:cubicBezTo>
                    <a:pt x="0" y="70"/>
                    <a:pt x="24" y="82"/>
                    <a:pt x="39" y="68"/>
                  </a:cubicBezTo>
                  <a:cubicBezTo>
                    <a:pt x="39" y="68"/>
                    <a:pt x="46" y="60"/>
                    <a:pt x="48" y="55"/>
                  </a:cubicBezTo>
                  <a:cubicBezTo>
                    <a:pt x="51" y="51"/>
                    <a:pt x="57" y="31"/>
                    <a:pt x="74" y="25"/>
                  </a:cubicBezTo>
                  <a:cubicBezTo>
                    <a:pt x="83" y="22"/>
                    <a:pt x="92" y="25"/>
                    <a:pt x="95" y="35"/>
                  </a:cubicBezTo>
                  <a:cubicBezTo>
                    <a:pt x="98" y="45"/>
                    <a:pt x="88" y="52"/>
                    <a:pt x="88" y="52"/>
                  </a:cubicBezTo>
                  <a:cubicBezTo>
                    <a:pt x="88" y="52"/>
                    <a:pt x="78" y="56"/>
                    <a:pt x="75" y="49"/>
                  </a:cubicBezTo>
                  <a:cubicBezTo>
                    <a:pt x="75" y="49"/>
                    <a:pt x="73" y="44"/>
                    <a:pt x="76" y="43"/>
                  </a:cubicBezTo>
                  <a:cubicBezTo>
                    <a:pt x="76" y="43"/>
                    <a:pt x="79" y="49"/>
                    <a:pt x="83" y="46"/>
                  </a:cubicBezTo>
                  <a:cubicBezTo>
                    <a:pt x="88" y="43"/>
                    <a:pt x="84" y="36"/>
                    <a:pt x="79" y="36"/>
                  </a:cubicBezTo>
                  <a:cubicBezTo>
                    <a:pt x="73" y="36"/>
                    <a:pt x="67" y="39"/>
                    <a:pt x="68" y="48"/>
                  </a:cubicBezTo>
                  <a:cubicBezTo>
                    <a:pt x="69" y="57"/>
                    <a:pt x="76" y="60"/>
                    <a:pt x="81" y="59"/>
                  </a:cubicBezTo>
                  <a:cubicBezTo>
                    <a:pt x="92" y="58"/>
                    <a:pt x="96" y="54"/>
                    <a:pt x="101" y="46"/>
                  </a:cubicBezTo>
                  <a:cubicBezTo>
                    <a:pt x="111" y="27"/>
                    <a:pt x="115" y="12"/>
                    <a:pt x="14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  <p:sp>
          <p:nvSpPr>
            <p:cNvPr id="25" name="Freeform 35"/>
            <p:cNvSpPr/>
            <p:nvPr/>
          </p:nvSpPr>
          <p:spPr bwMode="auto">
            <a:xfrm rot="900000">
              <a:off x="6221314" y="988852"/>
              <a:ext cx="508258" cy="159369"/>
            </a:xfrm>
            <a:custGeom>
              <a:avLst/>
              <a:gdLst>
                <a:gd name="T0" fmla="*/ 99 w 99"/>
                <a:gd name="T1" fmla="*/ 18 h 30"/>
                <a:gd name="T2" fmla="*/ 61 w 99"/>
                <a:gd name="T3" fmla="*/ 13 h 30"/>
                <a:gd name="T4" fmla="*/ 51 w 99"/>
                <a:gd name="T5" fmla="*/ 27 h 30"/>
                <a:gd name="T6" fmla="*/ 29 w 99"/>
                <a:gd name="T7" fmla="*/ 17 h 30"/>
                <a:gd name="T8" fmla="*/ 20 w 99"/>
                <a:gd name="T9" fmla="*/ 8 h 30"/>
                <a:gd name="T10" fmla="*/ 0 w 99"/>
                <a:gd name="T11" fmla="*/ 10 h 30"/>
                <a:gd name="T12" fmla="*/ 22 w 99"/>
                <a:gd name="T13" fmla="*/ 5 h 30"/>
                <a:gd name="T14" fmla="*/ 29 w 99"/>
                <a:gd name="T15" fmla="*/ 11 h 30"/>
                <a:gd name="T16" fmla="*/ 47 w 99"/>
                <a:gd name="T17" fmla="*/ 24 h 30"/>
                <a:gd name="T18" fmla="*/ 58 w 99"/>
                <a:gd name="T19" fmla="*/ 15 h 30"/>
                <a:gd name="T20" fmla="*/ 51 w 99"/>
                <a:gd name="T21" fmla="*/ 7 h 30"/>
                <a:gd name="T22" fmla="*/ 44 w 99"/>
                <a:gd name="T23" fmla="*/ 10 h 30"/>
                <a:gd name="T24" fmla="*/ 46 w 99"/>
                <a:gd name="T25" fmla="*/ 13 h 30"/>
                <a:gd name="T26" fmla="*/ 50 w 99"/>
                <a:gd name="T27" fmla="*/ 11 h 30"/>
                <a:gd name="T28" fmla="*/ 49 w 99"/>
                <a:gd name="T29" fmla="*/ 17 h 30"/>
                <a:gd name="T30" fmla="*/ 41 w 99"/>
                <a:gd name="T31" fmla="*/ 12 h 30"/>
                <a:gd name="T32" fmla="*/ 47 w 99"/>
                <a:gd name="T33" fmla="*/ 4 h 30"/>
                <a:gd name="T34" fmla="*/ 59 w 99"/>
                <a:gd name="T35" fmla="*/ 8 h 30"/>
                <a:gd name="T36" fmla="*/ 99 w 99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30">
                  <a:moveTo>
                    <a:pt x="99" y="18"/>
                  </a:moveTo>
                  <a:cubicBezTo>
                    <a:pt x="99" y="18"/>
                    <a:pt x="79" y="30"/>
                    <a:pt x="61" y="13"/>
                  </a:cubicBezTo>
                  <a:cubicBezTo>
                    <a:pt x="61" y="13"/>
                    <a:pt x="64" y="25"/>
                    <a:pt x="51" y="27"/>
                  </a:cubicBezTo>
                  <a:cubicBezTo>
                    <a:pt x="39" y="29"/>
                    <a:pt x="29" y="17"/>
                    <a:pt x="29" y="17"/>
                  </a:cubicBezTo>
                  <a:cubicBezTo>
                    <a:pt x="29" y="17"/>
                    <a:pt x="24" y="10"/>
                    <a:pt x="20" y="8"/>
                  </a:cubicBezTo>
                  <a:cubicBezTo>
                    <a:pt x="19" y="7"/>
                    <a:pt x="14" y="3"/>
                    <a:pt x="0" y="10"/>
                  </a:cubicBezTo>
                  <a:cubicBezTo>
                    <a:pt x="0" y="10"/>
                    <a:pt x="11" y="0"/>
                    <a:pt x="22" y="5"/>
                  </a:cubicBezTo>
                  <a:cubicBezTo>
                    <a:pt x="22" y="5"/>
                    <a:pt x="26" y="8"/>
                    <a:pt x="29" y="11"/>
                  </a:cubicBezTo>
                  <a:cubicBezTo>
                    <a:pt x="31" y="13"/>
                    <a:pt x="37" y="23"/>
                    <a:pt x="47" y="24"/>
                  </a:cubicBezTo>
                  <a:cubicBezTo>
                    <a:pt x="53" y="24"/>
                    <a:pt x="58" y="21"/>
                    <a:pt x="58" y="15"/>
                  </a:cubicBezTo>
                  <a:cubicBezTo>
                    <a:pt x="58" y="9"/>
                    <a:pt x="51" y="7"/>
                    <a:pt x="51" y="7"/>
                  </a:cubicBezTo>
                  <a:cubicBezTo>
                    <a:pt x="51" y="7"/>
                    <a:pt x="45" y="6"/>
                    <a:pt x="44" y="10"/>
                  </a:cubicBezTo>
                  <a:cubicBezTo>
                    <a:pt x="44" y="10"/>
                    <a:pt x="44" y="13"/>
                    <a:pt x="46" y="13"/>
                  </a:cubicBezTo>
                  <a:cubicBezTo>
                    <a:pt x="46" y="13"/>
                    <a:pt x="47" y="9"/>
                    <a:pt x="50" y="11"/>
                  </a:cubicBezTo>
                  <a:cubicBezTo>
                    <a:pt x="52" y="12"/>
                    <a:pt x="51" y="16"/>
                    <a:pt x="49" y="17"/>
                  </a:cubicBezTo>
                  <a:cubicBezTo>
                    <a:pt x="45" y="18"/>
                    <a:pt x="42" y="17"/>
                    <a:pt x="41" y="12"/>
                  </a:cubicBezTo>
                  <a:cubicBezTo>
                    <a:pt x="40" y="7"/>
                    <a:pt x="44" y="4"/>
                    <a:pt x="47" y="4"/>
                  </a:cubicBezTo>
                  <a:cubicBezTo>
                    <a:pt x="52" y="3"/>
                    <a:pt x="55" y="4"/>
                    <a:pt x="59" y="8"/>
                  </a:cubicBezTo>
                  <a:cubicBezTo>
                    <a:pt x="67" y="16"/>
                    <a:pt x="81" y="24"/>
                    <a:pt x="9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034" name="组合 28"/>
          <p:cNvGrpSpPr/>
          <p:nvPr userDrawn="1"/>
        </p:nvGrpSpPr>
        <p:grpSpPr>
          <a:xfrm flipV="1">
            <a:off x="0" y="0"/>
            <a:ext cx="800100" cy="1295400"/>
            <a:chOff x="-2595563" y="3187"/>
            <a:chExt cx="2584265" cy="3140063"/>
          </a:xfrm>
          <a:solidFill>
            <a:srgbClr val="FF0000"/>
          </a:solidFill>
        </p:grpSpPr>
        <p:sp>
          <p:nvSpPr>
            <p:cNvPr id="30" name="Freeform 130"/>
            <p:cNvSpPr>
              <a:spLocks noEditPoints="1"/>
            </p:cNvSpPr>
            <p:nvPr/>
          </p:nvSpPr>
          <p:spPr bwMode="auto">
            <a:xfrm>
              <a:off x="-2595563" y="1570038"/>
              <a:ext cx="701675" cy="739775"/>
            </a:xfrm>
            <a:custGeom>
              <a:avLst/>
              <a:gdLst>
                <a:gd name="T0" fmla="*/ 2 w 186"/>
                <a:gd name="T1" fmla="*/ 1 h 197"/>
                <a:gd name="T2" fmla="*/ 0 w 186"/>
                <a:gd name="T3" fmla="*/ 0 h 197"/>
                <a:gd name="T4" fmla="*/ 0 w 186"/>
                <a:gd name="T5" fmla="*/ 66 h 197"/>
                <a:gd name="T6" fmla="*/ 5 w 186"/>
                <a:gd name="T7" fmla="*/ 95 h 197"/>
                <a:gd name="T8" fmla="*/ 68 w 186"/>
                <a:gd name="T9" fmla="*/ 145 h 197"/>
                <a:gd name="T10" fmla="*/ 83 w 186"/>
                <a:gd name="T11" fmla="*/ 197 h 197"/>
                <a:gd name="T12" fmla="*/ 99 w 186"/>
                <a:gd name="T13" fmla="*/ 180 h 197"/>
                <a:gd name="T14" fmla="*/ 136 w 186"/>
                <a:gd name="T15" fmla="*/ 172 h 197"/>
                <a:gd name="T16" fmla="*/ 186 w 186"/>
                <a:gd name="T17" fmla="*/ 127 h 197"/>
                <a:gd name="T18" fmla="*/ 146 w 186"/>
                <a:gd name="T19" fmla="*/ 112 h 197"/>
                <a:gd name="T20" fmla="*/ 87 w 186"/>
                <a:gd name="T21" fmla="*/ 167 h 197"/>
                <a:gd name="T22" fmla="*/ 44 w 186"/>
                <a:gd name="T23" fmla="*/ 74 h 197"/>
                <a:gd name="T24" fmla="*/ 7 w 186"/>
                <a:gd name="T25" fmla="*/ 54 h 197"/>
                <a:gd name="T26" fmla="*/ 1 w 186"/>
                <a:gd name="T27" fmla="*/ 55 h 197"/>
                <a:gd name="T28" fmla="*/ 2 w 186"/>
                <a:gd name="T29" fmla="*/ 1 h 197"/>
                <a:gd name="T30" fmla="*/ 105 w 186"/>
                <a:gd name="T31" fmla="*/ 150 h 197"/>
                <a:gd name="T32" fmla="*/ 153 w 186"/>
                <a:gd name="T33" fmla="*/ 118 h 197"/>
                <a:gd name="T34" fmla="*/ 174 w 186"/>
                <a:gd name="T35" fmla="*/ 127 h 197"/>
                <a:gd name="T36" fmla="*/ 169 w 186"/>
                <a:gd name="T37" fmla="*/ 130 h 197"/>
                <a:gd name="T38" fmla="*/ 107 w 186"/>
                <a:gd name="T39" fmla="*/ 151 h 197"/>
                <a:gd name="T40" fmla="*/ 105 w 186"/>
                <a:gd name="T41" fmla="*/ 150 h 197"/>
                <a:gd name="T42" fmla="*/ 105 w 186"/>
                <a:gd name="T43" fmla="*/ 150 h 197"/>
                <a:gd name="T44" fmla="*/ 103 w 186"/>
                <a:gd name="T45" fmla="*/ 164 h 197"/>
                <a:gd name="T46" fmla="*/ 125 w 186"/>
                <a:gd name="T47" fmla="*/ 149 h 197"/>
                <a:gd name="T48" fmla="*/ 167 w 186"/>
                <a:gd name="T49" fmla="*/ 140 h 197"/>
                <a:gd name="T50" fmla="*/ 103 w 186"/>
                <a:gd name="T51" fmla="*/ 172 h 197"/>
                <a:gd name="T52" fmla="*/ 103 w 186"/>
                <a:gd name="T53" fmla="*/ 164 h 197"/>
                <a:gd name="T54" fmla="*/ 15 w 186"/>
                <a:gd name="T55" fmla="*/ 104 h 197"/>
                <a:gd name="T56" fmla="*/ 20 w 186"/>
                <a:gd name="T57" fmla="*/ 97 h 197"/>
                <a:gd name="T58" fmla="*/ 61 w 186"/>
                <a:gd name="T59" fmla="*/ 130 h 197"/>
                <a:gd name="T60" fmla="*/ 15 w 186"/>
                <a:gd name="T61" fmla="*/ 104 h 197"/>
                <a:gd name="T62" fmla="*/ 62 w 186"/>
                <a:gd name="T63" fmla="*/ 96 h 197"/>
                <a:gd name="T64" fmla="*/ 67 w 186"/>
                <a:gd name="T65" fmla="*/ 123 h 197"/>
                <a:gd name="T66" fmla="*/ 66 w 186"/>
                <a:gd name="T67" fmla="*/ 124 h 197"/>
                <a:gd name="T68" fmla="*/ 11 w 186"/>
                <a:gd name="T69" fmla="*/ 72 h 197"/>
                <a:gd name="T70" fmla="*/ 62 w 186"/>
                <a:gd name="T71" fmla="*/ 9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6" h="197">
                  <a:moveTo>
                    <a:pt x="2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3" y="75"/>
                    <a:pt x="10" y="84"/>
                    <a:pt x="5" y="95"/>
                  </a:cubicBezTo>
                  <a:cubicBezTo>
                    <a:pt x="8" y="127"/>
                    <a:pt x="45" y="136"/>
                    <a:pt x="68" y="145"/>
                  </a:cubicBezTo>
                  <a:cubicBezTo>
                    <a:pt x="84" y="159"/>
                    <a:pt x="76" y="181"/>
                    <a:pt x="83" y="197"/>
                  </a:cubicBezTo>
                  <a:cubicBezTo>
                    <a:pt x="88" y="192"/>
                    <a:pt x="89" y="181"/>
                    <a:pt x="99" y="180"/>
                  </a:cubicBezTo>
                  <a:cubicBezTo>
                    <a:pt x="112" y="171"/>
                    <a:pt x="125" y="180"/>
                    <a:pt x="136" y="172"/>
                  </a:cubicBezTo>
                  <a:cubicBezTo>
                    <a:pt x="161" y="168"/>
                    <a:pt x="174" y="147"/>
                    <a:pt x="186" y="127"/>
                  </a:cubicBezTo>
                  <a:cubicBezTo>
                    <a:pt x="176" y="117"/>
                    <a:pt x="162" y="110"/>
                    <a:pt x="146" y="112"/>
                  </a:cubicBezTo>
                  <a:cubicBezTo>
                    <a:pt x="119" y="117"/>
                    <a:pt x="96" y="143"/>
                    <a:pt x="87" y="167"/>
                  </a:cubicBezTo>
                  <a:cubicBezTo>
                    <a:pt x="66" y="138"/>
                    <a:pt x="87" y="89"/>
                    <a:pt x="44" y="74"/>
                  </a:cubicBezTo>
                  <a:cubicBezTo>
                    <a:pt x="32" y="68"/>
                    <a:pt x="15" y="66"/>
                    <a:pt x="7" y="54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5" y="35"/>
                    <a:pt x="2" y="20"/>
                    <a:pt x="2" y="1"/>
                  </a:cubicBezTo>
                  <a:close/>
                  <a:moveTo>
                    <a:pt x="105" y="150"/>
                  </a:moveTo>
                  <a:cubicBezTo>
                    <a:pt x="113" y="131"/>
                    <a:pt x="133" y="122"/>
                    <a:pt x="153" y="118"/>
                  </a:cubicBezTo>
                  <a:cubicBezTo>
                    <a:pt x="162" y="120"/>
                    <a:pt x="169" y="118"/>
                    <a:pt x="174" y="127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48" y="137"/>
                    <a:pt x="126" y="138"/>
                    <a:pt x="107" y="151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lose/>
                  <a:moveTo>
                    <a:pt x="103" y="164"/>
                  </a:moveTo>
                  <a:cubicBezTo>
                    <a:pt x="125" y="149"/>
                    <a:pt x="125" y="149"/>
                    <a:pt x="125" y="149"/>
                  </a:cubicBezTo>
                  <a:cubicBezTo>
                    <a:pt x="141" y="147"/>
                    <a:pt x="153" y="139"/>
                    <a:pt x="167" y="140"/>
                  </a:cubicBezTo>
                  <a:cubicBezTo>
                    <a:pt x="155" y="166"/>
                    <a:pt x="128" y="174"/>
                    <a:pt x="103" y="172"/>
                  </a:cubicBezTo>
                  <a:cubicBezTo>
                    <a:pt x="98" y="171"/>
                    <a:pt x="103" y="167"/>
                    <a:pt x="103" y="164"/>
                  </a:cubicBezTo>
                  <a:close/>
                  <a:moveTo>
                    <a:pt x="15" y="104"/>
                  </a:moveTo>
                  <a:cubicBezTo>
                    <a:pt x="15" y="101"/>
                    <a:pt x="12" y="92"/>
                    <a:pt x="20" y="97"/>
                  </a:cubicBezTo>
                  <a:cubicBezTo>
                    <a:pt x="33" y="108"/>
                    <a:pt x="53" y="114"/>
                    <a:pt x="61" y="130"/>
                  </a:cubicBezTo>
                  <a:cubicBezTo>
                    <a:pt x="46" y="130"/>
                    <a:pt x="24" y="122"/>
                    <a:pt x="15" y="104"/>
                  </a:cubicBezTo>
                  <a:close/>
                  <a:moveTo>
                    <a:pt x="62" y="96"/>
                  </a:moveTo>
                  <a:cubicBezTo>
                    <a:pt x="65" y="106"/>
                    <a:pt x="71" y="113"/>
                    <a:pt x="67" y="123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0" y="99"/>
                    <a:pt x="16" y="101"/>
                    <a:pt x="11" y="72"/>
                  </a:cubicBezTo>
                  <a:cubicBezTo>
                    <a:pt x="30" y="72"/>
                    <a:pt x="50" y="82"/>
                    <a:pt x="6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  <p:sp>
          <p:nvSpPr>
            <p:cNvPr id="31" name="任意多边形 30"/>
            <p:cNvSpPr/>
            <p:nvPr/>
          </p:nvSpPr>
          <p:spPr bwMode="auto">
            <a:xfrm>
              <a:off x="-2595563" y="3187"/>
              <a:ext cx="2584265" cy="3140063"/>
            </a:xfrm>
            <a:custGeom>
              <a:avLst/>
              <a:gdLst>
                <a:gd name="connsiteX0" fmla="*/ 124389 w 2584265"/>
                <a:gd name="connsiteY0" fmla="*/ 3058410 h 3140063"/>
                <a:gd name="connsiteX1" fmla="*/ 46037 w 2584265"/>
                <a:gd name="connsiteY1" fmla="*/ 3107718 h 3140063"/>
                <a:gd name="connsiteX2" fmla="*/ 57331 w 2584265"/>
                <a:gd name="connsiteY2" fmla="*/ 3111488 h 3140063"/>
                <a:gd name="connsiteX3" fmla="*/ 177800 w 2584265"/>
                <a:gd name="connsiteY3" fmla="*/ 3070015 h 3140063"/>
                <a:gd name="connsiteX4" fmla="*/ 158977 w 2584265"/>
                <a:gd name="connsiteY4" fmla="*/ 3058704 h 3140063"/>
                <a:gd name="connsiteX5" fmla="*/ 124389 w 2584265"/>
                <a:gd name="connsiteY5" fmla="*/ 3058410 h 3140063"/>
                <a:gd name="connsiteX6" fmla="*/ 1417776 w 2584265"/>
                <a:gd name="connsiteY6" fmla="*/ 2948186 h 3140063"/>
                <a:gd name="connsiteX7" fmla="*/ 1349041 w 2584265"/>
                <a:gd name="connsiteY7" fmla="*/ 2987601 h 3140063"/>
                <a:gd name="connsiteX8" fmla="*/ 1307683 w 2584265"/>
                <a:gd name="connsiteY8" fmla="*/ 3099717 h 3140063"/>
                <a:gd name="connsiteX9" fmla="*/ 1334002 w 2584265"/>
                <a:gd name="connsiteY9" fmla="*/ 3103454 h 3140063"/>
                <a:gd name="connsiteX10" fmla="*/ 1443038 w 2584265"/>
                <a:gd name="connsiteY10" fmla="*/ 2953967 h 3140063"/>
                <a:gd name="connsiteX11" fmla="*/ 1417776 w 2584265"/>
                <a:gd name="connsiteY11" fmla="*/ 2948186 h 3140063"/>
                <a:gd name="connsiteX12" fmla="*/ 1706785 w 2584265"/>
                <a:gd name="connsiteY12" fmla="*/ 2908851 h 3140063"/>
                <a:gd name="connsiteX13" fmla="*/ 1733233 w 2584265"/>
                <a:gd name="connsiteY13" fmla="*/ 2949887 h 3140063"/>
                <a:gd name="connsiteX14" fmla="*/ 1884363 w 2584265"/>
                <a:gd name="connsiteY14" fmla="*/ 2931234 h 3140063"/>
                <a:gd name="connsiteX15" fmla="*/ 1706785 w 2584265"/>
                <a:gd name="connsiteY15" fmla="*/ 2908851 h 3140063"/>
                <a:gd name="connsiteX16" fmla="*/ 1179952 w 2584265"/>
                <a:gd name="connsiteY16" fmla="*/ 2902065 h 3140063"/>
                <a:gd name="connsiteX17" fmla="*/ 1262392 w 2584265"/>
                <a:gd name="connsiteY17" fmla="*/ 2908346 h 3140063"/>
                <a:gd name="connsiteX18" fmla="*/ 1258626 w 2584265"/>
                <a:gd name="connsiteY18" fmla="*/ 3077436 h 3140063"/>
                <a:gd name="connsiteX19" fmla="*/ 1265805 w 2584265"/>
                <a:gd name="connsiteY19" fmla="*/ 3118203 h 3140063"/>
                <a:gd name="connsiteX20" fmla="*/ 1265485 w 2584265"/>
                <a:gd name="connsiteY20" fmla="*/ 3140063 h 3140063"/>
                <a:gd name="connsiteX21" fmla="*/ 1231593 w 2584265"/>
                <a:gd name="connsiteY21" fmla="*/ 3140063 h 3140063"/>
                <a:gd name="connsiteX22" fmla="*/ 1233231 w 2584265"/>
                <a:gd name="connsiteY22" fmla="*/ 3124284 h 3140063"/>
                <a:gd name="connsiteX23" fmla="*/ 1224272 w 2584265"/>
                <a:gd name="connsiteY23" fmla="*/ 2979486 h 3140063"/>
                <a:gd name="connsiteX24" fmla="*/ 1215197 w 2584265"/>
                <a:gd name="connsiteY24" fmla="*/ 2973843 h 3140063"/>
                <a:gd name="connsiteX25" fmla="*/ 1186554 w 2584265"/>
                <a:gd name="connsiteY25" fmla="*/ 2990768 h 3140063"/>
                <a:gd name="connsiteX26" fmla="*/ 1083301 w 2584265"/>
                <a:gd name="connsiteY26" fmla="*/ 3100307 h 3140063"/>
                <a:gd name="connsiteX27" fmla="*/ 1052538 w 2584265"/>
                <a:gd name="connsiteY27" fmla="*/ 3140063 h 3140063"/>
                <a:gd name="connsiteX28" fmla="*/ 1023435 w 2584265"/>
                <a:gd name="connsiteY28" fmla="*/ 3140063 h 3140063"/>
                <a:gd name="connsiteX29" fmla="*/ 1048475 w 2584265"/>
                <a:gd name="connsiteY29" fmla="*/ 3100998 h 3140063"/>
                <a:gd name="connsiteX30" fmla="*/ 1190243 w 2584265"/>
                <a:gd name="connsiteY30" fmla="*/ 2960241 h 3140063"/>
                <a:gd name="connsiteX31" fmla="*/ 1194010 w 2584265"/>
                <a:gd name="connsiteY31" fmla="*/ 2922581 h 3140063"/>
                <a:gd name="connsiteX32" fmla="*/ 1084741 w 2584265"/>
                <a:gd name="connsiteY32" fmla="*/ 2948943 h 3140063"/>
                <a:gd name="connsiteX33" fmla="*/ 954276 w 2584265"/>
                <a:gd name="connsiteY33" fmla="*/ 3074165 h 3140063"/>
                <a:gd name="connsiteX34" fmla="*/ 926332 w 2584265"/>
                <a:gd name="connsiteY34" fmla="*/ 3140063 h 3140063"/>
                <a:gd name="connsiteX35" fmla="*/ 885742 w 2584265"/>
                <a:gd name="connsiteY35" fmla="*/ 3140063 h 3140063"/>
                <a:gd name="connsiteX36" fmla="*/ 885825 w 2584265"/>
                <a:gd name="connsiteY36" fmla="*/ 3137167 h 3140063"/>
                <a:gd name="connsiteX37" fmla="*/ 814245 w 2584265"/>
                <a:gd name="connsiteY37" fmla="*/ 3013074 h 3140063"/>
                <a:gd name="connsiteX38" fmla="*/ 689452 w 2584265"/>
                <a:gd name="connsiteY38" fmla="*/ 2959958 h 3140063"/>
                <a:gd name="connsiteX39" fmla="*/ 550531 w 2584265"/>
                <a:gd name="connsiteY39" fmla="*/ 2971710 h 3140063"/>
                <a:gd name="connsiteX40" fmla="*/ 616460 w 2584265"/>
                <a:gd name="connsiteY40" fmla="*/ 3125416 h 3140063"/>
                <a:gd name="connsiteX41" fmla="*/ 620466 w 2584265"/>
                <a:gd name="connsiteY41" fmla="*/ 3140063 h 3140063"/>
                <a:gd name="connsiteX42" fmla="*/ 554594 w 2584265"/>
                <a:gd name="connsiteY42" fmla="*/ 3140063 h 3140063"/>
                <a:gd name="connsiteX43" fmla="*/ 568743 w 2584265"/>
                <a:gd name="connsiteY43" fmla="*/ 3122005 h 3140063"/>
                <a:gd name="connsiteX44" fmla="*/ 538664 w 2584265"/>
                <a:gd name="connsiteY44" fmla="*/ 3035289 h 3140063"/>
                <a:gd name="connsiteX45" fmla="*/ 521216 w 2584265"/>
                <a:gd name="connsiteY45" fmla="*/ 3127013 h 3140063"/>
                <a:gd name="connsiteX46" fmla="*/ 527392 w 2584265"/>
                <a:gd name="connsiteY46" fmla="*/ 3140063 h 3140063"/>
                <a:gd name="connsiteX47" fmla="*/ 494333 w 2584265"/>
                <a:gd name="connsiteY47" fmla="*/ 3140063 h 3140063"/>
                <a:gd name="connsiteX48" fmla="*/ 490536 w 2584265"/>
                <a:gd name="connsiteY48" fmla="*/ 3110665 h 3140063"/>
                <a:gd name="connsiteX49" fmla="*/ 501657 w 2584265"/>
                <a:gd name="connsiteY49" fmla="*/ 2938407 h 3140063"/>
                <a:gd name="connsiteX50" fmla="*/ 550615 w 2584265"/>
                <a:gd name="connsiteY50" fmla="*/ 2934650 h 3140063"/>
                <a:gd name="connsiteX51" fmla="*/ 848130 w 2584265"/>
                <a:gd name="connsiteY51" fmla="*/ 3009799 h 3140063"/>
                <a:gd name="connsiteX52" fmla="*/ 912153 w 2584265"/>
                <a:gd name="connsiteY52" fmla="*/ 3092463 h 3140063"/>
                <a:gd name="connsiteX53" fmla="*/ 968643 w 2584265"/>
                <a:gd name="connsiteY53" fmla="*/ 3013557 h 3140063"/>
                <a:gd name="connsiteX54" fmla="*/ 1179952 w 2584265"/>
                <a:gd name="connsiteY54" fmla="*/ 2902065 h 3140063"/>
                <a:gd name="connsiteX55" fmla="*/ 1465757 w 2584265"/>
                <a:gd name="connsiteY55" fmla="*/ 2893317 h 3140063"/>
                <a:gd name="connsiteX56" fmla="*/ 1480822 w 2584265"/>
                <a:gd name="connsiteY56" fmla="*/ 2938407 h 3140063"/>
                <a:gd name="connsiteX57" fmla="*/ 1463345 w 2584265"/>
                <a:gd name="connsiteY57" fmla="*/ 3130216 h 3140063"/>
                <a:gd name="connsiteX58" fmla="*/ 1457167 w 2584265"/>
                <a:gd name="connsiteY58" fmla="*/ 3140063 h 3140063"/>
                <a:gd name="connsiteX59" fmla="*/ 1427166 w 2584265"/>
                <a:gd name="connsiteY59" fmla="*/ 3140063 h 3140063"/>
                <a:gd name="connsiteX60" fmla="*/ 1439358 w 2584265"/>
                <a:gd name="connsiteY60" fmla="*/ 3111930 h 3140063"/>
                <a:gd name="connsiteX61" fmla="*/ 1457362 w 2584265"/>
                <a:gd name="connsiteY61" fmla="*/ 3001955 h 3140063"/>
                <a:gd name="connsiteX62" fmla="*/ 1370281 w 2584265"/>
                <a:gd name="connsiteY62" fmla="*/ 3097361 h 3140063"/>
                <a:gd name="connsiteX63" fmla="*/ 1347965 w 2584265"/>
                <a:gd name="connsiteY63" fmla="*/ 3140063 h 3140063"/>
                <a:gd name="connsiteX64" fmla="*/ 1290125 w 2584265"/>
                <a:gd name="connsiteY64" fmla="*/ 3140063 h 3140063"/>
                <a:gd name="connsiteX65" fmla="*/ 1288755 w 2584265"/>
                <a:gd name="connsiteY65" fmla="*/ 3137554 h 3140063"/>
                <a:gd name="connsiteX66" fmla="*/ 1311351 w 2584265"/>
                <a:gd name="connsiteY66" fmla="*/ 2987255 h 3140063"/>
                <a:gd name="connsiteX67" fmla="*/ 1465757 w 2584265"/>
                <a:gd name="connsiteY67" fmla="*/ 2893317 h 3140063"/>
                <a:gd name="connsiteX68" fmla="*/ 772659 w 2584265"/>
                <a:gd name="connsiteY68" fmla="*/ 2644774 h 3140063"/>
                <a:gd name="connsiteX69" fmla="*/ 776401 w 2584265"/>
                <a:gd name="connsiteY69" fmla="*/ 2709001 h 3140063"/>
                <a:gd name="connsiteX70" fmla="*/ 791369 w 2584265"/>
                <a:gd name="connsiteY70" fmla="*/ 2833685 h 3140063"/>
                <a:gd name="connsiteX71" fmla="*/ 795111 w 2584265"/>
                <a:gd name="connsiteY71" fmla="*/ 2826126 h 3140063"/>
                <a:gd name="connsiteX72" fmla="*/ 772659 w 2584265"/>
                <a:gd name="connsiteY72" fmla="*/ 2644774 h 3140063"/>
                <a:gd name="connsiteX73" fmla="*/ 1341239 w 2584265"/>
                <a:gd name="connsiteY73" fmla="*/ 2633659 h 3140063"/>
                <a:gd name="connsiteX74" fmla="*/ 1231900 w 2584265"/>
                <a:gd name="connsiteY74" fmla="*/ 2825023 h 3140063"/>
                <a:gd name="connsiteX75" fmla="*/ 1333699 w 2584265"/>
                <a:gd name="connsiteY75" fmla="*/ 2825023 h 3140063"/>
                <a:gd name="connsiteX76" fmla="*/ 1378943 w 2584265"/>
                <a:gd name="connsiteY76" fmla="*/ 2727466 h 3140063"/>
                <a:gd name="connsiteX77" fmla="*/ 1341239 w 2584265"/>
                <a:gd name="connsiteY77" fmla="*/ 2633659 h 3140063"/>
                <a:gd name="connsiteX78" fmla="*/ 1302975 w 2584265"/>
                <a:gd name="connsiteY78" fmla="*/ 2627310 h 3140063"/>
                <a:gd name="connsiteX79" fmla="*/ 1193800 w 2584265"/>
                <a:gd name="connsiteY79" fmla="*/ 2791747 h 3140063"/>
                <a:gd name="connsiteX80" fmla="*/ 1284152 w 2584265"/>
                <a:gd name="connsiteY80" fmla="*/ 2746900 h 3140063"/>
                <a:gd name="connsiteX81" fmla="*/ 1302975 w 2584265"/>
                <a:gd name="connsiteY81" fmla="*/ 2627310 h 3140063"/>
                <a:gd name="connsiteX82" fmla="*/ 425450 w 2584265"/>
                <a:gd name="connsiteY82" fmla="*/ 2608251 h 3140063"/>
                <a:gd name="connsiteX83" fmla="*/ 301029 w 2584265"/>
                <a:gd name="connsiteY83" fmla="*/ 2773530 h 3140063"/>
                <a:gd name="connsiteX84" fmla="*/ 304800 w 2584265"/>
                <a:gd name="connsiteY84" fmla="*/ 2874950 h 3140063"/>
                <a:gd name="connsiteX85" fmla="*/ 432990 w 2584265"/>
                <a:gd name="connsiteY85" fmla="*/ 2683378 h 3140063"/>
                <a:gd name="connsiteX86" fmla="*/ 425450 w 2584265"/>
                <a:gd name="connsiteY86" fmla="*/ 2608251 h 3140063"/>
                <a:gd name="connsiteX87" fmla="*/ 388356 w 2584265"/>
                <a:gd name="connsiteY87" fmla="*/ 2592375 h 3140063"/>
                <a:gd name="connsiteX88" fmla="*/ 335757 w 2584265"/>
                <a:gd name="connsiteY88" fmla="*/ 2622537 h 3140063"/>
                <a:gd name="connsiteX89" fmla="*/ 290671 w 2584265"/>
                <a:gd name="connsiteY89" fmla="*/ 2713025 h 3140063"/>
                <a:gd name="connsiteX90" fmla="*/ 392113 w 2584265"/>
                <a:gd name="connsiteY90" fmla="*/ 2596146 h 3140063"/>
                <a:gd name="connsiteX91" fmla="*/ 388356 w 2584265"/>
                <a:gd name="connsiteY91" fmla="*/ 2592375 h 3140063"/>
                <a:gd name="connsiteX92" fmla="*/ 693160 w 2584265"/>
                <a:gd name="connsiteY92" fmla="*/ 2584447 h 3140063"/>
                <a:gd name="connsiteX93" fmla="*/ 689335 w 2584265"/>
                <a:gd name="connsiteY93" fmla="*/ 2735533 h 3140063"/>
                <a:gd name="connsiteX94" fmla="*/ 750527 w 2584265"/>
                <a:gd name="connsiteY94" fmla="*/ 2795966 h 3140063"/>
                <a:gd name="connsiteX95" fmla="*/ 735229 w 2584265"/>
                <a:gd name="connsiteY95" fmla="*/ 2656212 h 3140063"/>
                <a:gd name="connsiteX96" fmla="*/ 693160 w 2584265"/>
                <a:gd name="connsiteY96" fmla="*/ 2584447 h 3140063"/>
                <a:gd name="connsiteX97" fmla="*/ 443696 w 2584265"/>
                <a:gd name="connsiteY97" fmla="*/ 2551853 h 3140063"/>
                <a:gd name="connsiteX98" fmla="*/ 471529 w 2584265"/>
                <a:gd name="connsiteY98" fmla="*/ 2555141 h 3140063"/>
                <a:gd name="connsiteX99" fmla="*/ 433868 w 2584265"/>
                <a:gd name="connsiteY99" fmla="*/ 2776834 h 3140063"/>
                <a:gd name="connsiteX100" fmla="*/ 298292 w 2584265"/>
                <a:gd name="connsiteY100" fmla="*/ 2912105 h 3140063"/>
                <a:gd name="connsiteX101" fmla="*/ 294526 w 2584265"/>
                <a:gd name="connsiteY101" fmla="*/ 2930892 h 3140063"/>
                <a:gd name="connsiteX102" fmla="*/ 427455 w 2584265"/>
                <a:gd name="connsiteY102" fmla="*/ 3126928 h 3140063"/>
                <a:gd name="connsiteX103" fmla="*/ 450194 w 2584265"/>
                <a:gd name="connsiteY103" fmla="*/ 3140063 h 3140063"/>
                <a:gd name="connsiteX104" fmla="*/ 404045 w 2584265"/>
                <a:gd name="connsiteY104" fmla="*/ 3140063 h 3140063"/>
                <a:gd name="connsiteX105" fmla="*/ 381144 w 2584265"/>
                <a:gd name="connsiteY105" fmla="*/ 3122524 h 3140063"/>
                <a:gd name="connsiteX106" fmla="*/ 324654 w 2584265"/>
                <a:gd name="connsiteY106" fmla="*/ 3115009 h 3140063"/>
                <a:gd name="connsiteX107" fmla="*/ 249804 w 2584265"/>
                <a:gd name="connsiteY107" fmla="*/ 3119706 h 3140063"/>
                <a:gd name="connsiteX108" fmla="*/ 229196 w 2584265"/>
                <a:gd name="connsiteY108" fmla="*/ 3140063 h 3140063"/>
                <a:gd name="connsiteX109" fmla="*/ 177398 w 2584265"/>
                <a:gd name="connsiteY109" fmla="*/ 3140063 h 3140063"/>
                <a:gd name="connsiteX110" fmla="*/ 200025 w 2584265"/>
                <a:gd name="connsiteY110" fmla="*/ 3114785 h 3140063"/>
                <a:gd name="connsiteX111" fmla="*/ 184384 w 2584265"/>
                <a:gd name="connsiteY111" fmla="*/ 3104892 h 3140063"/>
                <a:gd name="connsiteX112" fmla="*/ 110044 w 2584265"/>
                <a:gd name="connsiteY112" fmla="*/ 3118510 h 3140063"/>
                <a:gd name="connsiteX113" fmla="*/ 78410 w 2584265"/>
                <a:gd name="connsiteY113" fmla="*/ 3138937 h 3140063"/>
                <a:gd name="connsiteX114" fmla="*/ 76666 w 2584265"/>
                <a:gd name="connsiteY114" fmla="*/ 3140063 h 3140063"/>
                <a:gd name="connsiteX115" fmla="*/ 7421 w 2584265"/>
                <a:gd name="connsiteY115" fmla="*/ 3140063 h 3140063"/>
                <a:gd name="connsiteX116" fmla="*/ 21960 w 2584265"/>
                <a:gd name="connsiteY116" fmla="*/ 3096222 h 3140063"/>
                <a:gd name="connsiteX117" fmla="*/ 68565 w 2584265"/>
                <a:gd name="connsiteY117" fmla="*/ 3043616 h 3140063"/>
                <a:gd name="connsiteX118" fmla="*/ 207907 w 2584265"/>
                <a:gd name="connsiteY118" fmla="*/ 3039858 h 3140063"/>
                <a:gd name="connsiteX119" fmla="*/ 324654 w 2584265"/>
                <a:gd name="connsiteY119" fmla="*/ 3081192 h 3140063"/>
                <a:gd name="connsiteX120" fmla="*/ 260632 w 2584265"/>
                <a:gd name="connsiteY120" fmla="*/ 2893317 h 3140063"/>
                <a:gd name="connsiteX121" fmla="*/ 253099 w 2584265"/>
                <a:gd name="connsiteY121" fmla="*/ 2716715 h 3140063"/>
                <a:gd name="connsiteX122" fmla="*/ 351016 w 2584265"/>
                <a:gd name="connsiteY122" fmla="*/ 2581441 h 3140063"/>
                <a:gd name="connsiteX123" fmla="*/ 443696 w 2584265"/>
                <a:gd name="connsiteY123" fmla="*/ 2551853 h 3140063"/>
                <a:gd name="connsiteX124" fmla="*/ 1080957 w 2584265"/>
                <a:gd name="connsiteY124" fmla="*/ 2525708 h 3140063"/>
                <a:gd name="connsiteX125" fmla="*/ 863600 w 2584265"/>
                <a:gd name="connsiteY125" fmla="*/ 2555344 h 3140063"/>
                <a:gd name="connsiteX126" fmla="*/ 961036 w 2584265"/>
                <a:gd name="connsiteY126" fmla="*/ 2603497 h 3140063"/>
                <a:gd name="connsiteX127" fmla="*/ 1092200 w 2584265"/>
                <a:gd name="connsiteY127" fmla="*/ 2536823 h 3140063"/>
                <a:gd name="connsiteX128" fmla="*/ 1080957 w 2584265"/>
                <a:gd name="connsiteY128" fmla="*/ 2525708 h 3140063"/>
                <a:gd name="connsiteX129" fmla="*/ 1543473 w 2584265"/>
                <a:gd name="connsiteY129" fmla="*/ 2512725 h 3140063"/>
                <a:gd name="connsiteX130" fmla="*/ 1525588 w 2584265"/>
                <a:gd name="connsiteY130" fmla="*/ 2524502 h 3140063"/>
                <a:gd name="connsiteX131" fmla="*/ 1819276 w 2584265"/>
                <a:gd name="connsiteY131" fmla="*/ 2754310 h 3140063"/>
                <a:gd name="connsiteX132" fmla="*/ 1567006 w 2584265"/>
                <a:gd name="connsiteY132" fmla="*/ 2520733 h 3140063"/>
                <a:gd name="connsiteX133" fmla="*/ 1543473 w 2584265"/>
                <a:gd name="connsiteY133" fmla="*/ 2512725 h 3140063"/>
                <a:gd name="connsiteX134" fmla="*/ 1631950 w 2584265"/>
                <a:gd name="connsiteY134" fmla="*/ 2509456 h 3140063"/>
                <a:gd name="connsiteX135" fmla="*/ 1695899 w 2584265"/>
                <a:gd name="connsiteY135" fmla="*/ 2558597 h 3140063"/>
                <a:gd name="connsiteX136" fmla="*/ 1804988 w 2584265"/>
                <a:gd name="connsiteY136" fmla="*/ 2660648 h 3140063"/>
                <a:gd name="connsiteX137" fmla="*/ 1767371 w 2584265"/>
                <a:gd name="connsiteY137" fmla="*/ 2588832 h 3140063"/>
                <a:gd name="connsiteX138" fmla="*/ 1631950 w 2584265"/>
                <a:gd name="connsiteY138" fmla="*/ 2509456 h 3140063"/>
                <a:gd name="connsiteX139" fmla="*/ 991272 w 2584265"/>
                <a:gd name="connsiteY139" fmla="*/ 2476494 h 3140063"/>
                <a:gd name="connsiteX140" fmla="*/ 863600 w 2584265"/>
                <a:gd name="connsiteY140" fmla="*/ 2524650 h 3140063"/>
                <a:gd name="connsiteX141" fmla="*/ 1058863 w 2584265"/>
                <a:gd name="connsiteY141" fmla="*/ 2502421 h 3140063"/>
                <a:gd name="connsiteX142" fmla="*/ 991272 w 2584265"/>
                <a:gd name="connsiteY142" fmla="*/ 2476494 h 3140063"/>
                <a:gd name="connsiteX143" fmla="*/ 422275 w 2584265"/>
                <a:gd name="connsiteY143" fmla="*/ 2453408 h 3140063"/>
                <a:gd name="connsiteX144" fmla="*/ 207367 w 2584265"/>
                <a:gd name="connsiteY144" fmla="*/ 2689964 h 3140063"/>
                <a:gd name="connsiteX145" fmla="*/ 0 w 2584265"/>
                <a:gd name="connsiteY145" fmla="*/ 3065451 h 3140063"/>
                <a:gd name="connsiteX146" fmla="*/ 0 w 2584265"/>
                <a:gd name="connsiteY146" fmla="*/ 2888973 h 3140063"/>
                <a:gd name="connsiteX147" fmla="*/ 22622 w 2584265"/>
                <a:gd name="connsiteY147" fmla="*/ 2930276 h 3140063"/>
                <a:gd name="connsiteX148" fmla="*/ 271463 w 2584265"/>
                <a:gd name="connsiteY148" fmla="*/ 2577318 h 3140063"/>
                <a:gd name="connsiteX149" fmla="*/ 279003 w 2584265"/>
                <a:gd name="connsiteY149" fmla="*/ 2464672 h 3140063"/>
                <a:gd name="connsiteX150" fmla="*/ 305395 w 2584265"/>
                <a:gd name="connsiteY150" fmla="*/ 2524750 h 3140063"/>
                <a:gd name="connsiteX151" fmla="*/ 422275 w 2584265"/>
                <a:gd name="connsiteY151" fmla="*/ 2453408 h 3140063"/>
                <a:gd name="connsiteX152" fmla="*/ 113348 w 2584265"/>
                <a:gd name="connsiteY152" fmla="*/ 2419338 h 3140063"/>
                <a:gd name="connsiteX153" fmla="*/ 173800 w 2584265"/>
                <a:gd name="connsiteY153" fmla="*/ 2419338 h 3140063"/>
                <a:gd name="connsiteX154" fmla="*/ 188913 w 2584265"/>
                <a:gd name="connsiteY154" fmla="*/ 2434420 h 3140063"/>
                <a:gd name="connsiteX155" fmla="*/ 117126 w 2584265"/>
                <a:gd name="connsiteY155" fmla="*/ 2656868 h 3140063"/>
                <a:gd name="connsiteX156" fmla="*/ 0 w 2584265"/>
                <a:gd name="connsiteY156" fmla="*/ 2720963 h 3140063"/>
                <a:gd name="connsiteX157" fmla="*/ 0 w 2584265"/>
                <a:gd name="connsiteY157" fmla="*/ 2690801 h 3140063"/>
                <a:gd name="connsiteX158" fmla="*/ 49118 w 2584265"/>
                <a:gd name="connsiteY158" fmla="*/ 2675719 h 3140063"/>
                <a:gd name="connsiteX159" fmla="*/ 143574 w 2584265"/>
                <a:gd name="connsiteY159" fmla="*/ 2487204 h 3140063"/>
                <a:gd name="connsiteX160" fmla="*/ 124683 w 2584265"/>
                <a:gd name="connsiteY160" fmla="*/ 2483434 h 3140063"/>
                <a:gd name="connsiteX161" fmla="*/ 0 w 2584265"/>
                <a:gd name="connsiteY161" fmla="*/ 2600313 h 3140063"/>
                <a:gd name="connsiteX162" fmla="*/ 0 w 2584265"/>
                <a:gd name="connsiteY162" fmla="*/ 2555070 h 3140063"/>
                <a:gd name="connsiteX163" fmla="*/ 90678 w 2584265"/>
                <a:gd name="connsiteY163" fmla="*/ 2475893 h 3140063"/>
                <a:gd name="connsiteX164" fmla="*/ 98235 w 2584265"/>
                <a:gd name="connsiteY164" fmla="*/ 2453272 h 3140063"/>
                <a:gd name="connsiteX165" fmla="*/ 41561 w 2584265"/>
                <a:gd name="connsiteY165" fmla="*/ 2475893 h 3140063"/>
                <a:gd name="connsiteX166" fmla="*/ 0 w 2584265"/>
                <a:gd name="connsiteY166" fmla="*/ 2513597 h 3140063"/>
                <a:gd name="connsiteX167" fmla="*/ 0 w 2584265"/>
                <a:gd name="connsiteY167" fmla="*/ 2475893 h 3140063"/>
                <a:gd name="connsiteX168" fmla="*/ 113348 w 2584265"/>
                <a:gd name="connsiteY168" fmla="*/ 2419338 h 3140063"/>
                <a:gd name="connsiteX169" fmla="*/ 302260 w 2584265"/>
                <a:gd name="connsiteY169" fmla="*/ 2366952 h 3140063"/>
                <a:gd name="connsiteX170" fmla="*/ 302260 w 2584265"/>
                <a:gd name="connsiteY170" fmla="*/ 2442547 h 3140063"/>
                <a:gd name="connsiteX171" fmla="*/ 264160 w 2584265"/>
                <a:gd name="connsiteY171" fmla="*/ 2408529 h 3140063"/>
                <a:gd name="connsiteX172" fmla="*/ 302260 w 2584265"/>
                <a:gd name="connsiteY172" fmla="*/ 2366952 h 3140063"/>
                <a:gd name="connsiteX173" fmla="*/ 305859 w 2584265"/>
                <a:gd name="connsiteY173" fmla="*/ 2330438 h 3140063"/>
                <a:gd name="connsiteX174" fmla="*/ 309563 w 2584265"/>
                <a:gd name="connsiteY174" fmla="*/ 2330438 h 3140063"/>
                <a:gd name="connsiteX175" fmla="*/ 309563 w 2584265"/>
                <a:gd name="connsiteY175" fmla="*/ 2341551 h 3140063"/>
                <a:gd name="connsiteX176" fmla="*/ 302154 w 2584265"/>
                <a:gd name="connsiteY176" fmla="*/ 2341551 h 3140063"/>
                <a:gd name="connsiteX177" fmla="*/ 305859 w 2584265"/>
                <a:gd name="connsiteY177" fmla="*/ 2330438 h 3140063"/>
                <a:gd name="connsiteX178" fmla="*/ 0 w 2584265"/>
                <a:gd name="connsiteY178" fmla="*/ 2251063 h 3140063"/>
                <a:gd name="connsiteX179" fmla="*/ 184905 w 2584265"/>
                <a:gd name="connsiteY179" fmla="*/ 2292198 h 3140063"/>
                <a:gd name="connsiteX180" fmla="*/ 230188 w 2584265"/>
                <a:gd name="connsiteY180" fmla="*/ 2337071 h 3140063"/>
                <a:gd name="connsiteX181" fmla="*/ 226415 w 2584265"/>
                <a:gd name="connsiteY181" fmla="*/ 2348289 h 3140063"/>
                <a:gd name="connsiteX182" fmla="*/ 0 w 2584265"/>
                <a:gd name="connsiteY182" fmla="*/ 2419338 h 3140063"/>
                <a:gd name="connsiteX183" fmla="*/ 0 w 2584265"/>
                <a:gd name="connsiteY183" fmla="*/ 2389423 h 3140063"/>
                <a:gd name="connsiteX184" fmla="*/ 83019 w 2584265"/>
                <a:gd name="connsiteY184" fmla="*/ 2325852 h 3140063"/>
                <a:gd name="connsiteX185" fmla="*/ 83019 w 2584265"/>
                <a:gd name="connsiteY185" fmla="*/ 2310895 h 3140063"/>
                <a:gd name="connsiteX186" fmla="*/ 0 w 2584265"/>
                <a:gd name="connsiteY186" fmla="*/ 2314634 h 3140063"/>
                <a:gd name="connsiteX187" fmla="*/ 0 w 2584265"/>
                <a:gd name="connsiteY187" fmla="*/ 2251063 h 3140063"/>
                <a:gd name="connsiteX188" fmla="*/ 1412141 w 2584265"/>
                <a:gd name="connsiteY188" fmla="*/ 2168520 h 3140063"/>
                <a:gd name="connsiteX189" fmla="*/ 1254410 w 2584265"/>
                <a:gd name="connsiteY189" fmla="*/ 2277495 h 3140063"/>
                <a:gd name="connsiteX190" fmla="*/ 923925 w 2584265"/>
                <a:gd name="connsiteY190" fmla="*/ 2330106 h 3140063"/>
                <a:gd name="connsiteX191" fmla="*/ 1273187 w 2584265"/>
                <a:gd name="connsiteY191" fmla="*/ 2442838 h 3140063"/>
                <a:gd name="connsiteX192" fmla="*/ 1352053 w 2584265"/>
                <a:gd name="connsiteY192" fmla="*/ 2442838 h 3140063"/>
                <a:gd name="connsiteX193" fmla="*/ 1400875 w 2584265"/>
                <a:gd name="connsiteY193" fmla="*/ 2300043 h 3140063"/>
                <a:gd name="connsiteX194" fmla="*/ 1412141 w 2584265"/>
                <a:gd name="connsiteY194" fmla="*/ 2168520 h 3140063"/>
                <a:gd name="connsiteX195" fmla="*/ 1563292 w 2584265"/>
                <a:gd name="connsiteY195" fmla="*/ 2163758 h 3140063"/>
                <a:gd name="connsiteX196" fmla="*/ 1559521 w 2584265"/>
                <a:gd name="connsiteY196" fmla="*/ 2167528 h 3140063"/>
                <a:gd name="connsiteX197" fmla="*/ 1465263 w 2584265"/>
                <a:gd name="connsiteY197" fmla="*/ 2401288 h 3140063"/>
                <a:gd name="connsiteX198" fmla="*/ 1491655 w 2584265"/>
                <a:gd name="connsiteY198" fmla="*/ 2405059 h 3140063"/>
                <a:gd name="connsiteX199" fmla="*/ 1600995 w 2584265"/>
                <a:gd name="connsiteY199" fmla="*/ 2318343 h 3140063"/>
                <a:gd name="connsiteX200" fmla="*/ 1563292 w 2584265"/>
                <a:gd name="connsiteY200" fmla="*/ 2163758 h 3140063"/>
                <a:gd name="connsiteX201" fmla="*/ 1282771 w 2584265"/>
                <a:gd name="connsiteY201" fmla="*/ 2153380 h 3140063"/>
                <a:gd name="connsiteX202" fmla="*/ 1213333 w 2584265"/>
                <a:gd name="connsiteY202" fmla="*/ 2160894 h 3140063"/>
                <a:gd name="connsiteX203" fmla="*/ 1001712 w 2584265"/>
                <a:gd name="connsiteY203" fmla="*/ 2266057 h 3140063"/>
                <a:gd name="connsiteX204" fmla="*/ 1130196 w 2584265"/>
                <a:gd name="connsiteY204" fmla="*/ 2281081 h 3140063"/>
                <a:gd name="connsiteX205" fmla="*/ 1349375 w 2584265"/>
                <a:gd name="connsiteY205" fmla="*/ 2168406 h 3140063"/>
                <a:gd name="connsiteX206" fmla="*/ 1282771 w 2584265"/>
                <a:gd name="connsiteY206" fmla="*/ 2153380 h 3140063"/>
                <a:gd name="connsiteX207" fmla="*/ 1518920 w 2584265"/>
                <a:gd name="connsiteY207" fmla="*/ 2130418 h 3140063"/>
                <a:gd name="connsiteX208" fmla="*/ 1423670 w 2584265"/>
                <a:gd name="connsiteY208" fmla="*/ 2378492 h 3140063"/>
                <a:gd name="connsiteX209" fmla="*/ 1438910 w 2584265"/>
                <a:gd name="connsiteY209" fmla="*/ 2386009 h 3140063"/>
                <a:gd name="connsiteX210" fmla="*/ 1530350 w 2584265"/>
                <a:gd name="connsiteY210" fmla="*/ 2130418 h 3140063"/>
                <a:gd name="connsiteX211" fmla="*/ 1518920 w 2584265"/>
                <a:gd name="connsiteY211" fmla="*/ 2130418 h 3140063"/>
                <a:gd name="connsiteX212" fmla="*/ 1209048 w 2584265"/>
                <a:gd name="connsiteY212" fmla="*/ 2112477 h 3140063"/>
                <a:gd name="connsiteX213" fmla="*/ 1062037 w 2584265"/>
                <a:gd name="connsiteY213" fmla="*/ 2176459 h 3140063"/>
                <a:gd name="connsiteX214" fmla="*/ 1277937 w 2584265"/>
                <a:gd name="connsiteY214" fmla="*/ 2123817 h 3140063"/>
                <a:gd name="connsiteX215" fmla="*/ 1266574 w 2584265"/>
                <a:gd name="connsiteY215" fmla="*/ 2116296 h 3140063"/>
                <a:gd name="connsiteX216" fmla="*/ 1209048 w 2584265"/>
                <a:gd name="connsiteY216" fmla="*/ 2112477 h 3140063"/>
                <a:gd name="connsiteX217" fmla="*/ 0 w 2584265"/>
                <a:gd name="connsiteY217" fmla="*/ 1965313 h 3140063"/>
                <a:gd name="connsiteX218" fmla="*/ 45326 w 2584265"/>
                <a:gd name="connsiteY218" fmla="*/ 2014254 h 3140063"/>
                <a:gd name="connsiteX219" fmla="*/ 109538 w 2584265"/>
                <a:gd name="connsiteY219" fmla="*/ 2206251 h 3140063"/>
                <a:gd name="connsiteX220" fmla="*/ 101984 w 2584265"/>
                <a:gd name="connsiteY220" fmla="*/ 2221309 h 3140063"/>
                <a:gd name="connsiteX221" fmla="*/ 0 w 2584265"/>
                <a:gd name="connsiteY221" fmla="*/ 2228839 h 3140063"/>
                <a:gd name="connsiteX222" fmla="*/ 0 w 2584265"/>
                <a:gd name="connsiteY222" fmla="*/ 2202486 h 3140063"/>
                <a:gd name="connsiteX223" fmla="*/ 52881 w 2584265"/>
                <a:gd name="connsiteY223" fmla="*/ 2191192 h 3140063"/>
                <a:gd name="connsiteX224" fmla="*/ 0 w 2584265"/>
                <a:gd name="connsiteY224" fmla="*/ 2172369 h 3140063"/>
                <a:gd name="connsiteX225" fmla="*/ 0 w 2584265"/>
                <a:gd name="connsiteY225" fmla="*/ 2146016 h 3140063"/>
                <a:gd name="connsiteX226" fmla="*/ 56658 w 2584265"/>
                <a:gd name="connsiteY226" fmla="*/ 2153545 h 3140063"/>
                <a:gd name="connsiteX227" fmla="*/ 0 w 2584265"/>
                <a:gd name="connsiteY227" fmla="*/ 2006725 h 3140063"/>
                <a:gd name="connsiteX228" fmla="*/ 0 w 2584265"/>
                <a:gd name="connsiteY228" fmla="*/ 1965313 h 3140063"/>
                <a:gd name="connsiteX229" fmla="*/ 1179046 w 2584265"/>
                <a:gd name="connsiteY229" fmla="*/ 1814511 h 3140063"/>
                <a:gd name="connsiteX230" fmla="*/ 971550 w 2584265"/>
                <a:gd name="connsiteY230" fmla="*/ 1912392 h 3140063"/>
                <a:gd name="connsiteX231" fmla="*/ 1031912 w 2584265"/>
                <a:gd name="connsiteY231" fmla="*/ 1923686 h 3140063"/>
                <a:gd name="connsiteX232" fmla="*/ 1292225 w 2584265"/>
                <a:gd name="connsiteY232" fmla="*/ 1829568 h 3140063"/>
                <a:gd name="connsiteX233" fmla="*/ 1292225 w 2584265"/>
                <a:gd name="connsiteY233" fmla="*/ 1814511 h 3140063"/>
                <a:gd name="connsiteX234" fmla="*/ 1179046 w 2584265"/>
                <a:gd name="connsiteY234" fmla="*/ 1814511 h 3140063"/>
                <a:gd name="connsiteX235" fmla="*/ 1154473 w 2584265"/>
                <a:gd name="connsiteY235" fmla="*/ 1752952 h 3140063"/>
                <a:gd name="connsiteX236" fmla="*/ 1077383 w 2584265"/>
                <a:gd name="connsiteY236" fmla="*/ 1754363 h 3140063"/>
                <a:gd name="connsiteX237" fmla="*/ 1001712 w 2584265"/>
                <a:gd name="connsiteY237" fmla="*/ 1844674 h 3140063"/>
                <a:gd name="connsiteX238" fmla="*/ 1115219 w 2584265"/>
                <a:gd name="connsiteY238" fmla="*/ 1803280 h 3140063"/>
                <a:gd name="connsiteX239" fmla="*/ 1228725 w 2584265"/>
                <a:gd name="connsiteY239" fmla="*/ 1776938 h 3140063"/>
                <a:gd name="connsiteX240" fmla="*/ 1154473 w 2584265"/>
                <a:gd name="connsiteY240" fmla="*/ 1752952 h 3140063"/>
                <a:gd name="connsiteX241" fmla="*/ 449262 w 2584265"/>
                <a:gd name="connsiteY241" fmla="*/ 1731957 h 3140063"/>
                <a:gd name="connsiteX242" fmla="*/ 719137 w 2584265"/>
                <a:gd name="connsiteY242" fmla="*/ 1898407 h 3140063"/>
                <a:gd name="connsiteX243" fmla="*/ 449262 w 2584265"/>
                <a:gd name="connsiteY243" fmla="*/ 1731957 h 3140063"/>
                <a:gd name="connsiteX244" fmla="*/ 470973 w 2584265"/>
                <a:gd name="connsiteY244" fmla="*/ 1680529 h 3140063"/>
                <a:gd name="connsiteX245" fmla="*/ 422275 w 2584265"/>
                <a:gd name="connsiteY245" fmla="*/ 1694319 h 3140063"/>
                <a:gd name="connsiteX246" fmla="*/ 678852 w 2584265"/>
                <a:gd name="connsiteY246" fmla="*/ 1814506 h 3140063"/>
                <a:gd name="connsiteX247" fmla="*/ 682625 w 2584265"/>
                <a:gd name="connsiteY247" fmla="*/ 1810750 h 3140063"/>
                <a:gd name="connsiteX248" fmla="*/ 618481 w 2584265"/>
                <a:gd name="connsiteY248" fmla="*/ 1724365 h 3140063"/>
                <a:gd name="connsiteX249" fmla="*/ 470973 w 2584265"/>
                <a:gd name="connsiteY249" fmla="*/ 1680529 h 3140063"/>
                <a:gd name="connsiteX250" fmla="*/ 619726 w 2584265"/>
                <a:gd name="connsiteY250" fmla="*/ 1474526 h 3140063"/>
                <a:gd name="connsiteX251" fmla="*/ 563432 w 2584265"/>
                <a:gd name="connsiteY251" fmla="*/ 1477109 h 3140063"/>
                <a:gd name="connsiteX252" fmla="*/ 460375 w 2584265"/>
                <a:gd name="connsiteY252" fmla="*/ 1514680 h 3140063"/>
                <a:gd name="connsiteX253" fmla="*/ 723900 w 2584265"/>
                <a:gd name="connsiteY253" fmla="*/ 1525951 h 3140063"/>
                <a:gd name="connsiteX254" fmla="*/ 674960 w 2584265"/>
                <a:gd name="connsiteY254" fmla="*/ 1484623 h 3140063"/>
                <a:gd name="connsiteX255" fmla="*/ 619726 w 2584265"/>
                <a:gd name="connsiteY255" fmla="*/ 1474526 h 3140063"/>
                <a:gd name="connsiteX256" fmla="*/ 1198562 w 2584265"/>
                <a:gd name="connsiteY256" fmla="*/ 1465260 h 3140063"/>
                <a:gd name="connsiteX257" fmla="*/ 1042987 w 2584265"/>
                <a:gd name="connsiteY257" fmla="*/ 1555572 h 3140063"/>
                <a:gd name="connsiteX258" fmla="*/ 1137850 w 2584265"/>
                <a:gd name="connsiteY258" fmla="*/ 1555572 h 3140063"/>
                <a:gd name="connsiteX259" fmla="*/ 1198562 w 2584265"/>
                <a:gd name="connsiteY259" fmla="*/ 1465260 h 3140063"/>
                <a:gd name="connsiteX260" fmla="*/ 1258135 w 2584265"/>
                <a:gd name="connsiteY260" fmla="*/ 1462667 h 3140063"/>
                <a:gd name="connsiteX261" fmla="*/ 1216777 w 2584265"/>
                <a:gd name="connsiteY261" fmla="*/ 1503996 h 3140063"/>
                <a:gd name="connsiteX262" fmla="*/ 968625 w 2584265"/>
                <a:gd name="connsiteY262" fmla="*/ 1665550 h 3140063"/>
                <a:gd name="connsiteX263" fmla="*/ 915987 w 2584265"/>
                <a:gd name="connsiteY263" fmla="*/ 1909762 h 3140063"/>
                <a:gd name="connsiteX264" fmla="*/ 927267 w 2584265"/>
                <a:gd name="connsiteY264" fmla="*/ 1902246 h 3140063"/>
                <a:gd name="connsiteX265" fmla="*/ 1115260 w 2584265"/>
                <a:gd name="connsiteY265" fmla="*/ 1725666 h 3140063"/>
                <a:gd name="connsiteX266" fmla="*/ 1340852 w 2584265"/>
                <a:gd name="connsiteY266" fmla="*/ 1797048 h 3140063"/>
                <a:gd name="connsiteX267" fmla="*/ 1344612 w 2584265"/>
                <a:gd name="connsiteY267" fmla="*/ 1774506 h 3140063"/>
                <a:gd name="connsiteX268" fmla="*/ 1258135 w 2584265"/>
                <a:gd name="connsiteY268" fmla="*/ 1462667 h 3140063"/>
                <a:gd name="connsiteX269" fmla="*/ 1138252 w 2584265"/>
                <a:gd name="connsiteY269" fmla="*/ 1407398 h 3140063"/>
                <a:gd name="connsiteX270" fmla="*/ 1085397 w 2584265"/>
                <a:gd name="connsiteY270" fmla="*/ 1409276 h 3140063"/>
                <a:gd name="connsiteX271" fmla="*/ 1047977 w 2584265"/>
                <a:gd name="connsiteY271" fmla="*/ 1443089 h 3140063"/>
                <a:gd name="connsiteX272" fmla="*/ 1040493 w 2584265"/>
                <a:gd name="connsiteY272" fmla="*/ 1514475 h 3140063"/>
                <a:gd name="connsiteX273" fmla="*/ 1182688 w 2584265"/>
                <a:gd name="connsiteY273" fmla="*/ 1428061 h 3140063"/>
                <a:gd name="connsiteX274" fmla="*/ 1138252 w 2584265"/>
                <a:gd name="connsiteY274" fmla="*/ 1407398 h 3140063"/>
                <a:gd name="connsiteX275" fmla="*/ 599052 w 2584265"/>
                <a:gd name="connsiteY275" fmla="*/ 1401859 h 3140063"/>
                <a:gd name="connsiteX276" fmla="*/ 530998 w 2584265"/>
                <a:gd name="connsiteY276" fmla="*/ 1402327 h 3140063"/>
                <a:gd name="connsiteX277" fmla="*/ 466725 w 2584265"/>
                <a:gd name="connsiteY277" fmla="*/ 1466017 h 3140063"/>
                <a:gd name="connsiteX278" fmla="*/ 648202 w 2584265"/>
                <a:gd name="connsiteY278" fmla="*/ 1458524 h 3140063"/>
                <a:gd name="connsiteX279" fmla="*/ 754063 w 2584265"/>
                <a:gd name="connsiteY279" fmla="*/ 1488497 h 3140063"/>
                <a:gd name="connsiteX280" fmla="*/ 731378 w 2584265"/>
                <a:gd name="connsiteY280" fmla="*/ 1451032 h 3140063"/>
                <a:gd name="connsiteX281" fmla="*/ 655763 w 2584265"/>
                <a:gd name="connsiteY281" fmla="*/ 1421060 h 3140063"/>
                <a:gd name="connsiteX282" fmla="*/ 599052 w 2584265"/>
                <a:gd name="connsiteY282" fmla="*/ 1401859 h 3140063"/>
                <a:gd name="connsiteX283" fmla="*/ 42069 w 2584265"/>
                <a:gd name="connsiteY283" fmla="*/ 1349938 h 3140063"/>
                <a:gd name="connsiteX284" fmla="*/ 8136 w 2584265"/>
                <a:gd name="connsiteY284" fmla="*/ 1439854 h 3140063"/>
                <a:gd name="connsiteX285" fmla="*/ 264518 w 2584265"/>
                <a:gd name="connsiteY285" fmla="*/ 1720841 h 3140063"/>
                <a:gd name="connsiteX286" fmla="*/ 260748 w 2584265"/>
                <a:gd name="connsiteY286" fmla="*/ 1694616 h 3140063"/>
                <a:gd name="connsiteX287" fmla="*/ 91083 w 2584265"/>
                <a:gd name="connsiteY287" fmla="*/ 1364924 h 3140063"/>
                <a:gd name="connsiteX288" fmla="*/ 42069 w 2584265"/>
                <a:gd name="connsiteY288" fmla="*/ 1349938 h 3140063"/>
                <a:gd name="connsiteX289" fmla="*/ 188963 w 2584265"/>
                <a:gd name="connsiteY289" fmla="*/ 1296980 h 3140063"/>
                <a:gd name="connsiteX290" fmla="*/ 121380 w 2584265"/>
                <a:gd name="connsiteY290" fmla="*/ 1345799 h 3140063"/>
                <a:gd name="connsiteX291" fmla="*/ 177699 w 2584265"/>
                <a:gd name="connsiteY291" fmla="*/ 1522302 h 3140063"/>
                <a:gd name="connsiteX292" fmla="*/ 267809 w 2584265"/>
                <a:gd name="connsiteY292" fmla="*/ 1646230 h 3140063"/>
                <a:gd name="connsiteX293" fmla="*/ 301600 w 2584265"/>
                <a:gd name="connsiteY293" fmla="*/ 1413396 h 3140063"/>
                <a:gd name="connsiteX294" fmla="*/ 188963 w 2584265"/>
                <a:gd name="connsiteY294" fmla="*/ 1296980 h 3140063"/>
                <a:gd name="connsiteX295" fmla="*/ 791809 w 2584265"/>
                <a:gd name="connsiteY295" fmla="*/ 1262061 h 3140063"/>
                <a:gd name="connsiteX296" fmla="*/ 754062 w 2584265"/>
                <a:gd name="connsiteY296" fmla="*/ 1292223 h 3140063"/>
                <a:gd name="connsiteX297" fmla="*/ 848430 w 2584265"/>
                <a:gd name="connsiteY297" fmla="*/ 1360088 h 3140063"/>
                <a:gd name="connsiteX298" fmla="*/ 920150 w 2584265"/>
                <a:gd name="connsiteY298" fmla="*/ 1412873 h 3140063"/>
                <a:gd name="connsiteX299" fmla="*/ 893727 w 2584265"/>
                <a:gd name="connsiteY299" fmla="*/ 1314844 h 3140063"/>
                <a:gd name="connsiteX300" fmla="*/ 791809 w 2584265"/>
                <a:gd name="connsiteY300" fmla="*/ 1262061 h 3140063"/>
                <a:gd name="connsiteX301" fmla="*/ 543318 w 2584265"/>
                <a:gd name="connsiteY301" fmla="*/ 1131882 h 3140063"/>
                <a:gd name="connsiteX302" fmla="*/ 207570 w 2584265"/>
                <a:gd name="connsiteY302" fmla="*/ 1214561 h 3140063"/>
                <a:gd name="connsiteX303" fmla="*/ 200025 w 2584265"/>
                <a:gd name="connsiteY303" fmla="*/ 1270933 h 3140063"/>
                <a:gd name="connsiteX304" fmla="*/ 309426 w 2584265"/>
                <a:gd name="connsiteY304" fmla="*/ 1316029 h 3140063"/>
                <a:gd name="connsiteX305" fmla="*/ 509366 w 2584265"/>
                <a:gd name="connsiteY305" fmla="*/ 1214561 h 3140063"/>
                <a:gd name="connsiteX306" fmla="*/ 543318 w 2584265"/>
                <a:gd name="connsiteY306" fmla="*/ 1131882 h 3140063"/>
                <a:gd name="connsiteX307" fmla="*/ 82225 w 2584265"/>
                <a:gd name="connsiteY307" fmla="*/ 1089471 h 3140063"/>
                <a:gd name="connsiteX308" fmla="*/ 71437 w 2584265"/>
                <a:gd name="connsiteY308" fmla="*/ 1097182 h 3140063"/>
                <a:gd name="connsiteX309" fmla="*/ 108960 w 2584265"/>
                <a:gd name="connsiteY309" fmla="*/ 1108067 h 3140063"/>
                <a:gd name="connsiteX310" fmla="*/ 101455 w 2584265"/>
                <a:gd name="connsiteY310" fmla="*/ 1089925 h 3140063"/>
                <a:gd name="connsiteX311" fmla="*/ 82225 w 2584265"/>
                <a:gd name="connsiteY311" fmla="*/ 1089471 h 3140063"/>
                <a:gd name="connsiteX312" fmla="*/ 335843 w 2584265"/>
                <a:gd name="connsiteY312" fmla="*/ 1004908 h 3140063"/>
                <a:gd name="connsiteX313" fmla="*/ 282886 w 2584265"/>
                <a:gd name="connsiteY313" fmla="*/ 1011456 h 3140063"/>
                <a:gd name="connsiteX314" fmla="*/ 177559 w 2584265"/>
                <a:gd name="connsiteY314" fmla="*/ 1090040 h 3140063"/>
                <a:gd name="connsiteX315" fmla="*/ 215175 w 2584265"/>
                <a:gd name="connsiteY315" fmla="*/ 1179848 h 3140063"/>
                <a:gd name="connsiteX316" fmla="*/ 501063 w 2584265"/>
                <a:gd name="connsiteY316" fmla="*/ 1108749 h 3140063"/>
                <a:gd name="connsiteX317" fmla="*/ 489778 w 2584265"/>
                <a:gd name="connsiteY317" fmla="*/ 1063846 h 3140063"/>
                <a:gd name="connsiteX318" fmla="*/ 335843 w 2584265"/>
                <a:gd name="connsiteY318" fmla="*/ 1004908 h 3140063"/>
                <a:gd name="connsiteX319" fmla="*/ 584975 w 2584265"/>
                <a:gd name="connsiteY319" fmla="*/ 898516 h 3140063"/>
                <a:gd name="connsiteX320" fmla="*/ 407987 w 2584265"/>
                <a:gd name="connsiteY320" fmla="*/ 984942 h 3140063"/>
                <a:gd name="connsiteX321" fmla="*/ 407987 w 2584265"/>
                <a:gd name="connsiteY321" fmla="*/ 992457 h 3140063"/>
                <a:gd name="connsiteX322" fmla="*/ 536021 w 2584265"/>
                <a:gd name="connsiteY322" fmla="*/ 1093916 h 3140063"/>
                <a:gd name="connsiteX323" fmla="*/ 607569 w 2584265"/>
                <a:gd name="connsiteY323" fmla="*/ 1101432 h 3140063"/>
                <a:gd name="connsiteX324" fmla="*/ 532255 w 2584265"/>
                <a:gd name="connsiteY324" fmla="*/ 1240464 h 3140063"/>
                <a:gd name="connsiteX325" fmla="*/ 713009 w 2584265"/>
                <a:gd name="connsiteY325" fmla="*/ 1270525 h 3140063"/>
                <a:gd name="connsiteX326" fmla="*/ 739368 w 2584265"/>
                <a:gd name="connsiteY326" fmla="*/ 1263010 h 3140063"/>
                <a:gd name="connsiteX327" fmla="*/ 886231 w 2584265"/>
                <a:gd name="connsiteY327" fmla="*/ 1281796 h 3140063"/>
                <a:gd name="connsiteX328" fmla="*/ 938950 w 2584265"/>
                <a:gd name="connsiteY328" fmla="*/ 1477195 h 3140063"/>
                <a:gd name="connsiteX329" fmla="*/ 957779 w 2584265"/>
                <a:gd name="connsiteY329" fmla="*/ 1604954 h 3140063"/>
                <a:gd name="connsiteX330" fmla="*/ 1074516 w 2584265"/>
                <a:gd name="connsiteY330" fmla="*/ 1394527 h 3140063"/>
                <a:gd name="connsiteX331" fmla="*/ 1213846 w 2584265"/>
                <a:gd name="connsiteY331" fmla="*/ 1413315 h 3140063"/>
                <a:gd name="connsiteX332" fmla="*/ 1217612 w 2584265"/>
                <a:gd name="connsiteY332" fmla="*/ 1405800 h 3140063"/>
                <a:gd name="connsiteX333" fmla="*/ 777025 w 2584265"/>
                <a:gd name="connsiteY333" fmla="*/ 1210403 h 3140063"/>
                <a:gd name="connsiteX334" fmla="*/ 641460 w 2584265"/>
                <a:gd name="connsiteY334" fmla="*/ 1225435 h 3140063"/>
                <a:gd name="connsiteX335" fmla="*/ 648992 w 2584265"/>
                <a:gd name="connsiteY335" fmla="*/ 1191615 h 3140063"/>
                <a:gd name="connsiteX336" fmla="*/ 584975 w 2584265"/>
                <a:gd name="connsiteY336" fmla="*/ 898516 h 3140063"/>
                <a:gd name="connsiteX337" fmla="*/ 564998 w 2584265"/>
                <a:gd name="connsiteY337" fmla="*/ 849305 h 3140063"/>
                <a:gd name="connsiteX338" fmla="*/ 381000 w 2584265"/>
                <a:gd name="connsiteY338" fmla="*/ 947832 h 3140063"/>
                <a:gd name="connsiteX339" fmla="*/ 538712 w 2584265"/>
                <a:gd name="connsiteY339" fmla="*/ 913726 h 3140063"/>
                <a:gd name="connsiteX340" fmla="*/ 564998 w 2584265"/>
                <a:gd name="connsiteY340" fmla="*/ 849305 h 3140063"/>
                <a:gd name="connsiteX341" fmla="*/ 475909 w 2584265"/>
                <a:gd name="connsiteY341" fmla="*/ 818348 h 3140063"/>
                <a:gd name="connsiteX342" fmla="*/ 433387 w 2584265"/>
                <a:gd name="connsiteY342" fmla="*/ 823904 h 3140063"/>
                <a:gd name="connsiteX343" fmla="*/ 354012 w 2584265"/>
                <a:gd name="connsiteY343" fmla="*/ 912805 h 3140063"/>
                <a:gd name="connsiteX344" fmla="*/ 512762 w 2584265"/>
                <a:gd name="connsiteY344" fmla="*/ 831312 h 3140063"/>
                <a:gd name="connsiteX345" fmla="*/ 512762 w 2584265"/>
                <a:gd name="connsiteY345" fmla="*/ 823904 h 3140063"/>
                <a:gd name="connsiteX346" fmla="*/ 475909 w 2584265"/>
                <a:gd name="connsiteY346" fmla="*/ 818348 h 3140063"/>
                <a:gd name="connsiteX347" fmla="*/ 256190 w 2584265"/>
                <a:gd name="connsiteY347" fmla="*/ 687379 h 3140063"/>
                <a:gd name="connsiteX348" fmla="*/ 113698 w 2584265"/>
                <a:gd name="connsiteY348" fmla="*/ 939611 h 3140063"/>
                <a:gd name="connsiteX349" fmla="*/ 147446 w 2584265"/>
                <a:gd name="connsiteY349" fmla="*/ 1082669 h 3140063"/>
                <a:gd name="connsiteX350" fmla="*/ 293688 w 2584265"/>
                <a:gd name="connsiteY350" fmla="*/ 822907 h 3140063"/>
                <a:gd name="connsiteX351" fmla="*/ 256190 w 2584265"/>
                <a:gd name="connsiteY351" fmla="*/ 687379 h 3140063"/>
                <a:gd name="connsiteX352" fmla="*/ 203200 w 2584265"/>
                <a:gd name="connsiteY352" fmla="*/ 681029 h 3140063"/>
                <a:gd name="connsiteX353" fmla="*/ 86880 w 2584265"/>
                <a:gd name="connsiteY353" fmla="*/ 767467 h 3140063"/>
                <a:gd name="connsiteX354" fmla="*/ 45605 w 2584265"/>
                <a:gd name="connsiteY354" fmla="*/ 831356 h 3140063"/>
                <a:gd name="connsiteX355" fmla="*/ 75623 w 2584265"/>
                <a:gd name="connsiteY355" fmla="*/ 1049331 h 3140063"/>
                <a:gd name="connsiteX356" fmla="*/ 83127 w 2584265"/>
                <a:gd name="connsiteY356" fmla="*/ 1045574 h 3140063"/>
                <a:gd name="connsiteX357" fmla="*/ 203200 w 2584265"/>
                <a:gd name="connsiteY357" fmla="*/ 681029 h 3140063"/>
                <a:gd name="connsiteX358" fmla="*/ 253100 w 2584265"/>
                <a:gd name="connsiteY358" fmla="*/ 428617 h 3140063"/>
                <a:gd name="connsiteX359" fmla="*/ 166687 w 2584265"/>
                <a:gd name="connsiteY359" fmla="*/ 623855 h 3140063"/>
                <a:gd name="connsiteX360" fmla="*/ 200501 w 2584265"/>
                <a:gd name="connsiteY360" fmla="*/ 650137 h 3140063"/>
                <a:gd name="connsiteX361" fmla="*/ 279400 w 2584265"/>
                <a:gd name="connsiteY361" fmla="*/ 466163 h 3140063"/>
                <a:gd name="connsiteX362" fmla="*/ 253100 w 2584265"/>
                <a:gd name="connsiteY362" fmla="*/ 428617 h 3140063"/>
                <a:gd name="connsiteX363" fmla="*/ 207839 w 2584265"/>
                <a:gd name="connsiteY363" fmla="*/ 382349 h 3140063"/>
                <a:gd name="connsiteX364" fmla="*/ 177205 w 2584265"/>
                <a:gd name="connsiteY364" fmla="*/ 395060 h 3140063"/>
                <a:gd name="connsiteX365" fmla="*/ 131961 w 2584265"/>
                <a:gd name="connsiteY365" fmla="*/ 568316 h 3140063"/>
                <a:gd name="connsiteX366" fmla="*/ 177205 w 2584265"/>
                <a:gd name="connsiteY366" fmla="*/ 481688 h 3140063"/>
                <a:gd name="connsiteX367" fmla="*/ 241300 w 2584265"/>
                <a:gd name="connsiteY367" fmla="*/ 383761 h 3140063"/>
                <a:gd name="connsiteX368" fmla="*/ 207839 w 2584265"/>
                <a:gd name="connsiteY368" fmla="*/ 382349 h 3140063"/>
                <a:gd name="connsiteX369" fmla="*/ 0 w 2584265"/>
                <a:gd name="connsiteY369" fmla="*/ 312726 h 3140063"/>
                <a:gd name="connsiteX370" fmla="*/ 56470 w 2584265"/>
                <a:gd name="connsiteY370" fmla="*/ 324006 h 3140063"/>
                <a:gd name="connsiteX371" fmla="*/ 131763 w 2584265"/>
                <a:gd name="connsiteY371" fmla="*/ 350325 h 3140063"/>
                <a:gd name="connsiteX372" fmla="*/ 0 w 2584265"/>
                <a:gd name="connsiteY372" fmla="*/ 527039 h 3140063"/>
                <a:gd name="connsiteX373" fmla="*/ 0 w 2584265"/>
                <a:gd name="connsiteY373" fmla="*/ 493200 h 3140063"/>
                <a:gd name="connsiteX374" fmla="*/ 79058 w 2584265"/>
                <a:gd name="connsiteY374" fmla="*/ 372884 h 3140063"/>
                <a:gd name="connsiteX375" fmla="*/ 0 w 2584265"/>
                <a:gd name="connsiteY375" fmla="*/ 391684 h 3140063"/>
                <a:gd name="connsiteX376" fmla="*/ 0 w 2584265"/>
                <a:gd name="connsiteY376" fmla="*/ 372884 h 3140063"/>
                <a:gd name="connsiteX377" fmla="*/ 26353 w 2584265"/>
                <a:gd name="connsiteY377" fmla="*/ 354085 h 3140063"/>
                <a:gd name="connsiteX378" fmla="*/ 30117 w 2584265"/>
                <a:gd name="connsiteY378" fmla="*/ 342805 h 3140063"/>
                <a:gd name="connsiteX379" fmla="*/ 0 w 2584265"/>
                <a:gd name="connsiteY379" fmla="*/ 335285 h 3140063"/>
                <a:gd name="connsiteX380" fmla="*/ 0 w 2584265"/>
                <a:gd name="connsiteY380" fmla="*/ 312726 h 3140063"/>
                <a:gd name="connsiteX381" fmla="*/ 776 w 2584265"/>
                <a:gd name="connsiteY381" fmla="*/ 217938 h 3140063"/>
                <a:gd name="connsiteX382" fmla="*/ 430102 w 2584265"/>
                <a:gd name="connsiteY382" fmla="*/ 511027 h 3140063"/>
                <a:gd name="connsiteX383" fmla="*/ 505423 w 2584265"/>
                <a:gd name="connsiteY383" fmla="*/ 650057 h 3140063"/>
                <a:gd name="connsiteX384" fmla="*/ 305824 w 2584265"/>
                <a:gd name="connsiteY384" fmla="*/ 398300 h 3140063"/>
                <a:gd name="connsiteX385" fmla="*/ 305824 w 2584265"/>
                <a:gd name="connsiteY385" fmla="*/ 480967 h 3140063"/>
                <a:gd name="connsiteX386" fmla="*/ 275696 w 2584265"/>
                <a:gd name="connsiteY386" fmla="*/ 619996 h 3140063"/>
                <a:gd name="connsiteX387" fmla="*/ 362314 w 2584265"/>
                <a:gd name="connsiteY387" fmla="*/ 593694 h 3140063"/>
                <a:gd name="connsiteX388" fmla="*/ 324654 w 2584265"/>
                <a:gd name="connsiteY388" fmla="*/ 676360 h 3140063"/>
                <a:gd name="connsiteX389" fmla="*/ 320888 w 2584265"/>
                <a:gd name="connsiteY389" fmla="*/ 901813 h 3140063"/>
                <a:gd name="connsiteX390" fmla="*/ 433868 w 2584265"/>
                <a:gd name="connsiteY390" fmla="*/ 804117 h 3140063"/>
                <a:gd name="connsiteX391" fmla="*/ 550615 w 2584265"/>
                <a:gd name="connsiteY391" fmla="*/ 792844 h 3140063"/>
                <a:gd name="connsiteX392" fmla="*/ 509189 w 2584265"/>
                <a:gd name="connsiteY392" fmla="*/ 665087 h 3140063"/>
                <a:gd name="connsiteX393" fmla="*/ 528019 w 2584265"/>
                <a:gd name="connsiteY393" fmla="*/ 665087 h 3140063"/>
                <a:gd name="connsiteX394" fmla="*/ 667361 w 2584265"/>
                <a:gd name="connsiteY394" fmla="*/ 1202423 h 3140063"/>
                <a:gd name="connsiteX395" fmla="*/ 765278 w 2584265"/>
                <a:gd name="connsiteY395" fmla="*/ 1187391 h 3140063"/>
                <a:gd name="connsiteX396" fmla="*/ 1243562 w 2584265"/>
                <a:gd name="connsiteY396" fmla="*/ 1386540 h 3140063"/>
                <a:gd name="connsiteX397" fmla="*/ 1379139 w 2584265"/>
                <a:gd name="connsiteY397" fmla="*/ 1999027 h 3140063"/>
                <a:gd name="connsiteX398" fmla="*/ 1401735 w 2584265"/>
                <a:gd name="connsiteY398" fmla="*/ 2017813 h 3140063"/>
                <a:gd name="connsiteX399" fmla="*/ 1789635 w 2584265"/>
                <a:gd name="connsiteY399" fmla="*/ 2115500 h 3140063"/>
                <a:gd name="connsiteX400" fmla="*/ 1970404 w 2584265"/>
                <a:gd name="connsiteY400" fmla="*/ 2483744 h 3140063"/>
                <a:gd name="connsiteX401" fmla="*/ 2143641 w 2584265"/>
                <a:gd name="connsiteY401" fmla="*/ 3032343 h 3140063"/>
                <a:gd name="connsiteX402" fmla="*/ 2258563 w 2584265"/>
                <a:gd name="connsiteY402" fmla="*/ 3119530 h 3140063"/>
                <a:gd name="connsiteX403" fmla="*/ 2278412 w 2584265"/>
                <a:gd name="connsiteY403" fmla="*/ 3140063 h 3140063"/>
                <a:gd name="connsiteX404" fmla="*/ 2236977 w 2584265"/>
                <a:gd name="connsiteY404" fmla="*/ 3140063 h 3140063"/>
                <a:gd name="connsiteX405" fmla="*/ 2163035 w 2584265"/>
                <a:gd name="connsiteY405" fmla="*/ 3080156 h 3140063"/>
                <a:gd name="connsiteX406" fmla="*/ 2098996 w 2584265"/>
                <a:gd name="connsiteY406" fmla="*/ 3013481 h 3140063"/>
                <a:gd name="connsiteX407" fmla="*/ 1970917 w 2584265"/>
                <a:gd name="connsiteY407" fmla="*/ 2694192 h 3140063"/>
                <a:gd name="connsiteX408" fmla="*/ 1861674 w 2584265"/>
                <a:gd name="connsiteY408" fmla="*/ 2213377 h 3140063"/>
                <a:gd name="connsiteX409" fmla="*/ 1353127 w 2584265"/>
                <a:gd name="connsiteY409" fmla="*/ 2040583 h 3140063"/>
                <a:gd name="connsiteX410" fmla="*/ 1349360 w 2584265"/>
                <a:gd name="connsiteY410" fmla="*/ 1852763 h 3140063"/>
                <a:gd name="connsiteX411" fmla="*/ 1320165 w 2584265"/>
                <a:gd name="connsiteY411" fmla="*/ 1847129 h 3140063"/>
                <a:gd name="connsiteX412" fmla="*/ 1296622 w 2584265"/>
                <a:gd name="connsiteY412" fmla="*/ 1852763 h 3140063"/>
                <a:gd name="connsiteX413" fmla="*/ 1070601 w 2584265"/>
                <a:gd name="connsiteY413" fmla="*/ 1954186 h 3140063"/>
                <a:gd name="connsiteX414" fmla="*/ 882250 w 2584265"/>
                <a:gd name="connsiteY414" fmla="*/ 1972968 h 3140063"/>
                <a:gd name="connsiteX415" fmla="*/ 652462 w 2584265"/>
                <a:gd name="connsiteY415" fmla="*/ 2326067 h 3140063"/>
                <a:gd name="connsiteX416" fmla="*/ 878483 w 2584265"/>
                <a:gd name="connsiteY416" fmla="*/ 2322311 h 3140063"/>
                <a:gd name="connsiteX417" fmla="*/ 991493 w 2584265"/>
                <a:gd name="connsiteY417" fmla="*/ 2232157 h 3140063"/>
                <a:gd name="connsiteX418" fmla="*/ 1063067 w 2584265"/>
                <a:gd name="connsiteY418" fmla="*/ 2130735 h 3140063"/>
                <a:gd name="connsiteX419" fmla="*/ 1447302 w 2584265"/>
                <a:gd name="connsiteY419" fmla="*/ 2145759 h 3140063"/>
                <a:gd name="connsiteX420" fmla="*/ 1579148 w 2584265"/>
                <a:gd name="connsiteY420" fmla="*/ 2066877 h 3140063"/>
                <a:gd name="connsiteX421" fmla="*/ 1628119 w 2584265"/>
                <a:gd name="connsiteY421" fmla="*/ 2314799 h 3140063"/>
                <a:gd name="connsiteX422" fmla="*/ 1409632 w 2584265"/>
                <a:gd name="connsiteY422" fmla="*/ 2438757 h 3140063"/>
                <a:gd name="connsiteX423" fmla="*/ 1387030 w 2584265"/>
                <a:gd name="connsiteY423" fmla="*/ 2465052 h 3140063"/>
                <a:gd name="connsiteX424" fmla="*/ 1759964 w 2584265"/>
                <a:gd name="connsiteY424" fmla="*/ 2551451 h 3140063"/>
                <a:gd name="connsiteX425" fmla="*/ 1899344 w 2584265"/>
                <a:gd name="connsiteY425" fmla="*/ 2818151 h 3140063"/>
                <a:gd name="connsiteX426" fmla="*/ 1891810 w 2584265"/>
                <a:gd name="connsiteY426" fmla="*/ 2825663 h 3140063"/>
                <a:gd name="connsiteX427" fmla="*/ 1522642 w 2584265"/>
                <a:gd name="connsiteY427" fmla="*/ 2562720 h 3140063"/>
                <a:gd name="connsiteX428" fmla="*/ 1364428 w 2584265"/>
                <a:gd name="connsiteY428" fmla="*/ 2498859 h 3140063"/>
                <a:gd name="connsiteX429" fmla="*/ 1582915 w 2584265"/>
                <a:gd name="connsiteY429" fmla="*/ 2799371 h 3140063"/>
                <a:gd name="connsiteX430" fmla="*/ 1974684 w 2584265"/>
                <a:gd name="connsiteY430" fmla="*/ 2975917 h 3140063"/>
                <a:gd name="connsiteX431" fmla="*/ 1955849 w 2584265"/>
                <a:gd name="connsiteY431" fmla="*/ 2990943 h 3140063"/>
                <a:gd name="connsiteX432" fmla="*/ 1741129 w 2584265"/>
                <a:gd name="connsiteY432" fmla="*/ 2983431 h 3140063"/>
                <a:gd name="connsiteX433" fmla="*/ 1609284 w 2584265"/>
                <a:gd name="connsiteY433" fmla="*/ 2874498 h 3140063"/>
                <a:gd name="connsiteX434" fmla="*/ 1658255 w 2584265"/>
                <a:gd name="connsiteY434" fmla="*/ 3032263 h 3140063"/>
                <a:gd name="connsiteX435" fmla="*/ 2087694 w 2584265"/>
                <a:gd name="connsiteY435" fmla="*/ 3103633 h 3140063"/>
                <a:gd name="connsiteX436" fmla="*/ 2159268 w 2584265"/>
                <a:gd name="connsiteY436" fmla="*/ 3114902 h 3140063"/>
                <a:gd name="connsiteX437" fmla="*/ 2138579 w 2584265"/>
                <a:gd name="connsiteY437" fmla="*/ 3140063 h 3140063"/>
                <a:gd name="connsiteX438" fmla="*/ 2056033 w 2584265"/>
                <a:gd name="connsiteY438" fmla="*/ 3140063 h 3140063"/>
                <a:gd name="connsiteX439" fmla="*/ 2059989 w 2584265"/>
                <a:gd name="connsiteY439" fmla="*/ 3122674 h 3140063"/>
                <a:gd name="connsiteX440" fmla="*/ 1997519 w 2584265"/>
                <a:gd name="connsiteY440" fmla="*/ 3118015 h 3140063"/>
                <a:gd name="connsiteX441" fmla="*/ 1901058 w 2584265"/>
                <a:gd name="connsiteY441" fmla="*/ 3127187 h 3140063"/>
                <a:gd name="connsiteX442" fmla="*/ 1857935 w 2584265"/>
                <a:gd name="connsiteY442" fmla="*/ 3140063 h 3140063"/>
                <a:gd name="connsiteX443" fmla="*/ 1733931 w 2584265"/>
                <a:gd name="connsiteY443" fmla="*/ 3140063 h 3140063"/>
                <a:gd name="connsiteX444" fmla="*/ 1710287 w 2584265"/>
                <a:gd name="connsiteY444" fmla="*/ 3124000 h 3140063"/>
                <a:gd name="connsiteX445" fmla="*/ 1631886 w 2584265"/>
                <a:gd name="connsiteY445" fmla="*/ 3054801 h 3140063"/>
                <a:gd name="connsiteX446" fmla="*/ 1620114 w 2584265"/>
                <a:gd name="connsiteY446" fmla="*/ 3118659 h 3140063"/>
                <a:gd name="connsiteX447" fmla="*/ 1620483 w 2584265"/>
                <a:gd name="connsiteY447" fmla="*/ 3140063 h 3140063"/>
                <a:gd name="connsiteX448" fmla="*/ 1588422 w 2584265"/>
                <a:gd name="connsiteY448" fmla="*/ 3140063 h 3140063"/>
                <a:gd name="connsiteX449" fmla="*/ 1591860 w 2584265"/>
                <a:gd name="connsiteY449" fmla="*/ 3097867 h 3140063"/>
                <a:gd name="connsiteX450" fmla="*/ 1537312 w 2584265"/>
                <a:gd name="connsiteY450" fmla="*/ 2761806 h 3140063"/>
                <a:gd name="connsiteX451" fmla="*/ 1315117 w 2584265"/>
                <a:gd name="connsiteY451" fmla="*/ 2525079 h 3140063"/>
                <a:gd name="connsiteX452" fmla="*/ 1322649 w 2584265"/>
                <a:gd name="connsiteY452" fmla="*/ 2543867 h 3140063"/>
                <a:gd name="connsiteX453" fmla="*/ 1409267 w 2584265"/>
                <a:gd name="connsiteY453" fmla="*/ 2712958 h 3140063"/>
                <a:gd name="connsiteX454" fmla="*/ 1333947 w 2584265"/>
                <a:gd name="connsiteY454" fmla="*/ 2855742 h 3140063"/>
                <a:gd name="connsiteX455" fmla="*/ 1194604 w 2584265"/>
                <a:gd name="connsiteY455" fmla="*/ 2844471 h 3140063"/>
                <a:gd name="connsiteX456" fmla="*/ 1104220 w 2584265"/>
                <a:gd name="connsiteY456" fmla="*/ 2821925 h 3140063"/>
                <a:gd name="connsiteX457" fmla="*/ 1179540 w 2584265"/>
                <a:gd name="connsiteY457" fmla="*/ 2765561 h 3140063"/>
                <a:gd name="connsiteX458" fmla="*/ 1296287 w 2584265"/>
                <a:gd name="connsiteY458" fmla="*/ 2577685 h 3140063"/>
                <a:gd name="connsiteX459" fmla="*/ 1243562 w 2584265"/>
                <a:gd name="connsiteY459" fmla="*/ 2464958 h 3140063"/>
                <a:gd name="connsiteX460" fmla="*/ 701256 w 2584265"/>
                <a:gd name="connsiteY460" fmla="*/ 2355988 h 3140063"/>
                <a:gd name="connsiteX461" fmla="*/ 497891 w 2584265"/>
                <a:gd name="connsiteY461" fmla="*/ 2419866 h 3140063"/>
                <a:gd name="connsiteX462" fmla="*/ 693724 w 2584265"/>
                <a:gd name="connsiteY462" fmla="*/ 2498773 h 3140063"/>
                <a:gd name="connsiteX463" fmla="*/ 904621 w 2584265"/>
                <a:gd name="connsiteY463" fmla="*/ 2472473 h 3140063"/>
                <a:gd name="connsiteX464" fmla="*/ 1175774 w 2584265"/>
                <a:gd name="connsiteY464" fmla="*/ 2502529 h 3140063"/>
                <a:gd name="connsiteX465" fmla="*/ 1175774 w 2584265"/>
                <a:gd name="connsiteY465" fmla="*/ 2521317 h 3140063"/>
                <a:gd name="connsiteX466" fmla="*/ 957345 w 2584265"/>
                <a:gd name="connsiteY466" fmla="*/ 2630294 h 3140063"/>
                <a:gd name="connsiteX467" fmla="*/ 727618 w 2584265"/>
                <a:gd name="connsiteY467" fmla="*/ 2536351 h 3140063"/>
                <a:gd name="connsiteX468" fmla="*/ 727618 w 2584265"/>
                <a:gd name="connsiteY468" fmla="*/ 2547628 h 3140063"/>
                <a:gd name="connsiteX469" fmla="*/ 836832 w 2584265"/>
                <a:gd name="connsiteY469" fmla="*/ 2724229 h 3140063"/>
                <a:gd name="connsiteX470" fmla="*/ 757746 w 2584265"/>
                <a:gd name="connsiteY470" fmla="*/ 2930892 h 3140063"/>
                <a:gd name="connsiteX471" fmla="*/ 701256 w 2584265"/>
                <a:gd name="connsiteY471" fmla="*/ 2799382 h 3140063"/>
                <a:gd name="connsiteX472" fmla="*/ 659829 w 2584265"/>
                <a:gd name="connsiteY472" fmla="*/ 2558899 h 3140063"/>
                <a:gd name="connsiteX473" fmla="*/ 433868 w 2584265"/>
                <a:gd name="connsiteY473" fmla="*/ 2438654 h 3140063"/>
                <a:gd name="connsiteX474" fmla="*/ 460231 w 2584265"/>
                <a:gd name="connsiteY474" fmla="*/ 2419866 h 3140063"/>
                <a:gd name="connsiteX475" fmla="*/ 448932 w 2584265"/>
                <a:gd name="connsiteY475" fmla="*/ 2404836 h 3140063"/>
                <a:gd name="connsiteX476" fmla="*/ 497891 w 2584265"/>
                <a:gd name="connsiteY476" fmla="*/ 2378534 h 3140063"/>
                <a:gd name="connsiteX477" fmla="*/ 791640 w 2584265"/>
                <a:gd name="connsiteY477" fmla="*/ 2115500 h 3140063"/>
                <a:gd name="connsiteX478" fmla="*/ 769044 w 2584265"/>
                <a:gd name="connsiteY478" fmla="*/ 1965206 h 3140063"/>
                <a:gd name="connsiteX479" fmla="*/ 595807 w 2584265"/>
                <a:gd name="connsiteY479" fmla="*/ 1901327 h 3140063"/>
                <a:gd name="connsiteX480" fmla="*/ 399974 w 2584265"/>
                <a:gd name="connsiteY480" fmla="*/ 1732235 h 3140063"/>
                <a:gd name="connsiteX481" fmla="*/ 332186 w 2584265"/>
                <a:gd name="connsiteY481" fmla="*/ 1694659 h 3140063"/>
                <a:gd name="connsiteX482" fmla="*/ 531785 w 2584265"/>
                <a:gd name="connsiteY482" fmla="*/ 1657084 h 3140063"/>
                <a:gd name="connsiteX483" fmla="*/ 701256 w 2584265"/>
                <a:gd name="connsiteY483" fmla="*/ 1781085 h 3140063"/>
                <a:gd name="connsiteX484" fmla="*/ 829300 w 2584265"/>
                <a:gd name="connsiteY484" fmla="*/ 2036598 h 3140063"/>
                <a:gd name="connsiteX485" fmla="*/ 919685 w 2584265"/>
                <a:gd name="connsiteY485" fmla="*/ 1777328 h 3140063"/>
                <a:gd name="connsiteX486" fmla="*/ 765278 w 2584265"/>
                <a:gd name="connsiteY486" fmla="*/ 1544357 h 3140063"/>
                <a:gd name="connsiteX487" fmla="*/ 505423 w 2584265"/>
                <a:gd name="connsiteY487" fmla="*/ 1544357 h 3140063"/>
                <a:gd name="connsiteX488" fmla="*/ 399974 w 2584265"/>
                <a:gd name="connsiteY488" fmla="*/ 1544357 h 3140063"/>
                <a:gd name="connsiteX489" fmla="*/ 543083 w 2584265"/>
                <a:gd name="connsiteY489" fmla="*/ 1379025 h 3140063"/>
                <a:gd name="connsiteX490" fmla="*/ 735150 w 2584265"/>
                <a:gd name="connsiteY490" fmla="*/ 1435388 h 3140063"/>
                <a:gd name="connsiteX491" fmla="*/ 908387 w 2584265"/>
                <a:gd name="connsiteY491" fmla="*/ 1649569 h 3140063"/>
                <a:gd name="connsiteX492" fmla="*/ 923451 w 2584265"/>
                <a:gd name="connsiteY492" fmla="*/ 1653329 h 3140063"/>
                <a:gd name="connsiteX493" fmla="*/ 912153 w 2584265"/>
                <a:gd name="connsiteY493" fmla="*/ 1472964 h 3140063"/>
                <a:gd name="connsiteX494" fmla="*/ 753980 w 2584265"/>
                <a:gd name="connsiteY494" fmla="*/ 1318904 h 3140063"/>
                <a:gd name="connsiteX495" fmla="*/ 674894 w 2584265"/>
                <a:gd name="connsiteY495" fmla="*/ 1288843 h 3140063"/>
                <a:gd name="connsiteX496" fmla="*/ 463997 w 2584265"/>
                <a:gd name="connsiteY496" fmla="*/ 1296358 h 3140063"/>
                <a:gd name="connsiteX497" fmla="*/ 294526 w 2584265"/>
                <a:gd name="connsiteY497" fmla="*/ 1345209 h 3140063"/>
                <a:gd name="connsiteX498" fmla="*/ 343484 w 2584265"/>
                <a:gd name="connsiteY498" fmla="*/ 1480479 h 3140063"/>
                <a:gd name="connsiteX499" fmla="*/ 309590 w 2584265"/>
                <a:gd name="connsiteY499" fmla="*/ 1728478 h 3140063"/>
                <a:gd name="connsiteX500" fmla="*/ 264398 w 2584265"/>
                <a:gd name="connsiteY500" fmla="*/ 1751023 h 3140063"/>
                <a:gd name="connsiteX501" fmla="*/ 776 w 2584265"/>
                <a:gd name="connsiteY501" fmla="*/ 1476721 h 3140063"/>
                <a:gd name="connsiteX502" fmla="*/ 776 w 2584265"/>
                <a:gd name="connsiteY502" fmla="*/ 1363995 h 3140063"/>
                <a:gd name="connsiteX503" fmla="*/ 776 w 2584265"/>
                <a:gd name="connsiteY503" fmla="*/ 1337694 h 3140063"/>
                <a:gd name="connsiteX504" fmla="*/ 776 w 2584265"/>
                <a:gd name="connsiteY504" fmla="*/ 1303876 h 3140063"/>
                <a:gd name="connsiteX505" fmla="*/ 53500 w 2584265"/>
                <a:gd name="connsiteY505" fmla="*/ 1326419 h 3140063"/>
                <a:gd name="connsiteX506" fmla="*/ 158949 w 2584265"/>
                <a:gd name="connsiteY506" fmla="*/ 1285087 h 3140063"/>
                <a:gd name="connsiteX507" fmla="*/ 177779 w 2584265"/>
                <a:gd name="connsiteY507" fmla="*/ 1198664 h 3140063"/>
                <a:gd name="connsiteX508" fmla="*/ 121289 w 2584265"/>
                <a:gd name="connsiteY508" fmla="*/ 1119755 h 3140063"/>
                <a:gd name="connsiteX509" fmla="*/ 143885 w 2584265"/>
                <a:gd name="connsiteY509" fmla="*/ 1161089 h 3140063"/>
                <a:gd name="connsiteX510" fmla="*/ 106225 w 2584265"/>
                <a:gd name="connsiteY510" fmla="*/ 1288843 h 3140063"/>
                <a:gd name="connsiteX511" fmla="*/ 776 w 2584265"/>
                <a:gd name="connsiteY511" fmla="*/ 1266299 h 3140063"/>
                <a:gd name="connsiteX512" fmla="*/ 776 w 2584265"/>
                <a:gd name="connsiteY512" fmla="*/ 1240939 h 3140063"/>
                <a:gd name="connsiteX513" fmla="*/ 776 w 2584265"/>
                <a:gd name="connsiteY513" fmla="*/ 1209937 h 3140063"/>
                <a:gd name="connsiteX514" fmla="*/ 42202 w 2584265"/>
                <a:gd name="connsiteY514" fmla="*/ 1262543 h 3140063"/>
                <a:gd name="connsiteX515" fmla="*/ 117523 w 2584265"/>
                <a:gd name="connsiteY515" fmla="*/ 1243755 h 3140063"/>
                <a:gd name="connsiteX516" fmla="*/ 113757 w 2584265"/>
                <a:gd name="connsiteY516" fmla="*/ 1161089 h 3140063"/>
                <a:gd name="connsiteX517" fmla="*/ 49734 w 2584265"/>
                <a:gd name="connsiteY517" fmla="*/ 1127270 h 3140063"/>
                <a:gd name="connsiteX518" fmla="*/ 776 w 2584265"/>
                <a:gd name="connsiteY518" fmla="*/ 1187391 h 3140063"/>
                <a:gd name="connsiteX519" fmla="*/ 776 w 2584265"/>
                <a:gd name="connsiteY519" fmla="*/ 1131030 h 3140063"/>
                <a:gd name="connsiteX520" fmla="*/ 53500 w 2584265"/>
                <a:gd name="connsiteY520" fmla="*/ 1093453 h 3140063"/>
                <a:gd name="connsiteX521" fmla="*/ 776 w 2584265"/>
                <a:gd name="connsiteY521" fmla="*/ 1089696 h 3140063"/>
                <a:gd name="connsiteX522" fmla="*/ 776 w 2584265"/>
                <a:gd name="connsiteY522" fmla="*/ 1059635 h 3140063"/>
                <a:gd name="connsiteX523" fmla="*/ 34670 w 2584265"/>
                <a:gd name="connsiteY523" fmla="*/ 1048364 h 3140063"/>
                <a:gd name="connsiteX524" fmla="*/ 4542 w 2584265"/>
                <a:gd name="connsiteY524" fmla="*/ 928116 h 3140063"/>
                <a:gd name="connsiteX525" fmla="*/ 776 w 2584265"/>
                <a:gd name="connsiteY525" fmla="*/ 913086 h 3140063"/>
                <a:gd name="connsiteX526" fmla="*/ 776 w 2584265"/>
                <a:gd name="connsiteY526" fmla="*/ 856723 h 3140063"/>
                <a:gd name="connsiteX527" fmla="*/ 12074 w 2584265"/>
                <a:gd name="connsiteY527" fmla="*/ 871753 h 3140063"/>
                <a:gd name="connsiteX528" fmla="*/ 64799 w 2584265"/>
                <a:gd name="connsiteY528" fmla="*/ 766541 h 3140063"/>
                <a:gd name="connsiteX529" fmla="*/ 147651 w 2584265"/>
                <a:gd name="connsiteY529" fmla="*/ 661330 h 3140063"/>
                <a:gd name="connsiteX530" fmla="*/ 106225 w 2584265"/>
                <a:gd name="connsiteY530" fmla="*/ 458421 h 3140063"/>
                <a:gd name="connsiteX531" fmla="*/ 245567 w 2584265"/>
                <a:gd name="connsiteY531" fmla="*/ 345695 h 3140063"/>
                <a:gd name="connsiteX532" fmla="*/ 238035 w 2584265"/>
                <a:gd name="connsiteY532" fmla="*/ 341937 h 3140063"/>
                <a:gd name="connsiteX533" fmla="*/ 776 w 2584265"/>
                <a:gd name="connsiteY533" fmla="*/ 236725 h 3140063"/>
                <a:gd name="connsiteX534" fmla="*/ 776 w 2584265"/>
                <a:gd name="connsiteY534" fmla="*/ 217938 h 3140063"/>
                <a:gd name="connsiteX535" fmla="*/ 776 w 2584265"/>
                <a:gd name="connsiteY535" fmla="*/ 0 h 3140063"/>
                <a:gd name="connsiteX536" fmla="*/ 573211 w 2584265"/>
                <a:gd name="connsiteY536" fmla="*/ 311876 h 3140063"/>
                <a:gd name="connsiteX537" fmla="*/ 874493 w 2584265"/>
                <a:gd name="connsiteY537" fmla="*/ 980721 h 3140063"/>
                <a:gd name="connsiteX538" fmla="*/ 1040197 w 2584265"/>
                <a:gd name="connsiteY538" fmla="*/ 1025812 h 3140063"/>
                <a:gd name="connsiteX539" fmla="*/ 1424331 w 2584265"/>
                <a:gd name="connsiteY539" fmla="*/ 1292603 h 3140063"/>
                <a:gd name="connsiteX540" fmla="*/ 1522248 w 2584265"/>
                <a:gd name="connsiteY540" fmla="*/ 1480479 h 3140063"/>
                <a:gd name="connsiteX541" fmla="*/ 1574972 w 2584265"/>
                <a:gd name="connsiteY541" fmla="*/ 1803630 h 3140063"/>
                <a:gd name="connsiteX542" fmla="*/ 1895084 w 2584265"/>
                <a:gd name="connsiteY542" fmla="*/ 1927630 h 3140063"/>
                <a:gd name="connsiteX543" fmla="*/ 2128577 w 2584265"/>
                <a:gd name="connsiteY543" fmla="*/ 2273323 h 3140063"/>
                <a:gd name="connsiteX544" fmla="*/ 2170003 w 2584265"/>
                <a:gd name="connsiteY544" fmla="*/ 2566414 h 3140063"/>
                <a:gd name="connsiteX545" fmla="*/ 2448688 w 2584265"/>
                <a:gd name="connsiteY545" fmla="*/ 3024828 h 3140063"/>
                <a:gd name="connsiteX546" fmla="*/ 2584265 w 2584265"/>
                <a:gd name="connsiteY546" fmla="*/ 3111251 h 3140063"/>
                <a:gd name="connsiteX547" fmla="*/ 2563081 w 2584265"/>
                <a:gd name="connsiteY547" fmla="*/ 3138024 h 3140063"/>
                <a:gd name="connsiteX548" fmla="*/ 2562206 w 2584265"/>
                <a:gd name="connsiteY548" fmla="*/ 3140063 h 3140063"/>
                <a:gd name="connsiteX549" fmla="*/ 2358304 w 2584265"/>
                <a:gd name="connsiteY549" fmla="*/ 3140063 h 3140063"/>
                <a:gd name="connsiteX550" fmla="*/ 2358304 w 2584265"/>
                <a:gd name="connsiteY550" fmla="*/ 3133796 h 3140063"/>
                <a:gd name="connsiteX551" fmla="*/ 2060788 w 2584265"/>
                <a:gd name="connsiteY551" fmla="*/ 2735504 h 3140063"/>
                <a:gd name="connsiteX552" fmla="*/ 1947808 w 2584265"/>
                <a:gd name="connsiteY552" fmla="*/ 2235747 h 3140063"/>
                <a:gd name="connsiteX553" fmla="*/ 1680421 w 2584265"/>
                <a:gd name="connsiteY553" fmla="*/ 2006542 h 3140063"/>
                <a:gd name="connsiteX554" fmla="*/ 1428097 w 2584265"/>
                <a:gd name="connsiteY554" fmla="*/ 1972721 h 3140063"/>
                <a:gd name="connsiteX555" fmla="*/ 1420565 w 2584265"/>
                <a:gd name="connsiteY555" fmla="*/ 1901327 h 3140063"/>
                <a:gd name="connsiteX556" fmla="*/ 1333947 w 2584265"/>
                <a:gd name="connsiteY556" fmla="*/ 1461691 h 3140063"/>
                <a:gd name="connsiteX557" fmla="*/ 753980 w 2584265"/>
                <a:gd name="connsiteY557" fmla="*/ 1134785 h 3140063"/>
                <a:gd name="connsiteX558" fmla="*/ 723852 w 2584265"/>
                <a:gd name="connsiteY558" fmla="*/ 1097211 h 3140063"/>
                <a:gd name="connsiteX559" fmla="*/ 663595 w 2584265"/>
                <a:gd name="connsiteY559" fmla="*/ 822905 h 3140063"/>
                <a:gd name="connsiteX560" fmla="*/ 422570 w 2584265"/>
                <a:gd name="connsiteY560" fmla="*/ 402058 h 3140063"/>
                <a:gd name="connsiteX561" fmla="*/ 4542 w 2584265"/>
                <a:gd name="connsiteY561" fmla="*/ 172847 h 3140063"/>
                <a:gd name="connsiteX562" fmla="*/ 776 w 2584265"/>
                <a:gd name="connsiteY562" fmla="*/ 165332 h 3140063"/>
                <a:gd name="connsiteX563" fmla="*/ 776 w 2584265"/>
                <a:gd name="connsiteY563" fmla="*/ 71393 h 3140063"/>
                <a:gd name="connsiteX564" fmla="*/ 256865 w 2584265"/>
                <a:gd name="connsiteY564" fmla="*/ 154059 h 3140063"/>
                <a:gd name="connsiteX565" fmla="*/ 678660 w 2584265"/>
                <a:gd name="connsiteY565" fmla="*/ 544845 h 3140063"/>
                <a:gd name="connsiteX566" fmla="*/ 810470 w 2584265"/>
                <a:gd name="connsiteY566" fmla="*/ 913086 h 3140063"/>
                <a:gd name="connsiteX567" fmla="*/ 833066 w 2584265"/>
                <a:gd name="connsiteY567" fmla="*/ 1048364 h 3140063"/>
                <a:gd name="connsiteX568" fmla="*/ 1153178 w 2584265"/>
                <a:gd name="connsiteY568" fmla="*/ 1146059 h 3140063"/>
                <a:gd name="connsiteX569" fmla="*/ 1526014 w 2584265"/>
                <a:gd name="connsiteY569" fmla="*/ 1871266 h 3140063"/>
                <a:gd name="connsiteX570" fmla="*/ 1541078 w 2584265"/>
                <a:gd name="connsiteY570" fmla="*/ 1878780 h 3140063"/>
                <a:gd name="connsiteX571" fmla="*/ 1872487 w 2584265"/>
                <a:gd name="connsiteY571" fmla="*/ 1991508 h 3140063"/>
                <a:gd name="connsiteX572" fmla="*/ 2185067 w 2584265"/>
                <a:gd name="connsiteY572" fmla="*/ 2795622 h 3140063"/>
                <a:gd name="connsiteX573" fmla="*/ 2550371 w 2584265"/>
                <a:gd name="connsiteY573" fmla="*/ 3118766 h 3140063"/>
                <a:gd name="connsiteX574" fmla="*/ 2550371 w 2584265"/>
                <a:gd name="connsiteY574" fmla="*/ 3107494 h 3140063"/>
                <a:gd name="connsiteX575" fmla="*/ 2437390 w 2584265"/>
                <a:gd name="connsiteY575" fmla="*/ 3036102 h 3140063"/>
                <a:gd name="connsiteX576" fmla="*/ 2158705 w 2584265"/>
                <a:gd name="connsiteY576" fmla="*/ 2585199 h 3140063"/>
                <a:gd name="connsiteX577" fmla="*/ 2121045 w 2584265"/>
                <a:gd name="connsiteY577" fmla="*/ 2389806 h 3140063"/>
                <a:gd name="connsiteX578" fmla="*/ 2064554 w 2584265"/>
                <a:gd name="connsiteY578" fmla="*/ 2123019 h 3140063"/>
                <a:gd name="connsiteX579" fmla="*/ 1680421 w 2584265"/>
                <a:gd name="connsiteY579" fmla="*/ 1852477 h 3140063"/>
                <a:gd name="connsiteX580" fmla="*/ 1548610 w 2584265"/>
                <a:gd name="connsiteY580" fmla="*/ 1803630 h 3140063"/>
                <a:gd name="connsiteX581" fmla="*/ 1477055 w 2584265"/>
                <a:gd name="connsiteY581" fmla="*/ 1427873 h 3140063"/>
                <a:gd name="connsiteX582" fmla="*/ 900855 w 2584265"/>
                <a:gd name="connsiteY582" fmla="*/ 1010783 h 3140063"/>
                <a:gd name="connsiteX583" fmla="*/ 855662 w 2584265"/>
                <a:gd name="connsiteY583" fmla="*/ 1014539 h 3140063"/>
                <a:gd name="connsiteX584" fmla="*/ 648531 w 2584265"/>
                <a:gd name="connsiteY584" fmla="*/ 420846 h 3140063"/>
                <a:gd name="connsiteX585" fmla="*/ 776 w 2584265"/>
                <a:gd name="connsiteY585" fmla="*/ 22544 h 3140063"/>
                <a:gd name="connsiteX586" fmla="*/ 776 w 2584265"/>
                <a:gd name="connsiteY586" fmla="*/ 0 h 3140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</a:cxnLst>
              <a:rect l="l" t="t" r="r" b="b"/>
              <a:pathLst>
                <a:path w="2584265" h="3140063">
                  <a:moveTo>
                    <a:pt x="124389" y="3058410"/>
                  </a:moveTo>
                  <a:cubicBezTo>
                    <a:pt x="91919" y="3063182"/>
                    <a:pt x="65802" y="3082268"/>
                    <a:pt x="46037" y="3107718"/>
                  </a:cubicBezTo>
                  <a:cubicBezTo>
                    <a:pt x="46037" y="3107718"/>
                    <a:pt x="46037" y="3107718"/>
                    <a:pt x="57331" y="3111488"/>
                  </a:cubicBezTo>
                  <a:cubicBezTo>
                    <a:pt x="57331" y="3111488"/>
                    <a:pt x="57331" y="3111488"/>
                    <a:pt x="177800" y="3070015"/>
                  </a:cubicBezTo>
                  <a:cubicBezTo>
                    <a:pt x="177800" y="3062474"/>
                    <a:pt x="166506" y="3062474"/>
                    <a:pt x="158977" y="3058704"/>
                  </a:cubicBezTo>
                  <a:cubicBezTo>
                    <a:pt x="146742" y="3056819"/>
                    <a:pt x="135213" y="3056819"/>
                    <a:pt x="124389" y="3058410"/>
                  </a:cubicBezTo>
                  <a:close/>
                  <a:moveTo>
                    <a:pt x="1417776" y="2948186"/>
                  </a:moveTo>
                  <a:cubicBezTo>
                    <a:pt x="1392750" y="2949762"/>
                    <a:pt x="1368781" y="2970784"/>
                    <a:pt x="1349041" y="2987601"/>
                  </a:cubicBezTo>
                  <a:cubicBezTo>
                    <a:pt x="1326482" y="3021235"/>
                    <a:pt x="1300163" y="3054870"/>
                    <a:pt x="1307683" y="3099717"/>
                  </a:cubicBezTo>
                  <a:cubicBezTo>
                    <a:pt x="1311443" y="3107192"/>
                    <a:pt x="1326482" y="3114666"/>
                    <a:pt x="1334002" y="3103454"/>
                  </a:cubicBezTo>
                  <a:cubicBezTo>
                    <a:pt x="1371601" y="3054870"/>
                    <a:pt x="1409199" y="3002551"/>
                    <a:pt x="1443038" y="2953967"/>
                  </a:cubicBezTo>
                  <a:cubicBezTo>
                    <a:pt x="1434578" y="2949297"/>
                    <a:pt x="1426119" y="2947660"/>
                    <a:pt x="1417776" y="2948186"/>
                  </a:cubicBezTo>
                  <a:close/>
                  <a:moveTo>
                    <a:pt x="1706785" y="2908851"/>
                  </a:moveTo>
                  <a:cubicBezTo>
                    <a:pt x="1695450" y="2931234"/>
                    <a:pt x="1725676" y="2938694"/>
                    <a:pt x="1733233" y="2949887"/>
                  </a:cubicBezTo>
                  <a:cubicBezTo>
                    <a:pt x="1786128" y="2979731"/>
                    <a:pt x="1842802" y="2946155"/>
                    <a:pt x="1884363" y="2931234"/>
                  </a:cubicBezTo>
                  <a:cubicBezTo>
                    <a:pt x="1823911" y="2905118"/>
                    <a:pt x="1771015" y="2908851"/>
                    <a:pt x="1706785" y="2908851"/>
                  </a:cubicBezTo>
                  <a:close/>
                  <a:moveTo>
                    <a:pt x="1179952" y="2902065"/>
                  </a:moveTo>
                  <a:cubicBezTo>
                    <a:pt x="1207314" y="2900597"/>
                    <a:pt x="1235089" y="2902710"/>
                    <a:pt x="1262392" y="2908346"/>
                  </a:cubicBezTo>
                  <a:cubicBezTo>
                    <a:pt x="1277456" y="2960952"/>
                    <a:pt x="1243562" y="3021072"/>
                    <a:pt x="1258626" y="3077436"/>
                  </a:cubicBezTo>
                  <a:cubicBezTo>
                    <a:pt x="1262392" y="3091057"/>
                    <a:pt x="1264746" y="3104678"/>
                    <a:pt x="1265805" y="3118203"/>
                  </a:cubicBezTo>
                  <a:lnTo>
                    <a:pt x="1265485" y="3140063"/>
                  </a:lnTo>
                  <a:lnTo>
                    <a:pt x="1231593" y="3140063"/>
                  </a:lnTo>
                  <a:lnTo>
                    <a:pt x="1233231" y="3124284"/>
                  </a:lnTo>
                  <a:cubicBezTo>
                    <a:pt x="1232759" y="3075391"/>
                    <a:pt x="1224272" y="3024618"/>
                    <a:pt x="1224272" y="2979486"/>
                  </a:cubicBezTo>
                  <a:cubicBezTo>
                    <a:pt x="1220501" y="2974783"/>
                    <a:pt x="1217672" y="2973374"/>
                    <a:pt x="1215197" y="2973843"/>
                  </a:cubicBezTo>
                  <a:cubicBezTo>
                    <a:pt x="1207771" y="2975255"/>
                    <a:pt x="1203528" y="2993589"/>
                    <a:pt x="1186554" y="2990768"/>
                  </a:cubicBezTo>
                  <a:cubicBezTo>
                    <a:pt x="1154494" y="3026497"/>
                    <a:pt x="1116776" y="3062227"/>
                    <a:pt x="1083301" y="3100307"/>
                  </a:cubicBezTo>
                  <a:lnTo>
                    <a:pt x="1052538" y="3140063"/>
                  </a:lnTo>
                  <a:lnTo>
                    <a:pt x="1023435" y="3140063"/>
                  </a:lnTo>
                  <a:lnTo>
                    <a:pt x="1048475" y="3100998"/>
                  </a:lnTo>
                  <a:cubicBezTo>
                    <a:pt x="1088509" y="3048744"/>
                    <a:pt x="1137492" y="3001668"/>
                    <a:pt x="1190243" y="2960241"/>
                  </a:cubicBezTo>
                  <a:cubicBezTo>
                    <a:pt x="1194010" y="2952709"/>
                    <a:pt x="1212850" y="2937646"/>
                    <a:pt x="1194010" y="2922581"/>
                  </a:cubicBezTo>
                  <a:cubicBezTo>
                    <a:pt x="1156331" y="2941410"/>
                    <a:pt x="1118652" y="2933878"/>
                    <a:pt x="1084741" y="2948943"/>
                  </a:cubicBezTo>
                  <a:cubicBezTo>
                    <a:pt x="1031990" y="2979072"/>
                    <a:pt x="985833" y="3022382"/>
                    <a:pt x="954276" y="3074165"/>
                  </a:cubicBezTo>
                  <a:lnTo>
                    <a:pt x="926332" y="3140063"/>
                  </a:lnTo>
                  <a:lnTo>
                    <a:pt x="885742" y="3140063"/>
                  </a:lnTo>
                  <a:lnTo>
                    <a:pt x="885825" y="3137167"/>
                  </a:lnTo>
                  <a:cubicBezTo>
                    <a:pt x="885825" y="3137167"/>
                    <a:pt x="885825" y="3137167"/>
                    <a:pt x="814245" y="3013074"/>
                  </a:cubicBezTo>
                  <a:cubicBezTo>
                    <a:pt x="776572" y="2984871"/>
                    <a:pt x="734189" y="2967009"/>
                    <a:pt x="689452" y="2959958"/>
                  </a:cubicBezTo>
                  <a:cubicBezTo>
                    <a:pt x="644715" y="2952909"/>
                    <a:pt x="597623" y="2956668"/>
                    <a:pt x="550531" y="2971710"/>
                  </a:cubicBezTo>
                  <a:cubicBezTo>
                    <a:pt x="569368" y="3020595"/>
                    <a:pt x="598565" y="3072300"/>
                    <a:pt x="616460" y="3125416"/>
                  </a:cubicBezTo>
                  <a:lnTo>
                    <a:pt x="620466" y="3140063"/>
                  </a:lnTo>
                  <a:lnTo>
                    <a:pt x="554594" y="3140063"/>
                  </a:lnTo>
                  <a:lnTo>
                    <a:pt x="568743" y="3122005"/>
                  </a:lnTo>
                  <a:cubicBezTo>
                    <a:pt x="576263" y="3095613"/>
                    <a:pt x="568743" y="3054141"/>
                    <a:pt x="538664" y="3035289"/>
                  </a:cubicBezTo>
                  <a:cubicBezTo>
                    <a:pt x="513285" y="3057911"/>
                    <a:pt x="511170" y="3095378"/>
                    <a:pt x="521216" y="3127013"/>
                  </a:cubicBezTo>
                  <a:lnTo>
                    <a:pt x="527392" y="3140063"/>
                  </a:lnTo>
                  <a:lnTo>
                    <a:pt x="494333" y="3140063"/>
                  </a:lnTo>
                  <a:lnTo>
                    <a:pt x="490536" y="3110665"/>
                  </a:lnTo>
                  <a:cubicBezTo>
                    <a:pt x="491065" y="3053245"/>
                    <a:pt x="510131" y="2994770"/>
                    <a:pt x="501657" y="2938407"/>
                  </a:cubicBezTo>
                  <a:cubicBezTo>
                    <a:pt x="520487" y="2915860"/>
                    <a:pt x="535551" y="2934650"/>
                    <a:pt x="550615" y="2934650"/>
                  </a:cubicBezTo>
                  <a:cubicBezTo>
                    <a:pt x="663595" y="2923375"/>
                    <a:pt x="761512" y="2934650"/>
                    <a:pt x="848130" y="3009799"/>
                  </a:cubicBezTo>
                  <a:cubicBezTo>
                    <a:pt x="863194" y="3036102"/>
                    <a:pt x="878259" y="3077436"/>
                    <a:pt x="912153" y="3092463"/>
                  </a:cubicBezTo>
                  <a:cubicBezTo>
                    <a:pt x="930983" y="3066163"/>
                    <a:pt x="942281" y="3036102"/>
                    <a:pt x="968643" y="3013557"/>
                  </a:cubicBezTo>
                  <a:cubicBezTo>
                    <a:pt x="1019484" y="2943105"/>
                    <a:pt x="1097865" y="2906469"/>
                    <a:pt x="1179952" y="2902065"/>
                  </a:cubicBezTo>
                  <a:close/>
                  <a:moveTo>
                    <a:pt x="1465757" y="2893317"/>
                  </a:moveTo>
                  <a:cubicBezTo>
                    <a:pt x="1499652" y="2893317"/>
                    <a:pt x="1473289" y="2919621"/>
                    <a:pt x="1480822" y="2938407"/>
                  </a:cubicBezTo>
                  <a:cubicBezTo>
                    <a:pt x="1506243" y="3006042"/>
                    <a:pt x="1493532" y="3071563"/>
                    <a:pt x="1463345" y="3130216"/>
                  </a:cubicBezTo>
                  <a:lnTo>
                    <a:pt x="1457167" y="3140063"/>
                  </a:lnTo>
                  <a:lnTo>
                    <a:pt x="1427166" y="3140063"/>
                  </a:lnTo>
                  <a:lnTo>
                    <a:pt x="1439358" y="3111930"/>
                  </a:lnTo>
                  <a:cubicBezTo>
                    <a:pt x="1458069" y="3075272"/>
                    <a:pt x="1479957" y="3038614"/>
                    <a:pt x="1457362" y="3001955"/>
                  </a:cubicBezTo>
                  <a:cubicBezTo>
                    <a:pt x="1423471" y="3030154"/>
                    <a:pt x="1393346" y="3062112"/>
                    <a:pt x="1370281" y="3097361"/>
                  </a:cubicBezTo>
                  <a:lnTo>
                    <a:pt x="1347965" y="3140063"/>
                  </a:lnTo>
                  <a:lnTo>
                    <a:pt x="1290125" y="3140063"/>
                  </a:lnTo>
                  <a:lnTo>
                    <a:pt x="1288755" y="3137554"/>
                  </a:lnTo>
                  <a:cubicBezTo>
                    <a:pt x="1258626" y="3088707"/>
                    <a:pt x="1284989" y="3028587"/>
                    <a:pt x="1311351" y="2987255"/>
                  </a:cubicBezTo>
                  <a:cubicBezTo>
                    <a:pt x="1345245" y="2934650"/>
                    <a:pt x="1409267" y="2915860"/>
                    <a:pt x="1465757" y="2893317"/>
                  </a:cubicBezTo>
                  <a:close/>
                  <a:moveTo>
                    <a:pt x="772659" y="2644774"/>
                  </a:moveTo>
                  <a:cubicBezTo>
                    <a:pt x="765175" y="2663664"/>
                    <a:pt x="768917" y="2686332"/>
                    <a:pt x="776401" y="2709001"/>
                  </a:cubicBezTo>
                  <a:cubicBezTo>
                    <a:pt x="776401" y="2750562"/>
                    <a:pt x="768917" y="2795900"/>
                    <a:pt x="791369" y="2833685"/>
                  </a:cubicBezTo>
                  <a:cubicBezTo>
                    <a:pt x="791369" y="2833685"/>
                    <a:pt x="791369" y="2833685"/>
                    <a:pt x="795111" y="2826126"/>
                  </a:cubicBezTo>
                  <a:cubicBezTo>
                    <a:pt x="817563" y="2773230"/>
                    <a:pt x="810079" y="2697668"/>
                    <a:pt x="772659" y="2644774"/>
                  </a:cubicBezTo>
                  <a:close/>
                  <a:moveTo>
                    <a:pt x="1341239" y="2633659"/>
                  </a:moveTo>
                  <a:cubicBezTo>
                    <a:pt x="1341239" y="2712455"/>
                    <a:pt x="1295996" y="2779997"/>
                    <a:pt x="1231900" y="2825023"/>
                  </a:cubicBezTo>
                  <a:cubicBezTo>
                    <a:pt x="1265833" y="2840032"/>
                    <a:pt x="1303536" y="2836279"/>
                    <a:pt x="1333699" y="2825023"/>
                  </a:cubicBezTo>
                  <a:cubicBezTo>
                    <a:pt x="1367632" y="2806262"/>
                    <a:pt x="1382713" y="2764989"/>
                    <a:pt x="1378943" y="2727466"/>
                  </a:cubicBezTo>
                  <a:cubicBezTo>
                    <a:pt x="1378943" y="2693696"/>
                    <a:pt x="1375172" y="2648668"/>
                    <a:pt x="1341239" y="2633659"/>
                  </a:cubicBezTo>
                  <a:close/>
                  <a:moveTo>
                    <a:pt x="1302975" y="2627310"/>
                  </a:moveTo>
                  <a:cubicBezTo>
                    <a:pt x="1227682" y="2642258"/>
                    <a:pt x="1212623" y="2728214"/>
                    <a:pt x="1193800" y="2791747"/>
                  </a:cubicBezTo>
                  <a:cubicBezTo>
                    <a:pt x="1227682" y="2806696"/>
                    <a:pt x="1257799" y="2761849"/>
                    <a:pt x="1284152" y="2746900"/>
                  </a:cubicBezTo>
                  <a:cubicBezTo>
                    <a:pt x="1306740" y="2717003"/>
                    <a:pt x="1325563" y="2668419"/>
                    <a:pt x="1302975" y="2627310"/>
                  </a:cubicBezTo>
                  <a:close/>
                  <a:moveTo>
                    <a:pt x="425450" y="2608251"/>
                  </a:moveTo>
                  <a:cubicBezTo>
                    <a:pt x="376436" y="2645813"/>
                    <a:pt x="334962" y="2713427"/>
                    <a:pt x="301029" y="2773530"/>
                  </a:cubicBezTo>
                  <a:cubicBezTo>
                    <a:pt x="297259" y="2803580"/>
                    <a:pt x="274637" y="2856168"/>
                    <a:pt x="304800" y="2874950"/>
                  </a:cubicBezTo>
                  <a:cubicBezTo>
                    <a:pt x="383976" y="2844899"/>
                    <a:pt x="417909" y="2758503"/>
                    <a:pt x="432990" y="2683378"/>
                  </a:cubicBezTo>
                  <a:cubicBezTo>
                    <a:pt x="436761" y="2660839"/>
                    <a:pt x="455612" y="2623276"/>
                    <a:pt x="425450" y="2608251"/>
                  </a:cubicBezTo>
                  <a:close/>
                  <a:moveTo>
                    <a:pt x="388356" y="2592375"/>
                  </a:moveTo>
                  <a:cubicBezTo>
                    <a:pt x="369571" y="2596146"/>
                    <a:pt x="350785" y="2599915"/>
                    <a:pt x="335757" y="2622537"/>
                  </a:cubicBezTo>
                  <a:cubicBezTo>
                    <a:pt x="305700" y="2637619"/>
                    <a:pt x="279400" y="2675323"/>
                    <a:pt x="290671" y="2713025"/>
                  </a:cubicBezTo>
                  <a:cubicBezTo>
                    <a:pt x="335757" y="2686633"/>
                    <a:pt x="358299" y="2637619"/>
                    <a:pt x="392113" y="2596146"/>
                  </a:cubicBezTo>
                  <a:cubicBezTo>
                    <a:pt x="392113" y="2596146"/>
                    <a:pt x="392113" y="2596146"/>
                    <a:pt x="388356" y="2592375"/>
                  </a:cubicBezTo>
                  <a:close/>
                  <a:moveTo>
                    <a:pt x="693160" y="2584447"/>
                  </a:moveTo>
                  <a:cubicBezTo>
                    <a:pt x="689335" y="2629772"/>
                    <a:pt x="677862" y="2682652"/>
                    <a:pt x="689335" y="2735533"/>
                  </a:cubicBezTo>
                  <a:cubicBezTo>
                    <a:pt x="712282" y="2754418"/>
                    <a:pt x="712282" y="2803519"/>
                    <a:pt x="750527" y="2795966"/>
                  </a:cubicBezTo>
                  <a:cubicBezTo>
                    <a:pt x="762000" y="2746863"/>
                    <a:pt x="750527" y="2701537"/>
                    <a:pt x="735229" y="2656212"/>
                  </a:cubicBezTo>
                  <a:cubicBezTo>
                    <a:pt x="727580" y="2629772"/>
                    <a:pt x="723756" y="2588224"/>
                    <a:pt x="693160" y="2584447"/>
                  </a:cubicBezTo>
                  <a:close/>
                  <a:moveTo>
                    <a:pt x="443696" y="2551853"/>
                  </a:moveTo>
                  <a:cubicBezTo>
                    <a:pt x="453640" y="2551383"/>
                    <a:pt x="463055" y="2552323"/>
                    <a:pt x="471529" y="2555141"/>
                  </a:cubicBezTo>
                  <a:cubicBezTo>
                    <a:pt x="475295" y="2637811"/>
                    <a:pt x="452698" y="2701684"/>
                    <a:pt x="433868" y="2776834"/>
                  </a:cubicBezTo>
                  <a:cubicBezTo>
                    <a:pt x="422570" y="2844471"/>
                    <a:pt x="351016" y="2874531"/>
                    <a:pt x="298292" y="2912105"/>
                  </a:cubicBezTo>
                  <a:cubicBezTo>
                    <a:pt x="298292" y="2912105"/>
                    <a:pt x="298292" y="2912105"/>
                    <a:pt x="294526" y="2930892"/>
                  </a:cubicBezTo>
                  <a:cubicBezTo>
                    <a:pt x="308649" y="3012617"/>
                    <a:pt x="360902" y="3079547"/>
                    <a:pt x="427455" y="3126928"/>
                  </a:cubicBezTo>
                  <a:lnTo>
                    <a:pt x="450194" y="3140063"/>
                  </a:lnTo>
                  <a:lnTo>
                    <a:pt x="404045" y="3140063"/>
                  </a:lnTo>
                  <a:lnTo>
                    <a:pt x="381144" y="3122524"/>
                  </a:lnTo>
                  <a:cubicBezTo>
                    <a:pt x="381144" y="3122524"/>
                    <a:pt x="381144" y="3122524"/>
                    <a:pt x="324654" y="3115009"/>
                  </a:cubicBezTo>
                  <a:cubicBezTo>
                    <a:pt x="292643" y="3094342"/>
                    <a:pt x="270047" y="3102797"/>
                    <a:pt x="249804" y="3119706"/>
                  </a:cubicBezTo>
                  <a:lnTo>
                    <a:pt x="229196" y="3140063"/>
                  </a:lnTo>
                  <a:lnTo>
                    <a:pt x="177398" y="3140063"/>
                  </a:lnTo>
                  <a:lnTo>
                    <a:pt x="200025" y="3114785"/>
                  </a:lnTo>
                  <a:cubicBezTo>
                    <a:pt x="197213" y="3109199"/>
                    <a:pt x="191589" y="3106172"/>
                    <a:pt x="184384" y="3104892"/>
                  </a:cubicBezTo>
                  <a:cubicBezTo>
                    <a:pt x="162767" y="3101051"/>
                    <a:pt x="126916" y="3112923"/>
                    <a:pt x="110044" y="3118510"/>
                  </a:cubicBezTo>
                  <a:cubicBezTo>
                    <a:pt x="110044" y="3118510"/>
                    <a:pt x="110044" y="3118510"/>
                    <a:pt x="78410" y="3138937"/>
                  </a:cubicBezTo>
                  <a:lnTo>
                    <a:pt x="76666" y="3140063"/>
                  </a:lnTo>
                  <a:lnTo>
                    <a:pt x="7421" y="3140063"/>
                  </a:lnTo>
                  <a:lnTo>
                    <a:pt x="21960" y="3096222"/>
                  </a:lnTo>
                  <a:cubicBezTo>
                    <a:pt x="31846" y="3075556"/>
                    <a:pt x="45969" y="3056769"/>
                    <a:pt x="68565" y="3043616"/>
                  </a:cubicBezTo>
                  <a:cubicBezTo>
                    <a:pt x="113757" y="3021072"/>
                    <a:pt x="158949" y="3039858"/>
                    <a:pt x="207907" y="3039858"/>
                  </a:cubicBezTo>
                  <a:cubicBezTo>
                    <a:pt x="245567" y="3058648"/>
                    <a:pt x="279462" y="3092463"/>
                    <a:pt x="324654" y="3081192"/>
                  </a:cubicBezTo>
                  <a:cubicBezTo>
                    <a:pt x="302058" y="3021072"/>
                    <a:pt x="268164" y="2960952"/>
                    <a:pt x="260632" y="2893317"/>
                  </a:cubicBezTo>
                  <a:cubicBezTo>
                    <a:pt x="275696" y="2833196"/>
                    <a:pt x="256865" y="2776834"/>
                    <a:pt x="253099" y="2716715"/>
                  </a:cubicBezTo>
                  <a:cubicBezTo>
                    <a:pt x="253099" y="2649080"/>
                    <a:pt x="302058" y="2603990"/>
                    <a:pt x="351016" y="2581441"/>
                  </a:cubicBezTo>
                  <a:cubicBezTo>
                    <a:pt x="379261" y="2567352"/>
                    <a:pt x="413861" y="2553261"/>
                    <a:pt x="443696" y="2551853"/>
                  </a:cubicBezTo>
                  <a:close/>
                  <a:moveTo>
                    <a:pt x="1080957" y="2525708"/>
                  </a:moveTo>
                  <a:cubicBezTo>
                    <a:pt x="1009754" y="2555344"/>
                    <a:pt x="931056" y="2544230"/>
                    <a:pt x="863600" y="2555344"/>
                  </a:cubicBezTo>
                  <a:cubicBezTo>
                    <a:pt x="871095" y="2603497"/>
                    <a:pt x="919813" y="2603497"/>
                    <a:pt x="961036" y="2603497"/>
                  </a:cubicBezTo>
                  <a:cubicBezTo>
                    <a:pt x="1009754" y="2596089"/>
                    <a:pt x="1062220" y="2584975"/>
                    <a:pt x="1092200" y="2536823"/>
                  </a:cubicBezTo>
                  <a:cubicBezTo>
                    <a:pt x="1092200" y="2536823"/>
                    <a:pt x="1092200" y="2536823"/>
                    <a:pt x="1080957" y="2525708"/>
                  </a:cubicBezTo>
                  <a:close/>
                  <a:moveTo>
                    <a:pt x="1543473" y="2512725"/>
                  </a:moveTo>
                  <a:cubicBezTo>
                    <a:pt x="1535001" y="2511313"/>
                    <a:pt x="1527471" y="2513198"/>
                    <a:pt x="1525588" y="2524502"/>
                  </a:cubicBezTo>
                  <a:cubicBezTo>
                    <a:pt x="1567006" y="2656361"/>
                    <a:pt x="1706319" y="2720405"/>
                    <a:pt x="1819276" y="2754310"/>
                  </a:cubicBezTo>
                  <a:cubicBezTo>
                    <a:pt x="1777859" y="2648826"/>
                    <a:pt x="1676197" y="2550874"/>
                    <a:pt x="1567006" y="2520733"/>
                  </a:cubicBezTo>
                  <a:cubicBezTo>
                    <a:pt x="1561358" y="2518850"/>
                    <a:pt x="1551945" y="2514138"/>
                    <a:pt x="1543473" y="2512725"/>
                  </a:cubicBezTo>
                  <a:close/>
                  <a:moveTo>
                    <a:pt x="1631950" y="2509456"/>
                  </a:moveTo>
                  <a:cubicBezTo>
                    <a:pt x="1631950" y="2509456"/>
                    <a:pt x="1631950" y="2509456"/>
                    <a:pt x="1695899" y="2558597"/>
                  </a:cubicBezTo>
                  <a:cubicBezTo>
                    <a:pt x="1733516" y="2588832"/>
                    <a:pt x="1771133" y="2634190"/>
                    <a:pt x="1804988" y="2660648"/>
                  </a:cubicBezTo>
                  <a:cubicBezTo>
                    <a:pt x="1804988" y="2660648"/>
                    <a:pt x="1804988" y="2660648"/>
                    <a:pt x="1767371" y="2588832"/>
                  </a:cubicBezTo>
                  <a:cubicBezTo>
                    <a:pt x="1725992" y="2551038"/>
                    <a:pt x="1684614" y="2501898"/>
                    <a:pt x="1631950" y="2509456"/>
                  </a:cubicBezTo>
                  <a:close/>
                  <a:moveTo>
                    <a:pt x="991272" y="2476494"/>
                  </a:moveTo>
                  <a:cubicBezTo>
                    <a:pt x="938701" y="2480199"/>
                    <a:pt x="882375" y="2487608"/>
                    <a:pt x="863600" y="2524650"/>
                  </a:cubicBezTo>
                  <a:cubicBezTo>
                    <a:pt x="927436" y="2543172"/>
                    <a:pt x="998782" y="2520944"/>
                    <a:pt x="1058863" y="2502421"/>
                  </a:cubicBezTo>
                  <a:cubicBezTo>
                    <a:pt x="1036333" y="2487608"/>
                    <a:pt x="1017557" y="2480199"/>
                    <a:pt x="991272" y="2476494"/>
                  </a:cubicBezTo>
                  <a:close/>
                  <a:moveTo>
                    <a:pt x="422275" y="2453408"/>
                  </a:moveTo>
                  <a:cubicBezTo>
                    <a:pt x="339328" y="2520995"/>
                    <a:pt x="279003" y="2611112"/>
                    <a:pt x="207367" y="2689964"/>
                  </a:cubicBezTo>
                  <a:cubicBezTo>
                    <a:pt x="120650" y="2810120"/>
                    <a:pt x="49014" y="2934031"/>
                    <a:pt x="0" y="3065451"/>
                  </a:cubicBezTo>
                  <a:cubicBezTo>
                    <a:pt x="0" y="3065451"/>
                    <a:pt x="0" y="3065451"/>
                    <a:pt x="0" y="2888973"/>
                  </a:cubicBezTo>
                  <a:cubicBezTo>
                    <a:pt x="7541" y="2900237"/>
                    <a:pt x="15081" y="2919011"/>
                    <a:pt x="22622" y="2930276"/>
                  </a:cubicBezTo>
                  <a:cubicBezTo>
                    <a:pt x="116880" y="2813875"/>
                    <a:pt x="162124" y="2682455"/>
                    <a:pt x="271463" y="2577318"/>
                  </a:cubicBezTo>
                  <a:cubicBezTo>
                    <a:pt x="271463" y="2577318"/>
                    <a:pt x="271463" y="2577318"/>
                    <a:pt x="279003" y="2464672"/>
                  </a:cubicBezTo>
                  <a:cubicBezTo>
                    <a:pt x="312936" y="2453408"/>
                    <a:pt x="282774" y="2520995"/>
                    <a:pt x="305395" y="2524750"/>
                  </a:cubicBezTo>
                  <a:cubicBezTo>
                    <a:pt x="346869" y="2502221"/>
                    <a:pt x="369491" y="2438388"/>
                    <a:pt x="422275" y="2453408"/>
                  </a:cubicBezTo>
                  <a:close/>
                  <a:moveTo>
                    <a:pt x="113348" y="2419338"/>
                  </a:moveTo>
                  <a:cubicBezTo>
                    <a:pt x="132239" y="2419338"/>
                    <a:pt x="154909" y="2453272"/>
                    <a:pt x="173800" y="2419338"/>
                  </a:cubicBezTo>
                  <a:cubicBezTo>
                    <a:pt x="173800" y="2419338"/>
                    <a:pt x="173800" y="2419338"/>
                    <a:pt x="188913" y="2434420"/>
                  </a:cubicBezTo>
                  <a:cubicBezTo>
                    <a:pt x="162465" y="2506055"/>
                    <a:pt x="158687" y="2589002"/>
                    <a:pt x="117126" y="2656868"/>
                  </a:cubicBezTo>
                  <a:cubicBezTo>
                    <a:pt x="86900" y="2702112"/>
                    <a:pt x="37783" y="2702112"/>
                    <a:pt x="0" y="2720963"/>
                  </a:cubicBezTo>
                  <a:cubicBezTo>
                    <a:pt x="0" y="2720963"/>
                    <a:pt x="0" y="2720963"/>
                    <a:pt x="0" y="2690801"/>
                  </a:cubicBezTo>
                  <a:cubicBezTo>
                    <a:pt x="0" y="2690801"/>
                    <a:pt x="0" y="2690801"/>
                    <a:pt x="49118" y="2675719"/>
                  </a:cubicBezTo>
                  <a:cubicBezTo>
                    <a:pt x="120904" y="2641788"/>
                    <a:pt x="143574" y="2562610"/>
                    <a:pt x="143574" y="2487204"/>
                  </a:cubicBezTo>
                  <a:cubicBezTo>
                    <a:pt x="139796" y="2475893"/>
                    <a:pt x="128461" y="2479663"/>
                    <a:pt x="124683" y="2483434"/>
                  </a:cubicBezTo>
                  <a:cubicBezTo>
                    <a:pt x="79344" y="2517367"/>
                    <a:pt x="22670" y="2551299"/>
                    <a:pt x="0" y="2600313"/>
                  </a:cubicBezTo>
                  <a:cubicBezTo>
                    <a:pt x="0" y="2600313"/>
                    <a:pt x="0" y="2600313"/>
                    <a:pt x="0" y="2555070"/>
                  </a:cubicBezTo>
                  <a:cubicBezTo>
                    <a:pt x="0" y="2555070"/>
                    <a:pt x="0" y="2555070"/>
                    <a:pt x="90678" y="2475893"/>
                  </a:cubicBezTo>
                  <a:cubicBezTo>
                    <a:pt x="90678" y="2475893"/>
                    <a:pt x="90678" y="2475893"/>
                    <a:pt x="98235" y="2453272"/>
                  </a:cubicBezTo>
                  <a:cubicBezTo>
                    <a:pt x="98235" y="2453272"/>
                    <a:pt x="98235" y="2453272"/>
                    <a:pt x="41561" y="2475893"/>
                  </a:cubicBezTo>
                  <a:cubicBezTo>
                    <a:pt x="26448" y="2487204"/>
                    <a:pt x="11335" y="2502286"/>
                    <a:pt x="0" y="2513597"/>
                  </a:cubicBezTo>
                  <a:cubicBezTo>
                    <a:pt x="0" y="2513597"/>
                    <a:pt x="0" y="2513597"/>
                    <a:pt x="0" y="2475893"/>
                  </a:cubicBezTo>
                  <a:cubicBezTo>
                    <a:pt x="30226" y="2449501"/>
                    <a:pt x="68009" y="2434420"/>
                    <a:pt x="113348" y="2419338"/>
                  </a:cubicBezTo>
                  <a:close/>
                  <a:moveTo>
                    <a:pt x="302260" y="2366952"/>
                  </a:moveTo>
                  <a:cubicBezTo>
                    <a:pt x="317500" y="2385850"/>
                    <a:pt x="298450" y="2416088"/>
                    <a:pt x="302260" y="2442547"/>
                  </a:cubicBezTo>
                  <a:cubicBezTo>
                    <a:pt x="279400" y="2446326"/>
                    <a:pt x="271780" y="2419868"/>
                    <a:pt x="264160" y="2408529"/>
                  </a:cubicBezTo>
                  <a:cubicBezTo>
                    <a:pt x="260350" y="2378291"/>
                    <a:pt x="294640" y="2393409"/>
                    <a:pt x="302260" y="2366952"/>
                  </a:cubicBezTo>
                  <a:close/>
                  <a:moveTo>
                    <a:pt x="305859" y="2330438"/>
                  </a:moveTo>
                  <a:cubicBezTo>
                    <a:pt x="305859" y="2330438"/>
                    <a:pt x="305859" y="2330438"/>
                    <a:pt x="309563" y="2330438"/>
                  </a:cubicBezTo>
                  <a:cubicBezTo>
                    <a:pt x="309563" y="2330438"/>
                    <a:pt x="309563" y="2330438"/>
                    <a:pt x="309563" y="2341551"/>
                  </a:cubicBezTo>
                  <a:cubicBezTo>
                    <a:pt x="309563" y="2341551"/>
                    <a:pt x="309563" y="2341551"/>
                    <a:pt x="302154" y="2341551"/>
                  </a:cubicBezTo>
                  <a:cubicBezTo>
                    <a:pt x="302154" y="2337847"/>
                    <a:pt x="298450" y="2330438"/>
                    <a:pt x="305859" y="2330438"/>
                  </a:cubicBezTo>
                  <a:close/>
                  <a:moveTo>
                    <a:pt x="0" y="2251063"/>
                  </a:moveTo>
                  <a:cubicBezTo>
                    <a:pt x="56604" y="2254803"/>
                    <a:pt x="120754" y="2284719"/>
                    <a:pt x="184905" y="2292198"/>
                  </a:cubicBezTo>
                  <a:cubicBezTo>
                    <a:pt x="200000" y="2310895"/>
                    <a:pt x="226415" y="2314634"/>
                    <a:pt x="230188" y="2337071"/>
                  </a:cubicBezTo>
                  <a:cubicBezTo>
                    <a:pt x="230188" y="2337071"/>
                    <a:pt x="230188" y="2337071"/>
                    <a:pt x="226415" y="2348289"/>
                  </a:cubicBezTo>
                  <a:cubicBezTo>
                    <a:pt x="139622" y="2277239"/>
                    <a:pt x="64151" y="2385683"/>
                    <a:pt x="0" y="2419338"/>
                  </a:cubicBezTo>
                  <a:cubicBezTo>
                    <a:pt x="0" y="2419338"/>
                    <a:pt x="0" y="2419338"/>
                    <a:pt x="0" y="2389423"/>
                  </a:cubicBezTo>
                  <a:cubicBezTo>
                    <a:pt x="26415" y="2370726"/>
                    <a:pt x="56604" y="2352028"/>
                    <a:pt x="83019" y="2325852"/>
                  </a:cubicBezTo>
                  <a:cubicBezTo>
                    <a:pt x="83019" y="2325852"/>
                    <a:pt x="83019" y="2325852"/>
                    <a:pt x="83019" y="2310895"/>
                  </a:cubicBezTo>
                  <a:cubicBezTo>
                    <a:pt x="52830" y="2299676"/>
                    <a:pt x="26415" y="2307155"/>
                    <a:pt x="0" y="2314634"/>
                  </a:cubicBezTo>
                  <a:cubicBezTo>
                    <a:pt x="0" y="2314634"/>
                    <a:pt x="0" y="2314634"/>
                    <a:pt x="0" y="2251063"/>
                  </a:cubicBezTo>
                  <a:close/>
                  <a:moveTo>
                    <a:pt x="1412141" y="2168520"/>
                  </a:moveTo>
                  <a:cubicBezTo>
                    <a:pt x="1352053" y="2194825"/>
                    <a:pt x="1310742" y="2251193"/>
                    <a:pt x="1254410" y="2277495"/>
                  </a:cubicBezTo>
                  <a:cubicBezTo>
                    <a:pt x="1149256" y="2348894"/>
                    <a:pt x="1010302" y="2243677"/>
                    <a:pt x="923925" y="2330106"/>
                  </a:cubicBezTo>
                  <a:cubicBezTo>
                    <a:pt x="1040346" y="2360169"/>
                    <a:pt x="1160522" y="2401504"/>
                    <a:pt x="1273187" y="2442838"/>
                  </a:cubicBezTo>
                  <a:cubicBezTo>
                    <a:pt x="1299476" y="2465382"/>
                    <a:pt x="1329520" y="2461626"/>
                    <a:pt x="1352053" y="2442838"/>
                  </a:cubicBezTo>
                  <a:cubicBezTo>
                    <a:pt x="1404630" y="2412775"/>
                    <a:pt x="1397119" y="2352653"/>
                    <a:pt x="1400875" y="2300043"/>
                  </a:cubicBezTo>
                  <a:cubicBezTo>
                    <a:pt x="1397119" y="2247434"/>
                    <a:pt x="1427163" y="2209858"/>
                    <a:pt x="1412141" y="2168520"/>
                  </a:cubicBezTo>
                  <a:close/>
                  <a:moveTo>
                    <a:pt x="1563292" y="2163758"/>
                  </a:moveTo>
                  <a:cubicBezTo>
                    <a:pt x="1563292" y="2163758"/>
                    <a:pt x="1563292" y="2163758"/>
                    <a:pt x="1559521" y="2167528"/>
                  </a:cubicBezTo>
                  <a:cubicBezTo>
                    <a:pt x="1559521" y="2261786"/>
                    <a:pt x="1525588" y="2340965"/>
                    <a:pt x="1465263" y="2401288"/>
                  </a:cubicBezTo>
                  <a:cubicBezTo>
                    <a:pt x="1465263" y="2401288"/>
                    <a:pt x="1465263" y="2401288"/>
                    <a:pt x="1491655" y="2405059"/>
                  </a:cubicBezTo>
                  <a:cubicBezTo>
                    <a:pt x="1536899" y="2393749"/>
                    <a:pt x="1578373" y="2363588"/>
                    <a:pt x="1600995" y="2318343"/>
                  </a:cubicBezTo>
                  <a:cubicBezTo>
                    <a:pt x="1616076" y="2265560"/>
                    <a:pt x="1597224" y="2197692"/>
                    <a:pt x="1563292" y="2163758"/>
                  </a:cubicBezTo>
                  <a:close/>
                  <a:moveTo>
                    <a:pt x="1282771" y="2153380"/>
                  </a:moveTo>
                  <a:cubicBezTo>
                    <a:pt x="1259625" y="2155261"/>
                    <a:pt x="1236007" y="2160894"/>
                    <a:pt x="1213333" y="2160894"/>
                  </a:cubicBezTo>
                  <a:cubicBezTo>
                    <a:pt x="1141533" y="2190940"/>
                    <a:pt x="1047059" y="2190940"/>
                    <a:pt x="1001712" y="2266057"/>
                  </a:cubicBezTo>
                  <a:cubicBezTo>
                    <a:pt x="1001712" y="2266057"/>
                    <a:pt x="1001712" y="2266057"/>
                    <a:pt x="1130196" y="2281081"/>
                  </a:cubicBezTo>
                  <a:cubicBezTo>
                    <a:pt x="1220891" y="2292348"/>
                    <a:pt x="1300249" y="2232256"/>
                    <a:pt x="1349375" y="2168406"/>
                  </a:cubicBezTo>
                  <a:cubicBezTo>
                    <a:pt x="1328591" y="2153380"/>
                    <a:pt x="1305917" y="2151503"/>
                    <a:pt x="1282771" y="2153380"/>
                  </a:cubicBezTo>
                  <a:close/>
                  <a:moveTo>
                    <a:pt x="1518920" y="2130418"/>
                  </a:moveTo>
                  <a:cubicBezTo>
                    <a:pt x="1423670" y="2175526"/>
                    <a:pt x="1416050" y="2280768"/>
                    <a:pt x="1423670" y="2378492"/>
                  </a:cubicBezTo>
                  <a:cubicBezTo>
                    <a:pt x="1423670" y="2378492"/>
                    <a:pt x="1423670" y="2378492"/>
                    <a:pt x="1438910" y="2386009"/>
                  </a:cubicBezTo>
                  <a:cubicBezTo>
                    <a:pt x="1530350" y="2333388"/>
                    <a:pt x="1526540" y="2216872"/>
                    <a:pt x="1530350" y="2130418"/>
                  </a:cubicBezTo>
                  <a:cubicBezTo>
                    <a:pt x="1530350" y="2130418"/>
                    <a:pt x="1530350" y="2130418"/>
                    <a:pt x="1518920" y="2130418"/>
                  </a:cubicBezTo>
                  <a:close/>
                  <a:moveTo>
                    <a:pt x="1209048" y="2112477"/>
                  </a:moveTo>
                  <a:cubicBezTo>
                    <a:pt x="1149391" y="2113713"/>
                    <a:pt x="1087604" y="2131342"/>
                    <a:pt x="1062037" y="2176459"/>
                  </a:cubicBezTo>
                  <a:cubicBezTo>
                    <a:pt x="1122641" y="2161418"/>
                    <a:pt x="1209758" y="2138858"/>
                    <a:pt x="1277937" y="2123817"/>
                  </a:cubicBezTo>
                  <a:cubicBezTo>
                    <a:pt x="1274149" y="2120058"/>
                    <a:pt x="1274149" y="2112538"/>
                    <a:pt x="1266574" y="2116296"/>
                  </a:cubicBezTo>
                  <a:cubicBezTo>
                    <a:pt x="1248582" y="2113479"/>
                    <a:pt x="1228933" y="2112071"/>
                    <a:pt x="1209048" y="2112477"/>
                  </a:cubicBezTo>
                  <a:close/>
                  <a:moveTo>
                    <a:pt x="0" y="1965313"/>
                  </a:moveTo>
                  <a:cubicBezTo>
                    <a:pt x="15109" y="1980372"/>
                    <a:pt x="30218" y="1995431"/>
                    <a:pt x="45326" y="2014254"/>
                  </a:cubicBezTo>
                  <a:cubicBezTo>
                    <a:pt x="45326" y="2014254"/>
                    <a:pt x="45326" y="2014254"/>
                    <a:pt x="109538" y="2206251"/>
                  </a:cubicBezTo>
                  <a:cubicBezTo>
                    <a:pt x="109538" y="2206251"/>
                    <a:pt x="109538" y="2206251"/>
                    <a:pt x="101984" y="2221309"/>
                  </a:cubicBezTo>
                  <a:cubicBezTo>
                    <a:pt x="71766" y="2228839"/>
                    <a:pt x="30218" y="2228839"/>
                    <a:pt x="0" y="2228839"/>
                  </a:cubicBezTo>
                  <a:cubicBezTo>
                    <a:pt x="0" y="2228839"/>
                    <a:pt x="0" y="2228839"/>
                    <a:pt x="0" y="2202486"/>
                  </a:cubicBezTo>
                  <a:cubicBezTo>
                    <a:pt x="15109" y="2202486"/>
                    <a:pt x="37772" y="2198722"/>
                    <a:pt x="52881" y="2191192"/>
                  </a:cubicBezTo>
                  <a:cubicBezTo>
                    <a:pt x="30218" y="2187427"/>
                    <a:pt x="15109" y="2176133"/>
                    <a:pt x="0" y="2172369"/>
                  </a:cubicBezTo>
                  <a:cubicBezTo>
                    <a:pt x="0" y="2172369"/>
                    <a:pt x="0" y="2172369"/>
                    <a:pt x="0" y="2146016"/>
                  </a:cubicBezTo>
                  <a:cubicBezTo>
                    <a:pt x="18886" y="2149781"/>
                    <a:pt x="37772" y="2153545"/>
                    <a:pt x="56658" y="2153545"/>
                  </a:cubicBezTo>
                  <a:cubicBezTo>
                    <a:pt x="49103" y="2100840"/>
                    <a:pt x="26440" y="2048136"/>
                    <a:pt x="0" y="2006725"/>
                  </a:cubicBezTo>
                  <a:cubicBezTo>
                    <a:pt x="0" y="2006725"/>
                    <a:pt x="0" y="2006725"/>
                    <a:pt x="0" y="1965313"/>
                  </a:cubicBezTo>
                  <a:close/>
                  <a:moveTo>
                    <a:pt x="1179046" y="1814511"/>
                  </a:moveTo>
                  <a:cubicBezTo>
                    <a:pt x="1099820" y="1833336"/>
                    <a:pt x="1024367" y="1852156"/>
                    <a:pt x="971550" y="1912392"/>
                  </a:cubicBezTo>
                  <a:cubicBezTo>
                    <a:pt x="971550" y="1912392"/>
                    <a:pt x="971550" y="1912392"/>
                    <a:pt x="1031912" y="1923686"/>
                  </a:cubicBezTo>
                  <a:cubicBezTo>
                    <a:pt x="1130001" y="1946276"/>
                    <a:pt x="1228090" y="1901099"/>
                    <a:pt x="1292225" y="1829568"/>
                  </a:cubicBezTo>
                  <a:cubicBezTo>
                    <a:pt x="1292225" y="1829568"/>
                    <a:pt x="1292225" y="1829568"/>
                    <a:pt x="1292225" y="1814511"/>
                  </a:cubicBezTo>
                  <a:cubicBezTo>
                    <a:pt x="1292225" y="1814511"/>
                    <a:pt x="1292225" y="1814511"/>
                    <a:pt x="1179046" y="1814511"/>
                  </a:cubicBezTo>
                  <a:close/>
                  <a:moveTo>
                    <a:pt x="1154473" y="1752952"/>
                  </a:moveTo>
                  <a:cubicBezTo>
                    <a:pt x="1129407" y="1751541"/>
                    <a:pt x="1103868" y="1754363"/>
                    <a:pt x="1077383" y="1754363"/>
                  </a:cubicBezTo>
                  <a:cubicBezTo>
                    <a:pt x="1054682" y="1780701"/>
                    <a:pt x="1005496" y="1803280"/>
                    <a:pt x="1001712" y="1844674"/>
                  </a:cubicBezTo>
                  <a:cubicBezTo>
                    <a:pt x="1001712" y="1844674"/>
                    <a:pt x="1001712" y="1844674"/>
                    <a:pt x="1115219" y="1803280"/>
                  </a:cubicBezTo>
                  <a:cubicBezTo>
                    <a:pt x="1149271" y="1791990"/>
                    <a:pt x="1198457" y="1795753"/>
                    <a:pt x="1228725" y="1776938"/>
                  </a:cubicBezTo>
                  <a:cubicBezTo>
                    <a:pt x="1204132" y="1760007"/>
                    <a:pt x="1179539" y="1754363"/>
                    <a:pt x="1154473" y="1752952"/>
                  </a:cubicBezTo>
                  <a:close/>
                  <a:moveTo>
                    <a:pt x="449262" y="1731957"/>
                  </a:moveTo>
                  <a:cubicBezTo>
                    <a:pt x="486745" y="1837878"/>
                    <a:pt x="606689" y="1909756"/>
                    <a:pt x="719137" y="1898407"/>
                  </a:cubicBezTo>
                  <a:cubicBezTo>
                    <a:pt x="666661" y="1803833"/>
                    <a:pt x="546717" y="1762221"/>
                    <a:pt x="449262" y="1731957"/>
                  </a:cubicBezTo>
                  <a:close/>
                  <a:moveTo>
                    <a:pt x="470973" y="1680529"/>
                  </a:moveTo>
                  <a:cubicBezTo>
                    <a:pt x="453876" y="1681645"/>
                    <a:pt x="437368" y="1685869"/>
                    <a:pt x="422275" y="1694319"/>
                  </a:cubicBezTo>
                  <a:cubicBezTo>
                    <a:pt x="509058" y="1731878"/>
                    <a:pt x="607161" y="1758170"/>
                    <a:pt x="678852" y="1814506"/>
                  </a:cubicBezTo>
                  <a:cubicBezTo>
                    <a:pt x="678852" y="1814506"/>
                    <a:pt x="678852" y="1814506"/>
                    <a:pt x="682625" y="1810750"/>
                  </a:cubicBezTo>
                  <a:cubicBezTo>
                    <a:pt x="678852" y="1765679"/>
                    <a:pt x="652440" y="1750656"/>
                    <a:pt x="618481" y="1724365"/>
                  </a:cubicBezTo>
                  <a:cubicBezTo>
                    <a:pt x="578862" y="1701833"/>
                    <a:pt x="522265" y="1677184"/>
                    <a:pt x="470973" y="1680529"/>
                  </a:cubicBezTo>
                  <a:close/>
                  <a:moveTo>
                    <a:pt x="619726" y="1474526"/>
                  </a:moveTo>
                  <a:cubicBezTo>
                    <a:pt x="600961" y="1473352"/>
                    <a:pt x="582020" y="1474291"/>
                    <a:pt x="563432" y="1477109"/>
                  </a:cubicBezTo>
                  <a:cubicBezTo>
                    <a:pt x="526256" y="1482744"/>
                    <a:pt x="490492" y="1495895"/>
                    <a:pt x="460375" y="1514680"/>
                  </a:cubicBezTo>
                  <a:cubicBezTo>
                    <a:pt x="550726" y="1514680"/>
                    <a:pt x="633549" y="1574794"/>
                    <a:pt x="723900" y="1525951"/>
                  </a:cubicBezTo>
                  <a:cubicBezTo>
                    <a:pt x="720135" y="1499653"/>
                    <a:pt x="690018" y="1495895"/>
                    <a:pt x="674960" y="1484623"/>
                  </a:cubicBezTo>
                  <a:cubicBezTo>
                    <a:pt x="657078" y="1478988"/>
                    <a:pt x="638490" y="1475700"/>
                    <a:pt x="619726" y="1474526"/>
                  </a:cubicBezTo>
                  <a:close/>
                  <a:moveTo>
                    <a:pt x="1198562" y="1465260"/>
                  </a:moveTo>
                  <a:cubicBezTo>
                    <a:pt x="1141644" y="1465260"/>
                    <a:pt x="1073343" y="1499127"/>
                    <a:pt x="1042987" y="1555572"/>
                  </a:cubicBezTo>
                  <a:cubicBezTo>
                    <a:pt x="1073343" y="1563098"/>
                    <a:pt x="1107494" y="1566861"/>
                    <a:pt x="1137850" y="1555572"/>
                  </a:cubicBezTo>
                  <a:cubicBezTo>
                    <a:pt x="1175795" y="1540520"/>
                    <a:pt x="1194768" y="1499127"/>
                    <a:pt x="1198562" y="1465260"/>
                  </a:cubicBezTo>
                  <a:close/>
                  <a:moveTo>
                    <a:pt x="1258135" y="1462667"/>
                  </a:moveTo>
                  <a:cubicBezTo>
                    <a:pt x="1228056" y="1458912"/>
                    <a:pt x="1224296" y="1492725"/>
                    <a:pt x="1216777" y="1503996"/>
                  </a:cubicBezTo>
                  <a:cubicBezTo>
                    <a:pt x="1186698" y="1646765"/>
                    <a:pt x="987425" y="1522781"/>
                    <a:pt x="968625" y="1665550"/>
                  </a:cubicBezTo>
                  <a:cubicBezTo>
                    <a:pt x="942306" y="1740693"/>
                    <a:pt x="931027" y="1830864"/>
                    <a:pt x="915987" y="1909762"/>
                  </a:cubicBezTo>
                  <a:cubicBezTo>
                    <a:pt x="915987" y="1909762"/>
                    <a:pt x="915987" y="1909762"/>
                    <a:pt x="927267" y="1902246"/>
                  </a:cubicBezTo>
                  <a:cubicBezTo>
                    <a:pt x="979905" y="1842132"/>
                    <a:pt x="1017504" y="1729421"/>
                    <a:pt x="1115260" y="1725666"/>
                  </a:cubicBezTo>
                  <a:cubicBezTo>
                    <a:pt x="1197977" y="1725666"/>
                    <a:pt x="1273175" y="1774506"/>
                    <a:pt x="1340852" y="1797048"/>
                  </a:cubicBezTo>
                  <a:cubicBezTo>
                    <a:pt x="1340852" y="1797048"/>
                    <a:pt x="1340852" y="1797048"/>
                    <a:pt x="1344612" y="1774506"/>
                  </a:cubicBezTo>
                  <a:cubicBezTo>
                    <a:pt x="1322053" y="1665550"/>
                    <a:pt x="1329573" y="1552838"/>
                    <a:pt x="1258135" y="1462667"/>
                  </a:cubicBezTo>
                  <a:close/>
                  <a:moveTo>
                    <a:pt x="1138252" y="1407398"/>
                  </a:moveTo>
                  <a:cubicBezTo>
                    <a:pt x="1120945" y="1405518"/>
                    <a:pt x="1102236" y="1407398"/>
                    <a:pt x="1085397" y="1409276"/>
                  </a:cubicBezTo>
                  <a:cubicBezTo>
                    <a:pt x="1085397" y="1409276"/>
                    <a:pt x="1085397" y="1409276"/>
                    <a:pt x="1047977" y="1443089"/>
                  </a:cubicBezTo>
                  <a:cubicBezTo>
                    <a:pt x="1040493" y="1461875"/>
                    <a:pt x="1025525" y="1491931"/>
                    <a:pt x="1040493" y="1514475"/>
                  </a:cubicBezTo>
                  <a:cubicBezTo>
                    <a:pt x="1040493" y="1514475"/>
                    <a:pt x="1040493" y="1514475"/>
                    <a:pt x="1182688" y="1428061"/>
                  </a:cubicBezTo>
                  <a:cubicBezTo>
                    <a:pt x="1171462" y="1414911"/>
                    <a:pt x="1155559" y="1409276"/>
                    <a:pt x="1138252" y="1407398"/>
                  </a:cubicBezTo>
                  <a:close/>
                  <a:moveTo>
                    <a:pt x="599052" y="1401859"/>
                  </a:moveTo>
                  <a:cubicBezTo>
                    <a:pt x="577312" y="1399519"/>
                    <a:pt x="553683" y="1400455"/>
                    <a:pt x="530998" y="1402327"/>
                  </a:cubicBezTo>
                  <a:cubicBezTo>
                    <a:pt x="504533" y="1413568"/>
                    <a:pt x="474287" y="1439794"/>
                    <a:pt x="466725" y="1466017"/>
                  </a:cubicBezTo>
                  <a:cubicBezTo>
                    <a:pt x="530998" y="1473510"/>
                    <a:pt x="583929" y="1436046"/>
                    <a:pt x="648202" y="1458524"/>
                  </a:cubicBezTo>
                  <a:cubicBezTo>
                    <a:pt x="686009" y="1458524"/>
                    <a:pt x="720036" y="1492244"/>
                    <a:pt x="754063" y="1488497"/>
                  </a:cubicBezTo>
                  <a:cubicBezTo>
                    <a:pt x="754063" y="1488497"/>
                    <a:pt x="754063" y="1488497"/>
                    <a:pt x="731378" y="1451032"/>
                  </a:cubicBezTo>
                  <a:cubicBezTo>
                    <a:pt x="704913" y="1443539"/>
                    <a:pt x="689790" y="1402327"/>
                    <a:pt x="655763" y="1421060"/>
                  </a:cubicBezTo>
                  <a:cubicBezTo>
                    <a:pt x="640640" y="1409821"/>
                    <a:pt x="620791" y="1404201"/>
                    <a:pt x="599052" y="1401859"/>
                  </a:cubicBezTo>
                  <a:close/>
                  <a:moveTo>
                    <a:pt x="42069" y="1349938"/>
                  </a:moveTo>
                  <a:cubicBezTo>
                    <a:pt x="26988" y="1379910"/>
                    <a:pt x="-3175" y="1402389"/>
                    <a:pt x="8136" y="1439854"/>
                  </a:cubicBezTo>
                  <a:cubicBezTo>
                    <a:pt x="57150" y="1544756"/>
                    <a:pt x="117475" y="1698362"/>
                    <a:pt x="264518" y="1720841"/>
                  </a:cubicBezTo>
                  <a:cubicBezTo>
                    <a:pt x="268288" y="1713348"/>
                    <a:pt x="264518" y="1698362"/>
                    <a:pt x="260748" y="1694616"/>
                  </a:cubicBezTo>
                  <a:cubicBezTo>
                    <a:pt x="192882" y="1585967"/>
                    <a:pt x="121246" y="1488558"/>
                    <a:pt x="91083" y="1364924"/>
                  </a:cubicBezTo>
                  <a:cubicBezTo>
                    <a:pt x="79772" y="1346191"/>
                    <a:pt x="57150" y="1349938"/>
                    <a:pt x="42069" y="1349938"/>
                  </a:cubicBezTo>
                  <a:close/>
                  <a:moveTo>
                    <a:pt x="188963" y="1296980"/>
                  </a:moveTo>
                  <a:cubicBezTo>
                    <a:pt x="188963" y="1296980"/>
                    <a:pt x="188963" y="1296980"/>
                    <a:pt x="121380" y="1345799"/>
                  </a:cubicBezTo>
                  <a:cubicBezTo>
                    <a:pt x="106362" y="1409640"/>
                    <a:pt x="155172" y="1465971"/>
                    <a:pt x="177699" y="1522302"/>
                  </a:cubicBezTo>
                  <a:cubicBezTo>
                    <a:pt x="207736" y="1563611"/>
                    <a:pt x="230263" y="1616187"/>
                    <a:pt x="267809" y="1646230"/>
                  </a:cubicBezTo>
                  <a:cubicBezTo>
                    <a:pt x="312864" y="1578633"/>
                    <a:pt x="342900" y="1488503"/>
                    <a:pt x="301600" y="1413396"/>
                  </a:cubicBezTo>
                  <a:cubicBezTo>
                    <a:pt x="271563" y="1368331"/>
                    <a:pt x="256545" y="1304491"/>
                    <a:pt x="188963" y="1296980"/>
                  </a:cubicBezTo>
                  <a:close/>
                  <a:moveTo>
                    <a:pt x="791809" y="1262061"/>
                  </a:moveTo>
                  <a:cubicBezTo>
                    <a:pt x="776710" y="1277142"/>
                    <a:pt x="754062" y="1269602"/>
                    <a:pt x="754062" y="1292223"/>
                  </a:cubicBezTo>
                  <a:cubicBezTo>
                    <a:pt x="780485" y="1314844"/>
                    <a:pt x="814458" y="1333695"/>
                    <a:pt x="848430" y="1360088"/>
                  </a:cubicBezTo>
                  <a:cubicBezTo>
                    <a:pt x="878628" y="1371400"/>
                    <a:pt x="893727" y="1409102"/>
                    <a:pt x="920150" y="1412873"/>
                  </a:cubicBezTo>
                  <a:cubicBezTo>
                    <a:pt x="923925" y="1375170"/>
                    <a:pt x="920150" y="1341237"/>
                    <a:pt x="893727" y="1314844"/>
                  </a:cubicBezTo>
                  <a:cubicBezTo>
                    <a:pt x="867304" y="1288454"/>
                    <a:pt x="829557" y="1269602"/>
                    <a:pt x="791809" y="1262061"/>
                  </a:cubicBezTo>
                  <a:close/>
                  <a:moveTo>
                    <a:pt x="543318" y="1131882"/>
                  </a:moveTo>
                  <a:cubicBezTo>
                    <a:pt x="430145" y="1158189"/>
                    <a:pt x="332061" y="1218319"/>
                    <a:pt x="207570" y="1214561"/>
                  </a:cubicBezTo>
                  <a:cubicBezTo>
                    <a:pt x="207570" y="1214561"/>
                    <a:pt x="207570" y="1214561"/>
                    <a:pt x="200025" y="1270933"/>
                  </a:cubicBezTo>
                  <a:cubicBezTo>
                    <a:pt x="233977" y="1297242"/>
                    <a:pt x="271702" y="1300999"/>
                    <a:pt x="309426" y="1316029"/>
                  </a:cubicBezTo>
                  <a:cubicBezTo>
                    <a:pt x="384875" y="1308514"/>
                    <a:pt x="467869" y="1285965"/>
                    <a:pt x="509366" y="1214561"/>
                  </a:cubicBezTo>
                  <a:cubicBezTo>
                    <a:pt x="524456" y="1184496"/>
                    <a:pt x="550863" y="1158189"/>
                    <a:pt x="543318" y="1131882"/>
                  </a:cubicBezTo>
                  <a:close/>
                  <a:moveTo>
                    <a:pt x="82225" y="1089471"/>
                  </a:moveTo>
                  <a:cubicBezTo>
                    <a:pt x="77066" y="1091740"/>
                    <a:pt x="73313" y="1095368"/>
                    <a:pt x="71437" y="1097182"/>
                  </a:cubicBezTo>
                  <a:cubicBezTo>
                    <a:pt x="71437" y="1097182"/>
                    <a:pt x="71437" y="1097182"/>
                    <a:pt x="108960" y="1108067"/>
                  </a:cubicBezTo>
                  <a:cubicBezTo>
                    <a:pt x="112712" y="1104439"/>
                    <a:pt x="112712" y="1093554"/>
                    <a:pt x="101455" y="1089925"/>
                  </a:cubicBezTo>
                  <a:cubicBezTo>
                    <a:pt x="93951" y="1086297"/>
                    <a:pt x="87384" y="1087204"/>
                    <a:pt x="82225" y="1089471"/>
                  </a:cubicBezTo>
                  <a:close/>
                  <a:moveTo>
                    <a:pt x="335843" y="1004908"/>
                  </a:moveTo>
                  <a:cubicBezTo>
                    <a:pt x="318387" y="1003972"/>
                    <a:pt x="300754" y="1005843"/>
                    <a:pt x="282886" y="1011456"/>
                  </a:cubicBezTo>
                  <a:cubicBezTo>
                    <a:pt x="245269" y="1030166"/>
                    <a:pt x="218937" y="1078814"/>
                    <a:pt x="177559" y="1090040"/>
                  </a:cubicBezTo>
                  <a:cubicBezTo>
                    <a:pt x="158750" y="1123718"/>
                    <a:pt x="188844" y="1161137"/>
                    <a:pt x="215175" y="1179848"/>
                  </a:cubicBezTo>
                  <a:cubicBezTo>
                    <a:pt x="309218" y="1198556"/>
                    <a:pt x="414545" y="1157396"/>
                    <a:pt x="501063" y="1108749"/>
                  </a:cubicBezTo>
                  <a:cubicBezTo>
                    <a:pt x="504825" y="1093781"/>
                    <a:pt x="497302" y="1078814"/>
                    <a:pt x="489778" y="1063846"/>
                  </a:cubicBezTo>
                  <a:cubicBezTo>
                    <a:pt x="438996" y="1035779"/>
                    <a:pt x="388213" y="1007714"/>
                    <a:pt x="335843" y="1004908"/>
                  </a:cubicBezTo>
                  <a:close/>
                  <a:moveTo>
                    <a:pt x="584975" y="898516"/>
                  </a:moveTo>
                  <a:cubicBezTo>
                    <a:pt x="543552" y="969911"/>
                    <a:pt x="468238" y="966154"/>
                    <a:pt x="407987" y="984942"/>
                  </a:cubicBezTo>
                  <a:cubicBezTo>
                    <a:pt x="407987" y="984942"/>
                    <a:pt x="407987" y="984942"/>
                    <a:pt x="407987" y="992457"/>
                  </a:cubicBezTo>
                  <a:cubicBezTo>
                    <a:pt x="453175" y="1018761"/>
                    <a:pt x="505895" y="1045064"/>
                    <a:pt x="536021" y="1093916"/>
                  </a:cubicBezTo>
                  <a:cubicBezTo>
                    <a:pt x="558615" y="1090158"/>
                    <a:pt x="588741" y="1082643"/>
                    <a:pt x="607569" y="1101432"/>
                  </a:cubicBezTo>
                  <a:cubicBezTo>
                    <a:pt x="566146" y="1139008"/>
                    <a:pt x="547318" y="1191615"/>
                    <a:pt x="532255" y="1240464"/>
                  </a:cubicBezTo>
                  <a:cubicBezTo>
                    <a:pt x="532255" y="1240464"/>
                    <a:pt x="532255" y="1240464"/>
                    <a:pt x="713009" y="1270525"/>
                  </a:cubicBezTo>
                  <a:cubicBezTo>
                    <a:pt x="713009" y="1270525"/>
                    <a:pt x="713009" y="1270525"/>
                    <a:pt x="739368" y="1263010"/>
                  </a:cubicBezTo>
                  <a:cubicBezTo>
                    <a:pt x="792088" y="1244222"/>
                    <a:pt x="848574" y="1240464"/>
                    <a:pt x="886231" y="1281796"/>
                  </a:cubicBezTo>
                  <a:cubicBezTo>
                    <a:pt x="961545" y="1323131"/>
                    <a:pt x="942716" y="1409557"/>
                    <a:pt x="938950" y="1477195"/>
                  </a:cubicBezTo>
                  <a:cubicBezTo>
                    <a:pt x="938950" y="1477195"/>
                    <a:pt x="938950" y="1477195"/>
                    <a:pt x="957779" y="1604954"/>
                  </a:cubicBezTo>
                  <a:cubicBezTo>
                    <a:pt x="1029327" y="1552348"/>
                    <a:pt x="984139" y="1435861"/>
                    <a:pt x="1074516" y="1394527"/>
                  </a:cubicBezTo>
                  <a:cubicBezTo>
                    <a:pt x="1119704" y="1356950"/>
                    <a:pt x="1168658" y="1394527"/>
                    <a:pt x="1213846" y="1413315"/>
                  </a:cubicBezTo>
                  <a:cubicBezTo>
                    <a:pt x="1213846" y="1413315"/>
                    <a:pt x="1213846" y="1413315"/>
                    <a:pt x="1217612" y="1405800"/>
                  </a:cubicBezTo>
                  <a:cubicBezTo>
                    <a:pt x="1123470" y="1266769"/>
                    <a:pt x="950248" y="1199130"/>
                    <a:pt x="777025" y="1210403"/>
                  </a:cubicBezTo>
                  <a:cubicBezTo>
                    <a:pt x="724306" y="1206645"/>
                    <a:pt x="686649" y="1240464"/>
                    <a:pt x="641460" y="1225435"/>
                  </a:cubicBezTo>
                  <a:cubicBezTo>
                    <a:pt x="637695" y="1214162"/>
                    <a:pt x="641460" y="1202888"/>
                    <a:pt x="648992" y="1191615"/>
                  </a:cubicBezTo>
                  <a:cubicBezTo>
                    <a:pt x="633929" y="1093916"/>
                    <a:pt x="637695" y="984942"/>
                    <a:pt x="584975" y="898516"/>
                  </a:cubicBezTo>
                  <a:close/>
                  <a:moveTo>
                    <a:pt x="564998" y="849305"/>
                  </a:moveTo>
                  <a:cubicBezTo>
                    <a:pt x="489897" y="856883"/>
                    <a:pt x="422306" y="898568"/>
                    <a:pt x="381000" y="947832"/>
                  </a:cubicBezTo>
                  <a:cubicBezTo>
                    <a:pt x="433571" y="966779"/>
                    <a:pt x="493652" y="940253"/>
                    <a:pt x="538712" y="913726"/>
                  </a:cubicBezTo>
                  <a:cubicBezTo>
                    <a:pt x="549978" y="898568"/>
                    <a:pt x="576263" y="868252"/>
                    <a:pt x="564998" y="849305"/>
                  </a:cubicBezTo>
                  <a:close/>
                  <a:moveTo>
                    <a:pt x="475909" y="818348"/>
                  </a:moveTo>
                  <a:cubicBezTo>
                    <a:pt x="462680" y="819274"/>
                    <a:pt x="448506" y="822052"/>
                    <a:pt x="433387" y="823904"/>
                  </a:cubicBezTo>
                  <a:cubicBezTo>
                    <a:pt x="391810" y="838721"/>
                    <a:pt x="369131" y="872058"/>
                    <a:pt x="354012" y="912805"/>
                  </a:cubicBezTo>
                  <a:cubicBezTo>
                    <a:pt x="410709" y="886875"/>
                    <a:pt x="459845" y="853537"/>
                    <a:pt x="512762" y="831312"/>
                  </a:cubicBezTo>
                  <a:cubicBezTo>
                    <a:pt x="512762" y="831312"/>
                    <a:pt x="512762" y="831312"/>
                    <a:pt x="512762" y="823904"/>
                  </a:cubicBezTo>
                  <a:cubicBezTo>
                    <a:pt x="501423" y="818348"/>
                    <a:pt x="489139" y="817422"/>
                    <a:pt x="475909" y="818348"/>
                  </a:cubicBezTo>
                  <a:close/>
                  <a:moveTo>
                    <a:pt x="256190" y="687379"/>
                  </a:moveTo>
                  <a:cubicBezTo>
                    <a:pt x="181194" y="751378"/>
                    <a:pt x="128697" y="845495"/>
                    <a:pt x="113698" y="939611"/>
                  </a:cubicBezTo>
                  <a:cubicBezTo>
                    <a:pt x="124947" y="981022"/>
                    <a:pt x="76200" y="1063846"/>
                    <a:pt x="147446" y="1082669"/>
                  </a:cubicBezTo>
                  <a:cubicBezTo>
                    <a:pt x="256190" y="1052551"/>
                    <a:pt x="282439" y="928317"/>
                    <a:pt x="293688" y="822907"/>
                  </a:cubicBezTo>
                  <a:cubicBezTo>
                    <a:pt x="282439" y="777731"/>
                    <a:pt x="289938" y="717497"/>
                    <a:pt x="256190" y="687379"/>
                  </a:cubicBezTo>
                  <a:close/>
                  <a:moveTo>
                    <a:pt x="203200" y="681029"/>
                  </a:moveTo>
                  <a:cubicBezTo>
                    <a:pt x="158173" y="692304"/>
                    <a:pt x="120650" y="733644"/>
                    <a:pt x="86880" y="767467"/>
                  </a:cubicBezTo>
                  <a:cubicBezTo>
                    <a:pt x="86880" y="767467"/>
                    <a:pt x="86880" y="767467"/>
                    <a:pt x="45605" y="831356"/>
                  </a:cubicBezTo>
                  <a:cubicBezTo>
                    <a:pt x="41852" y="906519"/>
                    <a:pt x="38100" y="992957"/>
                    <a:pt x="75623" y="1049331"/>
                  </a:cubicBezTo>
                  <a:cubicBezTo>
                    <a:pt x="75623" y="1049331"/>
                    <a:pt x="75623" y="1049331"/>
                    <a:pt x="83127" y="1045574"/>
                  </a:cubicBezTo>
                  <a:cubicBezTo>
                    <a:pt x="83127" y="910277"/>
                    <a:pt x="139411" y="790016"/>
                    <a:pt x="203200" y="681029"/>
                  </a:cubicBezTo>
                  <a:close/>
                  <a:moveTo>
                    <a:pt x="253100" y="428617"/>
                  </a:moveTo>
                  <a:cubicBezTo>
                    <a:pt x="181716" y="469917"/>
                    <a:pt x="170444" y="556272"/>
                    <a:pt x="166687" y="623855"/>
                  </a:cubicBezTo>
                  <a:cubicBezTo>
                    <a:pt x="166687" y="646382"/>
                    <a:pt x="181716" y="665155"/>
                    <a:pt x="200501" y="650137"/>
                  </a:cubicBezTo>
                  <a:cubicBezTo>
                    <a:pt x="268129" y="612591"/>
                    <a:pt x="279400" y="537499"/>
                    <a:pt x="279400" y="466163"/>
                  </a:cubicBezTo>
                  <a:cubicBezTo>
                    <a:pt x="271886" y="454899"/>
                    <a:pt x="271886" y="428617"/>
                    <a:pt x="253100" y="428617"/>
                  </a:cubicBezTo>
                  <a:close/>
                  <a:moveTo>
                    <a:pt x="207839" y="382349"/>
                  </a:moveTo>
                  <a:cubicBezTo>
                    <a:pt x="196999" y="384703"/>
                    <a:pt x="186631" y="389411"/>
                    <a:pt x="177205" y="395060"/>
                  </a:cubicBezTo>
                  <a:cubicBezTo>
                    <a:pt x="124420" y="436491"/>
                    <a:pt x="120650" y="508053"/>
                    <a:pt x="131961" y="568316"/>
                  </a:cubicBezTo>
                  <a:cubicBezTo>
                    <a:pt x="162124" y="557017"/>
                    <a:pt x="150813" y="508053"/>
                    <a:pt x="177205" y="481688"/>
                  </a:cubicBezTo>
                  <a:cubicBezTo>
                    <a:pt x="188516" y="444024"/>
                    <a:pt x="237530" y="421425"/>
                    <a:pt x="241300" y="383761"/>
                  </a:cubicBezTo>
                  <a:cubicBezTo>
                    <a:pt x="229989" y="379995"/>
                    <a:pt x="218678" y="379995"/>
                    <a:pt x="207839" y="382349"/>
                  </a:cubicBezTo>
                  <a:close/>
                  <a:moveTo>
                    <a:pt x="0" y="312726"/>
                  </a:moveTo>
                  <a:cubicBezTo>
                    <a:pt x="18823" y="312726"/>
                    <a:pt x="37647" y="316486"/>
                    <a:pt x="56470" y="324006"/>
                  </a:cubicBezTo>
                  <a:cubicBezTo>
                    <a:pt x="86587" y="324006"/>
                    <a:pt x="124234" y="331525"/>
                    <a:pt x="131763" y="350325"/>
                  </a:cubicBezTo>
                  <a:cubicBezTo>
                    <a:pt x="105411" y="421763"/>
                    <a:pt x="56470" y="481921"/>
                    <a:pt x="0" y="527039"/>
                  </a:cubicBezTo>
                  <a:cubicBezTo>
                    <a:pt x="0" y="527039"/>
                    <a:pt x="0" y="527039"/>
                    <a:pt x="0" y="493200"/>
                  </a:cubicBezTo>
                  <a:cubicBezTo>
                    <a:pt x="41411" y="459361"/>
                    <a:pt x="79058" y="425522"/>
                    <a:pt x="79058" y="372884"/>
                  </a:cubicBezTo>
                  <a:cubicBezTo>
                    <a:pt x="48941" y="376644"/>
                    <a:pt x="22588" y="384164"/>
                    <a:pt x="0" y="391684"/>
                  </a:cubicBezTo>
                  <a:cubicBezTo>
                    <a:pt x="0" y="391684"/>
                    <a:pt x="0" y="391684"/>
                    <a:pt x="0" y="372884"/>
                  </a:cubicBezTo>
                  <a:cubicBezTo>
                    <a:pt x="7529" y="369124"/>
                    <a:pt x="18823" y="365364"/>
                    <a:pt x="26353" y="354085"/>
                  </a:cubicBezTo>
                  <a:cubicBezTo>
                    <a:pt x="26353" y="354085"/>
                    <a:pt x="26353" y="354085"/>
                    <a:pt x="30117" y="342805"/>
                  </a:cubicBezTo>
                  <a:cubicBezTo>
                    <a:pt x="18823" y="335285"/>
                    <a:pt x="11294" y="335285"/>
                    <a:pt x="0" y="335285"/>
                  </a:cubicBezTo>
                  <a:cubicBezTo>
                    <a:pt x="0" y="335285"/>
                    <a:pt x="0" y="335285"/>
                    <a:pt x="0" y="312726"/>
                  </a:cubicBezTo>
                  <a:close/>
                  <a:moveTo>
                    <a:pt x="776" y="217938"/>
                  </a:moveTo>
                  <a:cubicBezTo>
                    <a:pt x="170247" y="259271"/>
                    <a:pt x="339718" y="345695"/>
                    <a:pt x="430102" y="511027"/>
                  </a:cubicBezTo>
                  <a:cubicBezTo>
                    <a:pt x="460231" y="552360"/>
                    <a:pt x="494125" y="601209"/>
                    <a:pt x="505423" y="650057"/>
                  </a:cubicBezTo>
                  <a:cubicBezTo>
                    <a:pt x="437634" y="571148"/>
                    <a:pt x="388676" y="465936"/>
                    <a:pt x="305824" y="398300"/>
                  </a:cubicBezTo>
                  <a:cubicBezTo>
                    <a:pt x="268164" y="417088"/>
                    <a:pt x="305824" y="454664"/>
                    <a:pt x="305824" y="480967"/>
                  </a:cubicBezTo>
                  <a:cubicBezTo>
                    <a:pt x="302058" y="529815"/>
                    <a:pt x="283228" y="574906"/>
                    <a:pt x="275696" y="619996"/>
                  </a:cubicBezTo>
                  <a:cubicBezTo>
                    <a:pt x="302058" y="608724"/>
                    <a:pt x="332186" y="582421"/>
                    <a:pt x="362314" y="593694"/>
                  </a:cubicBezTo>
                  <a:cubicBezTo>
                    <a:pt x="407506" y="631269"/>
                    <a:pt x="335952" y="650057"/>
                    <a:pt x="324654" y="676360"/>
                  </a:cubicBezTo>
                  <a:cubicBezTo>
                    <a:pt x="283228" y="743996"/>
                    <a:pt x="320888" y="830420"/>
                    <a:pt x="320888" y="901813"/>
                  </a:cubicBezTo>
                  <a:cubicBezTo>
                    <a:pt x="351016" y="867995"/>
                    <a:pt x="381144" y="811632"/>
                    <a:pt x="433868" y="804117"/>
                  </a:cubicBezTo>
                  <a:cubicBezTo>
                    <a:pt x="475295" y="796602"/>
                    <a:pt x="512955" y="796602"/>
                    <a:pt x="550615" y="792844"/>
                  </a:cubicBezTo>
                  <a:cubicBezTo>
                    <a:pt x="558147" y="751511"/>
                    <a:pt x="520487" y="710178"/>
                    <a:pt x="509189" y="665087"/>
                  </a:cubicBezTo>
                  <a:cubicBezTo>
                    <a:pt x="509189" y="665087"/>
                    <a:pt x="509189" y="665087"/>
                    <a:pt x="528019" y="665087"/>
                  </a:cubicBezTo>
                  <a:cubicBezTo>
                    <a:pt x="614637" y="830420"/>
                    <a:pt x="652297" y="1007024"/>
                    <a:pt x="667361" y="1202423"/>
                  </a:cubicBezTo>
                  <a:cubicBezTo>
                    <a:pt x="693724" y="1209937"/>
                    <a:pt x="735150" y="1191150"/>
                    <a:pt x="765278" y="1187391"/>
                  </a:cubicBezTo>
                  <a:cubicBezTo>
                    <a:pt x="953579" y="1179877"/>
                    <a:pt x="1130582" y="1239998"/>
                    <a:pt x="1243562" y="1386540"/>
                  </a:cubicBezTo>
                  <a:cubicBezTo>
                    <a:pt x="1367841" y="1555630"/>
                    <a:pt x="1371607" y="1796115"/>
                    <a:pt x="1379139" y="1999027"/>
                  </a:cubicBezTo>
                  <a:cubicBezTo>
                    <a:pt x="1379139" y="1999027"/>
                    <a:pt x="1379139" y="1999027"/>
                    <a:pt x="1401735" y="2017813"/>
                  </a:cubicBezTo>
                  <a:cubicBezTo>
                    <a:pt x="1537312" y="2040356"/>
                    <a:pt x="1680421" y="2025328"/>
                    <a:pt x="1789635" y="2115500"/>
                  </a:cubicBezTo>
                  <a:cubicBezTo>
                    <a:pt x="1910148" y="2201927"/>
                    <a:pt x="1955340" y="2344718"/>
                    <a:pt x="1970404" y="2483744"/>
                  </a:cubicBezTo>
                  <a:cubicBezTo>
                    <a:pt x="1962872" y="2694170"/>
                    <a:pt x="2030660" y="2874531"/>
                    <a:pt x="2143641" y="3032343"/>
                  </a:cubicBezTo>
                  <a:cubicBezTo>
                    <a:pt x="2171886" y="3074616"/>
                    <a:pt x="2221315" y="3091526"/>
                    <a:pt x="2258563" y="3119530"/>
                  </a:cubicBezTo>
                  <a:lnTo>
                    <a:pt x="2278412" y="3140063"/>
                  </a:lnTo>
                  <a:lnTo>
                    <a:pt x="2236977" y="3140063"/>
                  </a:lnTo>
                  <a:lnTo>
                    <a:pt x="2163035" y="3080156"/>
                  </a:lnTo>
                  <a:cubicBezTo>
                    <a:pt x="2140433" y="3058557"/>
                    <a:pt x="2119715" y="3036019"/>
                    <a:pt x="2098996" y="3013481"/>
                  </a:cubicBezTo>
                  <a:cubicBezTo>
                    <a:pt x="2034956" y="2915815"/>
                    <a:pt x="1993519" y="2806882"/>
                    <a:pt x="1970917" y="2694192"/>
                  </a:cubicBezTo>
                  <a:cubicBezTo>
                    <a:pt x="1933247" y="2540182"/>
                    <a:pt x="1963383" y="2344848"/>
                    <a:pt x="1861674" y="2213377"/>
                  </a:cubicBezTo>
                  <a:cubicBezTo>
                    <a:pt x="1748663" y="2044340"/>
                    <a:pt x="1541477" y="2051853"/>
                    <a:pt x="1353127" y="2040583"/>
                  </a:cubicBezTo>
                  <a:cubicBezTo>
                    <a:pt x="1341826" y="1972968"/>
                    <a:pt x="1375729" y="1916623"/>
                    <a:pt x="1349360" y="1852763"/>
                  </a:cubicBezTo>
                  <a:cubicBezTo>
                    <a:pt x="1339942" y="1847129"/>
                    <a:pt x="1329583" y="1846191"/>
                    <a:pt x="1320165" y="1847129"/>
                  </a:cubicBezTo>
                  <a:cubicBezTo>
                    <a:pt x="1310748" y="1848069"/>
                    <a:pt x="1302272" y="1850886"/>
                    <a:pt x="1296622" y="1852763"/>
                  </a:cubicBezTo>
                  <a:cubicBezTo>
                    <a:pt x="1236349" y="1916623"/>
                    <a:pt x="1161009" y="1965456"/>
                    <a:pt x="1070601" y="1954186"/>
                  </a:cubicBezTo>
                  <a:cubicBezTo>
                    <a:pt x="1006561" y="1954186"/>
                    <a:pt x="931221" y="1916623"/>
                    <a:pt x="882250" y="1972968"/>
                  </a:cubicBezTo>
                  <a:cubicBezTo>
                    <a:pt x="829512" y="2104440"/>
                    <a:pt x="754171" y="2224644"/>
                    <a:pt x="652462" y="2326067"/>
                  </a:cubicBezTo>
                  <a:cubicBezTo>
                    <a:pt x="724035" y="2326067"/>
                    <a:pt x="799376" y="2333580"/>
                    <a:pt x="878483" y="2322311"/>
                  </a:cubicBezTo>
                  <a:cubicBezTo>
                    <a:pt x="878483" y="2322311"/>
                    <a:pt x="878483" y="2322311"/>
                    <a:pt x="991493" y="2232157"/>
                  </a:cubicBezTo>
                  <a:cubicBezTo>
                    <a:pt x="991493" y="2232157"/>
                    <a:pt x="991493" y="2232157"/>
                    <a:pt x="1063067" y="2130735"/>
                  </a:cubicBezTo>
                  <a:cubicBezTo>
                    <a:pt x="1179844" y="2048096"/>
                    <a:pt x="1326758" y="2104440"/>
                    <a:pt x="1447302" y="2145759"/>
                  </a:cubicBezTo>
                  <a:cubicBezTo>
                    <a:pt x="1488739" y="2119463"/>
                    <a:pt x="1537710" y="2085660"/>
                    <a:pt x="1579148" y="2066877"/>
                  </a:cubicBezTo>
                  <a:cubicBezTo>
                    <a:pt x="1571614" y="2157031"/>
                    <a:pt x="1650721" y="2217133"/>
                    <a:pt x="1628119" y="2314799"/>
                  </a:cubicBezTo>
                  <a:cubicBezTo>
                    <a:pt x="1605517" y="2408707"/>
                    <a:pt x="1492506" y="2427487"/>
                    <a:pt x="1409632" y="2438757"/>
                  </a:cubicBezTo>
                  <a:cubicBezTo>
                    <a:pt x="1402098" y="2442515"/>
                    <a:pt x="1375729" y="2450026"/>
                    <a:pt x="1387030" y="2465052"/>
                  </a:cubicBezTo>
                  <a:cubicBezTo>
                    <a:pt x="1518875" y="2483834"/>
                    <a:pt x="1665789" y="2450026"/>
                    <a:pt x="1759964" y="2551451"/>
                  </a:cubicBezTo>
                  <a:cubicBezTo>
                    <a:pt x="1854140" y="2615309"/>
                    <a:pt x="1808935" y="2746781"/>
                    <a:pt x="1899344" y="2818151"/>
                  </a:cubicBezTo>
                  <a:cubicBezTo>
                    <a:pt x="1899344" y="2818151"/>
                    <a:pt x="1899344" y="2818151"/>
                    <a:pt x="1891810" y="2825663"/>
                  </a:cubicBezTo>
                  <a:cubicBezTo>
                    <a:pt x="1759964" y="2754294"/>
                    <a:pt x="1582915" y="2720488"/>
                    <a:pt x="1522642" y="2562720"/>
                  </a:cubicBezTo>
                  <a:cubicBezTo>
                    <a:pt x="1500040" y="2491347"/>
                    <a:pt x="1420933" y="2487589"/>
                    <a:pt x="1364428" y="2498859"/>
                  </a:cubicBezTo>
                  <a:cubicBezTo>
                    <a:pt x="1454836" y="2592769"/>
                    <a:pt x="1537710" y="2682923"/>
                    <a:pt x="1582915" y="2799371"/>
                  </a:cubicBezTo>
                  <a:cubicBezTo>
                    <a:pt x="1673323" y="2953379"/>
                    <a:pt x="1884276" y="2818151"/>
                    <a:pt x="1974684" y="2975917"/>
                  </a:cubicBezTo>
                  <a:cubicBezTo>
                    <a:pt x="1974684" y="2983431"/>
                    <a:pt x="1970917" y="2990943"/>
                    <a:pt x="1955849" y="2990943"/>
                  </a:cubicBezTo>
                  <a:cubicBezTo>
                    <a:pt x="1895577" y="2934597"/>
                    <a:pt x="1816469" y="2994699"/>
                    <a:pt x="1741129" y="2983431"/>
                  </a:cubicBezTo>
                  <a:cubicBezTo>
                    <a:pt x="1684624" y="2960892"/>
                    <a:pt x="1673323" y="2885765"/>
                    <a:pt x="1609284" y="2874498"/>
                  </a:cubicBezTo>
                  <a:cubicBezTo>
                    <a:pt x="1597983" y="2938354"/>
                    <a:pt x="1613051" y="2994699"/>
                    <a:pt x="1658255" y="3032263"/>
                  </a:cubicBezTo>
                  <a:cubicBezTo>
                    <a:pt x="1759964" y="3235106"/>
                    <a:pt x="1933247" y="3032263"/>
                    <a:pt x="2087694" y="3103633"/>
                  </a:cubicBezTo>
                  <a:cubicBezTo>
                    <a:pt x="2106530" y="3111145"/>
                    <a:pt x="2151734" y="3073583"/>
                    <a:pt x="2159268" y="3114902"/>
                  </a:cubicBezTo>
                  <a:lnTo>
                    <a:pt x="2138579" y="3140063"/>
                  </a:lnTo>
                  <a:lnTo>
                    <a:pt x="2056033" y="3140063"/>
                  </a:lnTo>
                  <a:lnTo>
                    <a:pt x="2059989" y="3122674"/>
                  </a:lnTo>
                  <a:cubicBezTo>
                    <a:pt x="2040243" y="3119878"/>
                    <a:pt x="2019086" y="3118247"/>
                    <a:pt x="1997519" y="3118015"/>
                  </a:cubicBezTo>
                  <a:cubicBezTo>
                    <a:pt x="1965167" y="3117666"/>
                    <a:pt x="1931890" y="3120461"/>
                    <a:pt x="1901058" y="3127187"/>
                  </a:cubicBezTo>
                  <a:lnTo>
                    <a:pt x="1857935" y="3140063"/>
                  </a:lnTo>
                  <a:lnTo>
                    <a:pt x="1733931" y="3140063"/>
                  </a:lnTo>
                  <a:lnTo>
                    <a:pt x="1710287" y="3124000"/>
                  </a:lnTo>
                  <a:cubicBezTo>
                    <a:pt x="1682034" y="3099877"/>
                    <a:pt x="1660139" y="3068888"/>
                    <a:pt x="1631886" y="3054801"/>
                  </a:cubicBezTo>
                  <a:cubicBezTo>
                    <a:pt x="1620585" y="3071704"/>
                    <a:pt x="1619643" y="3094242"/>
                    <a:pt x="1620114" y="3118659"/>
                  </a:cubicBezTo>
                  <a:lnTo>
                    <a:pt x="1620483" y="3140063"/>
                  </a:lnTo>
                  <a:lnTo>
                    <a:pt x="1588422" y="3140063"/>
                  </a:lnTo>
                  <a:lnTo>
                    <a:pt x="1591860" y="3097867"/>
                  </a:lnTo>
                  <a:cubicBezTo>
                    <a:pt x="1595921" y="2981620"/>
                    <a:pt x="1582504" y="2863259"/>
                    <a:pt x="1537312" y="2761806"/>
                  </a:cubicBezTo>
                  <a:cubicBezTo>
                    <a:pt x="1488354" y="2671624"/>
                    <a:pt x="1416799" y="2558899"/>
                    <a:pt x="1315117" y="2525079"/>
                  </a:cubicBezTo>
                  <a:cubicBezTo>
                    <a:pt x="1315117" y="2525079"/>
                    <a:pt x="1315117" y="2525079"/>
                    <a:pt x="1322649" y="2543867"/>
                  </a:cubicBezTo>
                  <a:cubicBezTo>
                    <a:pt x="1360309" y="2596473"/>
                    <a:pt x="1401735" y="2649080"/>
                    <a:pt x="1409267" y="2712958"/>
                  </a:cubicBezTo>
                  <a:cubicBezTo>
                    <a:pt x="1405501" y="2765561"/>
                    <a:pt x="1390437" y="2829440"/>
                    <a:pt x="1333947" y="2855742"/>
                  </a:cubicBezTo>
                  <a:cubicBezTo>
                    <a:pt x="1288755" y="2874531"/>
                    <a:pt x="1243562" y="2863256"/>
                    <a:pt x="1194604" y="2844471"/>
                  </a:cubicBezTo>
                  <a:cubicBezTo>
                    <a:pt x="1168242" y="2829440"/>
                    <a:pt x="1123050" y="2855742"/>
                    <a:pt x="1104220" y="2821925"/>
                  </a:cubicBezTo>
                  <a:cubicBezTo>
                    <a:pt x="1123050" y="2795622"/>
                    <a:pt x="1160710" y="2799382"/>
                    <a:pt x="1179540" y="2765561"/>
                  </a:cubicBezTo>
                  <a:cubicBezTo>
                    <a:pt x="1179540" y="2686654"/>
                    <a:pt x="1251094" y="2637811"/>
                    <a:pt x="1296287" y="2577685"/>
                  </a:cubicBezTo>
                  <a:cubicBezTo>
                    <a:pt x="1277456" y="2536351"/>
                    <a:pt x="1273690" y="2491258"/>
                    <a:pt x="1243562" y="2464958"/>
                  </a:cubicBezTo>
                  <a:cubicBezTo>
                    <a:pt x="1074091" y="2378534"/>
                    <a:pt x="900855" y="2333446"/>
                    <a:pt x="701256" y="2355988"/>
                  </a:cubicBezTo>
                  <a:cubicBezTo>
                    <a:pt x="633467" y="2367260"/>
                    <a:pt x="539317" y="2355988"/>
                    <a:pt x="497891" y="2419866"/>
                  </a:cubicBezTo>
                  <a:cubicBezTo>
                    <a:pt x="565679" y="2438654"/>
                    <a:pt x="625935" y="2476228"/>
                    <a:pt x="693724" y="2498773"/>
                  </a:cubicBezTo>
                  <a:cubicBezTo>
                    <a:pt x="765278" y="2513806"/>
                    <a:pt x="840598" y="2510044"/>
                    <a:pt x="904621" y="2472473"/>
                  </a:cubicBezTo>
                  <a:cubicBezTo>
                    <a:pt x="995005" y="2434895"/>
                    <a:pt x="1081624" y="2483744"/>
                    <a:pt x="1175774" y="2502529"/>
                  </a:cubicBezTo>
                  <a:cubicBezTo>
                    <a:pt x="1183306" y="2510044"/>
                    <a:pt x="1183306" y="2517561"/>
                    <a:pt x="1175774" y="2521317"/>
                  </a:cubicBezTo>
                  <a:cubicBezTo>
                    <a:pt x="1100454" y="2551382"/>
                    <a:pt x="1043963" y="2641565"/>
                    <a:pt x="957345" y="2630294"/>
                  </a:cubicBezTo>
                  <a:cubicBezTo>
                    <a:pt x="870727" y="2641565"/>
                    <a:pt x="810470" y="2528837"/>
                    <a:pt x="727618" y="2536351"/>
                  </a:cubicBezTo>
                  <a:cubicBezTo>
                    <a:pt x="727618" y="2536351"/>
                    <a:pt x="727618" y="2536351"/>
                    <a:pt x="727618" y="2547628"/>
                  </a:cubicBezTo>
                  <a:cubicBezTo>
                    <a:pt x="791640" y="2592715"/>
                    <a:pt x="814236" y="2660352"/>
                    <a:pt x="836832" y="2724229"/>
                  </a:cubicBezTo>
                  <a:cubicBezTo>
                    <a:pt x="840598" y="2803137"/>
                    <a:pt x="818002" y="2882046"/>
                    <a:pt x="757746" y="2930892"/>
                  </a:cubicBezTo>
                  <a:cubicBezTo>
                    <a:pt x="742682" y="2885802"/>
                    <a:pt x="742682" y="2825681"/>
                    <a:pt x="701256" y="2799382"/>
                  </a:cubicBezTo>
                  <a:cubicBezTo>
                    <a:pt x="637233" y="2739260"/>
                    <a:pt x="682426" y="2637811"/>
                    <a:pt x="659829" y="2558899"/>
                  </a:cubicBezTo>
                  <a:cubicBezTo>
                    <a:pt x="633467" y="2464958"/>
                    <a:pt x="520487" y="2438654"/>
                    <a:pt x="433868" y="2438654"/>
                  </a:cubicBezTo>
                  <a:cubicBezTo>
                    <a:pt x="445166" y="2431139"/>
                    <a:pt x="460231" y="2431139"/>
                    <a:pt x="460231" y="2419866"/>
                  </a:cubicBezTo>
                  <a:cubicBezTo>
                    <a:pt x="460231" y="2419866"/>
                    <a:pt x="460231" y="2419866"/>
                    <a:pt x="448932" y="2404836"/>
                  </a:cubicBezTo>
                  <a:cubicBezTo>
                    <a:pt x="463997" y="2397322"/>
                    <a:pt x="482827" y="2386049"/>
                    <a:pt x="497891" y="2378534"/>
                  </a:cubicBezTo>
                  <a:cubicBezTo>
                    <a:pt x="622169" y="2344718"/>
                    <a:pt x="727618" y="2224475"/>
                    <a:pt x="791640" y="2115500"/>
                  </a:cubicBezTo>
                  <a:cubicBezTo>
                    <a:pt x="818002" y="2066660"/>
                    <a:pt x="787874" y="2010299"/>
                    <a:pt x="769044" y="1965206"/>
                  </a:cubicBezTo>
                  <a:cubicBezTo>
                    <a:pt x="716320" y="1931386"/>
                    <a:pt x="656063" y="1901327"/>
                    <a:pt x="595807" y="1901327"/>
                  </a:cubicBezTo>
                  <a:cubicBezTo>
                    <a:pt x="501657" y="1878780"/>
                    <a:pt x="460231" y="1792357"/>
                    <a:pt x="399974" y="1732235"/>
                  </a:cubicBezTo>
                  <a:cubicBezTo>
                    <a:pt x="377378" y="1724720"/>
                    <a:pt x="347250" y="1713448"/>
                    <a:pt x="332186" y="1694659"/>
                  </a:cubicBezTo>
                  <a:cubicBezTo>
                    <a:pt x="388676" y="1664600"/>
                    <a:pt x="460231" y="1649569"/>
                    <a:pt x="531785" y="1657084"/>
                  </a:cubicBezTo>
                  <a:cubicBezTo>
                    <a:pt x="595807" y="1683387"/>
                    <a:pt x="663595" y="1717206"/>
                    <a:pt x="701256" y="1781085"/>
                  </a:cubicBezTo>
                  <a:cubicBezTo>
                    <a:pt x="738916" y="1871266"/>
                    <a:pt x="795406" y="1950173"/>
                    <a:pt x="829300" y="2036598"/>
                  </a:cubicBezTo>
                  <a:cubicBezTo>
                    <a:pt x="870727" y="1961448"/>
                    <a:pt x="900855" y="1867509"/>
                    <a:pt x="919685" y="1777328"/>
                  </a:cubicBezTo>
                  <a:cubicBezTo>
                    <a:pt x="930983" y="1672115"/>
                    <a:pt x="844364" y="1585692"/>
                    <a:pt x="765278" y="1544357"/>
                  </a:cubicBezTo>
                  <a:cubicBezTo>
                    <a:pt x="678660" y="1574420"/>
                    <a:pt x="595807" y="1566903"/>
                    <a:pt x="505423" y="1544357"/>
                  </a:cubicBezTo>
                  <a:cubicBezTo>
                    <a:pt x="467763" y="1533085"/>
                    <a:pt x="426336" y="1563145"/>
                    <a:pt x="399974" y="1544357"/>
                  </a:cubicBezTo>
                  <a:cubicBezTo>
                    <a:pt x="418804" y="1476721"/>
                    <a:pt x="463997" y="1397813"/>
                    <a:pt x="543083" y="1379025"/>
                  </a:cubicBezTo>
                  <a:cubicBezTo>
                    <a:pt x="614637" y="1379025"/>
                    <a:pt x="682426" y="1379025"/>
                    <a:pt x="735150" y="1435388"/>
                  </a:cubicBezTo>
                  <a:cubicBezTo>
                    <a:pt x="791640" y="1514298"/>
                    <a:pt x="844364" y="1570661"/>
                    <a:pt x="908387" y="1649569"/>
                  </a:cubicBezTo>
                  <a:cubicBezTo>
                    <a:pt x="908387" y="1649569"/>
                    <a:pt x="908387" y="1649569"/>
                    <a:pt x="923451" y="1653329"/>
                  </a:cubicBezTo>
                  <a:cubicBezTo>
                    <a:pt x="946047" y="1593206"/>
                    <a:pt x="915919" y="1540601"/>
                    <a:pt x="912153" y="1472964"/>
                  </a:cubicBezTo>
                  <a:cubicBezTo>
                    <a:pt x="885791" y="1397813"/>
                    <a:pt x="825534" y="1356480"/>
                    <a:pt x="753980" y="1318904"/>
                  </a:cubicBezTo>
                  <a:cubicBezTo>
                    <a:pt x="727618" y="1296358"/>
                    <a:pt x="667361" y="1348965"/>
                    <a:pt x="674894" y="1288843"/>
                  </a:cubicBezTo>
                  <a:cubicBezTo>
                    <a:pt x="607105" y="1270059"/>
                    <a:pt x="520487" y="1239998"/>
                    <a:pt x="463997" y="1296358"/>
                  </a:cubicBezTo>
                  <a:cubicBezTo>
                    <a:pt x="415038" y="1330178"/>
                    <a:pt x="343484" y="1330178"/>
                    <a:pt x="294526" y="1345209"/>
                  </a:cubicBezTo>
                  <a:cubicBezTo>
                    <a:pt x="317122" y="1386540"/>
                    <a:pt x="332186" y="1435388"/>
                    <a:pt x="343484" y="1480479"/>
                  </a:cubicBezTo>
                  <a:cubicBezTo>
                    <a:pt x="358548" y="1570661"/>
                    <a:pt x="268164" y="1642054"/>
                    <a:pt x="309590" y="1728478"/>
                  </a:cubicBezTo>
                  <a:cubicBezTo>
                    <a:pt x="309590" y="1754781"/>
                    <a:pt x="279462" y="1739752"/>
                    <a:pt x="264398" y="1751023"/>
                  </a:cubicBezTo>
                  <a:cubicBezTo>
                    <a:pt x="128821" y="1720963"/>
                    <a:pt x="45968" y="1593206"/>
                    <a:pt x="776" y="1476721"/>
                  </a:cubicBezTo>
                  <a:cubicBezTo>
                    <a:pt x="776" y="1476721"/>
                    <a:pt x="776" y="1476721"/>
                    <a:pt x="776" y="1363995"/>
                  </a:cubicBezTo>
                  <a:cubicBezTo>
                    <a:pt x="4542" y="1348965"/>
                    <a:pt x="4542" y="1341449"/>
                    <a:pt x="776" y="1337694"/>
                  </a:cubicBezTo>
                  <a:cubicBezTo>
                    <a:pt x="776" y="1337694"/>
                    <a:pt x="776" y="1337694"/>
                    <a:pt x="776" y="1303876"/>
                  </a:cubicBezTo>
                  <a:cubicBezTo>
                    <a:pt x="12074" y="1318904"/>
                    <a:pt x="34670" y="1326419"/>
                    <a:pt x="53500" y="1326419"/>
                  </a:cubicBezTo>
                  <a:cubicBezTo>
                    <a:pt x="91161" y="1326419"/>
                    <a:pt x="128821" y="1315148"/>
                    <a:pt x="158949" y="1285087"/>
                  </a:cubicBezTo>
                  <a:cubicBezTo>
                    <a:pt x="170247" y="1258784"/>
                    <a:pt x="185311" y="1228723"/>
                    <a:pt x="177779" y="1198664"/>
                  </a:cubicBezTo>
                  <a:cubicBezTo>
                    <a:pt x="162715" y="1168605"/>
                    <a:pt x="155183" y="1123514"/>
                    <a:pt x="121289" y="1119755"/>
                  </a:cubicBezTo>
                  <a:cubicBezTo>
                    <a:pt x="121289" y="1119755"/>
                    <a:pt x="121289" y="1119755"/>
                    <a:pt x="143885" y="1161089"/>
                  </a:cubicBezTo>
                  <a:cubicBezTo>
                    <a:pt x="162715" y="1206179"/>
                    <a:pt x="151417" y="1262543"/>
                    <a:pt x="106225" y="1288843"/>
                  </a:cubicBezTo>
                  <a:cubicBezTo>
                    <a:pt x="68565" y="1303876"/>
                    <a:pt x="34670" y="1288843"/>
                    <a:pt x="776" y="1266299"/>
                  </a:cubicBezTo>
                  <a:cubicBezTo>
                    <a:pt x="776" y="1266299"/>
                    <a:pt x="776" y="1266299"/>
                    <a:pt x="776" y="1240939"/>
                  </a:cubicBezTo>
                  <a:lnTo>
                    <a:pt x="776" y="1209937"/>
                  </a:lnTo>
                  <a:cubicBezTo>
                    <a:pt x="15840" y="1224967"/>
                    <a:pt x="12074" y="1255028"/>
                    <a:pt x="42202" y="1262543"/>
                  </a:cubicBezTo>
                  <a:cubicBezTo>
                    <a:pt x="68565" y="1270059"/>
                    <a:pt x="102459" y="1270059"/>
                    <a:pt x="117523" y="1243755"/>
                  </a:cubicBezTo>
                  <a:cubicBezTo>
                    <a:pt x="128821" y="1217453"/>
                    <a:pt x="125055" y="1187391"/>
                    <a:pt x="113757" y="1161089"/>
                  </a:cubicBezTo>
                  <a:cubicBezTo>
                    <a:pt x="109991" y="1134785"/>
                    <a:pt x="76097" y="1127270"/>
                    <a:pt x="49734" y="1127270"/>
                  </a:cubicBezTo>
                  <a:cubicBezTo>
                    <a:pt x="15840" y="1134785"/>
                    <a:pt x="4542" y="1164847"/>
                    <a:pt x="776" y="1187391"/>
                  </a:cubicBezTo>
                  <a:cubicBezTo>
                    <a:pt x="776" y="1187391"/>
                    <a:pt x="776" y="1187391"/>
                    <a:pt x="776" y="1131030"/>
                  </a:cubicBezTo>
                  <a:cubicBezTo>
                    <a:pt x="23372" y="1112240"/>
                    <a:pt x="42202" y="1104725"/>
                    <a:pt x="53500" y="1093453"/>
                  </a:cubicBezTo>
                  <a:cubicBezTo>
                    <a:pt x="42202" y="1067150"/>
                    <a:pt x="23372" y="1082181"/>
                    <a:pt x="776" y="1089696"/>
                  </a:cubicBezTo>
                  <a:cubicBezTo>
                    <a:pt x="776" y="1089696"/>
                    <a:pt x="776" y="1089696"/>
                    <a:pt x="776" y="1059635"/>
                  </a:cubicBezTo>
                  <a:cubicBezTo>
                    <a:pt x="12074" y="1059635"/>
                    <a:pt x="27138" y="1055879"/>
                    <a:pt x="34670" y="1048364"/>
                  </a:cubicBezTo>
                  <a:cubicBezTo>
                    <a:pt x="27138" y="1010783"/>
                    <a:pt x="27138" y="961933"/>
                    <a:pt x="4542" y="928116"/>
                  </a:cubicBezTo>
                  <a:cubicBezTo>
                    <a:pt x="4542" y="924358"/>
                    <a:pt x="776" y="920601"/>
                    <a:pt x="776" y="913086"/>
                  </a:cubicBezTo>
                  <a:cubicBezTo>
                    <a:pt x="776" y="913086"/>
                    <a:pt x="776" y="913086"/>
                    <a:pt x="776" y="856723"/>
                  </a:cubicBezTo>
                  <a:cubicBezTo>
                    <a:pt x="4542" y="860480"/>
                    <a:pt x="8308" y="867995"/>
                    <a:pt x="12074" y="871753"/>
                  </a:cubicBezTo>
                  <a:cubicBezTo>
                    <a:pt x="15840" y="830420"/>
                    <a:pt x="38436" y="792844"/>
                    <a:pt x="64799" y="766541"/>
                  </a:cubicBezTo>
                  <a:cubicBezTo>
                    <a:pt x="87395" y="725208"/>
                    <a:pt x="132587" y="698905"/>
                    <a:pt x="147651" y="661330"/>
                  </a:cubicBezTo>
                  <a:cubicBezTo>
                    <a:pt x="109991" y="601209"/>
                    <a:pt x="94927" y="529815"/>
                    <a:pt x="106225" y="458421"/>
                  </a:cubicBezTo>
                  <a:cubicBezTo>
                    <a:pt x="121289" y="394543"/>
                    <a:pt x="189077" y="360725"/>
                    <a:pt x="245567" y="345695"/>
                  </a:cubicBezTo>
                  <a:cubicBezTo>
                    <a:pt x="245567" y="345695"/>
                    <a:pt x="245567" y="345695"/>
                    <a:pt x="238035" y="341937"/>
                  </a:cubicBezTo>
                  <a:cubicBezTo>
                    <a:pt x="166481" y="285574"/>
                    <a:pt x="83629" y="263029"/>
                    <a:pt x="776" y="236725"/>
                  </a:cubicBezTo>
                  <a:cubicBezTo>
                    <a:pt x="776" y="236725"/>
                    <a:pt x="776" y="236725"/>
                    <a:pt x="776" y="217938"/>
                  </a:cubicBezTo>
                  <a:close/>
                  <a:moveTo>
                    <a:pt x="776" y="0"/>
                  </a:moveTo>
                  <a:cubicBezTo>
                    <a:pt x="219205" y="37575"/>
                    <a:pt x="418804" y="139029"/>
                    <a:pt x="573211" y="311876"/>
                  </a:cubicBezTo>
                  <a:cubicBezTo>
                    <a:pt x="769044" y="480967"/>
                    <a:pt x="840598" y="732723"/>
                    <a:pt x="874493" y="980721"/>
                  </a:cubicBezTo>
                  <a:cubicBezTo>
                    <a:pt x="919685" y="1007024"/>
                    <a:pt x="987473" y="1007024"/>
                    <a:pt x="1040197" y="1025812"/>
                  </a:cubicBezTo>
                  <a:cubicBezTo>
                    <a:pt x="1187072" y="1078423"/>
                    <a:pt x="1333947" y="1149818"/>
                    <a:pt x="1424331" y="1292603"/>
                  </a:cubicBezTo>
                  <a:cubicBezTo>
                    <a:pt x="1424331" y="1292603"/>
                    <a:pt x="1424331" y="1292603"/>
                    <a:pt x="1522248" y="1480479"/>
                  </a:cubicBezTo>
                  <a:cubicBezTo>
                    <a:pt x="1552376" y="1581934"/>
                    <a:pt x="1559908" y="1694659"/>
                    <a:pt x="1574972" y="1803630"/>
                  </a:cubicBezTo>
                  <a:cubicBezTo>
                    <a:pt x="1684187" y="1844962"/>
                    <a:pt x="1800933" y="1852477"/>
                    <a:pt x="1895084" y="1927630"/>
                  </a:cubicBezTo>
                  <a:cubicBezTo>
                    <a:pt x="2015596" y="2002784"/>
                    <a:pt x="2113513" y="2126778"/>
                    <a:pt x="2128577" y="2273323"/>
                  </a:cubicBezTo>
                  <a:cubicBezTo>
                    <a:pt x="2132343" y="2378534"/>
                    <a:pt x="2158705" y="2468717"/>
                    <a:pt x="2170003" y="2566414"/>
                  </a:cubicBezTo>
                  <a:cubicBezTo>
                    <a:pt x="2203897" y="2746773"/>
                    <a:pt x="2282984" y="2923375"/>
                    <a:pt x="2448688" y="3024828"/>
                  </a:cubicBezTo>
                  <a:cubicBezTo>
                    <a:pt x="2490115" y="3051131"/>
                    <a:pt x="2550371" y="3073675"/>
                    <a:pt x="2584265" y="3111251"/>
                  </a:cubicBezTo>
                  <a:cubicBezTo>
                    <a:pt x="2572967" y="3116888"/>
                    <a:pt x="2567318" y="3127221"/>
                    <a:pt x="2563081" y="3138024"/>
                  </a:cubicBezTo>
                  <a:lnTo>
                    <a:pt x="2562206" y="3140063"/>
                  </a:lnTo>
                  <a:lnTo>
                    <a:pt x="2358304" y="3140063"/>
                  </a:lnTo>
                  <a:lnTo>
                    <a:pt x="2358304" y="3133796"/>
                  </a:lnTo>
                  <a:cubicBezTo>
                    <a:pt x="2211429" y="3051131"/>
                    <a:pt x="2087151" y="2904592"/>
                    <a:pt x="2060788" y="2735504"/>
                  </a:cubicBezTo>
                  <a:cubicBezTo>
                    <a:pt x="2011830" y="2566414"/>
                    <a:pt x="2045724" y="2386049"/>
                    <a:pt x="1947808" y="2235747"/>
                  </a:cubicBezTo>
                  <a:cubicBezTo>
                    <a:pt x="1902616" y="2126778"/>
                    <a:pt x="1793401" y="2036598"/>
                    <a:pt x="1680421" y="2006542"/>
                  </a:cubicBezTo>
                  <a:cubicBezTo>
                    <a:pt x="1601334" y="2002784"/>
                    <a:pt x="1514716" y="1968963"/>
                    <a:pt x="1428097" y="1972721"/>
                  </a:cubicBezTo>
                  <a:cubicBezTo>
                    <a:pt x="1405501" y="1957689"/>
                    <a:pt x="1424331" y="1931386"/>
                    <a:pt x="1420565" y="1901327"/>
                  </a:cubicBezTo>
                  <a:cubicBezTo>
                    <a:pt x="1416799" y="1751023"/>
                    <a:pt x="1413033" y="1596963"/>
                    <a:pt x="1333947" y="1461691"/>
                  </a:cubicBezTo>
                  <a:cubicBezTo>
                    <a:pt x="1213434" y="1247513"/>
                    <a:pt x="995005" y="1112240"/>
                    <a:pt x="753980" y="1134785"/>
                  </a:cubicBezTo>
                  <a:cubicBezTo>
                    <a:pt x="735150" y="1134785"/>
                    <a:pt x="723852" y="1108484"/>
                    <a:pt x="723852" y="1097211"/>
                  </a:cubicBezTo>
                  <a:cubicBezTo>
                    <a:pt x="723852" y="1007024"/>
                    <a:pt x="712554" y="901813"/>
                    <a:pt x="663595" y="822905"/>
                  </a:cubicBezTo>
                  <a:cubicBezTo>
                    <a:pt x="633467" y="661330"/>
                    <a:pt x="520487" y="529815"/>
                    <a:pt x="422570" y="402058"/>
                  </a:cubicBezTo>
                  <a:cubicBezTo>
                    <a:pt x="294526" y="304361"/>
                    <a:pt x="177779" y="180363"/>
                    <a:pt x="4542" y="172847"/>
                  </a:cubicBezTo>
                  <a:cubicBezTo>
                    <a:pt x="4542" y="172847"/>
                    <a:pt x="776" y="172847"/>
                    <a:pt x="776" y="165332"/>
                  </a:cubicBezTo>
                  <a:cubicBezTo>
                    <a:pt x="776" y="165332"/>
                    <a:pt x="776" y="165332"/>
                    <a:pt x="776" y="71393"/>
                  </a:cubicBezTo>
                  <a:cubicBezTo>
                    <a:pt x="87395" y="86423"/>
                    <a:pt x="170247" y="120242"/>
                    <a:pt x="256865" y="154059"/>
                  </a:cubicBezTo>
                  <a:cubicBezTo>
                    <a:pt x="437634" y="236725"/>
                    <a:pt x="565679" y="387028"/>
                    <a:pt x="678660" y="544845"/>
                  </a:cubicBezTo>
                  <a:cubicBezTo>
                    <a:pt x="761512" y="653814"/>
                    <a:pt x="769044" y="792844"/>
                    <a:pt x="810470" y="913086"/>
                  </a:cubicBezTo>
                  <a:cubicBezTo>
                    <a:pt x="829300" y="954418"/>
                    <a:pt x="806704" y="1010783"/>
                    <a:pt x="833066" y="1048364"/>
                  </a:cubicBezTo>
                  <a:cubicBezTo>
                    <a:pt x="953579" y="1059635"/>
                    <a:pt x="1055261" y="1100969"/>
                    <a:pt x="1153178" y="1146059"/>
                  </a:cubicBezTo>
                  <a:cubicBezTo>
                    <a:pt x="1424331" y="1292603"/>
                    <a:pt x="1518482" y="1578176"/>
                    <a:pt x="1526014" y="1871266"/>
                  </a:cubicBezTo>
                  <a:cubicBezTo>
                    <a:pt x="1526014" y="1871266"/>
                    <a:pt x="1526014" y="1871266"/>
                    <a:pt x="1541078" y="1878780"/>
                  </a:cubicBezTo>
                  <a:cubicBezTo>
                    <a:pt x="1654058" y="1901327"/>
                    <a:pt x="1778337" y="1931386"/>
                    <a:pt x="1872487" y="1991508"/>
                  </a:cubicBezTo>
                  <a:cubicBezTo>
                    <a:pt x="2147407" y="2160598"/>
                    <a:pt x="2072086" y="2528837"/>
                    <a:pt x="2185067" y="2795622"/>
                  </a:cubicBezTo>
                  <a:cubicBezTo>
                    <a:pt x="2256621" y="2938407"/>
                    <a:pt x="2369602" y="3107494"/>
                    <a:pt x="2550371" y="3118766"/>
                  </a:cubicBezTo>
                  <a:cubicBezTo>
                    <a:pt x="2550371" y="3118766"/>
                    <a:pt x="2550371" y="3118766"/>
                    <a:pt x="2550371" y="3107494"/>
                  </a:cubicBezTo>
                  <a:cubicBezTo>
                    <a:pt x="2550371" y="3107494"/>
                    <a:pt x="2550371" y="3107494"/>
                    <a:pt x="2437390" y="3036102"/>
                  </a:cubicBezTo>
                  <a:cubicBezTo>
                    <a:pt x="2260387" y="2945921"/>
                    <a:pt x="2188833" y="2758048"/>
                    <a:pt x="2158705" y="2585199"/>
                  </a:cubicBezTo>
                  <a:cubicBezTo>
                    <a:pt x="2121045" y="2525079"/>
                    <a:pt x="2147407" y="2446173"/>
                    <a:pt x="2121045" y="2389806"/>
                  </a:cubicBezTo>
                  <a:cubicBezTo>
                    <a:pt x="2113513" y="2292112"/>
                    <a:pt x="2094683" y="2209443"/>
                    <a:pt x="2064554" y="2123019"/>
                  </a:cubicBezTo>
                  <a:cubicBezTo>
                    <a:pt x="1970404" y="1995268"/>
                    <a:pt x="1827295" y="1886294"/>
                    <a:pt x="1680421" y="1852477"/>
                  </a:cubicBezTo>
                  <a:cubicBezTo>
                    <a:pt x="1646526" y="1822418"/>
                    <a:pt x="1563674" y="1867509"/>
                    <a:pt x="1548610" y="1803630"/>
                  </a:cubicBezTo>
                  <a:cubicBezTo>
                    <a:pt x="1552376" y="1683387"/>
                    <a:pt x="1526014" y="1540601"/>
                    <a:pt x="1477055" y="1427873"/>
                  </a:cubicBezTo>
                  <a:cubicBezTo>
                    <a:pt x="1379139" y="1191150"/>
                    <a:pt x="1149412" y="1040842"/>
                    <a:pt x="900855" y="1010783"/>
                  </a:cubicBezTo>
                  <a:cubicBezTo>
                    <a:pt x="885791" y="1014539"/>
                    <a:pt x="870727" y="1025812"/>
                    <a:pt x="855662" y="1014539"/>
                  </a:cubicBezTo>
                  <a:cubicBezTo>
                    <a:pt x="829300" y="796602"/>
                    <a:pt x="787874" y="589936"/>
                    <a:pt x="648531" y="420846"/>
                  </a:cubicBezTo>
                  <a:cubicBezTo>
                    <a:pt x="490359" y="206665"/>
                    <a:pt x="256865" y="63878"/>
                    <a:pt x="776" y="22544"/>
                  </a:cubicBezTo>
                  <a:cubicBezTo>
                    <a:pt x="776" y="22544"/>
                    <a:pt x="776" y="22544"/>
                    <a:pt x="7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>
              <a:noAutofit/>
            </a:bodyPr>
            <a:lstStyle/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037" name="组合 31"/>
          <p:cNvGrpSpPr/>
          <p:nvPr userDrawn="1"/>
        </p:nvGrpSpPr>
        <p:grpSpPr>
          <a:xfrm flipH="1">
            <a:off x="8340725" y="0"/>
            <a:ext cx="803275" cy="1285876"/>
            <a:chOff x="10666013" y="3143251"/>
            <a:chExt cx="2592159" cy="3116265"/>
          </a:xfrm>
          <a:solidFill>
            <a:srgbClr val="FF0000"/>
          </a:solidFill>
        </p:grpSpPr>
        <p:sp>
          <p:nvSpPr>
            <p:cNvPr id="33" name="Freeform 134"/>
            <p:cNvSpPr>
              <a:spLocks noEditPoints="1"/>
            </p:cNvSpPr>
            <p:nvPr/>
          </p:nvSpPr>
          <p:spPr bwMode="auto">
            <a:xfrm>
              <a:off x="10666013" y="3257550"/>
              <a:ext cx="395288" cy="280988"/>
            </a:xfrm>
            <a:custGeom>
              <a:avLst/>
              <a:gdLst>
                <a:gd name="T0" fmla="*/ 1 w 105"/>
                <a:gd name="T1" fmla="*/ 36 h 75"/>
                <a:gd name="T2" fmla="*/ 55 w 105"/>
                <a:gd name="T3" fmla="*/ 27 h 75"/>
                <a:gd name="T4" fmla="*/ 60 w 105"/>
                <a:gd name="T5" fmla="*/ 22 h 75"/>
                <a:gd name="T6" fmla="*/ 7 w 105"/>
                <a:gd name="T7" fmla="*/ 24 h 75"/>
                <a:gd name="T8" fmla="*/ 42 w 105"/>
                <a:gd name="T9" fmla="*/ 6 h 75"/>
                <a:gd name="T10" fmla="*/ 73 w 105"/>
                <a:gd name="T11" fmla="*/ 12 h 75"/>
                <a:gd name="T12" fmla="*/ 87 w 105"/>
                <a:gd name="T13" fmla="*/ 22 h 75"/>
                <a:gd name="T14" fmla="*/ 61 w 105"/>
                <a:gd name="T15" fmla="*/ 24 h 75"/>
                <a:gd name="T16" fmla="*/ 72 w 105"/>
                <a:gd name="T17" fmla="*/ 33 h 75"/>
                <a:gd name="T18" fmla="*/ 0 w 105"/>
                <a:gd name="T19" fmla="*/ 49 h 75"/>
                <a:gd name="T20" fmla="*/ 0 w 105"/>
                <a:gd name="T21" fmla="*/ 57 h 75"/>
                <a:gd name="T22" fmla="*/ 7 w 105"/>
                <a:gd name="T23" fmla="*/ 58 h 75"/>
                <a:gd name="T24" fmla="*/ 103 w 105"/>
                <a:gd name="T25" fmla="*/ 27 h 75"/>
                <a:gd name="T26" fmla="*/ 105 w 105"/>
                <a:gd name="T27" fmla="*/ 23 h 75"/>
                <a:gd name="T28" fmla="*/ 62 w 105"/>
                <a:gd name="T29" fmla="*/ 0 h 75"/>
                <a:gd name="T30" fmla="*/ 1 w 105"/>
                <a:gd name="T31" fmla="*/ 17 h 75"/>
                <a:gd name="T32" fmla="*/ 0 w 105"/>
                <a:gd name="T33" fmla="*/ 18 h 75"/>
                <a:gd name="T34" fmla="*/ 0 w 105"/>
                <a:gd name="T35" fmla="*/ 38 h 75"/>
                <a:gd name="T36" fmla="*/ 1 w 105"/>
                <a:gd name="T37" fmla="*/ 36 h 75"/>
                <a:gd name="T38" fmla="*/ 5 w 105"/>
                <a:gd name="T39" fmla="*/ 28 h 75"/>
                <a:gd name="T40" fmla="*/ 10 w 105"/>
                <a:gd name="T41" fmla="*/ 27 h 75"/>
                <a:gd name="T42" fmla="*/ 5 w 105"/>
                <a:gd name="T43" fmla="*/ 2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5" h="75">
                  <a:moveTo>
                    <a:pt x="1" y="36"/>
                  </a:moveTo>
                  <a:cubicBezTo>
                    <a:pt x="18" y="29"/>
                    <a:pt x="37" y="23"/>
                    <a:pt x="55" y="27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45" y="16"/>
                    <a:pt x="23" y="20"/>
                    <a:pt x="7" y="24"/>
                  </a:cubicBezTo>
                  <a:cubicBezTo>
                    <a:pt x="14" y="12"/>
                    <a:pt x="30" y="9"/>
                    <a:pt x="42" y="6"/>
                  </a:cubicBezTo>
                  <a:cubicBezTo>
                    <a:pt x="52" y="4"/>
                    <a:pt x="63" y="12"/>
                    <a:pt x="73" y="12"/>
                  </a:cubicBezTo>
                  <a:cubicBezTo>
                    <a:pt x="76" y="18"/>
                    <a:pt x="85" y="15"/>
                    <a:pt x="87" y="22"/>
                  </a:cubicBezTo>
                  <a:cubicBezTo>
                    <a:pt x="79" y="27"/>
                    <a:pt x="67" y="14"/>
                    <a:pt x="61" y="24"/>
                  </a:cubicBezTo>
                  <a:cubicBezTo>
                    <a:pt x="63" y="28"/>
                    <a:pt x="74" y="27"/>
                    <a:pt x="72" y="33"/>
                  </a:cubicBezTo>
                  <a:cubicBezTo>
                    <a:pt x="54" y="50"/>
                    <a:pt x="25" y="58"/>
                    <a:pt x="0" y="49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2" y="58"/>
                    <a:pt x="5" y="58"/>
                    <a:pt x="7" y="58"/>
                  </a:cubicBezTo>
                  <a:cubicBezTo>
                    <a:pt x="46" y="75"/>
                    <a:pt x="69" y="35"/>
                    <a:pt x="103" y="27"/>
                  </a:cubicBezTo>
                  <a:cubicBezTo>
                    <a:pt x="103" y="26"/>
                    <a:pt x="105" y="25"/>
                    <a:pt x="105" y="23"/>
                  </a:cubicBezTo>
                  <a:cubicBezTo>
                    <a:pt x="92" y="10"/>
                    <a:pt x="77" y="7"/>
                    <a:pt x="62" y="0"/>
                  </a:cubicBezTo>
                  <a:cubicBezTo>
                    <a:pt x="40" y="2"/>
                    <a:pt x="17" y="0"/>
                    <a:pt x="1" y="1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7"/>
                    <a:pt x="1" y="37"/>
                    <a:pt x="1" y="36"/>
                  </a:cubicBezTo>
                  <a:close/>
                  <a:moveTo>
                    <a:pt x="5" y="28"/>
                  </a:move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6" y="29"/>
                    <a:pt x="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  <p:sp>
          <p:nvSpPr>
            <p:cNvPr id="34" name="任意多边形 33"/>
            <p:cNvSpPr/>
            <p:nvPr/>
          </p:nvSpPr>
          <p:spPr bwMode="auto">
            <a:xfrm>
              <a:off x="10666789" y="3143251"/>
              <a:ext cx="2591383" cy="3116265"/>
            </a:xfrm>
            <a:custGeom>
              <a:avLst/>
              <a:gdLst>
                <a:gd name="connsiteX0" fmla="*/ 377049 w 2591383"/>
                <a:gd name="connsiteY0" fmla="*/ 2682874 h 3116265"/>
                <a:gd name="connsiteX1" fmla="*/ 346886 w 2591383"/>
                <a:gd name="connsiteY1" fmla="*/ 2713037 h 3116265"/>
                <a:gd name="connsiteX2" fmla="*/ 377049 w 2591383"/>
                <a:gd name="connsiteY2" fmla="*/ 2682874 h 3116265"/>
                <a:gd name="connsiteX3" fmla="*/ 146931 w 2591383"/>
                <a:gd name="connsiteY3" fmla="*/ 2597149 h 3116265"/>
                <a:gd name="connsiteX4" fmla="*/ 78599 w 2591383"/>
                <a:gd name="connsiteY4" fmla="*/ 2762249 h 3116265"/>
                <a:gd name="connsiteX5" fmla="*/ 158320 w 2591383"/>
                <a:gd name="connsiteY5" fmla="*/ 2683452 h 3116265"/>
                <a:gd name="connsiteX6" fmla="*/ 146931 w 2591383"/>
                <a:gd name="connsiteY6" fmla="*/ 2597149 h 3116265"/>
                <a:gd name="connsiteX7" fmla="*/ 100755 w 2591383"/>
                <a:gd name="connsiteY7" fmla="*/ 2589212 h 3116265"/>
                <a:gd name="connsiteX8" fmla="*/ 63483 w 2591383"/>
                <a:gd name="connsiteY8" fmla="*/ 2611806 h 3116265"/>
                <a:gd name="connsiteX9" fmla="*/ 33665 w 2591383"/>
                <a:gd name="connsiteY9" fmla="*/ 2736074 h 3116265"/>
                <a:gd name="connsiteX10" fmla="*/ 70937 w 2591383"/>
                <a:gd name="connsiteY10" fmla="*/ 2709715 h 3116265"/>
                <a:gd name="connsiteX11" fmla="*/ 100755 w 2591383"/>
                <a:gd name="connsiteY11" fmla="*/ 2589212 h 3116265"/>
                <a:gd name="connsiteX12" fmla="*/ 583424 w 2591383"/>
                <a:gd name="connsiteY12" fmla="*/ 2363787 h 3116265"/>
                <a:gd name="connsiteX13" fmla="*/ 394511 w 2591383"/>
                <a:gd name="connsiteY13" fmla="*/ 2661061 h 3116265"/>
                <a:gd name="connsiteX14" fmla="*/ 398289 w 2591383"/>
                <a:gd name="connsiteY14" fmla="*/ 2668587 h 3116265"/>
                <a:gd name="connsiteX15" fmla="*/ 473855 w 2591383"/>
                <a:gd name="connsiteY15" fmla="*/ 2582039 h 3116265"/>
                <a:gd name="connsiteX16" fmla="*/ 583424 w 2591383"/>
                <a:gd name="connsiteY16" fmla="*/ 2363787 h 3116265"/>
                <a:gd name="connsiteX17" fmla="*/ 448486 w 2591383"/>
                <a:gd name="connsiteY17" fmla="*/ 2322512 h 3116265"/>
                <a:gd name="connsiteX18" fmla="*/ 425808 w 2591383"/>
                <a:gd name="connsiteY18" fmla="*/ 2330062 h 3116265"/>
                <a:gd name="connsiteX19" fmla="*/ 289736 w 2591383"/>
                <a:gd name="connsiteY19" fmla="*/ 2492375 h 3116265"/>
                <a:gd name="connsiteX20" fmla="*/ 338873 w 2591383"/>
                <a:gd name="connsiteY20" fmla="*/ 2488601 h 3116265"/>
                <a:gd name="connsiteX21" fmla="*/ 448486 w 2591383"/>
                <a:gd name="connsiteY21" fmla="*/ 2322512 h 3116265"/>
                <a:gd name="connsiteX22" fmla="*/ 598108 w 2591383"/>
                <a:gd name="connsiteY22" fmla="*/ 2303462 h 3116265"/>
                <a:gd name="connsiteX23" fmla="*/ 583027 w 2591383"/>
                <a:gd name="connsiteY23" fmla="*/ 2352675 h 3116265"/>
                <a:gd name="connsiteX24" fmla="*/ 598108 w 2591383"/>
                <a:gd name="connsiteY24" fmla="*/ 2303462 h 3116265"/>
                <a:gd name="connsiteX25" fmla="*/ 381083 w 2591383"/>
                <a:gd name="connsiteY25" fmla="*/ 2293882 h 3116265"/>
                <a:gd name="connsiteX26" fmla="*/ 357451 w 2591383"/>
                <a:gd name="connsiteY26" fmla="*/ 2296707 h 3116265"/>
                <a:gd name="connsiteX27" fmla="*/ 217549 w 2591383"/>
                <a:gd name="connsiteY27" fmla="*/ 2473729 h 3116265"/>
                <a:gd name="connsiteX28" fmla="*/ 312077 w 2591383"/>
                <a:gd name="connsiteY28" fmla="*/ 2420999 h 3116265"/>
                <a:gd name="connsiteX29" fmla="*/ 410387 w 2591383"/>
                <a:gd name="connsiteY29" fmla="*/ 2296707 h 3116265"/>
                <a:gd name="connsiteX30" fmla="*/ 381083 w 2591383"/>
                <a:gd name="connsiteY30" fmla="*/ 2293882 h 3116265"/>
                <a:gd name="connsiteX31" fmla="*/ 131322 w 2591383"/>
                <a:gd name="connsiteY31" fmla="*/ 2117923 h 3116265"/>
                <a:gd name="connsiteX32" fmla="*/ 71486 w 2591383"/>
                <a:gd name="connsiteY32" fmla="*/ 2131577 h 3116265"/>
                <a:gd name="connsiteX33" fmla="*/ 26211 w 2591383"/>
                <a:gd name="connsiteY33" fmla="*/ 2233270 h 3116265"/>
                <a:gd name="connsiteX34" fmla="*/ 278995 w 2591383"/>
                <a:gd name="connsiteY34" fmla="*/ 2210672 h 3116265"/>
                <a:gd name="connsiteX35" fmla="*/ 301633 w 2591383"/>
                <a:gd name="connsiteY35" fmla="*/ 2173007 h 3116265"/>
                <a:gd name="connsiteX36" fmla="*/ 131322 w 2591383"/>
                <a:gd name="connsiteY36" fmla="*/ 2117923 h 3116265"/>
                <a:gd name="connsiteX37" fmla="*/ 94307 w 2591383"/>
                <a:gd name="connsiteY37" fmla="*/ 2003424 h 3116265"/>
                <a:gd name="connsiteX38" fmla="*/ 75508 w 2591383"/>
                <a:gd name="connsiteY38" fmla="*/ 2094040 h 3116265"/>
                <a:gd name="connsiteX39" fmla="*/ 319899 w 2591383"/>
                <a:gd name="connsiteY39" fmla="*/ 2143124 h 3116265"/>
                <a:gd name="connsiteX40" fmla="*/ 319899 w 2591383"/>
                <a:gd name="connsiteY40" fmla="*/ 2135573 h 3116265"/>
                <a:gd name="connsiteX41" fmla="*/ 94307 w 2591383"/>
                <a:gd name="connsiteY41" fmla="*/ 2003424 h 3116265"/>
                <a:gd name="connsiteX42" fmla="*/ 538974 w 2591383"/>
                <a:gd name="connsiteY42" fmla="*/ 1958974 h 3116265"/>
                <a:gd name="connsiteX43" fmla="*/ 424674 w 2591383"/>
                <a:gd name="connsiteY43" fmla="*/ 2048781 h 3116265"/>
                <a:gd name="connsiteX44" fmla="*/ 504684 w 2591383"/>
                <a:gd name="connsiteY44" fmla="*/ 2022588 h 3116265"/>
                <a:gd name="connsiteX45" fmla="*/ 538974 w 2591383"/>
                <a:gd name="connsiteY45" fmla="*/ 1958974 h 3116265"/>
                <a:gd name="connsiteX46" fmla="*/ 523099 w 2591383"/>
                <a:gd name="connsiteY46" fmla="*/ 1898763 h 3116265"/>
                <a:gd name="connsiteX47" fmla="*/ 338949 w 2591383"/>
                <a:gd name="connsiteY47" fmla="*/ 2018506 h 3116265"/>
                <a:gd name="connsiteX48" fmla="*/ 523099 w 2591383"/>
                <a:gd name="connsiteY48" fmla="*/ 1924957 h 3116265"/>
                <a:gd name="connsiteX49" fmla="*/ 523099 w 2591383"/>
                <a:gd name="connsiteY49" fmla="*/ 1898763 h 3116265"/>
                <a:gd name="connsiteX50" fmla="*/ 835836 w 2591383"/>
                <a:gd name="connsiteY50" fmla="*/ 1852612 h 3116265"/>
                <a:gd name="connsiteX51" fmla="*/ 865999 w 2591383"/>
                <a:gd name="connsiteY51" fmla="*/ 1871662 h 3116265"/>
                <a:gd name="connsiteX52" fmla="*/ 862229 w 2591383"/>
                <a:gd name="connsiteY52" fmla="*/ 1864042 h 3116265"/>
                <a:gd name="connsiteX53" fmla="*/ 835836 w 2591383"/>
                <a:gd name="connsiteY53" fmla="*/ 1852612 h 3116265"/>
                <a:gd name="connsiteX54" fmla="*/ 500874 w 2591383"/>
                <a:gd name="connsiteY54" fmla="*/ 1804987 h 3116265"/>
                <a:gd name="connsiteX55" fmla="*/ 530991 w 2591383"/>
                <a:gd name="connsiteY55" fmla="*/ 1834923 h 3116265"/>
                <a:gd name="connsiteX56" fmla="*/ 632637 w 2591383"/>
                <a:gd name="connsiteY56" fmla="*/ 1831181 h 3116265"/>
                <a:gd name="connsiteX57" fmla="*/ 500874 w 2591383"/>
                <a:gd name="connsiteY57" fmla="*/ 1804987 h 3116265"/>
                <a:gd name="connsiteX58" fmla="*/ 843774 w 2591383"/>
                <a:gd name="connsiteY58" fmla="*/ 1803977 h 3116265"/>
                <a:gd name="connsiteX59" fmla="*/ 899337 w 2591383"/>
                <a:gd name="connsiteY59" fmla="*/ 1841499 h 3116265"/>
                <a:gd name="connsiteX60" fmla="*/ 843774 w 2591383"/>
                <a:gd name="connsiteY60" fmla="*/ 1803977 h 3116265"/>
                <a:gd name="connsiteX61" fmla="*/ 772397 w 2591383"/>
                <a:gd name="connsiteY61" fmla="*/ 1785937 h 3116265"/>
                <a:gd name="connsiteX62" fmla="*/ 640567 w 2591383"/>
                <a:gd name="connsiteY62" fmla="*/ 1864844 h 3116265"/>
                <a:gd name="connsiteX63" fmla="*/ 531336 w 2591383"/>
                <a:gd name="connsiteY63" fmla="*/ 2037687 h 3116265"/>
                <a:gd name="connsiteX64" fmla="*/ 320409 w 2591383"/>
                <a:gd name="connsiteY64" fmla="*/ 2067747 h 3116265"/>
                <a:gd name="connsiteX65" fmla="*/ 361841 w 2591383"/>
                <a:gd name="connsiteY65" fmla="*/ 2157926 h 3116265"/>
                <a:gd name="connsiteX66" fmla="*/ 376907 w 2591383"/>
                <a:gd name="connsiteY66" fmla="*/ 2236833 h 3116265"/>
                <a:gd name="connsiteX67" fmla="*/ 350541 w 2591383"/>
                <a:gd name="connsiteY67" fmla="*/ 2233075 h 3116265"/>
                <a:gd name="connsiteX68" fmla="*/ 83115 w 2591383"/>
                <a:gd name="connsiteY68" fmla="*/ 2289437 h 3116265"/>
                <a:gd name="connsiteX69" fmla="*/ 49215 w 2591383"/>
                <a:gd name="connsiteY69" fmla="*/ 2420949 h 3116265"/>
                <a:gd name="connsiteX70" fmla="*/ 177279 w 2591383"/>
                <a:gd name="connsiteY70" fmla="*/ 2496098 h 3116265"/>
                <a:gd name="connsiteX71" fmla="*/ 335475 w 2591383"/>
                <a:gd name="connsiteY71" fmla="*/ 2274408 h 3116265"/>
                <a:gd name="connsiteX72" fmla="*/ 493671 w 2591383"/>
                <a:gd name="connsiteY72" fmla="*/ 2251863 h 3116265"/>
                <a:gd name="connsiteX73" fmla="*/ 354308 w 2591383"/>
                <a:gd name="connsiteY73" fmla="*/ 2511128 h 3116265"/>
                <a:gd name="connsiteX74" fmla="*/ 150913 w 2591383"/>
                <a:gd name="connsiteY74" fmla="*/ 2533673 h 3116265"/>
                <a:gd name="connsiteX75" fmla="*/ 181045 w 2591383"/>
                <a:gd name="connsiteY75" fmla="*/ 2582520 h 3116265"/>
                <a:gd name="connsiteX76" fmla="*/ 162213 w 2591383"/>
                <a:gd name="connsiteY76" fmla="*/ 2740333 h 3116265"/>
                <a:gd name="connsiteX77" fmla="*/ 75581 w 2591383"/>
                <a:gd name="connsiteY77" fmla="*/ 2830512 h 3116265"/>
                <a:gd name="connsiteX78" fmla="*/ 414573 w 2591383"/>
                <a:gd name="connsiteY78" fmla="*/ 2590035 h 3116265"/>
                <a:gd name="connsiteX79" fmla="*/ 610434 w 2591383"/>
                <a:gd name="connsiteY79" fmla="*/ 1962538 h 3116265"/>
                <a:gd name="connsiteX80" fmla="*/ 617968 w 2591383"/>
                <a:gd name="connsiteY80" fmla="*/ 1936236 h 3116265"/>
                <a:gd name="connsiteX81" fmla="*/ 832662 w 2591383"/>
                <a:gd name="connsiteY81" fmla="*/ 1902419 h 3116265"/>
                <a:gd name="connsiteX82" fmla="*/ 772397 w 2591383"/>
                <a:gd name="connsiteY82" fmla="*/ 1785937 h 3116265"/>
                <a:gd name="connsiteX83" fmla="*/ 512321 w 2591383"/>
                <a:gd name="connsiteY83" fmla="*/ 1717967 h 3116265"/>
                <a:gd name="connsiteX84" fmla="*/ 454836 w 2591383"/>
                <a:gd name="connsiteY84" fmla="*/ 1721690 h 3116265"/>
                <a:gd name="connsiteX85" fmla="*/ 485085 w 2591383"/>
                <a:gd name="connsiteY85" fmla="*/ 1755728 h 3116265"/>
                <a:gd name="connsiteX86" fmla="*/ 662799 w 2591383"/>
                <a:gd name="connsiteY86" fmla="*/ 1789766 h 3116265"/>
                <a:gd name="connsiteX87" fmla="*/ 512321 w 2591383"/>
                <a:gd name="connsiteY87" fmla="*/ 1717967 h 3116265"/>
                <a:gd name="connsiteX88" fmla="*/ 956486 w 2591383"/>
                <a:gd name="connsiteY88" fmla="*/ 1714499 h 3116265"/>
                <a:gd name="connsiteX89" fmla="*/ 956486 w 2591383"/>
                <a:gd name="connsiteY89" fmla="*/ 1729104 h 3116265"/>
                <a:gd name="connsiteX90" fmla="*/ 1024219 w 2591383"/>
                <a:gd name="connsiteY90" fmla="*/ 1747361 h 3116265"/>
                <a:gd name="connsiteX91" fmla="*/ 1054323 w 2591383"/>
                <a:gd name="connsiteY91" fmla="*/ 1729104 h 3116265"/>
                <a:gd name="connsiteX92" fmla="*/ 956486 w 2591383"/>
                <a:gd name="connsiteY92" fmla="*/ 1714499 h 3116265"/>
                <a:gd name="connsiteX93" fmla="*/ 892697 w 2591383"/>
                <a:gd name="connsiteY93" fmla="*/ 1608739 h 3116265"/>
                <a:gd name="connsiteX94" fmla="*/ 888945 w 2591383"/>
                <a:gd name="connsiteY94" fmla="*/ 1646511 h 3116265"/>
                <a:gd name="connsiteX95" fmla="*/ 1080311 w 2591383"/>
                <a:gd name="connsiteY95" fmla="*/ 1688060 h 3116265"/>
                <a:gd name="connsiteX96" fmla="*/ 892697 w 2591383"/>
                <a:gd name="connsiteY96" fmla="*/ 1608739 h 3116265"/>
                <a:gd name="connsiteX97" fmla="*/ 569136 w 2591383"/>
                <a:gd name="connsiteY97" fmla="*/ 1579564 h 3116265"/>
                <a:gd name="connsiteX98" fmla="*/ 572883 w 2591383"/>
                <a:gd name="connsiteY98" fmla="*/ 1590677 h 3116265"/>
                <a:gd name="connsiteX99" fmla="*/ 662799 w 2591383"/>
                <a:gd name="connsiteY99" fmla="*/ 1594381 h 3116265"/>
                <a:gd name="connsiteX100" fmla="*/ 569136 w 2591383"/>
                <a:gd name="connsiteY100" fmla="*/ 1579564 h 3116265"/>
                <a:gd name="connsiteX101" fmla="*/ 613653 w 2591383"/>
                <a:gd name="connsiteY101" fmla="*/ 1478143 h 3116265"/>
                <a:gd name="connsiteX102" fmla="*/ 508811 w 2591383"/>
                <a:gd name="connsiteY102" fmla="*/ 1503940 h 3116265"/>
                <a:gd name="connsiteX103" fmla="*/ 512572 w 2591383"/>
                <a:gd name="connsiteY103" fmla="*/ 1515196 h 3116265"/>
                <a:gd name="connsiteX104" fmla="*/ 742003 w 2591383"/>
                <a:gd name="connsiteY104" fmla="*/ 1556471 h 3116265"/>
                <a:gd name="connsiteX105" fmla="*/ 715675 w 2591383"/>
                <a:gd name="connsiteY105" fmla="*/ 1511444 h 3116265"/>
                <a:gd name="connsiteX106" fmla="*/ 613653 w 2591383"/>
                <a:gd name="connsiteY106" fmla="*/ 1478143 h 3116265"/>
                <a:gd name="connsiteX107" fmla="*/ 1167800 w 2591383"/>
                <a:gd name="connsiteY107" fmla="*/ 1428751 h 3116265"/>
                <a:gd name="connsiteX108" fmla="*/ 1175561 w 2591383"/>
                <a:gd name="connsiteY108" fmla="*/ 1541464 h 3116265"/>
                <a:gd name="connsiteX109" fmla="*/ 1175561 w 2591383"/>
                <a:gd name="connsiteY109" fmla="*/ 1533950 h 3116265"/>
                <a:gd name="connsiteX110" fmla="*/ 1167800 w 2591383"/>
                <a:gd name="connsiteY110" fmla="*/ 1428751 h 3116265"/>
                <a:gd name="connsiteX111" fmla="*/ 1208322 w 2591383"/>
                <a:gd name="connsiteY111" fmla="*/ 1420814 h 3116265"/>
                <a:gd name="connsiteX112" fmla="*/ 1235093 w 2591383"/>
                <a:gd name="connsiteY112" fmla="*/ 1646239 h 3116265"/>
                <a:gd name="connsiteX113" fmla="*/ 1265689 w 2591383"/>
                <a:gd name="connsiteY113" fmla="*/ 1510984 h 3116265"/>
                <a:gd name="connsiteX114" fmla="*/ 1208322 w 2591383"/>
                <a:gd name="connsiteY114" fmla="*/ 1420814 h 3116265"/>
                <a:gd name="connsiteX115" fmla="*/ 293110 w 2591383"/>
                <a:gd name="connsiteY115" fmla="*/ 1406524 h 3116265"/>
                <a:gd name="connsiteX116" fmla="*/ 293110 w 2591383"/>
                <a:gd name="connsiteY116" fmla="*/ 1662112 h 3116265"/>
                <a:gd name="connsiteX117" fmla="*/ 304421 w 2591383"/>
                <a:gd name="connsiteY117" fmla="*/ 1662112 h 3116265"/>
                <a:gd name="connsiteX118" fmla="*/ 296880 w 2591383"/>
                <a:gd name="connsiteY118" fmla="*/ 1406524 h 3116265"/>
                <a:gd name="connsiteX119" fmla="*/ 293110 w 2591383"/>
                <a:gd name="connsiteY119" fmla="*/ 1406524 h 3116265"/>
                <a:gd name="connsiteX120" fmla="*/ 964424 w 2591383"/>
                <a:gd name="connsiteY120" fmla="*/ 1384301 h 3116265"/>
                <a:gd name="connsiteX121" fmla="*/ 726299 w 2591383"/>
                <a:gd name="connsiteY121" fmla="*/ 1395493 h 3116265"/>
                <a:gd name="connsiteX122" fmla="*/ 726299 w 2591383"/>
                <a:gd name="connsiteY122" fmla="*/ 1410416 h 3116265"/>
                <a:gd name="connsiteX123" fmla="*/ 885049 w 2591383"/>
                <a:gd name="connsiteY123" fmla="*/ 1458914 h 3116265"/>
                <a:gd name="connsiteX124" fmla="*/ 964424 w 2591383"/>
                <a:gd name="connsiteY124" fmla="*/ 1384301 h 3116265"/>
                <a:gd name="connsiteX125" fmla="*/ 244969 w 2591383"/>
                <a:gd name="connsiteY125" fmla="*/ 1379537 h 3116265"/>
                <a:gd name="connsiteX126" fmla="*/ 184009 w 2591383"/>
                <a:gd name="connsiteY126" fmla="*/ 1545028 h 3116265"/>
                <a:gd name="connsiteX127" fmla="*/ 237349 w 2591383"/>
                <a:gd name="connsiteY127" fmla="*/ 1624012 h 3116265"/>
                <a:gd name="connsiteX128" fmla="*/ 233539 w 2591383"/>
                <a:gd name="connsiteY128" fmla="*/ 1548789 h 3116265"/>
                <a:gd name="connsiteX129" fmla="*/ 256399 w 2591383"/>
                <a:gd name="connsiteY129" fmla="*/ 1379537 h 3116265"/>
                <a:gd name="connsiteX130" fmla="*/ 244969 w 2591383"/>
                <a:gd name="connsiteY130" fmla="*/ 1379537 h 3116265"/>
                <a:gd name="connsiteX131" fmla="*/ 1189463 w 2591383"/>
                <a:gd name="connsiteY131" fmla="*/ 1327149 h 3116265"/>
                <a:gd name="connsiteX132" fmla="*/ 1057562 w 2591383"/>
                <a:gd name="connsiteY132" fmla="*/ 1357233 h 3116265"/>
                <a:gd name="connsiteX133" fmla="*/ 1001033 w 2591383"/>
                <a:gd name="connsiteY133" fmla="*/ 1406119 h 3116265"/>
                <a:gd name="connsiteX134" fmla="*/ 865364 w 2591383"/>
                <a:gd name="connsiteY134" fmla="*/ 1552777 h 3116265"/>
                <a:gd name="connsiteX135" fmla="*/ 940735 w 2591383"/>
                <a:gd name="connsiteY135" fmla="*/ 1579100 h 3116265"/>
                <a:gd name="connsiteX136" fmla="*/ 1155545 w 2591383"/>
                <a:gd name="connsiteY136" fmla="*/ 1706956 h 3116265"/>
                <a:gd name="connsiteX137" fmla="*/ 982190 w 2591383"/>
                <a:gd name="connsiteY137" fmla="*/ 1770884 h 3116265"/>
                <a:gd name="connsiteX138" fmla="*/ 899281 w 2591383"/>
                <a:gd name="connsiteY138" fmla="*/ 1695674 h 3116265"/>
                <a:gd name="connsiteX139" fmla="*/ 827678 w 2591383"/>
                <a:gd name="connsiteY139" fmla="*/ 1597902 h 3116265"/>
                <a:gd name="connsiteX140" fmla="*/ 805066 w 2591383"/>
                <a:gd name="connsiteY140" fmla="*/ 1767123 h 3116265"/>
                <a:gd name="connsiteX141" fmla="*/ 959578 w 2591383"/>
                <a:gd name="connsiteY141" fmla="*/ 1857374 h 3116265"/>
                <a:gd name="connsiteX142" fmla="*/ 1129165 w 2591383"/>
                <a:gd name="connsiteY142" fmla="*/ 1774644 h 3116265"/>
                <a:gd name="connsiteX143" fmla="*/ 1208305 w 2591383"/>
                <a:gd name="connsiteY143" fmla="*/ 1665591 h 3116265"/>
                <a:gd name="connsiteX144" fmla="*/ 1121628 w 2591383"/>
                <a:gd name="connsiteY144" fmla="*/ 1439963 h 3116265"/>
                <a:gd name="connsiteX145" fmla="*/ 1189463 w 2591383"/>
                <a:gd name="connsiteY145" fmla="*/ 1327149 h 3116265"/>
                <a:gd name="connsiteX146" fmla="*/ 1309635 w 2591383"/>
                <a:gd name="connsiteY146" fmla="*/ 1277753 h 3116265"/>
                <a:gd name="connsiteX147" fmla="*/ 1264871 w 2591383"/>
                <a:gd name="connsiteY147" fmla="*/ 1294132 h 3116265"/>
                <a:gd name="connsiteX148" fmla="*/ 1223186 w 2591383"/>
                <a:gd name="connsiteY148" fmla="*/ 1380545 h 3116265"/>
                <a:gd name="connsiteX149" fmla="*/ 1302766 w 2591383"/>
                <a:gd name="connsiteY149" fmla="*/ 1497014 h 3116265"/>
                <a:gd name="connsiteX150" fmla="*/ 1325503 w 2591383"/>
                <a:gd name="connsiteY150" fmla="*/ 1279103 h 3116265"/>
                <a:gd name="connsiteX151" fmla="*/ 1309635 w 2591383"/>
                <a:gd name="connsiteY151" fmla="*/ 1277753 h 3116265"/>
                <a:gd name="connsiteX152" fmla="*/ 507713 w 2591383"/>
                <a:gd name="connsiteY152" fmla="*/ 1217612 h 3116265"/>
                <a:gd name="connsiteX153" fmla="*/ 541783 w 2591383"/>
                <a:gd name="connsiteY153" fmla="*/ 1353343 h 3116265"/>
                <a:gd name="connsiteX154" fmla="*/ 632637 w 2591383"/>
                <a:gd name="connsiteY154" fmla="*/ 1375965 h 3116265"/>
                <a:gd name="connsiteX155" fmla="*/ 625066 w 2591383"/>
                <a:gd name="connsiteY155" fmla="*/ 1360884 h 3116265"/>
                <a:gd name="connsiteX156" fmla="*/ 507713 w 2591383"/>
                <a:gd name="connsiteY156" fmla="*/ 1217612 h 3116265"/>
                <a:gd name="connsiteX157" fmla="*/ 549116 w 2591383"/>
                <a:gd name="connsiteY157" fmla="*/ 1195389 h 3116265"/>
                <a:gd name="connsiteX158" fmla="*/ 545324 w 2591383"/>
                <a:gd name="connsiteY158" fmla="*/ 1199142 h 3116265"/>
                <a:gd name="connsiteX159" fmla="*/ 678057 w 2591383"/>
                <a:gd name="connsiteY159" fmla="*/ 1360489 h 3116265"/>
                <a:gd name="connsiteX160" fmla="*/ 681849 w 2591383"/>
                <a:gd name="connsiteY160" fmla="*/ 1349232 h 3116265"/>
                <a:gd name="connsiteX161" fmla="*/ 549116 w 2591383"/>
                <a:gd name="connsiteY161" fmla="*/ 1195389 h 3116265"/>
                <a:gd name="connsiteX162" fmla="*/ 959662 w 2591383"/>
                <a:gd name="connsiteY162" fmla="*/ 1176929 h 3116265"/>
                <a:gd name="connsiteX163" fmla="*/ 808849 w 2591383"/>
                <a:gd name="connsiteY163" fmla="*/ 1297398 h 3116265"/>
                <a:gd name="connsiteX164" fmla="*/ 839012 w 2591383"/>
                <a:gd name="connsiteY164" fmla="*/ 1304927 h 3116265"/>
                <a:gd name="connsiteX165" fmla="*/ 959662 w 2591383"/>
                <a:gd name="connsiteY165" fmla="*/ 1176929 h 3116265"/>
                <a:gd name="connsiteX166" fmla="*/ 924973 w 2591383"/>
                <a:gd name="connsiteY166" fmla="*/ 1128450 h 3116265"/>
                <a:gd name="connsiteX167" fmla="*/ 910754 w 2591383"/>
                <a:gd name="connsiteY167" fmla="*/ 1129733 h 3116265"/>
                <a:gd name="connsiteX168" fmla="*/ 881263 w 2591383"/>
                <a:gd name="connsiteY168" fmla="*/ 1139998 h 3116265"/>
                <a:gd name="connsiteX169" fmla="*/ 791386 w 2591383"/>
                <a:gd name="connsiteY169" fmla="*/ 1255714 h 3116265"/>
                <a:gd name="connsiteX170" fmla="*/ 937436 w 2591383"/>
                <a:gd name="connsiteY170" fmla="*/ 1136265 h 3116265"/>
                <a:gd name="connsiteX171" fmla="*/ 924973 w 2591383"/>
                <a:gd name="connsiteY171" fmla="*/ 1128450 h 3116265"/>
                <a:gd name="connsiteX172" fmla="*/ 372815 w 2591383"/>
                <a:gd name="connsiteY172" fmla="*/ 963611 h 3116265"/>
                <a:gd name="connsiteX173" fmla="*/ 417266 w 2591383"/>
                <a:gd name="connsiteY173" fmla="*/ 1093786 h 3116265"/>
                <a:gd name="connsiteX174" fmla="*/ 417266 w 2591383"/>
                <a:gd name="connsiteY174" fmla="*/ 1026839 h 3116265"/>
                <a:gd name="connsiteX175" fmla="*/ 372815 w 2591383"/>
                <a:gd name="connsiteY175" fmla="*/ 963611 h 3116265"/>
                <a:gd name="connsiteX176" fmla="*/ 331011 w 2591383"/>
                <a:gd name="connsiteY176" fmla="*/ 947736 h 3116265"/>
                <a:gd name="connsiteX177" fmla="*/ 372286 w 2591383"/>
                <a:gd name="connsiteY177" fmla="*/ 1098549 h 3116265"/>
                <a:gd name="connsiteX178" fmla="*/ 331011 w 2591383"/>
                <a:gd name="connsiteY178" fmla="*/ 947736 h 3116265"/>
                <a:gd name="connsiteX179" fmla="*/ 519924 w 2591383"/>
                <a:gd name="connsiteY179" fmla="*/ 917576 h 3116265"/>
                <a:gd name="connsiteX180" fmla="*/ 692962 w 2591383"/>
                <a:gd name="connsiteY180" fmla="*/ 1016001 h 3116265"/>
                <a:gd name="connsiteX181" fmla="*/ 519924 w 2591383"/>
                <a:gd name="connsiteY181" fmla="*/ 917576 h 3116265"/>
                <a:gd name="connsiteX182" fmla="*/ 1456838 w 2591383"/>
                <a:gd name="connsiteY182" fmla="*/ 898526 h 3116265"/>
                <a:gd name="connsiteX183" fmla="*/ 1351774 w 2591383"/>
                <a:gd name="connsiteY183" fmla="*/ 1052920 h 3116265"/>
                <a:gd name="connsiteX184" fmla="*/ 1445581 w 2591383"/>
                <a:gd name="connsiteY184" fmla="*/ 988903 h 3116265"/>
                <a:gd name="connsiteX185" fmla="*/ 1456838 w 2591383"/>
                <a:gd name="connsiteY185" fmla="*/ 898526 h 3116265"/>
                <a:gd name="connsiteX186" fmla="*/ 1581962 w 2591383"/>
                <a:gd name="connsiteY186" fmla="*/ 884240 h 3116265"/>
                <a:gd name="connsiteX187" fmla="*/ 1615844 w 2591383"/>
                <a:gd name="connsiteY187" fmla="*/ 933254 h 3116265"/>
                <a:gd name="connsiteX188" fmla="*/ 1713725 w 2591383"/>
                <a:gd name="connsiteY188" fmla="*/ 959647 h 3116265"/>
                <a:gd name="connsiteX189" fmla="*/ 1709960 w 2591383"/>
                <a:gd name="connsiteY189" fmla="*/ 955876 h 3116265"/>
                <a:gd name="connsiteX190" fmla="*/ 1581962 w 2591383"/>
                <a:gd name="connsiteY190" fmla="*/ 884240 h 3116265"/>
                <a:gd name="connsiteX191" fmla="*/ 1439087 w 2591383"/>
                <a:gd name="connsiteY191" fmla="*/ 861021 h 3116265"/>
                <a:gd name="connsiteX192" fmla="*/ 1269224 w 2591383"/>
                <a:gd name="connsiteY192" fmla="*/ 1034456 h 3116265"/>
                <a:gd name="connsiteX193" fmla="*/ 1284323 w 2591383"/>
                <a:gd name="connsiteY193" fmla="*/ 1038226 h 3116265"/>
                <a:gd name="connsiteX194" fmla="*/ 1439087 w 2591383"/>
                <a:gd name="connsiteY194" fmla="*/ 861021 h 3116265"/>
                <a:gd name="connsiteX195" fmla="*/ 1113669 w 2591383"/>
                <a:gd name="connsiteY195" fmla="*/ 852362 h 3116265"/>
                <a:gd name="connsiteX196" fmla="*/ 1106627 w 2591383"/>
                <a:gd name="connsiteY196" fmla="*/ 853653 h 3116265"/>
                <a:gd name="connsiteX197" fmla="*/ 1058208 w 2591383"/>
                <a:gd name="connsiteY197" fmla="*/ 1071564 h 3116265"/>
                <a:gd name="connsiteX198" fmla="*/ 1121525 w 2591383"/>
                <a:gd name="connsiteY198" fmla="*/ 872439 h 3116265"/>
                <a:gd name="connsiteX199" fmla="*/ 1113669 w 2591383"/>
                <a:gd name="connsiteY199" fmla="*/ 852362 h 3116265"/>
                <a:gd name="connsiteX200" fmla="*/ 1061715 w 2591383"/>
                <a:gd name="connsiteY200" fmla="*/ 838201 h 3116265"/>
                <a:gd name="connsiteX201" fmla="*/ 1031779 w 2591383"/>
                <a:gd name="connsiteY201" fmla="*/ 868486 h 3116265"/>
                <a:gd name="connsiteX202" fmla="*/ 1028037 w 2591383"/>
                <a:gd name="connsiteY202" fmla="*/ 936626 h 3116265"/>
                <a:gd name="connsiteX203" fmla="*/ 1061715 w 2591383"/>
                <a:gd name="connsiteY203" fmla="*/ 838201 h 3116265"/>
                <a:gd name="connsiteX204" fmla="*/ 538715 w 2591383"/>
                <a:gd name="connsiteY204" fmla="*/ 835026 h 3116265"/>
                <a:gd name="connsiteX205" fmla="*/ 519924 w 2591383"/>
                <a:gd name="connsiteY205" fmla="*/ 842546 h 3116265"/>
                <a:gd name="connsiteX206" fmla="*/ 692800 w 2591383"/>
                <a:gd name="connsiteY206" fmla="*/ 977901 h 3116265"/>
                <a:gd name="connsiteX207" fmla="*/ 704074 w 2591383"/>
                <a:gd name="connsiteY207" fmla="*/ 974141 h 3116265"/>
                <a:gd name="connsiteX208" fmla="*/ 538715 w 2591383"/>
                <a:gd name="connsiteY208" fmla="*/ 835026 h 3116265"/>
                <a:gd name="connsiteX209" fmla="*/ 1608968 w 2591383"/>
                <a:gd name="connsiteY209" fmla="*/ 810389 h 3116265"/>
                <a:gd name="connsiteX210" fmla="*/ 1566087 w 2591383"/>
                <a:gd name="connsiteY210" fmla="*/ 816406 h 3116265"/>
                <a:gd name="connsiteX211" fmla="*/ 1566087 w 2591383"/>
                <a:gd name="connsiteY211" fmla="*/ 823958 h 3116265"/>
                <a:gd name="connsiteX212" fmla="*/ 1751825 w 2591383"/>
                <a:gd name="connsiteY212" fmla="*/ 933452 h 3116265"/>
                <a:gd name="connsiteX213" fmla="*/ 1717710 w 2591383"/>
                <a:gd name="connsiteY213" fmla="*/ 873041 h 3116265"/>
                <a:gd name="connsiteX214" fmla="*/ 1608968 w 2591383"/>
                <a:gd name="connsiteY214" fmla="*/ 810389 h 3116265"/>
                <a:gd name="connsiteX215" fmla="*/ 108761 w 2591383"/>
                <a:gd name="connsiteY215" fmla="*/ 741361 h 3116265"/>
                <a:gd name="connsiteX216" fmla="*/ 191311 w 2591383"/>
                <a:gd name="connsiteY216" fmla="*/ 827086 h 3116265"/>
                <a:gd name="connsiteX217" fmla="*/ 108761 w 2591383"/>
                <a:gd name="connsiteY217" fmla="*/ 741361 h 3116265"/>
                <a:gd name="connsiteX218" fmla="*/ 1386211 w 2591383"/>
                <a:gd name="connsiteY218" fmla="*/ 738189 h 3116265"/>
                <a:gd name="connsiteX219" fmla="*/ 1261286 w 2591383"/>
                <a:gd name="connsiteY219" fmla="*/ 783013 h 3116265"/>
                <a:gd name="connsiteX220" fmla="*/ 1299142 w 2591383"/>
                <a:gd name="connsiteY220" fmla="*/ 801689 h 3116265"/>
                <a:gd name="connsiteX221" fmla="*/ 1389996 w 2591383"/>
                <a:gd name="connsiteY221" fmla="*/ 760601 h 3116265"/>
                <a:gd name="connsiteX222" fmla="*/ 1386211 w 2591383"/>
                <a:gd name="connsiteY222" fmla="*/ 738189 h 3116265"/>
                <a:gd name="connsiteX223" fmla="*/ 128374 w 2591383"/>
                <a:gd name="connsiteY223" fmla="*/ 696911 h 3116265"/>
                <a:gd name="connsiteX224" fmla="*/ 124636 w 2591383"/>
                <a:gd name="connsiteY224" fmla="*/ 704356 h 3116265"/>
                <a:gd name="connsiteX225" fmla="*/ 240524 w 2591383"/>
                <a:gd name="connsiteY225" fmla="*/ 801138 h 3116265"/>
                <a:gd name="connsiteX226" fmla="*/ 236786 w 2591383"/>
                <a:gd name="connsiteY226" fmla="*/ 786249 h 3116265"/>
                <a:gd name="connsiteX227" fmla="*/ 128374 w 2591383"/>
                <a:gd name="connsiteY227" fmla="*/ 696911 h 3116265"/>
                <a:gd name="connsiteX228" fmla="*/ 1254443 w 2591383"/>
                <a:gd name="connsiteY228" fmla="*/ 685272 h 3116265"/>
                <a:gd name="connsiteX229" fmla="*/ 1167624 w 2591383"/>
                <a:gd name="connsiteY229" fmla="*/ 714906 h 3116265"/>
                <a:gd name="connsiteX230" fmla="*/ 1243119 w 2591383"/>
                <a:gd name="connsiteY230" fmla="*/ 740835 h 3116265"/>
                <a:gd name="connsiteX231" fmla="*/ 1337487 w 2591383"/>
                <a:gd name="connsiteY231" fmla="*/ 714906 h 3116265"/>
                <a:gd name="connsiteX232" fmla="*/ 1254443 w 2591383"/>
                <a:gd name="connsiteY232" fmla="*/ 685272 h 3116265"/>
                <a:gd name="connsiteX233" fmla="*/ 1829612 w 2591383"/>
                <a:gd name="connsiteY233" fmla="*/ 620715 h 3116265"/>
                <a:gd name="connsiteX234" fmla="*/ 1664647 w 2591383"/>
                <a:gd name="connsiteY234" fmla="*/ 635796 h 3116265"/>
                <a:gd name="connsiteX235" fmla="*/ 1653399 w 2591383"/>
                <a:gd name="connsiteY235" fmla="*/ 643337 h 3116265"/>
                <a:gd name="connsiteX236" fmla="*/ 1762126 w 2591383"/>
                <a:gd name="connsiteY236" fmla="*/ 669729 h 3116265"/>
                <a:gd name="connsiteX237" fmla="*/ 1829612 w 2591383"/>
                <a:gd name="connsiteY237" fmla="*/ 620715 h 3116265"/>
                <a:gd name="connsiteX238" fmla="*/ 127811 w 2591383"/>
                <a:gd name="connsiteY238" fmla="*/ 565148 h 3116265"/>
                <a:gd name="connsiteX239" fmla="*/ 150036 w 2591383"/>
                <a:gd name="connsiteY239" fmla="*/ 590548 h 3116265"/>
                <a:gd name="connsiteX240" fmla="*/ 150036 w 2591383"/>
                <a:gd name="connsiteY240" fmla="*/ 579662 h 3116265"/>
                <a:gd name="connsiteX241" fmla="*/ 127811 w 2591383"/>
                <a:gd name="connsiteY241" fmla="*/ 565148 h 3116265"/>
                <a:gd name="connsiteX242" fmla="*/ 1725337 w 2591383"/>
                <a:gd name="connsiteY242" fmla="*/ 519115 h 3116265"/>
                <a:gd name="connsiteX243" fmla="*/ 1589899 w 2591383"/>
                <a:gd name="connsiteY243" fmla="*/ 582986 h 3116265"/>
                <a:gd name="connsiteX244" fmla="*/ 1864537 w 2591383"/>
                <a:gd name="connsiteY244" fmla="*/ 564200 h 3116265"/>
                <a:gd name="connsiteX245" fmla="*/ 1725337 w 2591383"/>
                <a:gd name="connsiteY245" fmla="*/ 519115 h 3116265"/>
                <a:gd name="connsiteX246" fmla="*/ 963307 w 2591383"/>
                <a:gd name="connsiteY246" fmla="*/ 492457 h 3116265"/>
                <a:gd name="connsiteX247" fmla="*/ 903569 w 2591383"/>
                <a:gd name="connsiteY247" fmla="*/ 505130 h 3116265"/>
                <a:gd name="connsiteX248" fmla="*/ 850888 w 2591383"/>
                <a:gd name="connsiteY248" fmla="*/ 745436 h 3116265"/>
                <a:gd name="connsiteX249" fmla="*/ 854651 w 2591383"/>
                <a:gd name="connsiteY249" fmla="*/ 914401 h 3116265"/>
                <a:gd name="connsiteX250" fmla="*/ 978829 w 2591383"/>
                <a:gd name="connsiteY250" fmla="*/ 805512 h 3116265"/>
                <a:gd name="connsiteX251" fmla="*/ 1008932 w 2591383"/>
                <a:gd name="connsiteY251" fmla="*/ 527659 h 3116265"/>
                <a:gd name="connsiteX252" fmla="*/ 963307 w 2591383"/>
                <a:gd name="connsiteY252" fmla="*/ 492457 h 3116265"/>
                <a:gd name="connsiteX253" fmla="*/ 828252 w 2591383"/>
                <a:gd name="connsiteY253" fmla="*/ 466726 h 3116265"/>
                <a:gd name="connsiteX254" fmla="*/ 741433 w 2591383"/>
                <a:gd name="connsiteY254" fmla="*/ 526807 h 3116265"/>
                <a:gd name="connsiteX255" fmla="*/ 741433 w 2591383"/>
                <a:gd name="connsiteY255" fmla="*/ 767130 h 3116265"/>
                <a:gd name="connsiteX256" fmla="*/ 813153 w 2591383"/>
                <a:gd name="connsiteY256" fmla="*/ 857251 h 3116265"/>
                <a:gd name="connsiteX257" fmla="*/ 832026 w 2591383"/>
                <a:gd name="connsiteY257" fmla="*/ 684519 h 3116265"/>
                <a:gd name="connsiteX258" fmla="*/ 865999 w 2591383"/>
                <a:gd name="connsiteY258" fmla="*/ 489256 h 3116265"/>
                <a:gd name="connsiteX259" fmla="*/ 828252 w 2591383"/>
                <a:gd name="connsiteY259" fmla="*/ 466726 h 3116265"/>
                <a:gd name="connsiteX260" fmla="*/ 150610 w 2591383"/>
                <a:gd name="connsiteY260" fmla="*/ 466723 h 3116265"/>
                <a:gd name="connsiteX261" fmla="*/ 154359 w 2591383"/>
                <a:gd name="connsiteY261" fmla="*/ 526759 h 3116265"/>
                <a:gd name="connsiteX262" fmla="*/ 323074 w 2591383"/>
                <a:gd name="connsiteY262" fmla="*/ 673098 h 3116265"/>
                <a:gd name="connsiteX263" fmla="*/ 150610 w 2591383"/>
                <a:gd name="connsiteY263" fmla="*/ 466723 h 3116265"/>
                <a:gd name="connsiteX264" fmla="*/ 1438293 w 2591383"/>
                <a:gd name="connsiteY264" fmla="*/ 414339 h 3116265"/>
                <a:gd name="connsiteX265" fmla="*/ 1438293 w 2591383"/>
                <a:gd name="connsiteY265" fmla="*/ 428627 h 3116265"/>
                <a:gd name="connsiteX266" fmla="*/ 1442262 w 2591383"/>
                <a:gd name="connsiteY266" fmla="*/ 421483 h 3116265"/>
                <a:gd name="connsiteX267" fmla="*/ 1438293 w 2591383"/>
                <a:gd name="connsiteY267" fmla="*/ 414339 h 3116265"/>
                <a:gd name="connsiteX268" fmla="*/ 836413 w 2591383"/>
                <a:gd name="connsiteY268" fmla="*/ 414339 h 3116265"/>
                <a:gd name="connsiteX269" fmla="*/ 866432 w 2591383"/>
                <a:gd name="connsiteY269" fmla="*/ 452042 h 3116265"/>
                <a:gd name="connsiteX270" fmla="*/ 956486 w 2591383"/>
                <a:gd name="connsiteY270" fmla="*/ 452042 h 3116265"/>
                <a:gd name="connsiteX271" fmla="*/ 836413 w 2591383"/>
                <a:gd name="connsiteY271" fmla="*/ 414339 h 3116265"/>
                <a:gd name="connsiteX272" fmla="*/ 674736 w 2591383"/>
                <a:gd name="connsiteY272" fmla="*/ 346124 h 3116265"/>
                <a:gd name="connsiteX273" fmla="*/ 459456 w 2591383"/>
                <a:gd name="connsiteY273" fmla="*/ 406400 h 3116265"/>
                <a:gd name="connsiteX274" fmla="*/ 399274 w 2591383"/>
                <a:gd name="connsiteY274" fmla="*/ 432719 h 3116265"/>
                <a:gd name="connsiteX275" fmla="*/ 504593 w 2591383"/>
                <a:gd name="connsiteY275" fmla="*/ 507916 h 3116265"/>
                <a:gd name="connsiteX276" fmla="*/ 786696 w 2591383"/>
                <a:gd name="connsiteY276" fmla="*/ 459038 h 3116265"/>
                <a:gd name="connsiteX277" fmla="*/ 749082 w 2591383"/>
                <a:gd name="connsiteY277" fmla="*/ 346242 h 3116265"/>
                <a:gd name="connsiteX278" fmla="*/ 674736 w 2591383"/>
                <a:gd name="connsiteY278" fmla="*/ 346124 h 3116265"/>
                <a:gd name="connsiteX279" fmla="*/ 786868 w 2591383"/>
                <a:gd name="connsiteY279" fmla="*/ 328614 h 3116265"/>
                <a:gd name="connsiteX280" fmla="*/ 779297 w 2591383"/>
                <a:gd name="connsiteY280" fmla="*/ 347414 h 3116265"/>
                <a:gd name="connsiteX281" fmla="*/ 824724 w 2591383"/>
                <a:gd name="connsiteY281" fmla="*/ 396292 h 3116265"/>
                <a:gd name="connsiteX282" fmla="*/ 786868 w 2591383"/>
                <a:gd name="connsiteY282" fmla="*/ 328614 h 3116265"/>
                <a:gd name="connsiteX283" fmla="*/ 779480 w 2591383"/>
                <a:gd name="connsiteY283" fmla="*/ 274639 h 3116265"/>
                <a:gd name="connsiteX284" fmla="*/ 775511 w 2591383"/>
                <a:gd name="connsiteY284" fmla="*/ 286545 h 3116265"/>
                <a:gd name="connsiteX285" fmla="*/ 787417 w 2591383"/>
                <a:gd name="connsiteY285" fmla="*/ 290514 h 3116265"/>
                <a:gd name="connsiteX286" fmla="*/ 779480 w 2591383"/>
                <a:gd name="connsiteY286" fmla="*/ 274639 h 3116265"/>
                <a:gd name="connsiteX287" fmla="*/ 1792434 w 2591383"/>
                <a:gd name="connsiteY287" fmla="*/ 219077 h 3116265"/>
                <a:gd name="connsiteX288" fmla="*/ 1691499 w 2591383"/>
                <a:gd name="connsiteY288" fmla="*/ 400052 h 3116265"/>
                <a:gd name="connsiteX289" fmla="*/ 1777481 w 2591383"/>
                <a:gd name="connsiteY289" fmla="*/ 305794 h 3116265"/>
                <a:gd name="connsiteX290" fmla="*/ 1792434 w 2591383"/>
                <a:gd name="connsiteY290" fmla="*/ 219077 h 3116265"/>
                <a:gd name="connsiteX291" fmla="*/ 1841544 w 2591383"/>
                <a:gd name="connsiteY291" fmla="*/ 204790 h 3116265"/>
                <a:gd name="connsiteX292" fmla="*/ 1751824 w 2591383"/>
                <a:gd name="connsiteY292" fmla="*/ 403661 h 3116265"/>
                <a:gd name="connsiteX293" fmla="*/ 1781731 w 2591383"/>
                <a:gd name="connsiteY293" fmla="*/ 411165 h 3116265"/>
                <a:gd name="connsiteX294" fmla="*/ 1860235 w 2591383"/>
                <a:gd name="connsiteY294" fmla="*/ 313606 h 3116265"/>
                <a:gd name="connsiteX295" fmla="*/ 1841544 w 2591383"/>
                <a:gd name="connsiteY295" fmla="*/ 204790 h 3116265"/>
                <a:gd name="connsiteX296" fmla="*/ 1547037 w 2591383"/>
                <a:gd name="connsiteY296" fmla="*/ 188914 h 3116265"/>
                <a:gd name="connsiteX297" fmla="*/ 1423403 w 2591383"/>
                <a:gd name="connsiteY297" fmla="*/ 282868 h 3116265"/>
                <a:gd name="connsiteX298" fmla="*/ 1359712 w 2591383"/>
                <a:gd name="connsiteY298" fmla="*/ 324208 h 3116265"/>
                <a:gd name="connsiteX299" fmla="*/ 1423403 w 2591383"/>
                <a:gd name="connsiteY299" fmla="*/ 373064 h 3116265"/>
                <a:gd name="connsiteX300" fmla="*/ 1547037 w 2591383"/>
                <a:gd name="connsiteY300" fmla="*/ 188914 h 3116265"/>
                <a:gd name="connsiteX301" fmla="*/ 2075675 w 2591383"/>
                <a:gd name="connsiteY301" fmla="*/ 34927 h 3116265"/>
                <a:gd name="connsiteX302" fmla="*/ 2015026 w 2591383"/>
                <a:gd name="connsiteY302" fmla="*/ 53727 h 3116265"/>
                <a:gd name="connsiteX303" fmla="*/ 1889937 w 2591383"/>
                <a:gd name="connsiteY303" fmla="*/ 87566 h 3116265"/>
                <a:gd name="connsiteX304" fmla="*/ 1977120 w 2591383"/>
                <a:gd name="connsiteY304" fmla="*/ 106365 h 3116265"/>
                <a:gd name="connsiteX305" fmla="*/ 2075675 w 2591383"/>
                <a:gd name="connsiteY305" fmla="*/ 34927 h 3116265"/>
                <a:gd name="connsiteX306" fmla="*/ 1733157 w 2591383"/>
                <a:gd name="connsiteY306" fmla="*/ 0 h 3116265"/>
                <a:gd name="connsiteX307" fmla="*/ 1857156 w 2591383"/>
                <a:gd name="connsiteY307" fmla="*/ 0 h 3116265"/>
                <a:gd name="connsiteX308" fmla="*/ 1856292 w 2591383"/>
                <a:gd name="connsiteY308" fmla="*/ 258 h 3116265"/>
                <a:gd name="connsiteX309" fmla="*/ 1818499 w 2591383"/>
                <a:gd name="connsiteY309" fmla="*/ 19880 h 3116265"/>
                <a:gd name="connsiteX310" fmla="*/ 1983990 w 2591383"/>
                <a:gd name="connsiteY310" fmla="*/ 42243 h 3116265"/>
                <a:gd name="connsiteX311" fmla="*/ 2053277 w 2591383"/>
                <a:gd name="connsiteY311" fmla="*/ 8700 h 3116265"/>
                <a:gd name="connsiteX312" fmla="*/ 2055257 w 2591383"/>
                <a:gd name="connsiteY312" fmla="*/ 0 h 3116265"/>
                <a:gd name="connsiteX313" fmla="*/ 2137802 w 2591383"/>
                <a:gd name="connsiteY313" fmla="*/ 0 h 3116265"/>
                <a:gd name="connsiteX314" fmla="*/ 2128474 w 2591383"/>
                <a:gd name="connsiteY314" fmla="*/ 11345 h 3116265"/>
                <a:gd name="connsiteX315" fmla="*/ 2034180 w 2591383"/>
                <a:gd name="connsiteY315" fmla="*/ 113824 h 3116265"/>
                <a:gd name="connsiteX316" fmla="*/ 1891034 w 2591383"/>
                <a:gd name="connsiteY316" fmla="*/ 117580 h 3116265"/>
                <a:gd name="connsiteX317" fmla="*/ 1830762 w 2591383"/>
                <a:gd name="connsiteY317" fmla="*/ 83773 h 3116265"/>
                <a:gd name="connsiteX318" fmla="*/ 1883500 w 2591383"/>
                <a:gd name="connsiteY318" fmla="*/ 245297 h 3116265"/>
                <a:gd name="connsiteX319" fmla="*/ 1804392 w 2591383"/>
                <a:gd name="connsiteY319" fmla="*/ 429359 h 3116265"/>
                <a:gd name="connsiteX320" fmla="*/ 1631110 w 2591383"/>
                <a:gd name="connsiteY320" fmla="*/ 466923 h 3116265"/>
                <a:gd name="connsiteX321" fmla="*/ 1608508 w 2591383"/>
                <a:gd name="connsiteY321" fmla="*/ 440628 h 3116265"/>
                <a:gd name="connsiteX322" fmla="*/ 1796858 w 2591383"/>
                <a:gd name="connsiteY322" fmla="*/ 177682 h 3116265"/>
                <a:gd name="connsiteX323" fmla="*/ 1740353 w 2591383"/>
                <a:gd name="connsiteY323" fmla="*/ 4889 h 3116265"/>
                <a:gd name="connsiteX324" fmla="*/ 403270 w 2591383"/>
                <a:gd name="connsiteY324" fmla="*/ 0 h 3116265"/>
                <a:gd name="connsiteX325" fmla="*/ 449420 w 2591383"/>
                <a:gd name="connsiteY325" fmla="*/ 0 h 3116265"/>
                <a:gd name="connsiteX326" fmla="*/ 497115 w 2591383"/>
                <a:gd name="connsiteY326" fmla="*/ 27551 h 3116265"/>
                <a:gd name="connsiteX327" fmla="*/ 493557 w 2591383"/>
                <a:gd name="connsiteY327" fmla="*/ 0 h 3116265"/>
                <a:gd name="connsiteX328" fmla="*/ 526616 w 2591383"/>
                <a:gd name="connsiteY328" fmla="*/ 0 h 3116265"/>
                <a:gd name="connsiteX329" fmla="*/ 534128 w 2591383"/>
                <a:gd name="connsiteY329" fmla="*/ 15874 h 3116265"/>
                <a:gd name="connsiteX330" fmla="*/ 552458 w 2591383"/>
                <a:gd name="connsiteY330" fmla="*/ 1736 h 3116265"/>
                <a:gd name="connsiteX331" fmla="*/ 553818 w 2591383"/>
                <a:gd name="connsiteY331" fmla="*/ 0 h 3116265"/>
                <a:gd name="connsiteX332" fmla="*/ 619691 w 2591383"/>
                <a:gd name="connsiteY332" fmla="*/ 0 h 3116265"/>
                <a:gd name="connsiteX333" fmla="*/ 626647 w 2591383"/>
                <a:gd name="connsiteY333" fmla="*/ 25431 h 3116265"/>
                <a:gd name="connsiteX334" fmla="*/ 613800 w 2591383"/>
                <a:gd name="connsiteY334" fmla="*/ 147518 h 3116265"/>
                <a:gd name="connsiteX335" fmla="*/ 700449 w 2591383"/>
                <a:gd name="connsiteY335" fmla="*/ 196403 h 3116265"/>
                <a:gd name="connsiteX336" fmla="*/ 625102 w 2591383"/>
                <a:gd name="connsiteY336" fmla="*/ 218966 h 3116265"/>
                <a:gd name="connsiteX337" fmla="*/ 421665 w 2591383"/>
                <a:gd name="connsiteY337" fmla="*/ 343059 h 3116265"/>
                <a:gd name="connsiteX338" fmla="*/ 380224 w 2591383"/>
                <a:gd name="connsiteY338" fmla="*/ 403225 h 3116265"/>
                <a:gd name="connsiteX339" fmla="*/ 749424 w 2591383"/>
                <a:gd name="connsiteY339" fmla="*/ 309215 h 3116265"/>
                <a:gd name="connsiteX340" fmla="*/ 790865 w 2591383"/>
                <a:gd name="connsiteY340" fmla="*/ 166320 h 3116265"/>
                <a:gd name="connsiteX341" fmla="*/ 787098 w 2591383"/>
                <a:gd name="connsiteY341" fmla="*/ 162560 h 3116265"/>
                <a:gd name="connsiteX342" fmla="*/ 775796 w 2591383"/>
                <a:gd name="connsiteY342" fmla="*/ 177602 h 3116265"/>
                <a:gd name="connsiteX343" fmla="*/ 760727 w 2591383"/>
                <a:gd name="connsiteY343" fmla="*/ 170081 h 3116265"/>
                <a:gd name="connsiteX344" fmla="*/ 764494 w 2591383"/>
                <a:gd name="connsiteY344" fmla="*/ 139998 h 3116265"/>
                <a:gd name="connsiteX345" fmla="*/ 662775 w 2591383"/>
                <a:gd name="connsiteY345" fmla="*/ 45988 h 3116265"/>
                <a:gd name="connsiteX346" fmla="*/ 662775 w 2591383"/>
                <a:gd name="connsiteY346" fmla="*/ 30946 h 3116265"/>
                <a:gd name="connsiteX347" fmla="*/ 828539 w 2591383"/>
                <a:gd name="connsiteY347" fmla="*/ 151279 h 3116265"/>
                <a:gd name="connsiteX348" fmla="*/ 881282 w 2591383"/>
                <a:gd name="connsiteY348" fmla="*/ 128716 h 3116265"/>
                <a:gd name="connsiteX349" fmla="*/ 883806 w 2591383"/>
                <a:gd name="connsiteY349" fmla="*/ 40546 h 3116265"/>
                <a:gd name="connsiteX350" fmla="*/ 884966 w 2591383"/>
                <a:gd name="connsiteY350" fmla="*/ 0 h 3116265"/>
                <a:gd name="connsiteX351" fmla="*/ 925556 w 2591383"/>
                <a:gd name="connsiteY351" fmla="*/ 0 h 3116265"/>
                <a:gd name="connsiteX352" fmla="*/ 918117 w 2591383"/>
                <a:gd name="connsiteY352" fmla="*/ 17542 h 3116265"/>
                <a:gd name="connsiteX353" fmla="*/ 910640 w 2591383"/>
                <a:gd name="connsiteY353" fmla="*/ 110164 h 3116265"/>
                <a:gd name="connsiteX354" fmla="*/ 959623 w 2591383"/>
                <a:gd name="connsiteY354" fmla="*/ 132761 h 3116265"/>
                <a:gd name="connsiteX355" fmla="*/ 995006 w 2591383"/>
                <a:gd name="connsiteY355" fmla="*/ 43140 h 3116265"/>
                <a:gd name="connsiteX356" fmla="*/ 1022658 w 2591383"/>
                <a:gd name="connsiteY356" fmla="*/ 0 h 3116265"/>
                <a:gd name="connsiteX357" fmla="*/ 1051761 w 2591383"/>
                <a:gd name="connsiteY357" fmla="*/ 0 h 3116265"/>
                <a:gd name="connsiteX358" fmla="*/ 1036733 w 2591383"/>
                <a:gd name="connsiteY358" fmla="*/ 19421 h 3116265"/>
                <a:gd name="connsiteX359" fmla="*/ 1004732 w 2591383"/>
                <a:gd name="connsiteY359" fmla="*/ 83887 h 3116265"/>
                <a:gd name="connsiteX360" fmla="*/ 982101 w 2591383"/>
                <a:gd name="connsiteY360" fmla="*/ 208001 h 3116265"/>
                <a:gd name="connsiteX361" fmla="*/ 1008504 w 2591383"/>
                <a:gd name="connsiteY361" fmla="*/ 196718 h 3116265"/>
                <a:gd name="connsiteX362" fmla="*/ 978329 w 2591383"/>
                <a:gd name="connsiteY362" fmla="*/ 313311 h 3116265"/>
                <a:gd name="connsiteX363" fmla="*/ 1008504 w 2591383"/>
                <a:gd name="connsiteY363" fmla="*/ 358443 h 3116265"/>
                <a:gd name="connsiteX364" fmla="*/ 1023591 w 2591383"/>
                <a:gd name="connsiteY364" fmla="*/ 335877 h 3116265"/>
                <a:gd name="connsiteX365" fmla="*/ 1053765 w 2591383"/>
                <a:gd name="connsiteY365" fmla="*/ 384770 h 3116265"/>
                <a:gd name="connsiteX366" fmla="*/ 1027363 w 2591383"/>
                <a:gd name="connsiteY366" fmla="*/ 403576 h 3116265"/>
                <a:gd name="connsiteX367" fmla="*/ 1016047 w 2591383"/>
                <a:gd name="connsiteY367" fmla="*/ 467513 h 3116265"/>
                <a:gd name="connsiteX368" fmla="*/ 1110342 w 2591383"/>
                <a:gd name="connsiteY368" fmla="*/ 569062 h 3116265"/>
                <a:gd name="connsiteX369" fmla="*/ 1408315 w 2591383"/>
                <a:gd name="connsiteY369" fmla="*/ 561539 h 3116265"/>
                <a:gd name="connsiteX370" fmla="*/ 1434717 w 2591383"/>
                <a:gd name="connsiteY370" fmla="*/ 535212 h 3116265"/>
                <a:gd name="connsiteX371" fmla="*/ 1065081 w 2591383"/>
                <a:gd name="connsiteY371" fmla="*/ 392293 h 3116265"/>
                <a:gd name="connsiteX372" fmla="*/ 1068852 w 2591383"/>
                <a:gd name="connsiteY372" fmla="*/ 384770 h 3116265"/>
                <a:gd name="connsiteX373" fmla="*/ 1215953 w 2591383"/>
                <a:gd name="connsiteY373" fmla="*/ 471274 h 3116265"/>
                <a:gd name="connsiteX374" fmla="*/ 1442261 w 2591383"/>
                <a:gd name="connsiteY374" fmla="*/ 501363 h 3116265"/>
                <a:gd name="connsiteX375" fmla="*/ 1378140 w 2591383"/>
                <a:gd name="connsiteY375" fmla="*/ 388532 h 3116265"/>
                <a:gd name="connsiteX376" fmla="*/ 1076396 w 2591383"/>
                <a:gd name="connsiteY376" fmla="*/ 241851 h 3116265"/>
                <a:gd name="connsiteX377" fmla="*/ 1072624 w 2591383"/>
                <a:gd name="connsiteY377" fmla="*/ 230568 h 3116265"/>
                <a:gd name="connsiteX378" fmla="*/ 1193322 w 2591383"/>
                <a:gd name="connsiteY378" fmla="*/ 117736 h 3116265"/>
                <a:gd name="connsiteX379" fmla="*/ 1225088 w 2591383"/>
                <a:gd name="connsiteY379" fmla="*/ 55209 h 3116265"/>
                <a:gd name="connsiteX380" fmla="*/ 1230817 w 2591383"/>
                <a:gd name="connsiteY380" fmla="*/ 0 h 3116265"/>
                <a:gd name="connsiteX381" fmla="*/ 1264709 w 2591383"/>
                <a:gd name="connsiteY381" fmla="*/ 0 h 3116265"/>
                <a:gd name="connsiteX382" fmla="*/ 1264441 w 2591383"/>
                <a:gd name="connsiteY382" fmla="*/ 18334 h 3116265"/>
                <a:gd name="connsiteX383" fmla="*/ 1137338 w 2591383"/>
                <a:gd name="connsiteY383" fmla="*/ 215429 h 3116265"/>
                <a:gd name="connsiteX384" fmla="*/ 1144870 w 2591383"/>
                <a:gd name="connsiteY384" fmla="*/ 230459 h 3116265"/>
                <a:gd name="connsiteX385" fmla="*/ 1329405 w 2591383"/>
                <a:gd name="connsiteY385" fmla="*/ 286822 h 3116265"/>
                <a:gd name="connsiteX386" fmla="*/ 1408491 w 2591383"/>
                <a:gd name="connsiteY386" fmla="*/ 249247 h 3116265"/>
                <a:gd name="connsiteX387" fmla="*/ 1299277 w 2591383"/>
                <a:gd name="connsiteY387" fmla="*/ 136520 h 3116265"/>
                <a:gd name="connsiteX388" fmla="*/ 1297887 w 2591383"/>
                <a:gd name="connsiteY388" fmla="*/ 15639 h 3116265"/>
                <a:gd name="connsiteX389" fmla="*/ 1289349 w 2591383"/>
                <a:gd name="connsiteY389" fmla="*/ 0 h 3116265"/>
                <a:gd name="connsiteX390" fmla="*/ 1347188 w 2591383"/>
                <a:gd name="connsiteY390" fmla="*/ 0 h 3116265"/>
                <a:gd name="connsiteX391" fmla="*/ 1340615 w 2591383"/>
                <a:gd name="connsiteY391" fmla="*/ 12578 h 3116265"/>
                <a:gd name="connsiteX392" fmla="*/ 1324787 w 2591383"/>
                <a:gd name="connsiteY392" fmla="*/ 72442 h 3116265"/>
                <a:gd name="connsiteX393" fmla="*/ 1422695 w 2591383"/>
                <a:gd name="connsiteY393" fmla="*/ 8524 h 3116265"/>
                <a:gd name="connsiteX394" fmla="*/ 1426389 w 2591383"/>
                <a:gd name="connsiteY394" fmla="*/ 0 h 3116265"/>
                <a:gd name="connsiteX395" fmla="*/ 1456391 w 2591383"/>
                <a:gd name="connsiteY395" fmla="*/ 0 h 3116265"/>
                <a:gd name="connsiteX396" fmla="*/ 1427321 w 2591383"/>
                <a:gd name="connsiteY396" fmla="*/ 46338 h 3116265"/>
                <a:gd name="connsiteX397" fmla="*/ 1340703 w 2591383"/>
                <a:gd name="connsiteY397" fmla="*/ 155308 h 3116265"/>
                <a:gd name="connsiteX398" fmla="*/ 1453683 w 2591383"/>
                <a:gd name="connsiteY398" fmla="*/ 226701 h 3116265"/>
                <a:gd name="connsiteX399" fmla="*/ 1581728 w 2591383"/>
                <a:gd name="connsiteY399" fmla="*/ 72641 h 3116265"/>
                <a:gd name="connsiteX400" fmla="*/ 1587646 w 2591383"/>
                <a:gd name="connsiteY400" fmla="*/ 0 h 3116265"/>
                <a:gd name="connsiteX401" fmla="*/ 1619707 w 2591383"/>
                <a:gd name="connsiteY401" fmla="*/ 0 h 3116265"/>
                <a:gd name="connsiteX402" fmla="*/ 1619986 w 2591383"/>
                <a:gd name="connsiteY402" fmla="*/ 16158 h 3116265"/>
                <a:gd name="connsiteX403" fmla="*/ 1616042 w 2591383"/>
                <a:gd name="connsiteY403" fmla="*/ 53722 h 3116265"/>
                <a:gd name="connsiteX404" fmla="*/ 1461594 w 2591383"/>
                <a:gd name="connsiteY404" fmla="*/ 470679 h 3116265"/>
                <a:gd name="connsiteX405" fmla="*/ 1503031 w 2591383"/>
                <a:gd name="connsiteY405" fmla="*/ 534538 h 3116265"/>
                <a:gd name="connsiteX406" fmla="*/ 1548235 w 2591383"/>
                <a:gd name="connsiteY406" fmla="*/ 560832 h 3116265"/>
                <a:gd name="connsiteX407" fmla="*/ 1691382 w 2591383"/>
                <a:gd name="connsiteY407" fmla="*/ 500730 h 3116265"/>
                <a:gd name="connsiteX408" fmla="*/ 1932471 w 2591383"/>
                <a:gd name="connsiteY408" fmla="*/ 523269 h 3116265"/>
                <a:gd name="connsiteX409" fmla="*/ 1940005 w 2591383"/>
                <a:gd name="connsiteY409" fmla="*/ 549563 h 3116265"/>
                <a:gd name="connsiteX410" fmla="*/ 1793091 w 2591383"/>
                <a:gd name="connsiteY410" fmla="*/ 688549 h 3116265"/>
                <a:gd name="connsiteX411" fmla="*/ 1472895 w 2591383"/>
                <a:gd name="connsiteY411" fmla="*/ 560832 h 3116265"/>
                <a:gd name="connsiteX412" fmla="*/ 1446526 w 2591383"/>
                <a:gd name="connsiteY412" fmla="*/ 594640 h 3116265"/>
                <a:gd name="connsiteX413" fmla="*/ 1529400 w 2591383"/>
                <a:gd name="connsiteY413" fmla="*/ 778702 h 3116265"/>
                <a:gd name="connsiteX414" fmla="*/ 1729052 w 2591383"/>
                <a:gd name="connsiteY414" fmla="*/ 857586 h 3116265"/>
                <a:gd name="connsiteX415" fmla="*/ 1808159 w 2591383"/>
                <a:gd name="connsiteY415" fmla="*/ 947739 h 3116265"/>
                <a:gd name="connsiteX416" fmla="*/ 1970141 w 2591383"/>
                <a:gd name="connsiteY416" fmla="*/ 508243 h 3116265"/>
                <a:gd name="connsiteX417" fmla="*/ 2075617 w 2591383"/>
                <a:gd name="connsiteY417" fmla="*/ 158900 h 3116265"/>
                <a:gd name="connsiteX418" fmla="*/ 2237599 w 2591383"/>
                <a:gd name="connsiteY418" fmla="*/ 1132 h 3116265"/>
                <a:gd name="connsiteX419" fmla="*/ 2236202 w 2591383"/>
                <a:gd name="connsiteY419" fmla="*/ 0 h 3116265"/>
                <a:gd name="connsiteX420" fmla="*/ 2277637 w 2591383"/>
                <a:gd name="connsiteY420" fmla="*/ 0 h 3116265"/>
                <a:gd name="connsiteX421" fmla="*/ 2289740 w 2591383"/>
                <a:gd name="connsiteY421" fmla="*/ 12520 h 3116265"/>
                <a:gd name="connsiteX422" fmla="*/ 1969628 w 2591383"/>
                <a:gd name="connsiteY422" fmla="*/ 617487 h 3116265"/>
                <a:gd name="connsiteX423" fmla="*/ 1871711 w 2591383"/>
                <a:gd name="connsiteY423" fmla="*/ 914335 h 3116265"/>
                <a:gd name="connsiteX424" fmla="*/ 1419789 w 2591383"/>
                <a:gd name="connsiteY424" fmla="*/ 1147304 h 3116265"/>
                <a:gd name="connsiteX425" fmla="*/ 1370831 w 2591383"/>
                <a:gd name="connsiteY425" fmla="*/ 1147304 h 3116265"/>
                <a:gd name="connsiteX426" fmla="*/ 1359533 w 2591383"/>
                <a:gd name="connsiteY426" fmla="*/ 1369000 h 3116265"/>
                <a:gd name="connsiteX427" fmla="*/ 1141104 w 2591383"/>
                <a:gd name="connsiteY427" fmla="*/ 1793604 h 3116265"/>
                <a:gd name="connsiteX428" fmla="*/ 647755 w 2591383"/>
                <a:gd name="connsiteY428" fmla="*/ 1962694 h 3116265"/>
                <a:gd name="connsiteX429" fmla="*/ 636457 w 2591383"/>
                <a:gd name="connsiteY429" fmla="*/ 1981482 h 3116265"/>
                <a:gd name="connsiteX430" fmla="*/ 617627 w 2591383"/>
                <a:gd name="connsiteY430" fmla="*/ 2203178 h 3116265"/>
                <a:gd name="connsiteX431" fmla="*/ 625159 w 2591383"/>
                <a:gd name="connsiteY431" fmla="*/ 2210693 h 3116265"/>
                <a:gd name="connsiteX432" fmla="*/ 674118 w 2591383"/>
                <a:gd name="connsiteY432" fmla="*/ 2097966 h 3116265"/>
                <a:gd name="connsiteX433" fmla="*/ 659053 w 2591383"/>
                <a:gd name="connsiteY433" fmla="*/ 2004027 h 3116265"/>
                <a:gd name="connsiteX434" fmla="*/ 997995 w 2591383"/>
                <a:gd name="connsiteY434" fmla="*/ 1925119 h 3116265"/>
                <a:gd name="connsiteX435" fmla="*/ 1265382 w 2591383"/>
                <a:gd name="connsiteY435" fmla="*/ 1744756 h 3116265"/>
                <a:gd name="connsiteX436" fmla="*/ 1400959 w 2591383"/>
                <a:gd name="connsiteY436" fmla="*/ 1177364 h 3116265"/>
                <a:gd name="connsiteX437" fmla="*/ 1604324 w 2591383"/>
                <a:gd name="connsiteY437" fmla="*/ 1139789 h 3116265"/>
                <a:gd name="connsiteX438" fmla="*/ 1901840 w 2591383"/>
                <a:gd name="connsiteY438" fmla="*/ 951910 h 3116265"/>
                <a:gd name="connsiteX439" fmla="*/ 2093907 w 2591383"/>
                <a:gd name="connsiteY439" fmla="*/ 290580 h 3116265"/>
                <a:gd name="connsiteX440" fmla="*/ 2357528 w 2591383"/>
                <a:gd name="connsiteY440" fmla="*/ 5005 h 3116265"/>
                <a:gd name="connsiteX441" fmla="*/ 2357528 w 2591383"/>
                <a:gd name="connsiteY441" fmla="*/ 3596 h 3116265"/>
                <a:gd name="connsiteX442" fmla="*/ 2357528 w 2591383"/>
                <a:gd name="connsiteY442" fmla="*/ 0 h 3116265"/>
                <a:gd name="connsiteX443" fmla="*/ 2561429 w 2591383"/>
                <a:gd name="connsiteY443" fmla="*/ 0 h 3116265"/>
                <a:gd name="connsiteX444" fmla="*/ 2549595 w 2591383"/>
                <a:gd name="connsiteY444" fmla="*/ 27551 h 3116265"/>
                <a:gd name="connsiteX445" fmla="*/ 2591021 w 2591383"/>
                <a:gd name="connsiteY445" fmla="*/ 35066 h 3116265"/>
                <a:gd name="connsiteX446" fmla="*/ 2591021 w 2591383"/>
                <a:gd name="connsiteY446" fmla="*/ 42581 h 3116265"/>
                <a:gd name="connsiteX447" fmla="*/ 2248313 w 2591383"/>
                <a:gd name="connsiteY447" fmla="*/ 335670 h 3116265"/>
                <a:gd name="connsiteX448" fmla="*/ 2090141 w 2591383"/>
                <a:gd name="connsiteY448" fmla="*/ 906820 h 3116265"/>
                <a:gd name="connsiteX449" fmla="*/ 1807689 w 2591383"/>
                <a:gd name="connsiteY449" fmla="*/ 1248758 h 3116265"/>
                <a:gd name="connsiteX450" fmla="*/ 1581728 w 2591383"/>
                <a:gd name="connsiteY450" fmla="*/ 1342697 h 3116265"/>
                <a:gd name="connsiteX451" fmla="*/ 1562898 w 2591383"/>
                <a:gd name="connsiteY451" fmla="*/ 1489242 h 3116265"/>
                <a:gd name="connsiteX452" fmla="*/ 1254084 w 2591383"/>
                <a:gd name="connsiteY452" fmla="*/ 1985240 h 3116265"/>
                <a:gd name="connsiteX453" fmla="*/ 862418 w 2591383"/>
                <a:gd name="connsiteY453" fmla="*/ 2143057 h 3116265"/>
                <a:gd name="connsiteX454" fmla="*/ 802162 w 2591383"/>
                <a:gd name="connsiteY454" fmla="*/ 2379783 h 3116265"/>
                <a:gd name="connsiteX455" fmla="*/ 301282 w 2591383"/>
                <a:gd name="connsiteY455" fmla="*/ 3011054 h 3116265"/>
                <a:gd name="connsiteX456" fmla="*/ 0 w 2591383"/>
                <a:gd name="connsiteY456" fmla="*/ 3116265 h 3116265"/>
                <a:gd name="connsiteX457" fmla="*/ 0 w 2591383"/>
                <a:gd name="connsiteY457" fmla="*/ 3086205 h 3116265"/>
                <a:gd name="connsiteX458" fmla="*/ 338942 w 2591383"/>
                <a:gd name="connsiteY458" fmla="*/ 2958448 h 3116265"/>
                <a:gd name="connsiteX459" fmla="*/ 734374 w 2591383"/>
                <a:gd name="connsiteY459" fmla="*/ 2522571 h 3116265"/>
                <a:gd name="connsiteX460" fmla="*/ 805928 w 2591383"/>
                <a:gd name="connsiteY460" fmla="*/ 2252026 h 3116265"/>
                <a:gd name="connsiteX461" fmla="*/ 839822 w 2591383"/>
                <a:gd name="connsiteY461" fmla="*/ 2124269 h 3116265"/>
                <a:gd name="connsiteX462" fmla="*/ 1084614 w 2591383"/>
                <a:gd name="connsiteY462" fmla="*/ 2060391 h 3116265"/>
                <a:gd name="connsiteX463" fmla="*/ 1540302 w 2591383"/>
                <a:gd name="connsiteY463" fmla="*/ 1459181 h 3116265"/>
                <a:gd name="connsiteX464" fmla="*/ 1559132 w 2591383"/>
                <a:gd name="connsiteY464" fmla="*/ 1320151 h 3116265"/>
                <a:gd name="connsiteX465" fmla="*/ 2048714 w 2591383"/>
                <a:gd name="connsiteY465" fmla="*/ 944395 h 3116265"/>
                <a:gd name="connsiteX466" fmla="*/ 2180525 w 2591383"/>
                <a:gd name="connsiteY466" fmla="*/ 433367 h 3116265"/>
                <a:gd name="connsiteX467" fmla="*/ 2530765 w 2591383"/>
                <a:gd name="connsiteY467" fmla="*/ 35066 h 3116265"/>
                <a:gd name="connsiteX468" fmla="*/ 2523233 w 2591383"/>
                <a:gd name="connsiteY468" fmla="*/ 35066 h 3116265"/>
                <a:gd name="connsiteX469" fmla="*/ 2161695 w 2591383"/>
                <a:gd name="connsiteY469" fmla="*/ 392034 h 3116265"/>
                <a:gd name="connsiteX470" fmla="*/ 2029884 w 2591383"/>
                <a:gd name="connsiteY470" fmla="*/ 899305 h 3116265"/>
                <a:gd name="connsiteX471" fmla="*/ 1600558 w 2591383"/>
                <a:gd name="connsiteY471" fmla="*/ 1278818 h 3116265"/>
                <a:gd name="connsiteX472" fmla="*/ 1510174 w 2591383"/>
                <a:gd name="connsiteY472" fmla="*/ 1312636 h 3116265"/>
                <a:gd name="connsiteX473" fmla="*/ 1374597 w 2591383"/>
                <a:gd name="connsiteY473" fmla="*/ 1782331 h 3116265"/>
                <a:gd name="connsiteX474" fmla="*/ 805928 w 2591383"/>
                <a:gd name="connsiteY474" fmla="*/ 2116754 h 3116265"/>
                <a:gd name="connsiteX475" fmla="*/ 749438 w 2591383"/>
                <a:gd name="connsiteY475" fmla="*/ 2267057 h 3116265"/>
                <a:gd name="connsiteX476" fmla="*/ 576201 w 2591383"/>
                <a:gd name="connsiteY476" fmla="*/ 2684146 h 3116265"/>
                <a:gd name="connsiteX477" fmla="*/ 154407 w 2591383"/>
                <a:gd name="connsiteY477" fmla="*/ 3007296 h 3116265"/>
                <a:gd name="connsiteX478" fmla="*/ 0 w 2591383"/>
                <a:gd name="connsiteY478" fmla="*/ 3048629 h 3116265"/>
                <a:gd name="connsiteX479" fmla="*/ 0 w 2591383"/>
                <a:gd name="connsiteY479" fmla="*/ 2920872 h 3116265"/>
                <a:gd name="connsiteX480" fmla="*/ 37660 w 2591383"/>
                <a:gd name="connsiteY480" fmla="*/ 2913357 h 3116265"/>
                <a:gd name="connsiteX481" fmla="*/ 335176 w 2591383"/>
                <a:gd name="connsiteY481" fmla="*/ 2721721 h 3116265"/>
                <a:gd name="connsiteX482" fmla="*/ 316346 w 2591383"/>
                <a:gd name="connsiteY482" fmla="*/ 2721721 h 3116265"/>
                <a:gd name="connsiteX483" fmla="*/ 0 w 2591383"/>
                <a:gd name="connsiteY483" fmla="*/ 2883297 h 3116265"/>
                <a:gd name="connsiteX484" fmla="*/ 0 w 2591383"/>
                <a:gd name="connsiteY484" fmla="*/ 2849478 h 3116265"/>
                <a:gd name="connsiteX485" fmla="*/ 33894 w 2591383"/>
                <a:gd name="connsiteY485" fmla="*/ 2845721 h 3116265"/>
                <a:gd name="connsiteX486" fmla="*/ 45192 w 2591383"/>
                <a:gd name="connsiteY486" fmla="*/ 2834448 h 3116265"/>
                <a:gd name="connsiteX487" fmla="*/ 7532 w 2591383"/>
                <a:gd name="connsiteY487" fmla="*/ 2639055 h 3116265"/>
                <a:gd name="connsiteX488" fmla="*/ 105449 w 2591383"/>
                <a:gd name="connsiteY488" fmla="*/ 2518813 h 3116265"/>
                <a:gd name="connsiteX489" fmla="*/ 37660 w 2591383"/>
                <a:gd name="connsiteY489" fmla="*/ 2458692 h 3116265"/>
                <a:gd name="connsiteX490" fmla="*/ 0 w 2591383"/>
                <a:gd name="connsiteY490" fmla="*/ 2503783 h 3116265"/>
                <a:gd name="connsiteX491" fmla="*/ 0 w 2591383"/>
                <a:gd name="connsiteY491" fmla="*/ 2462450 h 3116265"/>
                <a:gd name="connsiteX492" fmla="*/ 26362 w 2591383"/>
                <a:gd name="connsiteY492" fmla="*/ 2421117 h 3116265"/>
                <a:gd name="connsiteX493" fmla="*/ 0 w 2591383"/>
                <a:gd name="connsiteY493" fmla="*/ 2248269 h 3116265"/>
                <a:gd name="connsiteX494" fmla="*/ 0 w 2591383"/>
                <a:gd name="connsiteY494" fmla="*/ 2203178 h 3116265"/>
                <a:gd name="connsiteX495" fmla="*/ 30128 w 2591383"/>
                <a:gd name="connsiteY495" fmla="*/ 2169360 h 3116265"/>
                <a:gd name="connsiteX496" fmla="*/ 33894 w 2591383"/>
                <a:gd name="connsiteY496" fmla="*/ 2124269 h 3116265"/>
                <a:gd name="connsiteX497" fmla="*/ 0 w 2591383"/>
                <a:gd name="connsiteY497" fmla="*/ 2161845 h 3116265"/>
                <a:gd name="connsiteX498" fmla="*/ 0 w 2591383"/>
                <a:gd name="connsiteY498" fmla="*/ 2109239 h 3116265"/>
                <a:gd name="connsiteX499" fmla="*/ 0 w 2591383"/>
                <a:gd name="connsiteY499" fmla="*/ 2079179 h 3116265"/>
                <a:gd name="connsiteX500" fmla="*/ 0 w 2591383"/>
                <a:gd name="connsiteY500" fmla="*/ 2026573 h 3116265"/>
                <a:gd name="connsiteX501" fmla="*/ 33894 w 2591383"/>
                <a:gd name="connsiteY501" fmla="*/ 2067906 h 3116265"/>
                <a:gd name="connsiteX502" fmla="*/ 0 w 2591383"/>
                <a:gd name="connsiteY502" fmla="*/ 1996512 h 3116265"/>
                <a:gd name="connsiteX503" fmla="*/ 0 w 2591383"/>
                <a:gd name="connsiteY503" fmla="*/ 1958937 h 3116265"/>
                <a:gd name="connsiteX504" fmla="*/ 37660 w 2591383"/>
                <a:gd name="connsiteY504" fmla="*/ 1977724 h 3116265"/>
                <a:gd name="connsiteX505" fmla="*/ 158173 w 2591383"/>
                <a:gd name="connsiteY505" fmla="*/ 1834937 h 3116265"/>
                <a:gd name="connsiteX506" fmla="*/ 131811 w 2591383"/>
                <a:gd name="connsiteY506" fmla="*/ 1707180 h 3116265"/>
                <a:gd name="connsiteX507" fmla="*/ 0 w 2591383"/>
                <a:gd name="connsiteY507" fmla="*/ 1853725 h 3116265"/>
                <a:gd name="connsiteX508" fmla="*/ 0 w 2591383"/>
                <a:gd name="connsiteY508" fmla="*/ 1793604 h 3116265"/>
                <a:gd name="connsiteX509" fmla="*/ 79087 w 2591383"/>
                <a:gd name="connsiteY509" fmla="*/ 1707180 h 3116265"/>
                <a:gd name="connsiteX510" fmla="*/ 86619 w 2591383"/>
                <a:gd name="connsiteY510" fmla="*/ 1688392 h 3116265"/>
                <a:gd name="connsiteX511" fmla="*/ 37660 w 2591383"/>
                <a:gd name="connsiteY511" fmla="*/ 1692150 h 3116265"/>
                <a:gd name="connsiteX512" fmla="*/ 0 w 2591383"/>
                <a:gd name="connsiteY512" fmla="*/ 1710938 h 3116265"/>
                <a:gd name="connsiteX513" fmla="*/ 0 w 2591383"/>
                <a:gd name="connsiteY513" fmla="*/ 1677120 h 3116265"/>
                <a:gd name="connsiteX514" fmla="*/ 139343 w 2591383"/>
                <a:gd name="connsiteY514" fmla="*/ 1635786 h 3116265"/>
                <a:gd name="connsiteX515" fmla="*/ 180769 w 2591383"/>
                <a:gd name="connsiteY515" fmla="*/ 1714695 h 3116265"/>
                <a:gd name="connsiteX516" fmla="*/ 112981 w 2591383"/>
                <a:gd name="connsiteY516" fmla="*/ 1973967 h 3116265"/>
                <a:gd name="connsiteX517" fmla="*/ 256089 w 2591383"/>
                <a:gd name="connsiteY517" fmla="*/ 2019058 h 3116265"/>
                <a:gd name="connsiteX518" fmla="*/ 497115 w 2591383"/>
                <a:gd name="connsiteY518" fmla="*/ 1853725 h 3116265"/>
                <a:gd name="connsiteX519" fmla="*/ 451922 w 2591383"/>
                <a:gd name="connsiteY519" fmla="*/ 1801119 h 3116265"/>
                <a:gd name="connsiteX520" fmla="*/ 384134 w 2591383"/>
                <a:gd name="connsiteY520" fmla="*/ 1714695 h 3116265"/>
                <a:gd name="connsiteX521" fmla="*/ 640223 w 2591383"/>
                <a:gd name="connsiteY521" fmla="*/ 1729725 h 3116265"/>
                <a:gd name="connsiteX522" fmla="*/ 719310 w 2591383"/>
                <a:gd name="connsiteY522" fmla="*/ 1786089 h 3116265"/>
                <a:gd name="connsiteX523" fmla="*/ 787098 w 2591383"/>
                <a:gd name="connsiteY523" fmla="*/ 1586938 h 3116265"/>
                <a:gd name="connsiteX524" fmla="*/ 768268 w 2591383"/>
                <a:gd name="connsiteY524" fmla="*/ 1586938 h 3116265"/>
                <a:gd name="connsiteX525" fmla="*/ 621393 w 2591383"/>
                <a:gd name="connsiteY525" fmla="*/ 1643302 h 3116265"/>
                <a:gd name="connsiteX526" fmla="*/ 436858 w 2591383"/>
                <a:gd name="connsiteY526" fmla="*/ 1492999 h 3116265"/>
                <a:gd name="connsiteX527" fmla="*/ 444390 w 2591383"/>
                <a:gd name="connsiteY527" fmla="*/ 1477969 h 3116265"/>
                <a:gd name="connsiteX528" fmla="*/ 662819 w 2591383"/>
                <a:gd name="connsiteY528" fmla="*/ 1455424 h 3116265"/>
                <a:gd name="connsiteX529" fmla="*/ 824758 w 2591383"/>
                <a:gd name="connsiteY529" fmla="*/ 1538090 h 3116265"/>
                <a:gd name="connsiteX530" fmla="*/ 854886 w 2591383"/>
                <a:gd name="connsiteY530" fmla="*/ 1489242 h 3116265"/>
                <a:gd name="connsiteX531" fmla="*/ 738140 w 2591383"/>
                <a:gd name="connsiteY531" fmla="*/ 1462939 h 3116265"/>
                <a:gd name="connsiteX532" fmla="*/ 625159 w 2591383"/>
                <a:gd name="connsiteY532" fmla="*/ 1425363 h 3116265"/>
                <a:gd name="connsiteX533" fmla="*/ 436858 w 2591383"/>
                <a:gd name="connsiteY533" fmla="*/ 1320151 h 3116265"/>
                <a:gd name="connsiteX534" fmla="*/ 357772 w 2591383"/>
                <a:gd name="connsiteY534" fmla="*/ 1331424 h 3116265"/>
                <a:gd name="connsiteX535" fmla="*/ 320112 w 2591383"/>
                <a:gd name="connsiteY535" fmla="*/ 1372757 h 3116265"/>
                <a:gd name="connsiteX536" fmla="*/ 342708 w 2591383"/>
                <a:gd name="connsiteY536" fmla="*/ 1665847 h 3116265"/>
                <a:gd name="connsiteX537" fmla="*/ 323878 w 2591383"/>
                <a:gd name="connsiteY537" fmla="*/ 1774816 h 3116265"/>
                <a:gd name="connsiteX538" fmla="*/ 316346 w 2591383"/>
                <a:gd name="connsiteY538" fmla="*/ 1771059 h 3116265"/>
                <a:gd name="connsiteX539" fmla="*/ 177003 w 2591383"/>
                <a:gd name="connsiteY539" fmla="*/ 1609484 h 3116265"/>
                <a:gd name="connsiteX540" fmla="*/ 169471 w 2591383"/>
                <a:gd name="connsiteY540" fmla="*/ 1421606 h 3116265"/>
                <a:gd name="connsiteX541" fmla="*/ 372836 w 2591383"/>
                <a:gd name="connsiteY541" fmla="*/ 1275061 h 3116265"/>
                <a:gd name="connsiteX542" fmla="*/ 237259 w 2591383"/>
                <a:gd name="connsiteY542" fmla="*/ 1226212 h 3116265"/>
                <a:gd name="connsiteX543" fmla="*/ 112981 w 2591383"/>
                <a:gd name="connsiteY543" fmla="*/ 1211182 h 3116265"/>
                <a:gd name="connsiteX544" fmla="*/ 0 w 2591383"/>
                <a:gd name="connsiteY544" fmla="*/ 1432878 h 3116265"/>
                <a:gd name="connsiteX545" fmla="*/ 0 w 2591383"/>
                <a:gd name="connsiteY545" fmla="*/ 1387787 h 3116265"/>
                <a:gd name="connsiteX546" fmla="*/ 82853 w 2591383"/>
                <a:gd name="connsiteY546" fmla="*/ 1256273 h 3116265"/>
                <a:gd name="connsiteX547" fmla="*/ 41426 w 2591383"/>
                <a:gd name="connsiteY547" fmla="*/ 1241243 h 3116265"/>
                <a:gd name="connsiteX548" fmla="*/ 0 w 2591383"/>
                <a:gd name="connsiteY548" fmla="*/ 1301364 h 3116265"/>
                <a:gd name="connsiteX549" fmla="*/ 0 w 2591383"/>
                <a:gd name="connsiteY549" fmla="*/ 1237485 h 3116265"/>
                <a:gd name="connsiteX550" fmla="*/ 3766 w 2591383"/>
                <a:gd name="connsiteY550" fmla="*/ 1233728 h 3116265"/>
                <a:gd name="connsiteX551" fmla="*/ 0 w 2591383"/>
                <a:gd name="connsiteY551" fmla="*/ 1233728 h 3116265"/>
                <a:gd name="connsiteX552" fmla="*/ 0 w 2591383"/>
                <a:gd name="connsiteY552" fmla="*/ 1196152 h 3116265"/>
                <a:gd name="connsiteX553" fmla="*/ 101683 w 2591383"/>
                <a:gd name="connsiteY553" fmla="*/ 1169849 h 3116265"/>
                <a:gd name="connsiteX554" fmla="*/ 0 w 2591383"/>
                <a:gd name="connsiteY554" fmla="*/ 1072152 h 3116265"/>
                <a:gd name="connsiteX555" fmla="*/ 0 w 2591383"/>
                <a:gd name="connsiteY555" fmla="*/ 1012031 h 3116265"/>
                <a:gd name="connsiteX556" fmla="*/ 3766 w 2591383"/>
                <a:gd name="connsiteY556" fmla="*/ 1019546 h 3116265"/>
                <a:gd name="connsiteX557" fmla="*/ 37660 w 2591383"/>
                <a:gd name="connsiteY557" fmla="*/ 797850 h 3116265"/>
                <a:gd name="connsiteX558" fmla="*/ 3766 w 2591383"/>
                <a:gd name="connsiteY558" fmla="*/ 764032 h 3116265"/>
                <a:gd name="connsiteX559" fmla="*/ 0 w 2591383"/>
                <a:gd name="connsiteY559" fmla="*/ 775305 h 3116265"/>
                <a:gd name="connsiteX560" fmla="*/ 0 w 2591383"/>
                <a:gd name="connsiteY560" fmla="*/ 707669 h 3116265"/>
                <a:gd name="connsiteX561" fmla="*/ 3766 w 2591383"/>
                <a:gd name="connsiteY561" fmla="*/ 703911 h 3116265"/>
                <a:gd name="connsiteX562" fmla="*/ 67789 w 2591383"/>
                <a:gd name="connsiteY562" fmla="*/ 933123 h 3116265"/>
                <a:gd name="connsiteX563" fmla="*/ 41426 w 2591383"/>
                <a:gd name="connsiteY563" fmla="*/ 1079668 h 3116265"/>
                <a:gd name="connsiteX564" fmla="*/ 274920 w 2591383"/>
                <a:gd name="connsiteY564" fmla="*/ 1196152 h 3116265"/>
                <a:gd name="connsiteX565" fmla="*/ 120513 w 2591383"/>
                <a:gd name="connsiteY565" fmla="*/ 1030819 h 3116265"/>
                <a:gd name="connsiteX566" fmla="*/ 79087 w 2591383"/>
                <a:gd name="connsiteY566" fmla="*/ 963183 h 3116265"/>
                <a:gd name="connsiteX567" fmla="*/ 90385 w 2591383"/>
                <a:gd name="connsiteY567" fmla="*/ 959425 h 3116265"/>
                <a:gd name="connsiteX568" fmla="*/ 361538 w 2591383"/>
                <a:gd name="connsiteY568" fmla="*/ 1229970 h 3116265"/>
                <a:gd name="connsiteX569" fmla="*/ 466987 w 2591383"/>
                <a:gd name="connsiteY569" fmla="*/ 1293848 h 3116265"/>
                <a:gd name="connsiteX570" fmla="*/ 489583 w 2591383"/>
                <a:gd name="connsiteY570" fmla="*/ 1124758 h 3116265"/>
                <a:gd name="connsiteX571" fmla="*/ 508413 w 2591383"/>
                <a:gd name="connsiteY571" fmla="*/ 1139789 h 3116265"/>
                <a:gd name="connsiteX572" fmla="*/ 719310 w 2591383"/>
                <a:gd name="connsiteY572" fmla="*/ 1357727 h 3116265"/>
                <a:gd name="connsiteX573" fmla="*/ 911377 w 2591383"/>
                <a:gd name="connsiteY573" fmla="*/ 1353969 h 3116265"/>
                <a:gd name="connsiteX574" fmla="*/ 1190062 w 2591383"/>
                <a:gd name="connsiteY574" fmla="*/ 1282576 h 3116265"/>
                <a:gd name="connsiteX575" fmla="*/ 1024357 w 2591383"/>
                <a:gd name="connsiteY575" fmla="*/ 1173607 h 3116265"/>
                <a:gd name="connsiteX576" fmla="*/ 930207 w 2591383"/>
                <a:gd name="connsiteY576" fmla="*/ 1282576 h 3116265"/>
                <a:gd name="connsiteX577" fmla="*/ 787098 w 2591383"/>
                <a:gd name="connsiteY577" fmla="*/ 1331424 h 3116265"/>
                <a:gd name="connsiteX578" fmla="*/ 723076 w 2591383"/>
                <a:gd name="connsiteY578" fmla="*/ 1278818 h 3116265"/>
                <a:gd name="connsiteX579" fmla="*/ 798396 w 2591383"/>
                <a:gd name="connsiteY579" fmla="*/ 1173607 h 3116265"/>
                <a:gd name="connsiteX580" fmla="*/ 941505 w 2591383"/>
                <a:gd name="connsiteY580" fmla="*/ 1102213 h 3116265"/>
                <a:gd name="connsiteX581" fmla="*/ 1035655 w 2591383"/>
                <a:gd name="connsiteY581" fmla="*/ 1136031 h 3116265"/>
                <a:gd name="connsiteX582" fmla="*/ 997995 w 2591383"/>
                <a:gd name="connsiteY582" fmla="*/ 869244 h 3116265"/>
                <a:gd name="connsiteX583" fmla="*/ 1122274 w 2591383"/>
                <a:gd name="connsiteY583" fmla="*/ 782820 h 3116265"/>
                <a:gd name="connsiteX584" fmla="*/ 1080848 w 2591383"/>
                <a:gd name="connsiteY584" fmla="*/ 1105970 h 3116265"/>
                <a:gd name="connsiteX585" fmla="*/ 1118508 w 2591383"/>
                <a:gd name="connsiteY585" fmla="*/ 1192394 h 3116265"/>
                <a:gd name="connsiteX586" fmla="*/ 1295511 w 2591383"/>
                <a:gd name="connsiteY586" fmla="*/ 1256273 h 3116265"/>
                <a:gd name="connsiteX587" fmla="*/ 1344469 w 2591383"/>
                <a:gd name="connsiteY587" fmla="*/ 1113486 h 3116265"/>
                <a:gd name="connsiteX588" fmla="*/ 1690943 w 2591383"/>
                <a:gd name="connsiteY588" fmla="*/ 1053364 h 3116265"/>
                <a:gd name="connsiteX589" fmla="*/ 1766263 w 2591383"/>
                <a:gd name="connsiteY589" fmla="*/ 985728 h 3116265"/>
                <a:gd name="connsiteX590" fmla="*/ 1664580 w 2591383"/>
                <a:gd name="connsiteY590" fmla="*/ 981971 h 3116265"/>
                <a:gd name="connsiteX591" fmla="*/ 1498876 w 2591383"/>
                <a:gd name="connsiteY591" fmla="*/ 786578 h 3116265"/>
                <a:gd name="connsiteX592" fmla="*/ 1480046 w 2591383"/>
                <a:gd name="connsiteY592" fmla="*/ 786578 h 3116265"/>
                <a:gd name="connsiteX593" fmla="*/ 1472513 w 2591383"/>
                <a:gd name="connsiteY593" fmla="*/ 1004516 h 3116265"/>
                <a:gd name="connsiteX594" fmla="*/ 1329405 w 2591383"/>
                <a:gd name="connsiteY594" fmla="*/ 1094698 h 3116265"/>
                <a:gd name="connsiteX595" fmla="*/ 1205126 w 2591383"/>
                <a:gd name="connsiteY595" fmla="*/ 1038334 h 3116265"/>
                <a:gd name="connsiteX596" fmla="*/ 1333171 w 2591383"/>
                <a:gd name="connsiteY596" fmla="*/ 873002 h 3116265"/>
                <a:gd name="connsiteX597" fmla="*/ 1442385 w 2591383"/>
                <a:gd name="connsiteY597" fmla="*/ 816638 h 3116265"/>
                <a:gd name="connsiteX598" fmla="*/ 1446151 w 2591383"/>
                <a:gd name="connsiteY598" fmla="*/ 741487 h 3116265"/>
                <a:gd name="connsiteX599" fmla="*/ 1321873 w 2591383"/>
                <a:gd name="connsiteY599" fmla="*/ 831668 h 3116265"/>
                <a:gd name="connsiteX600" fmla="*/ 1133572 w 2591383"/>
                <a:gd name="connsiteY600" fmla="*/ 722699 h 3116265"/>
                <a:gd name="connsiteX601" fmla="*/ 1141104 w 2591383"/>
                <a:gd name="connsiteY601" fmla="*/ 681366 h 3116265"/>
                <a:gd name="connsiteX602" fmla="*/ 1321873 w 2591383"/>
                <a:gd name="connsiteY602" fmla="*/ 677608 h 3116265"/>
                <a:gd name="connsiteX603" fmla="*/ 1423555 w 2591383"/>
                <a:gd name="connsiteY603" fmla="*/ 670093 h 3116265"/>
                <a:gd name="connsiteX604" fmla="*/ 1412257 w 2591383"/>
                <a:gd name="connsiteY604" fmla="*/ 598700 h 3116265"/>
                <a:gd name="connsiteX605" fmla="*/ 1174998 w 2591383"/>
                <a:gd name="connsiteY605" fmla="*/ 625003 h 3116265"/>
                <a:gd name="connsiteX606" fmla="*/ 1058251 w 2591383"/>
                <a:gd name="connsiteY606" fmla="*/ 591185 h 3116265"/>
                <a:gd name="connsiteX607" fmla="*/ 1046953 w 2591383"/>
                <a:gd name="connsiteY607" fmla="*/ 722699 h 3116265"/>
                <a:gd name="connsiteX608" fmla="*/ 888781 w 2591383"/>
                <a:gd name="connsiteY608" fmla="*/ 925607 h 3116265"/>
                <a:gd name="connsiteX609" fmla="*/ 862418 w 2591383"/>
                <a:gd name="connsiteY609" fmla="*/ 1012031 h 3116265"/>
                <a:gd name="connsiteX610" fmla="*/ 828524 w 2591383"/>
                <a:gd name="connsiteY610" fmla="*/ 936880 h 3116265"/>
                <a:gd name="connsiteX611" fmla="*/ 689182 w 2591383"/>
                <a:gd name="connsiteY611" fmla="*/ 662578 h 3116265"/>
                <a:gd name="connsiteX612" fmla="*/ 564903 w 2591383"/>
                <a:gd name="connsiteY612" fmla="*/ 677608 h 3116265"/>
                <a:gd name="connsiteX613" fmla="*/ 519711 w 2591383"/>
                <a:gd name="connsiteY613" fmla="*/ 805366 h 3116265"/>
                <a:gd name="connsiteX614" fmla="*/ 741906 w 2591383"/>
                <a:gd name="connsiteY614" fmla="*/ 981971 h 3116265"/>
                <a:gd name="connsiteX615" fmla="*/ 809694 w 2591383"/>
                <a:gd name="connsiteY615" fmla="*/ 1068395 h 3116265"/>
                <a:gd name="connsiteX616" fmla="*/ 779566 w 2591383"/>
                <a:gd name="connsiteY616" fmla="*/ 1060880 h 3116265"/>
                <a:gd name="connsiteX617" fmla="*/ 512179 w 2591383"/>
                <a:gd name="connsiteY617" fmla="*/ 985728 h 3116265"/>
                <a:gd name="connsiteX618" fmla="*/ 482051 w 2591383"/>
                <a:gd name="connsiteY618" fmla="*/ 745245 h 3116265"/>
                <a:gd name="connsiteX619" fmla="*/ 410496 w 2591383"/>
                <a:gd name="connsiteY619" fmla="*/ 801608 h 3116265"/>
                <a:gd name="connsiteX620" fmla="*/ 459455 w 2591383"/>
                <a:gd name="connsiteY620" fmla="*/ 1075910 h 3116265"/>
                <a:gd name="connsiteX621" fmla="*/ 429326 w 2591383"/>
                <a:gd name="connsiteY621" fmla="*/ 1211182 h 3116265"/>
                <a:gd name="connsiteX622" fmla="*/ 414262 w 2591383"/>
                <a:gd name="connsiteY622" fmla="*/ 1199909 h 3116265"/>
                <a:gd name="connsiteX623" fmla="*/ 323878 w 2591383"/>
                <a:gd name="connsiteY623" fmla="*/ 1105970 h 3116265"/>
                <a:gd name="connsiteX624" fmla="*/ 316346 w 2591383"/>
                <a:gd name="connsiteY624" fmla="*/ 865486 h 3116265"/>
                <a:gd name="connsiteX625" fmla="*/ 225961 w 2591383"/>
                <a:gd name="connsiteY625" fmla="*/ 869244 h 3116265"/>
                <a:gd name="connsiteX626" fmla="*/ 79087 w 2591383"/>
                <a:gd name="connsiteY626" fmla="*/ 752760 h 3116265"/>
                <a:gd name="connsiteX627" fmla="*/ 52724 w 2591383"/>
                <a:gd name="connsiteY627" fmla="*/ 662578 h 3116265"/>
                <a:gd name="connsiteX628" fmla="*/ 263622 w 2591383"/>
                <a:gd name="connsiteY628" fmla="*/ 767790 h 3116265"/>
                <a:gd name="connsiteX629" fmla="*/ 289984 w 2591383"/>
                <a:gd name="connsiteY629" fmla="*/ 827911 h 3116265"/>
                <a:gd name="connsiteX630" fmla="*/ 425560 w 2591383"/>
                <a:gd name="connsiteY630" fmla="*/ 745245 h 3116265"/>
                <a:gd name="connsiteX631" fmla="*/ 395432 w 2591383"/>
                <a:gd name="connsiteY631" fmla="*/ 722699 h 3116265"/>
                <a:gd name="connsiteX632" fmla="*/ 214663 w 2591383"/>
                <a:gd name="connsiteY632" fmla="*/ 685124 h 3116265"/>
                <a:gd name="connsiteX633" fmla="*/ 101683 w 2591383"/>
                <a:gd name="connsiteY633" fmla="*/ 508518 h 3116265"/>
                <a:gd name="connsiteX634" fmla="*/ 139343 w 2591383"/>
                <a:gd name="connsiteY634" fmla="*/ 433367 h 3116265"/>
                <a:gd name="connsiteX635" fmla="*/ 357772 w 2591383"/>
                <a:gd name="connsiteY635" fmla="*/ 677608 h 3116265"/>
                <a:gd name="connsiteX636" fmla="*/ 470753 w 2591383"/>
                <a:gd name="connsiteY636" fmla="*/ 700154 h 3116265"/>
                <a:gd name="connsiteX637" fmla="*/ 689182 w 2591383"/>
                <a:gd name="connsiteY637" fmla="*/ 606215 h 3116265"/>
                <a:gd name="connsiteX638" fmla="*/ 692948 w 2591383"/>
                <a:gd name="connsiteY638" fmla="*/ 546094 h 3116265"/>
                <a:gd name="connsiteX639" fmla="*/ 380368 w 2591383"/>
                <a:gd name="connsiteY639" fmla="*/ 467185 h 3116265"/>
                <a:gd name="connsiteX640" fmla="*/ 305048 w 2591383"/>
                <a:gd name="connsiteY640" fmla="*/ 463428 h 3116265"/>
                <a:gd name="connsiteX641" fmla="*/ 512179 w 2591383"/>
                <a:gd name="connsiteY641" fmla="*/ 211671 h 3116265"/>
                <a:gd name="connsiteX642" fmla="*/ 610095 w 2591383"/>
                <a:gd name="connsiteY642" fmla="*/ 170338 h 3116265"/>
                <a:gd name="connsiteX643" fmla="*/ 519711 w 2591383"/>
                <a:gd name="connsiteY643" fmla="*/ 76399 h 3116265"/>
                <a:gd name="connsiteX644" fmla="*/ 447215 w 2591383"/>
                <a:gd name="connsiteY644" fmla="*/ 33657 h 3116265"/>
                <a:gd name="connsiteX645" fmla="*/ 6644 w 2591383"/>
                <a:gd name="connsiteY645" fmla="*/ 0 h 3116265"/>
                <a:gd name="connsiteX646" fmla="*/ 75888 w 2591383"/>
                <a:gd name="connsiteY646" fmla="*/ 0 h 3116265"/>
                <a:gd name="connsiteX647" fmla="*/ 34284 w 2591383"/>
                <a:gd name="connsiteY647" fmla="*/ 26865 h 3116265"/>
                <a:gd name="connsiteX648" fmla="*/ 38033 w 2591383"/>
                <a:gd name="connsiteY648" fmla="*/ 49212 h 3116265"/>
                <a:gd name="connsiteX649" fmla="*/ 167732 w 2591383"/>
                <a:gd name="connsiteY649" fmla="*/ 9930 h 3116265"/>
                <a:gd name="connsiteX650" fmla="*/ 176621 w 2591383"/>
                <a:gd name="connsiteY650" fmla="*/ 0 h 3116265"/>
                <a:gd name="connsiteX651" fmla="*/ 228418 w 2591383"/>
                <a:gd name="connsiteY651" fmla="*/ 0 h 3116265"/>
                <a:gd name="connsiteX652" fmla="*/ 219547 w 2591383"/>
                <a:gd name="connsiteY652" fmla="*/ 8763 h 3116265"/>
                <a:gd name="connsiteX653" fmla="*/ 188301 w 2591383"/>
                <a:gd name="connsiteY653" fmla="*/ 35066 h 3116265"/>
                <a:gd name="connsiteX654" fmla="*/ 0 w 2591383"/>
                <a:gd name="connsiteY654" fmla="*/ 95187 h 3116265"/>
                <a:gd name="connsiteX655" fmla="*/ 0 w 2591383"/>
                <a:gd name="connsiteY655" fmla="*/ 20035 h 311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</a:cxnLst>
              <a:rect l="l" t="t" r="r" b="b"/>
              <a:pathLst>
                <a:path w="2591383" h="3116265">
                  <a:moveTo>
                    <a:pt x="377049" y="2682874"/>
                  </a:moveTo>
                  <a:cubicBezTo>
                    <a:pt x="361968" y="2682874"/>
                    <a:pt x="350657" y="2697956"/>
                    <a:pt x="346886" y="2713037"/>
                  </a:cubicBezTo>
                  <a:cubicBezTo>
                    <a:pt x="354427" y="2713037"/>
                    <a:pt x="373279" y="2694185"/>
                    <a:pt x="377049" y="2682874"/>
                  </a:cubicBezTo>
                  <a:close/>
                  <a:moveTo>
                    <a:pt x="146931" y="2597149"/>
                  </a:moveTo>
                  <a:cubicBezTo>
                    <a:pt x="124154" y="2657186"/>
                    <a:pt x="101376" y="2709717"/>
                    <a:pt x="78599" y="2762249"/>
                  </a:cubicBezTo>
                  <a:cubicBezTo>
                    <a:pt x="116561" y="2758497"/>
                    <a:pt x="150727" y="2720974"/>
                    <a:pt x="158320" y="2683452"/>
                  </a:cubicBezTo>
                  <a:cubicBezTo>
                    <a:pt x="165912" y="2649681"/>
                    <a:pt x="162116" y="2615911"/>
                    <a:pt x="146931" y="2597149"/>
                  </a:cubicBezTo>
                  <a:close/>
                  <a:moveTo>
                    <a:pt x="100755" y="2589212"/>
                  </a:moveTo>
                  <a:cubicBezTo>
                    <a:pt x="100755" y="2589212"/>
                    <a:pt x="100755" y="2589212"/>
                    <a:pt x="63483" y="2611806"/>
                  </a:cubicBezTo>
                  <a:cubicBezTo>
                    <a:pt x="33665" y="2641932"/>
                    <a:pt x="26211" y="2690886"/>
                    <a:pt x="33665" y="2736074"/>
                  </a:cubicBezTo>
                  <a:cubicBezTo>
                    <a:pt x="52301" y="2751137"/>
                    <a:pt x="56029" y="2717246"/>
                    <a:pt x="70937" y="2709715"/>
                  </a:cubicBezTo>
                  <a:cubicBezTo>
                    <a:pt x="89573" y="2672058"/>
                    <a:pt x="111936" y="2626869"/>
                    <a:pt x="100755" y="2589212"/>
                  </a:cubicBezTo>
                  <a:close/>
                  <a:moveTo>
                    <a:pt x="583424" y="2363787"/>
                  </a:moveTo>
                  <a:cubicBezTo>
                    <a:pt x="511637" y="2461624"/>
                    <a:pt x="473855" y="2566987"/>
                    <a:pt x="394511" y="2661061"/>
                  </a:cubicBezTo>
                  <a:cubicBezTo>
                    <a:pt x="394511" y="2661061"/>
                    <a:pt x="394511" y="2661061"/>
                    <a:pt x="398289" y="2668587"/>
                  </a:cubicBezTo>
                  <a:cubicBezTo>
                    <a:pt x="432294" y="2646009"/>
                    <a:pt x="447407" y="2604617"/>
                    <a:pt x="473855" y="2582039"/>
                  </a:cubicBezTo>
                  <a:cubicBezTo>
                    <a:pt x="519194" y="2514306"/>
                    <a:pt x="572089" y="2435284"/>
                    <a:pt x="583424" y="2363787"/>
                  </a:cubicBezTo>
                  <a:close/>
                  <a:moveTo>
                    <a:pt x="448486" y="2322512"/>
                  </a:moveTo>
                  <a:cubicBezTo>
                    <a:pt x="437147" y="2322512"/>
                    <a:pt x="433367" y="2330062"/>
                    <a:pt x="425808" y="2330062"/>
                  </a:cubicBezTo>
                  <a:cubicBezTo>
                    <a:pt x="391790" y="2394232"/>
                    <a:pt x="338873" y="2447078"/>
                    <a:pt x="289736" y="2492375"/>
                  </a:cubicBezTo>
                  <a:cubicBezTo>
                    <a:pt x="289736" y="2492375"/>
                    <a:pt x="289736" y="2492375"/>
                    <a:pt x="338873" y="2488601"/>
                  </a:cubicBezTo>
                  <a:cubicBezTo>
                    <a:pt x="406909" y="2462177"/>
                    <a:pt x="444706" y="2390457"/>
                    <a:pt x="448486" y="2322512"/>
                  </a:cubicBezTo>
                  <a:close/>
                  <a:moveTo>
                    <a:pt x="598108" y="2303462"/>
                  </a:moveTo>
                  <a:cubicBezTo>
                    <a:pt x="583027" y="2318605"/>
                    <a:pt x="575486" y="2333747"/>
                    <a:pt x="583027" y="2352675"/>
                  </a:cubicBezTo>
                  <a:cubicBezTo>
                    <a:pt x="605649" y="2337533"/>
                    <a:pt x="594338" y="2311033"/>
                    <a:pt x="598108" y="2303462"/>
                  </a:cubicBezTo>
                  <a:close/>
                  <a:moveTo>
                    <a:pt x="381083" y="2293882"/>
                  </a:moveTo>
                  <a:cubicBezTo>
                    <a:pt x="372576" y="2294824"/>
                    <a:pt x="365013" y="2296707"/>
                    <a:pt x="357451" y="2296707"/>
                  </a:cubicBezTo>
                  <a:cubicBezTo>
                    <a:pt x="293172" y="2334371"/>
                    <a:pt x="202424" y="2390868"/>
                    <a:pt x="217549" y="2473729"/>
                  </a:cubicBezTo>
                  <a:cubicBezTo>
                    <a:pt x="251579" y="2481262"/>
                    <a:pt x="289390" y="2451131"/>
                    <a:pt x="312077" y="2420999"/>
                  </a:cubicBezTo>
                  <a:cubicBezTo>
                    <a:pt x="349889" y="2390868"/>
                    <a:pt x="395263" y="2345671"/>
                    <a:pt x="410387" y="2296707"/>
                  </a:cubicBezTo>
                  <a:cubicBezTo>
                    <a:pt x="399044" y="2292941"/>
                    <a:pt x="389591" y="2292941"/>
                    <a:pt x="381083" y="2293882"/>
                  </a:cubicBezTo>
                  <a:close/>
                  <a:moveTo>
                    <a:pt x="131322" y="2117923"/>
                  </a:moveTo>
                  <a:cubicBezTo>
                    <a:pt x="111337" y="2118159"/>
                    <a:pt x="91294" y="2122161"/>
                    <a:pt x="71486" y="2131577"/>
                  </a:cubicBezTo>
                  <a:cubicBezTo>
                    <a:pt x="75259" y="2173007"/>
                    <a:pt x="33757" y="2195606"/>
                    <a:pt x="26211" y="2233270"/>
                  </a:cubicBezTo>
                  <a:cubicBezTo>
                    <a:pt x="105442" y="2286000"/>
                    <a:pt x="203537" y="2248336"/>
                    <a:pt x="278995" y="2210672"/>
                  </a:cubicBezTo>
                  <a:cubicBezTo>
                    <a:pt x="294087" y="2203139"/>
                    <a:pt x="316724" y="2188073"/>
                    <a:pt x="301633" y="2173007"/>
                  </a:cubicBezTo>
                  <a:cubicBezTo>
                    <a:pt x="250698" y="2150409"/>
                    <a:pt x="191275" y="2117217"/>
                    <a:pt x="131322" y="2117923"/>
                  </a:cubicBezTo>
                  <a:close/>
                  <a:moveTo>
                    <a:pt x="94307" y="2003424"/>
                  </a:moveTo>
                  <a:cubicBezTo>
                    <a:pt x="34149" y="2003424"/>
                    <a:pt x="75508" y="2063835"/>
                    <a:pt x="75508" y="2094040"/>
                  </a:cubicBezTo>
                  <a:cubicBezTo>
                    <a:pt x="161985" y="2090265"/>
                    <a:pt x="244702" y="2128022"/>
                    <a:pt x="319899" y="2143124"/>
                  </a:cubicBezTo>
                  <a:cubicBezTo>
                    <a:pt x="319899" y="2143124"/>
                    <a:pt x="319899" y="2143124"/>
                    <a:pt x="319899" y="2135573"/>
                  </a:cubicBezTo>
                  <a:cubicBezTo>
                    <a:pt x="282300" y="2052508"/>
                    <a:pt x="184544" y="2003424"/>
                    <a:pt x="94307" y="2003424"/>
                  </a:cubicBezTo>
                  <a:close/>
                  <a:moveTo>
                    <a:pt x="538974" y="1958974"/>
                  </a:moveTo>
                  <a:cubicBezTo>
                    <a:pt x="504684" y="1985168"/>
                    <a:pt x="455154" y="2007620"/>
                    <a:pt x="424674" y="2048781"/>
                  </a:cubicBezTo>
                  <a:cubicBezTo>
                    <a:pt x="455154" y="2063749"/>
                    <a:pt x="485634" y="2041297"/>
                    <a:pt x="504684" y="2022588"/>
                  </a:cubicBezTo>
                  <a:cubicBezTo>
                    <a:pt x="523734" y="2007620"/>
                    <a:pt x="538974" y="1981426"/>
                    <a:pt x="538974" y="1958974"/>
                  </a:cubicBezTo>
                  <a:close/>
                  <a:moveTo>
                    <a:pt x="523099" y="1898763"/>
                  </a:moveTo>
                  <a:cubicBezTo>
                    <a:pt x="444178" y="1887537"/>
                    <a:pt x="387805" y="1962377"/>
                    <a:pt x="338949" y="2018506"/>
                  </a:cubicBezTo>
                  <a:cubicBezTo>
                    <a:pt x="414112" y="2044700"/>
                    <a:pt x="470485" y="1969861"/>
                    <a:pt x="523099" y="1924957"/>
                  </a:cubicBezTo>
                  <a:cubicBezTo>
                    <a:pt x="523099" y="1924957"/>
                    <a:pt x="523099" y="1924957"/>
                    <a:pt x="523099" y="1898763"/>
                  </a:cubicBezTo>
                  <a:close/>
                  <a:moveTo>
                    <a:pt x="835836" y="1852612"/>
                  </a:moveTo>
                  <a:cubicBezTo>
                    <a:pt x="839606" y="1864042"/>
                    <a:pt x="854688" y="1867852"/>
                    <a:pt x="865999" y="1871662"/>
                  </a:cubicBezTo>
                  <a:cubicBezTo>
                    <a:pt x="865999" y="1867852"/>
                    <a:pt x="865999" y="1867852"/>
                    <a:pt x="862229" y="1864042"/>
                  </a:cubicBezTo>
                  <a:cubicBezTo>
                    <a:pt x="862229" y="1856422"/>
                    <a:pt x="843377" y="1852612"/>
                    <a:pt x="835836" y="1852612"/>
                  </a:cubicBezTo>
                  <a:close/>
                  <a:moveTo>
                    <a:pt x="500874" y="1804987"/>
                  </a:moveTo>
                  <a:cubicBezTo>
                    <a:pt x="500874" y="1819955"/>
                    <a:pt x="519697" y="1823697"/>
                    <a:pt x="530991" y="1834923"/>
                  </a:cubicBezTo>
                  <a:cubicBezTo>
                    <a:pt x="564873" y="1849891"/>
                    <a:pt x="610049" y="1857375"/>
                    <a:pt x="632637" y="1831181"/>
                  </a:cubicBezTo>
                  <a:cubicBezTo>
                    <a:pt x="583697" y="1834923"/>
                    <a:pt x="538521" y="1812471"/>
                    <a:pt x="500874" y="1804987"/>
                  </a:cubicBezTo>
                  <a:close/>
                  <a:moveTo>
                    <a:pt x="843774" y="1803977"/>
                  </a:moveTo>
                  <a:cubicBezTo>
                    <a:pt x="847478" y="1830242"/>
                    <a:pt x="880816" y="1833995"/>
                    <a:pt x="899337" y="1841499"/>
                  </a:cubicBezTo>
                  <a:cubicBezTo>
                    <a:pt x="888224" y="1822738"/>
                    <a:pt x="873408" y="1800224"/>
                    <a:pt x="843774" y="1803977"/>
                  </a:cubicBezTo>
                  <a:close/>
                  <a:moveTo>
                    <a:pt x="772397" y="1785937"/>
                  </a:moveTo>
                  <a:cubicBezTo>
                    <a:pt x="719665" y="1800967"/>
                    <a:pt x="700832" y="1861087"/>
                    <a:pt x="640567" y="1864844"/>
                  </a:cubicBezTo>
                  <a:cubicBezTo>
                    <a:pt x="550169" y="1883631"/>
                    <a:pt x="602901" y="1988840"/>
                    <a:pt x="531336" y="2037687"/>
                  </a:cubicBezTo>
                  <a:cubicBezTo>
                    <a:pt x="471071" y="2109079"/>
                    <a:pt x="399507" y="2075262"/>
                    <a:pt x="320409" y="2067747"/>
                  </a:cubicBezTo>
                  <a:cubicBezTo>
                    <a:pt x="335475" y="2097807"/>
                    <a:pt x="354308" y="2127866"/>
                    <a:pt x="361841" y="2157926"/>
                  </a:cubicBezTo>
                  <a:cubicBezTo>
                    <a:pt x="373141" y="2180471"/>
                    <a:pt x="407040" y="2210531"/>
                    <a:pt x="376907" y="2236833"/>
                  </a:cubicBezTo>
                  <a:cubicBezTo>
                    <a:pt x="369374" y="2240590"/>
                    <a:pt x="354308" y="2236833"/>
                    <a:pt x="350541" y="2233075"/>
                  </a:cubicBezTo>
                  <a:cubicBezTo>
                    <a:pt x="256377" y="2221803"/>
                    <a:pt x="188579" y="2304467"/>
                    <a:pt x="83115" y="2289437"/>
                  </a:cubicBezTo>
                  <a:cubicBezTo>
                    <a:pt x="34149" y="2315740"/>
                    <a:pt x="75581" y="2383374"/>
                    <a:pt x="49215" y="2420949"/>
                  </a:cubicBezTo>
                  <a:cubicBezTo>
                    <a:pt x="71815" y="2469796"/>
                    <a:pt x="128313" y="2499855"/>
                    <a:pt x="177279" y="2496098"/>
                  </a:cubicBezTo>
                  <a:cubicBezTo>
                    <a:pt x="184812" y="2398404"/>
                    <a:pt x="245077" y="2319497"/>
                    <a:pt x="335475" y="2274408"/>
                  </a:cubicBezTo>
                  <a:cubicBezTo>
                    <a:pt x="384440" y="2263135"/>
                    <a:pt x="437172" y="2248105"/>
                    <a:pt x="493671" y="2251863"/>
                  </a:cubicBezTo>
                  <a:cubicBezTo>
                    <a:pt x="482371" y="2345799"/>
                    <a:pt x="456005" y="2469796"/>
                    <a:pt x="354308" y="2511128"/>
                  </a:cubicBezTo>
                  <a:cubicBezTo>
                    <a:pt x="294043" y="2548702"/>
                    <a:pt x="214945" y="2492340"/>
                    <a:pt x="150913" y="2533673"/>
                  </a:cubicBezTo>
                  <a:cubicBezTo>
                    <a:pt x="147146" y="2556217"/>
                    <a:pt x="177279" y="2563732"/>
                    <a:pt x="181045" y="2582520"/>
                  </a:cubicBezTo>
                  <a:cubicBezTo>
                    <a:pt x="192345" y="2635124"/>
                    <a:pt x="196112" y="2695244"/>
                    <a:pt x="162213" y="2740333"/>
                  </a:cubicBezTo>
                  <a:cubicBezTo>
                    <a:pt x="139613" y="2774150"/>
                    <a:pt x="90648" y="2792938"/>
                    <a:pt x="75581" y="2830512"/>
                  </a:cubicBezTo>
                  <a:cubicBezTo>
                    <a:pt x="207411" y="2792938"/>
                    <a:pt x="324175" y="2699001"/>
                    <a:pt x="414573" y="2590035"/>
                  </a:cubicBezTo>
                  <a:cubicBezTo>
                    <a:pt x="546403" y="2405919"/>
                    <a:pt x="614201" y="2199258"/>
                    <a:pt x="610434" y="1962538"/>
                  </a:cubicBezTo>
                  <a:cubicBezTo>
                    <a:pt x="610434" y="1962538"/>
                    <a:pt x="610434" y="1962538"/>
                    <a:pt x="617968" y="1936236"/>
                  </a:cubicBezTo>
                  <a:cubicBezTo>
                    <a:pt x="693299" y="1924963"/>
                    <a:pt x="761097" y="1943751"/>
                    <a:pt x="832662" y="1902419"/>
                  </a:cubicBezTo>
                  <a:cubicBezTo>
                    <a:pt x="806296" y="1868601"/>
                    <a:pt x="802530" y="1819754"/>
                    <a:pt x="772397" y="1785937"/>
                  </a:cubicBezTo>
                  <a:close/>
                  <a:moveTo>
                    <a:pt x="512321" y="1717967"/>
                  </a:moveTo>
                  <a:cubicBezTo>
                    <a:pt x="493120" y="1716726"/>
                    <a:pt x="473742" y="1717908"/>
                    <a:pt x="454836" y="1721690"/>
                  </a:cubicBezTo>
                  <a:cubicBezTo>
                    <a:pt x="458617" y="1736818"/>
                    <a:pt x="473742" y="1744382"/>
                    <a:pt x="485085" y="1755728"/>
                  </a:cubicBezTo>
                  <a:cubicBezTo>
                    <a:pt x="538021" y="1778420"/>
                    <a:pt x="606082" y="1835150"/>
                    <a:pt x="662799" y="1789766"/>
                  </a:cubicBezTo>
                  <a:cubicBezTo>
                    <a:pt x="625933" y="1747219"/>
                    <a:pt x="569925" y="1721690"/>
                    <a:pt x="512321" y="1717967"/>
                  </a:cubicBezTo>
                  <a:close/>
                  <a:moveTo>
                    <a:pt x="956486" y="1714499"/>
                  </a:moveTo>
                  <a:cubicBezTo>
                    <a:pt x="956486" y="1714499"/>
                    <a:pt x="956486" y="1714499"/>
                    <a:pt x="956486" y="1729104"/>
                  </a:cubicBezTo>
                  <a:cubicBezTo>
                    <a:pt x="971538" y="1743710"/>
                    <a:pt x="997879" y="1751012"/>
                    <a:pt x="1024219" y="1747361"/>
                  </a:cubicBezTo>
                  <a:cubicBezTo>
                    <a:pt x="1035508" y="1747361"/>
                    <a:pt x="1058086" y="1740058"/>
                    <a:pt x="1054323" y="1729104"/>
                  </a:cubicBezTo>
                  <a:cubicBezTo>
                    <a:pt x="1054323" y="1729104"/>
                    <a:pt x="1054323" y="1729104"/>
                    <a:pt x="956486" y="1714499"/>
                  </a:cubicBezTo>
                  <a:close/>
                  <a:moveTo>
                    <a:pt x="892697" y="1608739"/>
                  </a:moveTo>
                  <a:cubicBezTo>
                    <a:pt x="873936" y="1612517"/>
                    <a:pt x="881441" y="1635180"/>
                    <a:pt x="888945" y="1646511"/>
                  </a:cubicBezTo>
                  <a:cubicBezTo>
                    <a:pt x="941477" y="1688060"/>
                    <a:pt x="1016522" y="1714500"/>
                    <a:pt x="1080311" y="1688060"/>
                  </a:cubicBezTo>
                  <a:cubicBezTo>
                    <a:pt x="1035284" y="1623848"/>
                    <a:pt x="967743" y="1604962"/>
                    <a:pt x="892697" y="1608739"/>
                  </a:cubicBezTo>
                  <a:close/>
                  <a:moveTo>
                    <a:pt x="569136" y="1579564"/>
                  </a:moveTo>
                  <a:cubicBezTo>
                    <a:pt x="569136" y="1579564"/>
                    <a:pt x="569136" y="1579564"/>
                    <a:pt x="572883" y="1590677"/>
                  </a:cubicBezTo>
                  <a:cubicBezTo>
                    <a:pt x="595362" y="1612902"/>
                    <a:pt x="640320" y="1609198"/>
                    <a:pt x="662799" y="1594381"/>
                  </a:cubicBezTo>
                  <a:cubicBezTo>
                    <a:pt x="632827" y="1590677"/>
                    <a:pt x="602855" y="1579564"/>
                    <a:pt x="569136" y="1579564"/>
                  </a:cubicBezTo>
                  <a:close/>
                  <a:moveTo>
                    <a:pt x="613653" y="1478143"/>
                  </a:moveTo>
                  <a:cubicBezTo>
                    <a:pt x="576512" y="1479550"/>
                    <a:pt x="538900" y="1490807"/>
                    <a:pt x="508811" y="1503940"/>
                  </a:cubicBezTo>
                  <a:cubicBezTo>
                    <a:pt x="508811" y="1503940"/>
                    <a:pt x="508811" y="1503940"/>
                    <a:pt x="512572" y="1515196"/>
                  </a:cubicBezTo>
                  <a:cubicBezTo>
                    <a:pt x="584034" y="1552719"/>
                    <a:pt x="655496" y="1582737"/>
                    <a:pt x="742003" y="1556471"/>
                  </a:cubicBezTo>
                  <a:cubicBezTo>
                    <a:pt x="753286" y="1533958"/>
                    <a:pt x="726958" y="1530205"/>
                    <a:pt x="715675" y="1511444"/>
                  </a:cubicBezTo>
                  <a:cubicBezTo>
                    <a:pt x="687466" y="1485178"/>
                    <a:pt x="650795" y="1476736"/>
                    <a:pt x="613653" y="1478143"/>
                  </a:cubicBezTo>
                  <a:close/>
                  <a:moveTo>
                    <a:pt x="1167800" y="1428751"/>
                  </a:moveTo>
                  <a:cubicBezTo>
                    <a:pt x="1140636" y="1462565"/>
                    <a:pt x="1152278" y="1511407"/>
                    <a:pt x="1175561" y="1541464"/>
                  </a:cubicBezTo>
                  <a:cubicBezTo>
                    <a:pt x="1175561" y="1541464"/>
                    <a:pt x="1175561" y="1541464"/>
                    <a:pt x="1175561" y="1533950"/>
                  </a:cubicBezTo>
                  <a:cubicBezTo>
                    <a:pt x="1171681" y="1496379"/>
                    <a:pt x="1167800" y="1462565"/>
                    <a:pt x="1167800" y="1428751"/>
                  </a:cubicBezTo>
                  <a:close/>
                  <a:moveTo>
                    <a:pt x="1208322" y="1420814"/>
                  </a:moveTo>
                  <a:cubicBezTo>
                    <a:pt x="1204497" y="1492199"/>
                    <a:pt x="1193024" y="1586126"/>
                    <a:pt x="1235093" y="1646239"/>
                  </a:cubicBezTo>
                  <a:cubicBezTo>
                    <a:pt x="1269513" y="1616183"/>
                    <a:pt x="1277162" y="1556069"/>
                    <a:pt x="1265689" y="1510984"/>
                  </a:cubicBezTo>
                  <a:cubicBezTo>
                    <a:pt x="1250391" y="1477170"/>
                    <a:pt x="1250391" y="1432085"/>
                    <a:pt x="1208322" y="1420814"/>
                  </a:cubicBezTo>
                  <a:close/>
                  <a:moveTo>
                    <a:pt x="293110" y="1406524"/>
                  </a:moveTo>
                  <a:cubicBezTo>
                    <a:pt x="262947" y="1489214"/>
                    <a:pt x="251636" y="1583181"/>
                    <a:pt x="293110" y="1662112"/>
                  </a:cubicBezTo>
                  <a:cubicBezTo>
                    <a:pt x="293110" y="1662112"/>
                    <a:pt x="293110" y="1662112"/>
                    <a:pt x="304421" y="1662112"/>
                  </a:cubicBezTo>
                  <a:cubicBezTo>
                    <a:pt x="334583" y="1583181"/>
                    <a:pt x="342124" y="1485456"/>
                    <a:pt x="296880" y="1406524"/>
                  </a:cubicBezTo>
                  <a:cubicBezTo>
                    <a:pt x="296880" y="1406524"/>
                    <a:pt x="296880" y="1406524"/>
                    <a:pt x="293110" y="1406524"/>
                  </a:cubicBezTo>
                  <a:close/>
                  <a:moveTo>
                    <a:pt x="964424" y="1384301"/>
                  </a:moveTo>
                  <a:cubicBezTo>
                    <a:pt x="892609" y="1384301"/>
                    <a:pt x="801894" y="1395493"/>
                    <a:pt x="726299" y="1395493"/>
                  </a:cubicBezTo>
                  <a:cubicBezTo>
                    <a:pt x="726299" y="1395493"/>
                    <a:pt x="726299" y="1395493"/>
                    <a:pt x="726299" y="1410416"/>
                  </a:cubicBezTo>
                  <a:cubicBezTo>
                    <a:pt x="775436" y="1447722"/>
                    <a:pt x="828353" y="1455184"/>
                    <a:pt x="885049" y="1458914"/>
                  </a:cubicBezTo>
                  <a:cubicBezTo>
                    <a:pt x="922847" y="1451453"/>
                    <a:pt x="945525" y="1406685"/>
                    <a:pt x="964424" y="1384301"/>
                  </a:cubicBezTo>
                  <a:close/>
                  <a:moveTo>
                    <a:pt x="244969" y="1379537"/>
                  </a:moveTo>
                  <a:cubicBezTo>
                    <a:pt x="184009" y="1413388"/>
                    <a:pt x="180199" y="1484850"/>
                    <a:pt x="184009" y="1545028"/>
                  </a:cubicBezTo>
                  <a:cubicBezTo>
                    <a:pt x="187819" y="1578878"/>
                    <a:pt x="206869" y="1612729"/>
                    <a:pt x="237349" y="1624012"/>
                  </a:cubicBezTo>
                  <a:cubicBezTo>
                    <a:pt x="244969" y="1608968"/>
                    <a:pt x="233539" y="1575117"/>
                    <a:pt x="233539" y="1548789"/>
                  </a:cubicBezTo>
                  <a:cubicBezTo>
                    <a:pt x="233539" y="1492372"/>
                    <a:pt x="241159" y="1435955"/>
                    <a:pt x="256399" y="1379537"/>
                  </a:cubicBezTo>
                  <a:cubicBezTo>
                    <a:pt x="256399" y="1379537"/>
                    <a:pt x="256399" y="1379537"/>
                    <a:pt x="244969" y="1379537"/>
                  </a:cubicBezTo>
                  <a:close/>
                  <a:moveTo>
                    <a:pt x="1189463" y="1327149"/>
                  </a:moveTo>
                  <a:cubicBezTo>
                    <a:pt x="1189463" y="1327149"/>
                    <a:pt x="1189463" y="1327149"/>
                    <a:pt x="1057562" y="1357233"/>
                  </a:cubicBezTo>
                  <a:cubicBezTo>
                    <a:pt x="1038719" y="1372275"/>
                    <a:pt x="1023645" y="1391077"/>
                    <a:pt x="1001033" y="1406119"/>
                  </a:cubicBezTo>
                  <a:cubicBezTo>
                    <a:pt x="944504" y="1447484"/>
                    <a:pt x="899281" y="1488849"/>
                    <a:pt x="865364" y="1552777"/>
                  </a:cubicBezTo>
                  <a:cubicBezTo>
                    <a:pt x="865364" y="1605423"/>
                    <a:pt x="914355" y="1567819"/>
                    <a:pt x="940735" y="1579100"/>
                  </a:cubicBezTo>
                  <a:cubicBezTo>
                    <a:pt x="1031182" y="1582861"/>
                    <a:pt x="1080173" y="1673112"/>
                    <a:pt x="1155545" y="1706956"/>
                  </a:cubicBezTo>
                  <a:cubicBezTo>
                    <a:pt x="1110322" y="1752081"/>
                    <a:pt x="1042487" y="1778405"/>
                    <a:pt x="982190" y="1770884"/>
                  </a:cubicBezTo>
                  <a:cubicBezTo>
                    <a:pt x="940735" y="1770884"/>
                    <a:pt x="914355" y="1729519"/>
                    <a:pt x="899281" y="1695674"/>
                  </a:cubicBezTo>
                  <a:cubicBezTo>
                    <a:pt x="869132" y="1669351"/>
                    <a:pt x="846521" y="1627986"/>
                    <a:pt x="827678" y="1597902"/>
                  </a:cubicBezTo>
                  <a:cubicBezTo>
                    <a:pt x="789992" y="1643028"/>
                    <a:pt x="778686" y="1714477"/>
                    <a:pt x="805066" y="1767123"/>
                  </a:cubicBezTo>
                  <a:cubicBezTo>
                    <a:pt x="869132" y="1770884"/>
                    <a:pt x="921893" y="1804728"/>
                    <a:pt x="959578" y="1857374"/>
                  </a:cubicBezTo>
                  <a:cubicBezTo>
                    <a:pt x="1019876" y="1853614"/>
                    <a:pt x="1076405" y="1812249"/>
                    <a:pt x="1129165" y="1774644"/>
                  </a:cubicBezTo>
                  <a:cubicBezTo>
                    <a:pt x="1166851" y="1744560"/>
                    <a:pt x="1212074" y="1714477"/>
                    <a:pt x="1208305" y="1665591"/>
                  </a:cubicBezTo>
                  <a:cubicBezTo>
                    <a:pt x="1140471" y="1612944"/>
                    <a:pt x="1121628" y="1518933"/>
                    <a:pt x="1121628" y="1439963"/>
                  </a:cubicBezTo>
                  <a:cubicBezTo>
                    <a:pt x="1132934" y="1394838"/>
                    <a:pt x="1208305" y="1372275"/>
                    <a:pt x="1189463" y="1327149"/>
                  </a:cubicBezTo>
                  <a:close/>
                  <a:moveTo>
                    <a:pt x="1309635" y="1277753"/>
                  </a:moveTo>
                  <a:cubicBezTo>
                    <a:pt x="1294713" y="1280043"/>
                    <a:pt x="1281924" y="1291315"/>
                    <a:pt x="1264871" y="1294132"/>
                  </a:cubicBezTo>
                  <a:cubicBezTo>
                    <a:pt x="1234555" y="1312917"/>
                    <a:pt x="1223186" y="1346731"/>
                    <a:pt x="1223186" y="1380545"/>
                  </a:cubicBezTo>
                  <a:cubicBezTo>
                    <a:pt x="1261081" y="1418115"/>
                    <a:pt x="1276239" y="1459443"/>
                    <a:pt x="1302766" y="1497014"/>
                  </a:cubicBezTo>
                  <a:cubicBezTo>
                    <a:pt x="1329293" y="1429387"/>
                    <a:pt x="1340661" y="1346731"/>
                    <a:pt x="1325503" y="1279103"/>
                  </a:cubicBezTo>
                  <a:cubicBezTo>
                    <a:pt x="1319819" y="1277225"/>
                    <a:pt x="1314608" y="1276990"/>
                    <a:pt x="1309635" y="1277753"/>
                  </a:cubicBezTo>
                  <a:close/>
                  <a:moveTo>
                    <a:pt x="507713" y="1217612"/>
                  </a:moveTo>
                  <a:cubicBezTo>
                    <a:pt x="484999" y="1262856"/>
                    <a:pt x="507713" y="1315640"/>
                    <a:pt x="541783" y="1353343"/>
                  </a:cubicBezTo>
                  <a:cubicBezTo>
                    <a:pt x="572068" y="1368425"/>
                    <a:pt x="606138" y="1398587"/>
                    <a:pt x="632637" y="1375965"/>
                  </a:cubicBezTo>
                  <a:cubicBezTo>
                    <a:pt x="632637" y="1375965"/>
                    <a:pt x="632637" y="1375965"/>
                    <a:pt x="625066" y="1360884"/>
                  </a:cubicBezTo>
                  <a:cubicBezTo>
                    <a:pt x="575853" y="1330722"/>
                    <a:pt x="549354" y="1266626"/>
                    <a:pt x="507713" y="1217612"/>
                  </a:cubicBezTo>
                  <a:close/>
                  <a:moveTo>
                    <a:pt x="549116" y="1195389"/>
                  </a:moveTo>
                  <a:cubicBezTo>
                    <a:pt x="549116" y="1195389"/>
                    <a:pt x="549116" y="1195389"/>
                    <a:pt x="545324" y="1199142"/>
                  </a:cubicBezTo>
                  <a:cubicBezTo>
                    <a:pt x="575663" y="1262930"/>
                    <a:pt x="609794" y="1334223"/>
                    <a:pt x="678057" y="1360489"/>
                  </a:cubicBezTo>
                  <a:cubicBezTo>
                    <a:pt x="678057" y="1360489"/>
                    <a:pt x="678057" y="1360489"/>
                    <a:pt x="681849" y="1349232"/>
                  </a:cubicBezTo>
                  <a:cubicBezTo>
                    <a:pt x="666680" y="1277939"/>
                    <a:pt x="613587" y="1217903"/>
                    <a:pt x="549116" y="1195389"/>
                  </a:cubicBezTo>
                  <a:close/>
                  <a:moveTo>
                    <a:pt x="959662" y="1176929"/>
                  </a:moveTo>
                  <a:cubicBezTo>
                    <a:pt x="891796" y="1173164"/>
                    <a:pt x="854093" y="1255987"/>
                    <a:pt x="808849" y="1297398"/>
                  </a:cubicBezTo>
                  <a:cubicBezTo>
                    <a:pt x="808849" y="1297398"/>
                    <a:pt x="808849" y="1297398"/>
                    <a:pt x="839012" y="1304927"/>
                  </a:cubicBezTo>
                  <a:cubicBezTo>
                    <a:pt x="903107" y="1293633"/>
                    <a:pt x="940810" y="1229634"/>
                    <a:pt x="959662" y="1176929"/>
                  </a:cubicBezTo>
                  <a:close/>
                  <a:moveTo>
                    <a:pt x="924973" y="1128450"/>
                  </a:moveTo>
                  <a:cubicBezTo>
                    <a:pt x="920467" y="1127633"/>
                    <a:pt x="915669" y="1128333"/>
                    <a:pt x="910754" y="1129733"/>
                  </a:cubicBezTo>
                  <a:cubicBezTo>
                    <a:pt x="900924" y="1132532"/>
                    <a:pt x="890625" y="1138132"/>
                    <a:pt x="881263" y="1139998"/>
                  </a:cubicBezTo>
                  <a:cubicBezTo>
                    <a:pt x="828835" y="1147464"/>
                    <a:pt x="810110" y="1203455"/>
                    <a:pt x="791386" y="1255714"/>
                  </a:cubicBezTo>
                  <a:cubicBezTo>
                    <a:pt x="843814" y="1222119"/>
                    <a:pt x="881263" y="1162395"/>
                    <a:pt x="937436" y="1136265"/>
                  </a:cubicBezTo>
                  <a:cubicBezTo>
                    <a:pt x="933691" y="1131599"/>
                    <a:pt x="929478" y="1129266"/>
                    <a:pt x="924973" y="1128450"/>
                  </a:cubicBezTo>
                  <a:close/>
                  <a:moveTo>
                    <a:pt x="372815" y="963611"/>
                  </a:moveTo>
                  <a:cubicBezTo>
                    <a:pt x="369111" y="1019400"/>
                    <a:pt x="387632" y="1060313"/>
                    <a:pt x="417266" y="1093786"/>
                  </a:cubicBezTo>
                  <a:cubicBezTo>
                    <a:pt x="424674" y="1075190"/>
                    <a:pt x="424674" y="1045435"/>
                    <a:pt x="417266" y="1026839"/>
                  </a:cubicBezTo>
                  <a:cubicBezTo>
                    <a:pt x="409857" y="1004523"/>
                    <a:pt x="395041" y="974769"/>
                    <a:pt x="372815" y="963611"/>
                  </a:cubicBezTo>
                  <a:close/>
                  <a:moveTo>
                    <a:pt x="331011" y="947736"/>
                  </a:moveTo>
                  <a:cubicBezTo>
                    <a:pt x="289736" y="996750"/>
                    <a:pt x="338516" y="1060846"/>
                    <a:pt x="372286" y="1098549"/>
                  </a:cubicBezTo>
                  <a:cubicBezTo>
                    <a:pt x="349772" y="1053305"/>
                    <a:pt x="342268" y="992980"/>
                    <a:pt x="331011" y="947736"/>
                  </a:cubicBezTo>
                  <a:close/>
                  <a:moveTo>
                    <a:pt x="519924" y="917576"/>
                  </a:moveTo>
                  <a:cubicBezTo>
                    <a:pt x="531209" y="1004644"/>
                    <a:pt x="632775" y="1016001"/>
                    <a:pt x="692962" y="1016001"/>
                  </a:cubicBezTo>
                  <a:cubicBezTo>
                    <a:pt x="644060" y="974360"/>
                    <a:pt x="572588" y="963003"/>
                    <a:pt x="519924" y="917576"/>
                  </a:cubicBezTo>
                  <a:close/>
                  <a:moveTo>
                    <a:pt x="1456838" y="898526"/>
                  </a:moveTo>
                  <a:cubicBezTo>
                    <a:pt x="1434324" y="955012"/>
                    <a:pt x="1404306" y="1003966"/>
                    <a:pt x="1351774" y="1052920"/>
                  </a:cubicBezTo>
                  <a:cubicBezTo>
                    <a:pt x="1396801" y="1060451"/>
                    <a:pt x="1419315" y="1019028"/>
                    <a:pt x="1445581" y="988903"/>
                  </a:cubicBezTo>
                  <a:cubicBezTo>
                    <a:pt x="1456838" y="962543"/>
                    <a:pt x="1475599" y="917355"/>
                    <a:pt x="1456838" y="898526"/>
                  </a:cubicBezTo>
                  <a:close/>
                  <a:moveTo>
                    <a:pt x="1581962" y="884240"/>
                  </a:moveTo>
                  <a:cubicBezTo>
                    <a:pt x="1589491" y="906862"/>
                    <a:pt x="1608315" y="914403"/>
                    <a:pt x="1615844" y="933254"/>
                  </a:cubicBezTo>
                  <a:cubicBezTo>
                    <a:pt x="1649726" y="948336"/>
                    <a:pt x="1683608" y="974728"/>
                    <a:pt x="1713725" y="959647"/>
                  </a:cubicBezTo>
                  <a:cubicBezTo>
                    <a:pt x="1713725" y="959647"/>
                    <a:pt x="1713725" y="959647"/>
                    <a:pt x="1709960" y="955876"/>
                  </a:cubicBezTo>
                  <a:cubicBezTo>
                    <a:pt x="1668549" y="933254"/>
                    <a:pt x="1627138" y="899321"/>
                    <a:pt x="1581962" y="884240"/>
                  </a:cubicBezTo>
                  <a:close/>
                  <a:moveTo>
                    <a:pt x="1439087" y="861021"/>
                  </a:moveTo>
                  <a:cubicBezTo>
                    <a:pt x="1337169" y="857251"/>
                    <a:pt x="1303197" y="966590"/>
                    <a:pt x="1269224" y="1034456"/>
                  </a:cubicBezTo>
                  <a:cubicBezTo>
                    <a:pt x="1269224" y="1034456"/>
                    <a:pt x="1269224" y="1034456"/>
                    <a:pt x="1284323" y="1038226"/>
                  </a:cubicBezTo>
                  <a:cubicBezTo>
                    <a:pt x="1367367" y="1023145"/>
                    <a:pt x="1420213" y="940198"/>
                    <a:pt x="1439087" y="861021"/>
                  </a:cubicBezTo>
                  <a:close/>
                  <a:moveTo>
                    <a:pt x="1113669" y="852362"/>
                  </a:moveTo>
                  <a:cubicBezTo>
                    <a:pt x="1111748" y="851540"/>
                    <a:pt x="1109421" y="851775"/>
                    <a:pt x="1106627" y="853653"/>
                  </a:cubicBezTo>
                  <a:cubicBezTo>
                    <a:pt x="1054484" y="910010"/>
                    <a:pt x="1035861" y="996422"/>
                    <a:pt x="1058208" y="1071564"/>
                  </a:cubicBezTo>
                  <a:cubicBezTo>
                    <a:pt x="1128975" y="1033993"/>
                    <a:pt x="1132699" y="943823"/>
                    <a:pt x="1121525" y="872439"/>
                  </a:cubicBezTo>
                  <a:cubicBezTo>
                    <a:pt x="1121525" y="866804"/>
                    <a:pt x="1119430" y="854828"/>
                    <a:pt x="1113669" y="852362"/>
                  </a:cubicBezTo>
                  <a:close/>
                  <a:moveTo>
                    <a:pt x="1061715" y="838201"/>
                  </a:moveTo>
                  <a:cubicBezTo>
                    <a:pt x="1046747" y="841987"/>
                    <a:pt x="1039263" y="857129"/>
                    <a:pt x="1031779" y="868486"/>
                  </a:cubicBezTo>
                  <a:cubicBezTo>
                    <a:pt x="1024295" y="883628"/>
                    <a:pt x="1016811" y="917698"/>
                    <a:pt x="1028037" y="936626"/>
                  </a:cubicBezTo>
                  <a:cubicBezTo>
                    <a:pt x="1039263" y="898770"/>
                    <a:pt x="1069199" y="864700"/>
                    <a:pt x="1061715" y="838201"/>
                  </a:cubicBezTo>
                  <a:close/>
                  <a:moveTo>
                    <a:pt x="538715" y="835026"/>
                  </a:moveTo>
                  <a:cubicBezTo>
                    <a:pt x="538715" y="835026"/>
                    <a:pt x="538715" y="835026"/>
                    <a:pt x="519924" y="842546"/>
                  </a:cubicBezTo>
                  <a:cubicBezTo>
                    <a:pt x="534957" y="925263"/>
                    <a:pt x="625153" y="951582"/>
                    <a:pt x="692800" y="977901"/>
                  </a:cubicBezTo>
                  <a:cubicBezTo>
                    <a:pt x="692800" y="977901"/>
                    <a:pt x="692800" y="977901"/>
                    <a:pt x="704074" y="974141"/>
                  </a:cubicBezTo>
                  <a:cubicBezTo>
                    <a:pt x="685283" y="902704"/>
                    <a:pt x="610120" y="838786"/>
                    <a:pt x="538715" y="835026"/>
                  </a:cubicBezTo>
                  <a:close/>
                  <a:moveTo>
                    <a:pt x="1608968" y="810389"/>
                  </a:moveTo>
                  <a:cubicBezTo>
                    <a:pt x="1595464" y="809091"/>
                    <a:pt x="1581249" y="810743"/>
                    <a:pt x="1566087" y="816406"/>
                  </a:cubicBezTo>
                  <a:cubicBezTo>
                    <a:pt x="1566087" y="816406"/>
                    <a:pt x="1566087" y="816406"/>
                    <a:pt x="1566087" y="823958"/>
                  </a:cubicBezTo>
                  <a:cubicBezTo>
                    <a:pt x="1619155" y="876817"/>
                    <a:pt x="1687385" y="918349"/>
                    <a:pt x="1751825" y="933452"/>
                  </a:cubicBezTo>
                  <a:cubicBezTo>
                    <a:pt x="1748035" y="910798"/>
                    <a:pt x="1729082" y="895695"/>
                    <a:pt x="1717710" y="873041"/>
                  </a:cubicBezTo>
                  <a:cubicBezTo>
                    <a:pt x="1683595" y="844724"/>
                    <a:pt x="1649480" y="814282"/>
                    <a:pt x="1608968" y="810389"/>
                  </a:cubicBezTo>
                  <a:close/>
                  <a:moveTo>
                    <a:pt x="108761" y="741361"/>
                  </a:moveTo>
                  <a:cubicBezTo>
                    <a:pt x="116265" y="778633"/>
                    <a:pt x="146284" y="819632"/>
                    <a:pt x="191311" y="827086"/>
                  </a:cubicBezTo>
                  <a:cubicBezTo>
                    <a:pt x="153788" y="804723"/>
                    <a:pt x="153788" y="748815"/>
                    <a:pt x="108761" y="741361"/>
                  </a:cubicBezTo>
                  <a:close/>
                  <a:moveTo>
                    <a:pt x="1386211" y="738189"/>
                  </a:moveTo>
                  <a:cubicBezTo>
                    <a:pt x="1352140" y="764336"/>
                    <a:pt x="1295356" y="753130"/>
                    <a:pt x="1261286" y="783013"/>
                  </a:cubicBezTo>
                  <a:cubicBezTo>
                    <a:pt x="1261286" y="783013"/>
                    <a:pt x="1261286" y="783013"/>
                    <a:pt x="1299142" y="801689"/>
                  </a:cubicBezTo>
                  <a:cubicBezTo>
                    <a:pt x="1333212" y="797954"/>
                    <a:pt x="1367283" y="783013"/>
                    <a:pt x="1389996" y="760601"/>
                  </a:cubicBezTo>
                  <a:cubicBezTo>
                    <a:pt x="1397567" y="753130"/>
                    <a:pt x="1408924" y="738189"/>
                    <a:pt x="1386211" y="738189"/>
                  </a:cubicBezTo>
                  <a:close/>
                  <a:moveTo>
                    <a:pt x="128374" y="696911"/>
                  </a:moveTo>
                  <a:cubicBezTo>
                    <a:pt x="128374" y="696911"/>
                    <a:pt x="128374" y="696911"/>
                    <a:pt x="124636" y="704356"/>
                  </a:cubicBezTo>
                  <a:cubicBezTo>
                    <a:pt x="169496" y="730413"/>
                    <a:pt x="180711" y="804861"/>
                    <a:pt x="240524" y="801138"/>
                  </a:cubicBezTo>
                  <a:cubicBezTo>
                    <a:pt x="240524" y="801138"/>
                    <a:pt x="240524" y="801138"/>
                    <a:pt x="236786" y="786249"/>
                  </a:cubicBezTo>
                  <a:cubicBezTo>
                    <a:pt x="221832" y="745302"/>
                    <a:pt x="180711" y="700633"/>
                    <a:pt x="128374" y="696911"/>
                  </a:cubicBezTo>
                  <a:close/>
                  <a:moveTo>
                    <a:pt x="1254443" y="685272"/>
                  </a:moveTo>
                  <a:cubicBezTo>
                    <a:pt x="1220470" y="685272"/>
                    <a:pt x="1182723" y="677864"/>
                    <a:pt x="1167624" y="714906"/>
                  </a:cubicBezTo>
                  <a:cubicBezTo>
                    <a:pt x="1186498" y="737131"/>
                    <a:pt x="1212921" y="729722"/>
                    <a:pt x="1243119" y="740835"/>
                  </a:cubicBezTo>
                  <a:cubicBezTo>
                    <a:pt x="1269542" y="744539"/>
                    <a:pt x="1314839" y="744539"/>
                    <a:pt x="1337487" y="714906"/>
                  </a:cubicBezTo>
                  <a:cubicBezTo>
                    <a:pt x="1307289" y="696385"/>
                    <a:pt x="1284641" y="696385"/>
                    <a:pt x="1254443" y="685272"/>
                  </a:cubicBezTo>
                  <a:close/>
                  <a:moveTo>
                    <a:pt x="1829612" y="620715"/>
                  </a:moveTo>
                  <a:cubicBezTo>
                    <a:pt x="1784622" y="639567"/>
                    <a:pt x="1717136" y="632026"/>
                    <a:pt x="1664647" y="635796"/>
                  </a:cubicBezTo>
                  <a:cubicBezTo>
                    <a:pt x="1664647" y="635796"/>
                    <a:pt x="1664647" y="635796"/>
                    <a:pt x="1653399" y="643337"/>
                  </a:cubicBezTo>
                  <a:cubicBezTo>
                    <a:pt x="1687142" y="665959"/>
                    <a:pt x="1720885" y="681040"/>
                    <a:pt x="1762126" y="669729"/>
                  </a:cubicBezTo>
                  <a:cubicBezTo>
                    <a:pt x="1784622" y="662189"/>
                    <a:pt x="1825863" y="643337"/>
                    <a:pt x="1829612" y="620715"/>
                  </a:cubicBezTo>
                  <a:close/>
                  <a:moveTo>
                    <a:pt x="127811" y="565148"/>
                  </a:moveTo>
                  <a:cubicBezTo>
                    <a:pt x="127811" y="565148"/>
                    <a:pt x="127811" y="565148"/>
                    <a:pt x="150036" y="590548"/>
                  </a:cubicBezTo>
                  <a:cubicBezTo>
                    <a:pt x="150036" y="590548"/>
                    <a:pt x="150036" y="590548"/>
                    <a:pt x="150036" y="579662"/>
                  </a:cubicBezTo>
                  <a:cubicBezTo>
                    <a:pt x="150036" y="579662"/>
                    <a:pt x="150036" y="579662"/>
                    <a:pt x="127811" y="565148"/>
                  </a:cubicBezTo>
                  <a:close/>
                  <a:moveTo>
                    <a:pt x="1725337" y="519115"/>
                  </a:moveTo>
                  <a:cubicBezTo>
                    <a:pt x="1683953" y="530386"/>
                    <a:pt x="1612472" y="541658"/>
                    <a:pt x="1589899" y="582986"/>
                  </a:cubicBezTo>
                  <a:cubicBezTo>
                    <a:pt x="1665142" y="631828"/>
                    <a:pt x="1793056" y="616800"/>
                    <a:pt x="1864537" y="564200"/>
                  </a:cubicBezTo>
                  <a:cubicBezTo>
                    <a:pt x="1823153" y="530386"/>
                    <a:pt x="1778007" y="530386"/>
                    <a:pt x="1725337" y="519115"/>
                  </a:cubicBezTo>
                  <a:close/>
                  <a:moveTo>
                    <a:pt x="963307" y="492457"/>
                  </a:moveTo>
                  <a:cubicBezTo>
                    <a:pt x="943081" y="490111"/>
                    <a:pt x="920503" y="495743"/>
                    <a:pt x="903569" y="505130"/>
                  </a:cubicBezTo>
                  <a:cubicBezTo>
                    <a:pt x="847125" y="568961"/>
                    <a:pt x="862177" y="662831"/>
                    <a:pt x="850888" y="745436"/>
                  </a:cubicBezTo>
                  <a:cubicBezTo>
                    <a:pt x="850888" y="798003"/>
                    <a:pt x="835836" y="865589"/>
                    <a:pt x="854651" y="914401"/>
                  </a:cubicBezTo>
                  <a:cubicBezTo>
                    <a:pt x="892281" y="873099"/>
                    <a:pt x="944962" y="858079"/>
                    <a:pt x="978829" y="805512"/>
                  </a:cubicBezTo>
                  <a:cubicBezTo>
                    <a:pt x="1039036" y="737926"/>
                    <a:pt x="1039036" y="621528"/>
                    <a:pt x="1008932" y="527659"/>
                  </a:cubicBezTo>
                  <a:cubicBezTo>
                    <a:pt x="1001406" y="505130"/>
                    <a:pt x="983532" y="494804"/>
                    <a:pt x="963307" y="492457"/>
                  </a:cubicBezTo>
                  <a:close/>
                  <a:moveTo>
                    <a:pt x="828252" y="466726"/>
                  </a:moveTo>
                  <a:cubicBezTo>
                    <a:pt x="828252" y="466726"/>
                    <a:pt x="828252" y="466726"/>
                    <a:pt x="741433" y="526807"/>
                  </a:cubicBezTo>
                  <a:cubicBezTo>
                    <a:pt x="696136" y="598153"/>
                    <a:pt x="718784" y="699539"/>
                    <a:pt x="741433" y="767130"/>
                  </a:cubicBezTo>
                  <a:cubicBezTo>
                    <a:pt x="764081" y="800925"/>
                    <a:pt x="779180" y="845986"/>
                    <a:pt x="813153" y="857251"/>
                  </a:cubicBezTo>
                  <a:cubicBezTo>
                    <a:pt x="813153" y="857251"/>
                    <a:pt x="813153" y="857251"/>
                    <a:pt x="832026" y="684519"/>
                  </a:cubicBezTo>
                  <a:cubicBezTo>
                    <a:pt x="828252" y="616928"/>
                    <a:pt x="843351" y="553092"/>
                    <a:pt x="865999" y="489256"/>
                  </a:cubicBezTo>
                  <a:cubicBezTo>
                    <a:pt x="862224" y="477991"/>
                    <a:pt x="843351" y="466726"/>
                    <a:pt x="828252" y="466726"/>
                  </a:cubicBezTo>
                  <a:close/>
                  <a:moveTo>
                    <a:pt x="150610" y="466723"/>
                  </a:moveTo>
                  <a:cubicBezTo>
                    <a:pt x="146861" y="485484"/>
                    <a:pt x="154359" y="507998"/>
                    <a:pt x="154359" y="526759"/>
                  </a:cubicBezTo>
                  <a:cubicBezTo>
                    <a:pt x="184353" y="594300"/>
                    <a:pt x="259337" y="661841"/>
                    <a:pt x="323074" y="673098"/>
                  </a:cubicBezTo>
                  <a:cubicBezTo>
                    <a:pt x="315576" y="571787"/>
                    <a:pt x="233093" y="500493"/>
                    <a:pt x="150610" y="466723"/>
                  </a:cubicBezTo>
                  <a:close/>
                  <a:moveTo>
                    <a:pt x="1438293" y="414339"/>
                  </a:moveTo>
                  <a:cubicBezTo>
                    <a:pt x="1434324" y="421483"/>
                    <a:pt x="1438293" y="425055"/>
                    <a:pt x="1438293" y="428627"/>
                  </a:cubicBezTo>
                  <a:cubicBezTo>
                    <a:pt x="1438293" y="428627"/>
                    <a:pt x="1438293" y="428627"/>
                    <a:pt x="1442262" y="421483"/>
                  </a:cubicBezTo>
                  <a:cubicBezTo>
                    <a:pt x="1442262" y="421483"/>
                    <a:pt x="1442262" y="421483"/>
                    <a:pt x="1438293" y="414339"/>
                  </a:cubicBezTo>
                  <a:close/>
                  <a:moveTo>
                    <a:pt x="836413" y="414339"/>
                  </a:moveTo>
                  <a:cubicBezTo>
                    <a:pt x="832661" y="436961"/>
                    <a:pt x="843918" y="444502"/>
                    <a:pt x="866432" y="452042"/>
                  </a:cubicBezTo>
                  <a:cubicBezTo>
                    <a:pt x="888945" y="463353"/>
                    <a:pt x="937725" y="474664"/>
                    <a:pt x="956486" y="452042"/>
                  </a:cubicBezTo>
                  <a:cubicBezTo>
                    <a:pt x="918963" y="448272"/>
                    <a:pt x="866432" y="444502"/>
                    <a:pt x="836413" y="414339"/>
                  </a:cubicBezTo>
                  <a:close/>
                  <a:moveTo>
                    <a:pt x="674736" y="346124"/>
                  </a:moveTo>
                  <a:cubicBezTo>
                    <a:pt x="599803" y="353527"/>
                    <a:pt x="524340" y="381021"/>
                    <a:pt x="459456" y="406400"/>
                  </a:cubicBezTo>
                  <a:cubicBezTo>
                    <a:pt x="459456" y="406400"/>
                    <a:pt x="459456" y="406400"/>
                    <a:pt x="399274" y="432719"/>
                  </a:cubicBezTo>
                  <a:cubicBezTo>
                    <a:pt x="429365" y="462798"/>
                    <a:pt x="470740" y="481597"/>
                    <a:pt x="504593" y="507916"/>
                  </a:cubicBezTo>
                  <a:cubicBezTo>
                    <a:pt x="594866" y="549275"/>
                    <a:pt x="718991" y="522956"/>
                    <a:pt x="786696" y="459038"/>
                  </a:cubicBezTo>
                  <a:cubicBezTo>
                    <a:pt x="816787" y="421439"/>
                    <a:pt x="764128" y="383841"/>
                    <a:pt x="749082" y="346242"/>
                  </a:cubicBezTo>
                  <a:cubicBezTo>
                    <a:pt x="724633" y="343422"/>
                    <a:pt x="699714" y="343657"/>
                    <a:pt x="674736" y="346124"/>
                  </a:cubicBezTo>
                  <a:close/>
                  <a:moveTo>
                    <a:pt x="786868" y="328614"/>
                  </a:moveTo>
                  <a:cubicBezTo>
                    <a:pt x="775511" y="332374"/>
                    <a:pt x="779297" y="343654"/>
                    <a:pt x="779297" y="347414"/>
                  </a:cubicBezTo>
                  <a:cubicBezTo>
                    <a:pt x="786868" y="366213"/>
                    <a:pt x="805796" y="400052"/>
                    <a:pt x="824724" y="396292"/>
                  </a:cubicBezTo>
                  <a:cubicBezTo>
                    <a:pt x="805796" y="373733"/>
                    <a:pt x="817153" y="336134"/>
                    <a:pt x="786868" y="328614"/>
                  </a:cubicBezTo>
                  <a:close/>
                  <a:moveTo>
                    <a:pt x="779480" y="274639"/>
                  </a:moveTo>
                  <a:cubicBezTo>
                    <a:pt x="779480" y="274639"/>
                    <a:pt x="779480" y="274639"/>
                    <a:pt x="775511" y="286545"/>
                  </a:cubicBezTo>
                  <a:cubicBezTo>
                    <a:pt x="775511" y="286545"/>
                    <a:pt x="775511" y="286545"/>
                    <a:pt x="787417" y="290514"/>
                  </a:cubicBezTo>
                  <a:cubicBezTo>
                    <a:pt x="791386" y="282577"/>
                    <a:pt x="787417" y="274639"/>
                    <a:pt x="779480" y="274639"/>
                  </a:cubicBezTo>
                  <a:close/>
                  <a:moveTo>
                    <a:pt x="1792434" y="219077"/>
                  </a:moveTo>
                  <a:cubicBezTo>
                    <a:pt x="1740097" y="264321"/>
                    <a:pt x="1691499" y="328416"/>
                    <a:pt x="1691499" y="400052"/>
                  </a:cubicBezTo>
                  <a:cubicBezTo>
                    <a:pt x="1740097" y="396282"/>
                    <a:pt x="1762527" y="347268"/>
                    <a:pt x="1777481" y="305794"/>
                  </a:cubicBezTo>
                  <a:cubicBezTo>
                    <a:pt x="1792434" y="279402"/>
                    <a:pt x="1807387" y="241699"/>
                    <a:pt x="1792434" y="219077"/>
                  </a:cubicBezTo>
                  <a:close/>
                  <a:moveTo>
                    <a:pt x="1841544" y="204790"/>
                  </a:moveTo>
                  <a:cubicBezTo>
                    <a:pt x="1826591" y="276083"/>
                    <a:pt x="1792946" y="343624"/>
                    <a:pt x="1751824" y="403661"/>
                  </a:cubicBezTo>
                  <a:cubicBezTo>
                    <a:pt x="1751824" y="403661"/>
                    <a:pt x="1751824" y="403661"/>
                    <a:pt x="1781731" y="411165"/>
                  </a:cubicBezTo>
                  <a:cubicBezTo>
                    <a:pt x="1819114" y="396156"/>
                    <a:pt x="1852759" y="351129"/>
                    <a:pt x="1860235" y="313606"/>
                  </a:cubicBezTo>
                  <a:cubicBezTo>
                    <a:pt x="1863974" y="276083"/>
                    <a:pt x="1867712" y="231056"/>
                    <a:pt x="1841544" y="204790"/>
                  </a:cubicBezTo>
                  <a:close/>
                  <a:moveTo>
                    <a:pt x="1547037" y="188914"/>
                  </a:moveTo>
                  <a:cubicBezTo>
                    <a:pt x="1520812" y="215221"/>
                    <a:pt x="1472107" y="256561"/>
                    <a:pt x="1423403" y="282868"/>
                  </a:cubicBezTo>
                  <a:cubicBezTo>
                    <a:pt x="1408417" y="305417"/>
                    <a:pt x="1370952" y="290385"/>
                    <a:pt x="1359712" y="324208"/>
                  </a:cubicBezTo>
                  <a:cubicBezTo>
                    <a:pt x="1378445" y="335483"/>
                    <a:pt x="1397177" y="373064"/>
                    <a:pt x="1423403" y="373064"/>
                  </a:cubicBezTo>
                  <a:cubicBezTo>
                    <a:pt x="1483347" y="331724"/>
                    <a:pt x="1535798" y="264077"/>
                    <a:pt x="1547037" y="188914"/>
                  </a:cubicBezTo>
                  <a:close/>
                  <a:moveTo>
                    <a:pt x="2075675" y="34927"/>
                  </a:moveTo>
                  <a:cubicBezTo>
                    <a:pt x="2064303" y="38687"/>
                    <a:pt x="2030188" y="42447"/>
                    <a:pt x="2015026" y="53727"/>
                  </a:cubicBezTo>
                  <a:cubicBezTo>
                    <a:pt x="1977120" y="80046"/>
                    <a:pt x="1920262" y="53727"/>
                    <a:pt x="1889937" y="87566"/>
                  </a:cubicBezTo>
                  <a:cubicBezTo>
                    <a:pt x="1912681" y="95085"/>
                    <a:pt x="1946796" y="106365"/>
                    <a:pt x="1977120" y="106365"/>
                  </a:cubicBezTo>
                  <a:cubicBezTo>
                    <a:pt x="2018817" y="95085"/>
                    <a:pt x="2064303" y="76286"/>
                    <a:pt x="2075675" y="34927"/>
                  </a:cubicBezTo>
                  <a:close/>
                  <a:moveTo>
                    <a:pt x="1733157" y="0"/>
                  </a:moveTo>
                  <a:lnTo>
                    <a:pt x="1857156" y="0"/>
                  </a:lnTo>
                  <a:lnTo>
                    <a:pt x="1856292" y="258"/>
                  </a:lnTo>
                  <a:cubicBezTo>
                    <a:pt x="1842521" y="5685"/>
                    <a:pt x="1829783" y="12193"/>
                    <a:pt x="1818499" y="19880"/>
                  </a:cubicBezTo>
                  <a:cubicBezTo>
                    <a:pt x="1863633" y="57152"/>
                    <a:pt x="1923811" y="45971"/>
                    <a:pt x="1983990" y="42243"/>
                  </a:cubicBezTo>
                  <a:cubicBezTo>
                    <a:pt x="2006557" y="31062"/>
                    <a:pt x="2039702" y="28267"/>
                    <a:pt x="2053277" y="8700"/>
                  </a:cubicBezTo>
                  <a:lnTo>
                    <a:pt x="2055257" y="0"/>
                  </a:lnTo>
                  <a:lnTo>
                    <a:pt x="2137802" y="0"/>
                  </a:lnTo>
                  <a:lnTo>
                    <a:pt x="2128474" y="11345"/>
                  </a:lnTo>
                  <a:cubicBezTo>
                    <a:pt x="2101281" y="49731"/>
                    <a:pt x="2079385" y="91286"/>
                    <a:pt x="2034180" y="113824"/>
                  </a:cubicBezTo>
                  <a:cubicBezTo>
                    <a:pt x="1988976" y="132606"/>
                    <a:pt x="1940005" y="136362"/>
                    <a:pt x="1891034" y="117580"/>
                  </a:cubicBezTo>
                  <a:cubicBezTo>
                    <a:pt x="1868432" y="110067"/>
                    <a:pt x="1853364" y="83773"/>
                    <a:pt x="1830762" y="83773"/>
                  </a:cubicBezTo>
                  <a:cubicBezTo>
                    <a:pt x="1815693" y="151387"/>
                    <a:pt x="1891034" y="185195"/>
                    <a:pt x="1883500" y="245297"/>
                  </a:cubicBezTo>
                  <a:cubicBezTo>
                    <a:pt x="1898568" y="316668"/>
                    <a:pt x="1868432" y="388039"/>
                    <a:pt x="1804392" y="429359"/>
                  </a:cubicBezTo>
                  <a:cubicBezTo>
                    <a:pt x="1804392" y="429359"/>
                    <a:pt x="1804392" y="429359"/>
                    <a:pt x="1631110" y="466923"/>
                  </a:cubicBezTo>
                  <a:cubicBezTo>
                    <a:pt x="1616042" y="466923"/>
                    <a:pt x="1600974" y="451898"/>
                    <a:pt x="1608508" y="440628"/>
                  </a:cubicBezTo>
                  <a:cubicBezTo>
                    <a:pt x="1702683" y="373014"/>
                    <a:pt x="1683848" y="234028"/>
                    <a:pt x="1796858" y="177682"/>
                  </a:cubicBezTo>
                  <a:cubicBezTo>
                    <a:pt x="1823227" y="117580"/>
                    <a:pt x="1785557" y="49965"/>
                    <a:pt x="1740353" y="4889"/>
                  </a:cubicBezTo>
                  <a:close/>
                  <a:moveTo>
                    <a:pt x="403270" y="0"/>
                  </a:moveTo>
                  <a:lnTo>
                    <a:pt x="449420" y="0"/>
                  </a:lnTo>
                  <a:lnTo>
                    <a:pt x="497115" y="27551"/>
                  </a:lnTo>
                  <a:lnTo>
                    <a:pt x="493557" y="0"/>
                  </a:lnTo>
                  <a:lnTo>
                    <a:pt x="526616" y="0"/>
                  </a:lnTo>
                  <a:lnTo>
                    <a:pt x="534128" y="15874"/>
                  </a:lnTo>
                  <a:cubicBezTo>
                    <a:pt x="539768" y="12104"/>
                    <a:pt x="546348" y="7391"/>
                    <a:pt x="552458" y="1736"/>
                  </a:cubicBezTo>
                  <a:lnTo>
                    <a:pt x="553818" y="0"/>
                  </a:lnTo>
                  <a:lnTo>
                    <a:pt x="619691" y="0"/>
                  </a:lnTo>
                  <a:lnTo>
                    <a:pt x="626647" y="25431"/>
                  </a:lnTo>
                  <a:cubicBezTo>
                    <a:pt x="634815" y="65730"/>
                    <a:pt x="633579" y="106624"/>
                    <a:pt x="613800" y="147518"/>
                  </a:cubicBezTo>
                  <a:cubicBezTo>
                    <a:pt x="613800" y="147518"/>
                    <a:pt x="613800" y="147518"/>
                    <a:pt x="700449" y="196403"/>
                  </a:cubicBezTo>
                  <a:cubicBezTo>
                    <a:pt x="704216" y="234007"/>
                    <a:pt x="647706" y="207685"/>
                    <a:pt x="625102" y="218966"/>
                  </a:cubicBezTo>
                  <a:cubicBezTo>
                    <a:pt x="534685" y="203924"/>
                    <a:pt x="481943" y="279132"/>
                    <a:pt x="421665" y="343059"/>
                  </a:cubicBezTo>
                  <a:cubicBezTo>
                    <a:pt x="406596" y="354340"/>
                    <a:pt x="383991" y="384423"/>
                    <a:pt x="380224" y="403225"/>
                  </a:cubicBezTo>
                  <a:cubicBezTo>
                    <a:pt x="500779" y="358100"/>
                    <a:pt x="621335" y="328017"/>
                    <a:pt x="749424" y="309215"/>
                  </a:cubicBezTo>
                  <a:cubicBezTo>
                    <a:pt x="756959" y="264091"/>
                    <a:pt x="760727" y="211445"/>
                    <a:pt x="790865" y="166320"/>
                  </a:cubicBezTo>
                  <a:cubicBezTo>
                    <a:pt x="790865" y="166320"/>
                    <a:pt x="790865" y="166320"/>
                    <a:pt x="787098" y="162560"/>
                  </a:cubicBezTo>
                  <a:cubicBezTo>
                    <a:pt x="787098" y="162560"/>
                    <a:pt x="787098" y="162560"/>
                    <a:pt x="775796" y="177602"/>
                  </a:cubicBezTo>
                  <a:cubicBezTo>
                    <a:pt x="775796" y="177602"/>
                    <a:pt x="775796" y="177602"/>
                    <a:pt x="760727" y="170081"/>
                  </a:cubicBezTo>
                  <a:cubicBezTo>
                    <a:pt x="749424" y="162560"/>
                    <a:pt x="764494" y="151279"/>
                    <a:pt x="764494" y="139998"/>
                  </a:cubicBezTo>
                  <a:cubicBezTo>
                    <a:pt x="764494" y="139998"/>
                    <a:pt x="764494" y="139998"/>
                    <a:pt x="662775" y="45988"/>
                  </a:cubicBezTo>
                  <a:cubicBezTo>
                    <a:pt x="662775" y="45988"/>
                    <a:pt x="662775" y="45988"/>
                    <a:pt x="662775" y="30946"/>
                  </a:cubicBezTo>
                  <a:cubicBezTo>
                    <a:pt x="723053" y="53509"/>
                    <a:pt x="764494" y="121196"/>
                    <a:pt x="828539" y="151279"/>
                  </a:cubicBezTo>
                  <a:cubicBezTo>
                    <a:pt x="843608" y="139998"/>
                    <a:pt x="869980" y="147518"/>
                    <a:pt x="881282" y="128716"/>
                  </a:cubicBezTo>
                  <a:cubicBezTo>
                    <a:pt x="881282" y="128716"/>
                    <a:pt x="881282" y="128716"/>
                    <a:pt x="883806" y="40546"/>
                  </a:cubicBezTo>
                  <a:lnTo>
                    <a:pt x="884966" y="0"/>
                  </a:lnTo>
                  <a:lnTo>
                    <a:pt x="925556" y="0"/>
                  </a:lnTo>
                  <a:lnTo>
                    <a:pt x="918117" y="17542"/>
                  </a:lnTo>
                  <a:cubicBezTo>
                    <a:pt x="910640" y="47082"/>
                    <a:pt x="907814" y="78152"/>
                    <a:pt x="910640" y="110164"/>
                  </a:cubicBezTo>
                  <a:cubicBezTo>
                    <a:pt x="921944" y="121463"/>
                    <a:pt x="940783" y="136527"/>
                    <a:pt x="959623" y="132761"/>
                  </a:cubicBezTo>
                  <a:cubicBezTo>
                    <a:pt x="968101" y="101691"/>
                    <a:pt x="980111" y="71798"/>
                    <a:pt x="995006" y="43140"/>
                  </a:cubicBezTo>
                  <a:lnTo>
                    <a:pt x="1022658" y="0"/>
                  </a:lnTo>
                  <a:lnTo>
                    <a:pt x="1051761" y="0"/>
                  </a:lnTo>
                  <a:lnTo>
                    <a:pt x="1036733" y="19421"/>
                  </a:lnTo>
                  <a:cubicBezTo>
                    <a:pt x="1023355" y="39930"/>
                    <a:pt x="1012276" y="61321"/>
                    <a:pt x="1004732" y="83887"/>
                  </a:cubicBezTo>
                  <a:cubicBezTo>
                    <a:pt x="1004732" y="129020"/>
                    <a:pt x="940611" y="166630"/>
                    <a:pt x="982101" y="208001"/>
                  </a:cubicBezTo>
                  <a:cubicBezTo>
                    <a:pt x="989645" y="204240"/>
                    <a:pt x="1000960" y="185435"/>
                    <a:pt x="1008504" y="196718"/>
                  </a:cubicBezTo>
                  <a:cubicBezTo>
                    <a:pt x="985873" y="230568"/>
                    <a:pt x="978329" y="271939"/>
                    <a:pt x="978329" y="313311"/>
                  </a:cubicBezTo>
                  <a:cubicBezTo>
                    <a:pt x="978329" y="332116"/>
                    <a:pt x="985873" y="354682"/>
                    <a:pt x="1008504" y="358443"/>
                  </a:cubicBezTo>
                  <a:cubicBezTo>
                    <a:pt x="1016047" y="354682"/>
                    <a:pt x="1019819" y="343399"/>
                    <a:pt x="1023591" y="335877"/>
                  </a:cubicBezTo>
                  <a:cubicBezTo>
                    <a:pt x="1053765" y="332116"/>
                    <a:pt x="1031134" y="373487"/>
                    <a:pt x="1053765" y="384770"/>
                  </a:cubicBezTo>
                  <a:cubicBezTo>
                    <a:pt x="1042450" y="396054"/>
                    <a:pt x="1023591" y="388532"/>
                    <a:pt x="1027363" y="403576"/>
                  </a:cubicBezTo>
                  <a:cubicBezTo>
                    <a:pt x="1068852" y="414859"/>
                    <a:pt x="1031134" y="452469"/>
                    <a:pt x="1016047" y="467513"/>
                  </a:cubicBezTo>
                  <a:cubicBezTo>
                    <a:pt x="1004732" y="516407"/>
                    <a:pt x="1068852" y="546495"/>
                    <a:pt x="1110342" y="569062"/>
                  </a:cubicBezTo>
                  <a:cubicBezTo>
                    <a:pt x="1189550" y="625477"/>
                    <a:pt x="1329107" y="621716"/>
                    <a:pt x="1408315" y="561539"/>
                  </a:cubicBezTo>
                  <a:cubicBezTo>
                    <a:pt x="1419630" y="557778"/>
                    <a:pt x="1438489" y="546495"/>
                    <a:pt x="1434717" y="535212"/>
                  </a:cubicBezTo>
                  <a:cubicBezTo>
                    <a:pt x="1291389" y="527690"/>
                    <a:pt x="1155604" y="490080"/>
                    <a:pt x="1065081" y="392293"/>
                  </a:cubicBezTo>
                  <a:cubicBezTo>
                    <a:pt x="1065081" y="392293"/>
                    <a:pt x="1065081" y="392293"/>
                    <a:pt x="1068852" y="384770"/>
                  </a:cubicBezTo>
                  <a:cubicBezTo>
                    <a:pt x="1117886" y="407337"/>
                    <a:pt x="1166919" y="452469"/>
                    <a:pt x="1215953" y="471274"/>
                  </a:cubicBezTo>
                  <a:cubicBezTo>
                    <a:pt x="1291389" y="490080"/>
                    <a:pt x="1370597" y="516407"/>
                    <a:pt x="1442261" y="501363"/>
                  </a:cubicBezTo>
                  <a:cubicBezTo>
                    <a:pt x="1400771" y="471274"/>
                    <a:pt x="1404543" y="426142"/>
                    <a:pt x="1378140" y="388532"/>
                  </a:cubicBezTo>
                  <a:cubicBezTo>
                    <a:pt x="1306476" y="286983"/>
                    <a:pt x="1189550" y="245612"/>
                    <a:pt x="1076396" y="241851"/>
                  </a:cubicBezTo>
                  <a:cubicBezTo>
                    <a:pt x="1076396" y="241851"/>
                    <a:pt x="1076396" y="241851"/>
                    <a:pt x="1072624" y="230568"/>
                  </a:cubicBezTo>
                  <a:cubicBezTo>
                    <a:pt x="1114114" y="200479"/>
                    <a:pt x="1166919" y="162869"/>
                    <a:pt x="1193322" y="117736"/>
                  </a:cubicBezTo>
                  <a:cubicBezTo>
                    <a:pt x="1209352" y="98931"/>
                    <a:pt x="1219253" y="77775"/>
                    <a:pt x="1225088" y="55209"/>
                  </a:cubicBezTo>
                  <a:lnTo>
                    <a:pt x="1230817" y="0"/>
                  </a:lnTo>
                  <a:lnTo>
                    <a:pt x="1264709" y="0"/>
                  </a:lnTo>
                  <a:lnTo>
                    <a:pt x="1264441" y="18334"/>
                  </a:lnTo>
                  <a:cubicBezTo>
                    <a:pt x="1255968" y="97770"/>
                    <a:pt x="1205126" y="170338"/>
                    <a:pt x="1137338" y="215429"/>
                  </a:cubicBezTo>
                  <a:cubicBezTo>
                    <a:pt x="1137338" y="215429"/>
                    <a:pt x="1137338" y="215429"/>
                    <a:pt x="1144870" y="230459"/>
                  </a:cubicBezTo>
                  <a:cubicBezTo>
                    <a:pt x="1212658" y="230459"/>
                    <a:pt x="1261616" y="279307"/>
                    <a:pt x="1329405" y="286822"/>
                  </a:cubicBezTo>
                  <a:cubicBezTo>
                    <a:pt x="1359533" y="283065"/>
                    <a:pt x="1385895" y="271792"/>
                    <a:pt x="1408491" y="249247"/>
                  </a:cubicBezTo>
                  <a:cubicBezTo>
                    <a:pt x="1367065" y="219186"/>
                    <a:pt x="1325639" y="192883"/>
                    <a:pt x="1299277" y="136520"/>
                  </a:cubicBezTo>
                  <a:cubicBezTo>
                    <a:pt x="1269619" y="97065"/>
                    <a:pt x="1312046" y="57611"/>
                    <a:pt x="1297887" y="15639"/>
                  </a:cubicBezTo>
                  <a:lnTo>
                    <a:pt x="1289349" y="0"/>
                  </a:lnTo>
                  <a:lnTo>
                    <a:pt x="1347188" y="0"/>
                  </a:lnTo>
                  <a:lnTo>
                    <a:pt x="1340615" y="12578"/>
                  </a:lnTo>
                  <a:cubicBezTo>
                    <a:pt x="1333025" y="31789"/>
                    <a:pt x="1327611" y="51763"/>
                    <a:pt x="1324787" y="72442"/>
                  </a:cubicBezTo>
                  <a:cubicBezTo>
                    <a:pt x="1366210" y="76202"/>
                    <a:pt x="1400101" y="38603"/>
                    <a:pt x="1422695" y="8524"/>
                  </a:cubicBezTo>
                  <a:lnTo>
                    <a:pt x="1426389" y="0"/>
                  </a:lnTo>
                  <a:lnTo>
                    <a:pt x="1456391" y="0"/>
                  </a:lnTo>
                  <a:lnTo>
                    <a:pt x="1427321" y="46338"/>
                  </a:lnTo>
                  <a:cubicBezTo>
                    <a:pt x="1400959" y="91429"/>
                    <a:pt x="1321873" y="83914"/>
                    <a:pt x="1340703" y="155308"/>
                  </a:cubicBezTo>
                  <a:cubicBezTo>
                    <a:pt x="1359533" y="200398"/>
                    <a:pt x="1412257" y="219186"/>
                    <a:pt x="1453683" y="226701"/>
                  </a:cubicBezTo>
                  <a:cubicBezTo>
                    <a:pt x="1521472" y="200398"/>
                    <a:pt x="1551600" y="125247"/>
                    <a:pt x="1581728" y="72641"/>
                  </a:cubicBezTo>
                  <a:lnTo>
                    <a:pt x="1587646" y="0"/>
                  </a:lnTo>
                  <a:lnTo>
                    <a:pt x="1619707" y="0"/>
                  </a:lnTo>
                  <a:lnTo>
                    <a:pt x="1619986" y="16158"/>
                  </a:lnTo>
                  <a:cubicBezTo>
                    <a:pt x="1619809" y="28836"/>
                    <a:pt x="1618867" y="41514"/>
                    <a:pt x="1616042" y="53722"/>
                  </a:cubicBezTo>
                  <a:cubicBezTo>
                    <a:pt x="1604741" y="207733"/>
                    <a:pt x="1499264" y="324181"/>
                    <a:pt x="1461594" y="470679"/>
                  </a:cubicBezTo>
                  <a:cubicBezTo>
                    <a:pt x="1476662" y="500730"/>
                    <a:pt x="1529400" y="500730"/>
                    <a:pt x="1503031" y="534538"/>
                  </a:cubicBezTo>
                  <a:cubicBezTo>
                    <a:pt x="1514332" y="549563"/>
                    <a:pt x="1529400" y="560832"/>
                    <a:pt x="1548235" y="560832"/>
                  </a:cubicBezTo>
                  <a:cubicBezTo>
                    <a:pt x="1593440" y="534538"/>
                    <a:pt x="1638644" y="508243"/>
                    <a:pt x="1691382" y="500730"/>
                  </a:cubicBezTo>
                  <a:cubicBezTo>
                    <a:pt x="1781790" y="481949"/>
                    <a:pt x="1853364" y="557076"/>
                    <a:pt x="1932471" y="523269"/>
                  </a:cubicBezTo>
                  <a:cubicBezTo>
                    <a:pt x="1940005" y="527025"/>
                    <a:pt x="1943772" y="542051"/>
                    <a:pt x="1940005" y="549563"/>
                  </a:cubicBezTo>
                  <a:cubicBezTo>
                    <a:pt x="1879733" y="587127"/>
                    <a:pt x="1860898" y="669767"/>
                    <a:pt x="1793091" y="688549"/>
                  </a:cubicBezTo>
                  <a:cubicBezTo>
                    <a:pt x="1665013" y="744895"/>
                    <a:pt x="1582139" y="587127"/>
                    <a:pt x="1472895" y="560832"/>
                  </a:cubicBezTo>
                  <a:cubicBezTo>
                    <a:pt x="1454060" y="564589"/>
                    <a:pt x="1446526" y="583371"/>
                    <a:pt x="1446526" y="594640"/>
                  </a:cubicBezTo>
                  <a:cubicBezTo>
                    <a:pt x="1465361" y="662255"/>
                    <a:pt x="1476662" y="729869"/>
                    <a:pt x="1529400" y="778702"/>
                  </a:cubicBezTo>
                  <a:cubicBezTo>
                    <a:pt x="1604741" y="774946"/>
                    <a:pt x="1680081" y="793728"/>
                    <a:pt x="1729052" y="857586"/>
                  </a:cubicBezTo>
                  <a:cubicBezTo>
                    <a:pt x="1759188" y="883881"/>
                    <a:pt x="1778023" y="925201"/>
                    <a:pt x="1808159" y="947739"/>
                  </a:cubicBezTo>
                  <a:cubicBezTo>
                    <a:pt x="1924937" y="835048"/>
                    <a:pt x="1943772" y="666011"/>
                    <a:pt x="1970141" y="508243"/>
                  </a:cubicBezTo>
                  <a:cubicBezTo>
                    <a:pt x="1996510" y="388039"/>
                    <a:pt x="2007811" y="256566"/>
                    <a:pt x="2075617" y="158900"/>
                  </a:cubicBezTo>
                  <a:cubicBezTo>
                    <a:pt x="2124589" y="98798"/>
                    <a:pt x="2184861" y="42453"/>
                    <a:pt x="2237599" y="1132"/>
                  </a:cubicBezTo>
                  <a:lnTo>
                    <a:pt x="2236202" y="0"/>
                  </a:lnTo>
                  <a:lnTo>
                    <a:pt x="2277637" y="0"/>
                  </a:lnTo>
                  <a:lnTo>
                    <a:pt x="2289740" y="12520"/>
                  </a:lnTo>
                  <a:cubicBezTo>
                    <a:pt x="2033650" y="113974"/>
                    <a:pt x="2018586" y="395791"/>
                    <a:pt x="1969628" y="617487"/>
                  </a:cubicBezTo>
                  <a:cubicBezTo>
                    <a:pt x="1973394" y="726457"/>
                    <a:pt x="1920670" y="820396"/>
                    <a:pt x="1871711" y="914335"/>
                  </a:cubicBezTo>
                  <a:cubicBezTo>
                    <a:pt x="1777561" y="1090940"/>
                    <a:pt x="1593026" y="1117243"/>
                    <a:pt x="1419789" y="1147304"/>
                  </a:cubicBezTo>
                  <a:cubicBezTo>
                    <a:pt x="1404725" y="1136031"/>
                    <a:pt x="1385895" y="1143546"/>
                    <a:pt x="1370831" y="1147304"/>
                  </a:cubicBezTo>
                  <a:cubicBezTo>
                    <a:pt x="1336937" y="1214940"/>
                    <a:pt x="1367065" y="1297606"/>
                    <a:pt x="1359533" y="1369000"/>
                  </a:cubicBezTo>
                  <a:cubicBezTo>
                    <a:pt x="1340703" y="1534332"/>
                    <a:pt x="1287979" y="1692150"/>
                    <a:pt x="1141104" y="1793604"/>
                  </a:cubicBezTo>
                  <a:cubicBezTo>
                    <a:pt x="997995" y="1895058"/>
                    <a:pt x="828524" y="1966452"/>
                    <a:pt x="647755" y="1962694"/>
                  </a:cubicBezTo>
                  <a:cubicBezTo>
                    <a:pt x="647755" y="1962694"/>
                    <a:pt x="647755" y="1962694"/>
                    <a:pt x="636457" y="1981482"/>
                  </a:cubicBezTo>
                  <a:cubicBezTo>
                    <a:pt x="647755" y="2060391"/>
                    <a:pt x="632691" y="2131784"/>
                    <a:pt x="617627" y="2203178"/>
                  </a:cubicBezTo>
                  <a:cubicBezTo>
                    <a:pt x="617627" y="2203178"/>
                    <a:pt x="617627" y="2203178"/>
                    <a:pt x="625159" y="2210693"/>
                  </a:cubicBezTo>
                  <a:cubicBezTo>
                    <a:pt x="662819" y="2195663"/>
                    <a:pt x="647755" y="2135542"/>
                    <a:pt x="674118" y="2097966"/>
                  </a:cubicBezTo>
                  <a:cubicBezTo>
                    <a:pt x="659053" y="2067906"/>
                    <a:pt x="662819" y="2030330"/>
                    <a:pt x="659053" y="2004027"/>
                  </a:cubicBezTo>
                  <a:cubicBezTo>
                    <a:pt x="779566" y="2015300"/>
                    <a:pt x="900079" y="1973967"/>
                    <a:pt x="997995" y="1925119"/>
                  </a:cubicBezTo>
                  <a:cubicBezTo>
                    <a:pt x="1095912" y="1883785"/>
                    <a:pt x="1190062" y="1831180"/>
                    <a:pt x="1265382" y="1744756"/>
                  </a:cubicBezTo>
                  <a:cubicBezTo>
                    <a:pt x="1374597" y="1579423"/>
                    <a:pt x="1408491" y="1387787"/>
                    <a:pt x="1400959" y="1177364"/>
                  </a:cubicBezTo>
                  <a:cubicBezTo>
                    <a:pt x="1464981" y="1162334"/>
                    <a:pt x="1540302" y="1181122"/>
                    <a:pt x="1604324" y="1139789"/>
                  </a:cubicBezTo>
                  <a:cubicBezTo>
                    <a:pt x="1713539" y="1109728"/>
                    <a:pt x="1841583" y="1072152"/>
                    <a:pt x="1901840" y="951910"/>
                  </a:cubicBezTo>
                  <a:cubicBezTo>
                    <a:pt x="2033650" y="752760"/>
                    <a:pt x="1977160" y="501003"/>
                    <a:pt x="2093907" y="290580"/>
                  </a:cubicBezTo>
                  <a:cubicBezTo>
                    <a:pt x="2146631" y="166580"/>
                    <a:pt x="2252079" y="80156"/>
                    <a:pt x="2357528" y="5005"/>
                  </a:cubicBezTo>
                  <a:cubicBezTo>
                    <a:pt x="2357528" y="5005"/>
                    <a:pt x="2357528" y="5005"/>
                    <a:pt x="2357528" y="3596"/>
                  </a:cubicBezTo>
                  <a:lnTo>
                    <a:pt x="2357528" y="0"/>
                  </a:lnTo>
                  <a:lnTo>
                    <a:pt x="2561429" y="0"/>
                  </a:lnTo>
                  <a:lnTo>
                    <a:pt x="2549595" y="27551"/>
                  </a:lnTo>
                  <a:cubicBezTo>
                    <a:pt x="2568425" y="31308"/>
                    <a:pt x="2594787" y="12520"/>
                    <a:pt x="2591021" y="35066"/>
                  </a:cubicBezTo>
                  <a:cubicBezTo>
                    <a:pt x="2591021" y="35066"/>
                    <a:pt x="2591021" y="35066"/>
                    <a:pt x="2591021" y="42581"/>
                  </a:cubicBezTo>
                  <a:cubicBezTo>
                    <a:pt x="2455444" y="91429"/>
                    <a:pt x="2331166" y="215429"/>
                    <a:pt x="2248313" y="335670"/>
                  </a:cubicBezTo>
                  <a:cubicBezTo>
                    <a:pt x="2150397" y="512276"/>
                    <a:pt x="2169227" y="722699"/>
                    <a:pt x="2090141" y="906820"/>
                  </a:cubicBezTo>
                  <a:cubicBezTo>
                    <a:pt x="2026118" y="1038334"/>
                    <a:pt x="1947032" y="1173607"/>
                    <a:pt x="1807689" y="1248758"/>
                  </a:cubicBezTo>
                  <a:cubicBezTo>
                    <a:pt x="1728603" y="1275061"/>
                    <a:pt x="1668346" y="1320151"/>
                    <a:pt x="1581728" y="1342697"/>
                  </a:cubicBezTo>
                  <a:cubicBezTo>
                    <a:pt x="1551600" y="1376515"/>
                    <a:pt x="1581728" y="1447908"/>
                    <a:pt x="1562898" y="1489242"/>
                  </a:cubicBezTo>
                  <a:cubicBezTo>
                    <a:pt x="1551600" y="1692150"/>
                    <a:pt x="1427321" y="1868755"/>
                    <a:pt x="1254084" y="1985240"/>
                  </a:cubicBezTo>
                  <a:cubicBezTo>
                    <a:pt x="1144870" y="2082936"/>
                    <a:pt x="1001761" y="2120512"/>
                    <a:pt x="862418" y="2143057"/>
                  </a:cubicBezTo>
                  <a:cubicBezTo>
                    <a:pt x="828524" y="2218208"/>
                    <a:pt x="828524" y="2304632"/>
                    <a:pt x="802162" y="2379783"/>
                  </a:cubicBezTo>
                  <a:cubicBezTo>
                    <a:pt x="753204" y="2650328"/>
                    <a:pt x="568669" y="2909599"/>
                    <a:pt x="301282" y="3011054"/>
                  </a:cubicBezTo>
                  <a:cubicBezTo>
                    <a:pt x="207131" y="3056144"/>
                    <a:pt x="109215" y="3093720"/>
                    <a:pt x="0" y="3116265"/>
                  </a:cubicBezTo>
                  <a:cubicBezTo>
                    <a:pt x="0" y="3116265"/>
                    <a:pt x="0" y="3116265"/>
                    <a:pt x="0" y="3086205"/>
                  </a:cubicBezTo>
                  <a:cubicBezTo>
                    <a:pt x="120513" y="3067417"/>
                    <a:pt x="229727" y="3011054"/>
                    <a:pt x="338942" y="2958448"/>
                  </a:cubicBezTo>
                  <a:cubicBezTo>
                    <a:pt x="523477" y="2887054"/>
                    <a:pt x="677884" y="2706691"/>
                    <a:pt x="734374" y="2522571"/>
                  </a:cubicBezTo>
                  <a:cubicBezTo>
                    <a:pt x="753204" y="2424874"/>
                    <a:pt x="802162" y="2345965"/>
                    <a:pt x="805928" y="2252026"/>
                  </a:cubicBezTo>
                  <a:cubicBezTo>
                    <a:pt x="817226" y="2210693"/>
                    <a:pt x="802162" y="2154330"/>
                    <a:pt x="839822" y="2124269"/>
                  </a:cubicBezTo>
                  <a:cubicBezTo>
                    <a:pt x="915143" y="2094209"/>
                    <a:pt x="1009293" y="2101724"/>
                    <a:pt x="1084614" y="2060391"/>
                  </a:cubicBezTo>
                  <a:cubicBezTo>
                    <a:pt x="1314341" y="1943906"/>
                    <a:pt x="1547834" y="1729725"/>
                    <a:pt x="1540302" y="1459181"/>
                  </a:cubicBezTo>
                  <a:cubicBezTo>
                    <a:pt x="1551600" y="1417848"/>
                    <a:pt x="1532770" y="1361485"/>
                    <a:pt x="1559132" y="1320151"/>
                  </a:cubicBezTo>
                  <a:cubicBezTo>
                    <a:pt x="1754965" y="1267546"/>
                    <a:pt x="1962096" y="1151061"/>
                    <a:pt x="2048714" y="944395"/>
                  </a:cubicBezTo>
                  <a:cubicBezTo>
                    <a:pt x="2127801" y="786578"/>
                    <a:pt x="2131567" y="602457"/>
                    <a:pt x="2180525" y="433367"/>
                  </a:cubicBezTo>
                  <a:cubicBezTo>
                    <a:pt x="2237015" y="268034"/>
                    <a:pt x="2395188" y="125247"/>
                    <a:pt x="2530765" y="35066"/>
                  </a:cubicBezTo>
                  <a:cubicBezTo>
                    <a:pt x="2530765" y="35066"/>
                    <a:pt x="2530765" y="35066"/>
                    <a:pt x="2523233" y="35066"/>
                  </a:cubicBezTo>
                  <a:cubicBezTo>
                    <a:pt x="2365060" y="91429"/>
                    <a:pt x="2218185" y="234216"/>
                    <a:pt x="2161695" y="392034"/>
                  </a:cubicBezTo>
                  <a:cubicBezTo>
                    <a:pt x="2086375" y="549851"/>
                    <a:pt x="2108971" y="745245"/>
                    <a:pt x="2029884" y="899305"/>
                  </a:cubicBezTo>
                  <a:cubicBezTo>
                    <a:pt x="1958330" y="1083425"/>
                    <a:pt x="1781327" y="1211182"/>
                    <a:pt x="1600558" y="1278818"/>
                  </a:cubicBezTo>
                  <a:cubicBezTo>
                    <a:pt x="1566664" y="1271303"/>
                    <a:pt x="1532770" y="1290091"/>
                    <a:pt x="1510174" y="1312636"/>
                  </a:cubicBezTo>
                  <a:cubicBezTo>
                    <a:pt x="1517706" y="1489242"/>
                    <a:pt x="1453683" y="1635786"/>
                    <a:pt x="1374597" y="1782331"/>
                  </a:cubicBezTo>
                  <a:cubicBezTo>
                    <a:pt x="1246552" y="1977724"/>
                    <a:pt x="1020591" y="2067906"/>
                    <a:pt x="805928" y="2116754"/>
                  </a:cubicBezTo>
                  <a:cubicBezTo>
                    <a:pt x="749438" y="2139300"/>
                    <a:pt x="764502" y="2214451"/>
                    <a:pt x="749438" y="2267057"/>
                  </a:cubicBezTo>
                  <a:cubicBezTo>
                    <a:pt x="715544" y="2413601"/>
                    <a:pt x="674118" y="2563904"/>
                    <a:pt x="576201" y="2684146"/>
                  </a:cubicBezTo>
                  <a:cubicBezTo>
                    <a:pt x="508413" y="2872024"/>
                    <a:pt x="312580" y="2935902"/>
                    <a:pt x="154407" y="3007296"/>
                  </a:cubicBezTo>
                  <a:cubicBezTo>
                    <a:pt x="101683" y="3014811"/>
                    <a:pt x="48958" y="3037356"/>
                    <a:pt x="0" y="3048629"/>
                  </a:cubicBezTo>
                  <a:cubicBezTo>
                    <a:pt x="0" y="3048629"/>
                    <a:pt x="0" y="3048629"/>
                    <a:pt x="0" y="2920872"/>
                  </a:cubicBezTo>
                  <a:cubicBezTo>
                    <a:pt x="11298" y="2917115"/>
                    <a:pt x="22596" y="2917115"/>
                    <a:pt x="37660" y="2913357"/>
                  </a:cubicBezTo>
                  <a:cubicBezTo>
                    <a:pt x="146875" y="2868266"/>
                    <a:pt x="259856" y="2819418"/>
                    <a:pt x="335176" y="2721721"/>
                  </a:cubicBezTo>
                  <a:cubicBezTo>
                    <a:pt x="335176" y="2721721"/>
                    <a:pt x="335176" y="2721721"/>
                    <a:pt x="316346" y="2721721"/>
                  </a:cubicBezTo>
                  <a:cubicBezTo>
                    <a:pt x="229727" y="2804388"/>
                    <a:pt x="116747" y="2864509"/>
                    <a:pt x="0" y="2883297"/>
                  </a:cubicBezTo>
                  <a:cubicBezTo>
                    <a:pt x="0" y="2883297"/>
                    <a:pt x="0" y="2883297"/>
                    <a:pt x="0" y="2849478"/>
                  </a:cubicBezTo>
                  <a:cubicBezTo>
                    <a:pt x="11298" y="2849478"/>
                    <a:pt x="22596" y="2845721"/>
                    <a:pt x="33894" y="2845721"/>
                  </a:cubicBezTo>
                  <a:cubicBezTo>
                    <a:pt x="33894" y="2845721"/>
                    <a:pt x="33894" y="2845721"/>
                    <a:pt x="45192" y="2834448"/>
                  </a:cubicBezTo>
                  <a:cubicBezTo>
                    <a:pt x="22596" y="2774327"/>
                    <a:pt x="-15064" y="2710449"/>
                    <a:pt x="7532" y="2639055"/>
                  </a:cubicBezTo>
                  <a:cubicBezTo>
                    <a:pt x="26362" y="2593964"/>
                    <a:pt x="94151" y="2575177"/>
                    <a:pt x="105449" y="2518813"/>
                  </a:cubicBezTo>
                  <a:cubicBezTo>
                    <a:pt x="82853" y="2496268"/>
                    <a:pt x="64023" y="2473722"/>
                    <a:pt x="37660" y="2458692"/>
                  </a:cubicBezTo>
                  <a:cubicBezTo>
                    <a:pt x="26362" y="2477480"/>
                    <a:pt x="11298" y="2488753"/>
                    <a:pt x="0" y="2503783"/>
                  </a:cubicBezTo>
                  <a:cubicBezTo>
                    <a:pt x="0" y="2503783"/>
                    <a:pt x="0" y="2503783"/>
                    <a:pt x="0" y="2462450"/>
                  </a:cubicBezTo>
                  <a:cubicBezTo>
                    <a:pt x="7532" y="2451177"/>
                    <a:pt x="15064" y="2436147"/>
                    <a:pt x="26362" y="2421117"/>
                  </a:cubicBezTo>
                  <a:cubicBezTo>
                    <a:pt x="37660" y="2368511"/>
                    <a:pt x="41426" y="2289602"/>
                    <a:pt x="0" y="2248269"/>
                  </a:cubicBezTo>
                  <a:cubicBezTo>
                    <a:pt x="0" y="2248269"/>
                    <a:pt x="0" y="2248269"/>
                    <a:pt x="0" y="2203178"/>
                  </a:cubicBezTo>
                  <a:cubicBezTo>
                    <a:pt x="11298" y="2195663"/>
                    <a:pt x="22596" y="2184390"/>
                    <a:pt x="30128" y="2169360"/>
                  </a:cubicBezTo>
                  <a:cubicBezTo>
                    <a:pt x="33894" y="2158087"/>
                    <a:pt x="48958" y="2135542"/>
                    <a:pt x="33894" y="2124269"/>
                  </a:cubicBezTo>
                  <a:cubicBezTo>
                    <a:pt x="26362" y="2135542"/>
                    <a:pt x="11298" y="2146815"/>
                    <a:pt x="0" y="2161845"/>
                  </a:cubicBezTo>
                  <a:cubicBezTo>
                    <a:pt x="0" y="2161845"/>
                    <a:pt x="0" y="2161845"/>
                    <a:pt x="0" y="2109239"/>
                  </a:cubicBezTo>
                  <a:cubicBezTo>
                    <a:pt x="3766" y="2097966"/>
                    <a:pt x="3766" y="2090451"/>
                    <a:pt x="0" y="2079179"/>
                  </a:cubicBezTo>
                  <a:cubicBezTo>
                    <a:pt x="0" y="2079179"/>
                    <a:pt x="0" y="2079179"/>
                    <a:pt x="0" y="2026573"/>
                  </a:cubicBezTo>
                  <a:cubicBezTo>
                    <a:pt x="11298" y="2041603"/>
                    <a:pt x="26362" y="2056633"/>
                    <a:pt x="33894" y="2067906"/>
                  </a:cubicBezTo>
                  <a:cubicBezTo>
                    <a:pt x="30128" y="2045361"/>
                    <a:pt x="22596" y="2015300"/>
                    <a:pt x="0" y="1996512"/>
                  </a:cubicBezTo>
                  <a:cubicBezTo>
                    <a:pt x="0" y="1996512"/>
                    <a:pt x="0" y="1996512"/>
                    <a:pt x="0" y="1958937"/>
                  </a:cubicBezTo>
                  <a:cubicBezTo>
                    <a:pt x="0" y="1958937"/>
                    <a:pt x="0" y="1958937"/>
                    <a:pt x="37660" y="1977724"/>
                  </a:cubicBezTo>
                  <a:cubicBezTo>
                    <a:pt x="94151" y="1958937"/>
                    <a:pt x="150641" y="1902573"/>
                    <a:pt x="158173" y="1834937"/>
                  </a:cubicBezTo>
                  <a:cubicBezTo>
                    <a:pt x="158173" y="1793604"/>
                    <a:pt x="165705" y="1733483"/>
                    <a:pt x="131811" y="1707180"/>
                  </a:cubicBezTo>
                  <a:cubicBezTo>
                    <a:pt x="75321" y="1740998"/>
                    <a:pt x="30128" y="1789846"/>
                    <a:pt x="0" y="1853725"/>
                  </a:cubicBezTo>
                  <a:cubicBezTo>
                    <a:pt x="0" y="1853725"/>
                    <a:pt x="0" y="1853725"/>
                    <a:pt x="0" y="1793604"/>
                  </a:cubicBezTo>
                  <a:cubicBezTo>
                    <a:pt x="22596" y="1763544"/>
                    <a:pt x="45192" y="1737241"/>
                    <a:pt x="79087" y="1707180"/>
                  </a:cubicBezTo>
                  <a:cubicBezTo>
                    <a:pt x="79087" y="1707180"/>
                    <a:pt x="79087" y="1707180"/>
                    <a:pt x="86619" y="1688392"/>
                  </a:cubicBezTo>
                  <a:cubicBezTo>
                    <a:pt x="67789" y="1677120"/>
                    <a:pt x="52724" y="1688392"/>
                    <a:pt x="37660" y="1692150"/>
                  </a:cubicBezTo>
                  <a:cubicBezTo>
                    <a:pt x="26362" y="1699665"/>
                    <a:pt x="11298" y="1703423"/>
                    <a:pt x="0" y="1710938"/>
                  </a:cubicBezTo>
                  <a:cubicBezTo>
                    <a:pt x="0" y="1710938"/>
                    <a:pt x="0" y="1710938"/>
                    <a:pt x="0" y="1677120"/>
                  </a:cubicBezTo>
                  <a:cubicBezTo>
                    <a:pt x="41426" y="1658332"/>
                    <a:pt x="90385" y="1647059"/>
                    <a:pt x="139343" y="1635786"/>
                  </a:cubicBezTo>
                  <a:cubicBezTo>
                    <a:pt x="192067" y="1647059"/>
                    <a:pt x="158173" y="1692150"/>
                    <a:pt x="180769" y="1714695"/>
                  </a:cubicBezTo>
                  <a:cubicBezTo>
                    <a:pt x="207131" y="1808634"/>
                    <a:pt x="177003" y="1906331"/>
                    <a:pt x="112981" y="1973967"/>
                  </a:cubicBezTo>
                  <a:cubicBezTo>
                    <a:pt x="158173" y="1981482"/>
                    <a:pt x="207131" y="1996512"/>
                    <a:pt x="256089" y="2019058"/>
                  </a:cubicBezTo>
                  <a:cubicBezTo>
                    <a:pt x="346474" y="1988997"/>
                    <a:pt x="395432" y="1872513"/>
                    <a:pt x="497115" y="1853725"/>
                  </a:cubicBezTo>
                  <a:cubicBezTo>
                    <a:pt x="497115" y="1853725"/>
                    <a:pt x="497115" y="1853725"/>
                    <a:pt x="451922" y="1801119"/>
                  </a:cubicBezTo>
                  <a:cubicBezTo>
                    <a:pt x="455688" y="1748513"/>
                    <a:pt x="395432" y="1748513"/>
                    <a:pt x="384134" y="1714695"/>
                  </a:cubicBezTo>
                  <a:cubicBezTo>
                    <a:pt x="455688" y="1662089"/>
                    <a:pt x="568669" y="1688392"/>
                    <a:pt x="640223" y="1729725"/>
                  </a:cubicBezTo>
                  <a:cubicBezTo>
                    <a:pt x="662819" y="1744756"/>
                    <a:pt x="685416" y="1786089"/>
                    <a:pt x="719310" y="1786089"/>
                  </a:cubicBezTo>
                  <a:cubicBezTo>
                    <a:pt x="805928" y="1748513"/>
                    <a:pt x="730608" y="1650817"/>
                    <a:pt x="787098" y="1586938"/>
                  </a:cubicBezTo>
                  <a:cubicBezTo>
                    <a:pt x="787098" y="1586938"/>
                    <a:pt x="787098" y="1586938"/>
                    <a:pt x="768268" y="1586938"/>
                  </a:cubicBezTo>
                  <a:cubicBezTo>
                    <a:pt x="726842" y="1620756"/>
                    <a:pt x="674118" y="1632029"/>
                    <a:pt x="621393" y="1643302"/>
                  </a:cubicBezTo>
                  <a:cubicBezTo>
                    <a:pt x="538541" y="1628271"/>
                    <a:pt x="493349" y="1553120"/>
                    <a:pt x="436858" y="1492999"/>
                  </a:cubicBezTo>
                  <a:cubicBezTo>
                    <a:pt x="436858" y="1492999"/>
                    <a:pt x="436858" y="1492999"/>
                    <a:pt x="444390" y="1477969"/>
                  </a:cubicBezTo>
                  <a:cubicBezTo>
                    <a:pt x="512179" y="1470454"/>
                    <a:pt x="598797" y="1432878"/>
                    <a:pt x="662819" y="1455424"/>
                  </a:cubicBezTo>
                  <a:cubicBezTo>
                    <a:pt x="726842" y="1470454"/>
                    <a:pt x="756970" y="1538090"/>
                    <a:pt x="824758" y="1538090"/>
                  </a:cubicBezTo>
                  <a:cubicBezTo>
                    <a:pt x="839822" y="1526817"/>
                    <a:pt x="866184" y="1508029"/>
                    <a:pt x="854886" y="1489242"/>
                  </a:cubicBezTo>
                  <a:cubicBezTo>
                    <a:pt x="817226" y="1470454"/>
                    <a:pt x="775800" y="1462939"/>
                    <a:pt x="738140" y="1462939"/>
                  </a:cubicBezTo>
                  <a:cubicBezTo>
                    <a:pt x="711778" y="1425363"/>
                    <a:pt x="666585" y="1421606"/>
                    <a:pt x="625159" y="1425363"/>
                  </a:cubicBezTo>
                  <a:cubicBezTo>
                    <a:pt x="557371" y="1421606"/>
                    <a:pt x="508413" y="1335182"/>
                    <a:pt x="436858" y="1320151"/>
                  </a:cubicBezTo>
                  <a:cubicBezTo>
                    <a:pt x="399198" y="1293848"/>
                    <a:pt x="395432" y="1350212"/>
                    <a:pt x="357772" y="1331424"/>
                  </a:cubicBezTo>
                  <a:cubicBezTo>
                    <a:pt x="346474" y="1335182"/>
                    <a:pt x="316346" y="1346454"/>
                    <a:pt x="320112" y="1372757"/>
                  </a:cubicBezTo>
                  <a:cubicBezTo>
                    <a:pt x="357772" y="1462939"/>
                    <a:pt x="376602" y="1571908"/>
                    <a:pt x="342708" y="1665847"/>
                  </a:cubicBezTo>
                  <a:cubicBezTo>
                    <a:pt x="323878" y="1703423"/>
                    <a:pt x="361538" y="1748513"/>
                    <a:pt x="323878" y="1774816"/>
                  </a:cubicBezTo>
                  <a:cubicBezTo>
                    <a:pt x="323878" y="1774816"/>
                    <a:pt x="323878" y="1774816"/>
                    <a:pt x="316346" y="1771059"/>
                  </a:cubicBezTo>
                  <a:cubicBezTo>
                    <a:pt x="297516" y="1695907"/>
                    <a:pt x="207131" y="1677120"/>
                    <a:pt x="177003" y="1609484"/>
                  </a:cubicBezTo>
                  <a:cubicBezTo>
                    <a:pt x="158173" y="1553120"/>
                    <a:pt x="131811" y="1477969"/>
                    <a:pt x="169471" y="1421606"/>
                  </a:cubicBezTo>
                  <a:cubicBezTo>
                    <a:pt x="203365" y="1316394"/>
                    <a:pt x="320112" y="1353969"/>
                    <a:pt x="372836" y="1275061"/>
                  </a:cubicBezTo>
                  <a:cubicBezTo>
                    <a:pt x="335176" y="1233728"/>
                    <a:pt x="278686" y="1252515"/>
                    <a:pt x="237259" y="1226212"/>
                  </a:cubicBezTo>
                  <a:cubicBezTo>
                    <a:pt x="195833" y="1218697"/>
                    <a:pt x="158173" y="1177364"/>
                    <a:pt x="112981" y="1211182"/>
                  </a:cubicBezTo>
                  <a:cubicBezTo>
                    <a:pt x="128045" y="1301364"/>
                    <a:pt x="71555" y="1384030"/>
                    <a:pt x="0" y="1432878"/>
                  </a:cubicBezTo>
                  <a:cubicBezTo>
                    <a:pt x="0" y="1432878"/>
                    <a:pt x="0" y="1432878"/>
                    <a:pt x="0" y="1387787"/>
                  </a:cubicBezTo>
                  <a:cubicBezTo>
                    <a:pt x="45192" y="1361485"/>
                    <a:pt x="82853" y="1312636"/>
                    <a:pt x="82853" y="1256273"/>
                  </a:cubicBezTo>
                  <a:cubicBezTo>
                    <a:pt x="79087" y="1229970"/>
                    <a:pt x="52724" y="1237485"/>
                    <a:pt x="41426" y="1241243"/>
                  </a:cubicBezTo>
                  <a:cubicBezTo>
                    <a:pt x="41426" y="1241243"/>
                    <a:pt x="41426" y="1241243"/>
                    <a:pt x="0" y="1301364"/>
                  </a:cubicBezTo>
                  <a:cubicBezTo>
                    <a:pt x="0" y="1301364"/>
                    <a:pt x="0" y="1301364"/>
                    <a:pt x="0" y="1237485"/>
                  </a:cubicBezTo>
                  <a:cubicBezTo>
                    <a:pt x="0" y="1237485"/>
                    <a:pt x="0" y="1237485"/>
                    <a:pt x="3766" y="1233728"/>
                  </a:cubicBezTo>
                  <a:cubicBezTo>
                    <a:pt x="3766" y="1233728"/>
                    <a:pt x="3766" y="1233728"/>
                    <a:pt x="0" y="1233728"/>
                  </a:cubicBezTo>
                  <a:cubicBezTo>
                    <a:pt x="0" y="1233728"/>
                    <a:pt x="0" y="1233728"/>
                    <a:pt x="0" y="1196152"/>
                  </a:cubicBezTo>
                  <a:cubicBezTo>
                    <a:pt x="33894" y="1192394"/>
                    <a:pt x="71555" y="1188637"/>
                    <a:pt x="101683" y="1169849"/>
                  </a:cubicBezTo>
                  <a:cubicBezTo>
                    <a:pt x="67789" y="1136031"/>
                    <a:pt x="30128" y="1105970"/>
                    <a:pt x="0" y="1072152"/>
                  </a:cubicBezTo>
                  <a:cubicBezTo>
                    <a:pt x="0" y="1072152"/>
                    <a:pt x="0" y="1072152"/>
                    <a:pt x="0" y="1012031"/>
                  </a:cubicBezTo>
                  <a:cubicBezTo>
                    <a:pt x="0" y="1015789"/>
                    <a:pt x="3766" y="1015789"/>
                    <a:pt x="3766" y="1019546"/>
                  </a:cubicBezTo>
                  <a:cubicBezTo>
                    <a:pt x="45192" y="955668"/>
                    <a:pt x="52724" y="873002"/>
                    <a:pt x="37660" y="797850"/>
                  </a:cubicBezTo>
                  <a:cubicBezTo>
                    <a:pt x="37660" y="782820"/>
                    <a:pt x="22596" y="760275"/>
                    <a:pt x="3766" y="764032"/>
                  </a:cubicBezTo>
                  <a:cubicBezTo>
                    <a:pt x="3766" y="764032"/>
                    <a:pt x="0" y="767790"/>
                    <a:pt x="0" y="775305"/>
                  </a:cubicBezTo>
                  <a:cubicBezTo>
                    <a:pt x="0" y="775305"/>
                    <a:pt x="0" y="775305"/>
                    <a:pt x="0" y="707669"/>
                  </a:cubicBezTo>
                  <a:cubicBezTo>
                    <a:pt x="0" y="703911"/>
                    <a:pt x="3766" y="703911"/>
                    <a:pt x="3766" y="703911"/>
                  </a:cubicBezTo>
                  <a:cubicBezTo>
                    <a:pt x="64023" y="760275"/>
                    <a:pt x="82853" y="854214"/>
                    <a:pt x="67789" y="933123"/>
                  </a:cubicBezTo>
                  <a:cubicBezTo>
                    <a:pt x="56490" y="981971"/>
                    <a:pt x="26362" y="1027062"/>
                    <a:pt x="41426" y="1079668"/>
                  </a:cubicBezTo>
                  <a:cubicBezTo>
                    <a:pt x="105449" y="1158576"/>
                    <a:pt x="188301" y="1181122"/>
                    <a:pt x="274920" y="1196152"/>
                  </a:cubicBezTo>
                  <a:cubicBezTo>
                    <a:pt x="225961" y="1136031"/>
                    <a:pt x="165705" y="1098455"/>
                    <a:pt x="120513" y="1030819"/>
                  </a:cubicBezTo>
                  <a:cubicBezTo>
                    <a:pt x="116747" y="1000759"/>
                    <a:pt x="67789" y="997001"/>
                    <a:pt x="79087" y="963183"/>
                  </a:cubicBezTo>
                  <a:cubicBezTo>
                    <a:pt x="79087" y="963183"/>
                    <a:pt x="79087" y="963183"/>
                    <a:pt x="90385" y="959425"/>
                  </a:cubicBezTo>
                  <a:cubicBezTo>
                    <a:pt x="177003" y="1053364"/>
                    <a:pt x="259856" y="1158576"/>
                    <a:pt x="361538" y="1229970"/>
                  </a:cubicBezTo>
                  <a:cubicBezTo>
                    <a:pt x="395432" y="1260030"/>
                    <a:pt x="429326" y="1297606"/>
                    <a:pt x="466987" y="1293848"/>
                  </a:cubicBezTo>
                  <a:cubicBezTo>
                    <a:pt x="455688" y="1233728"/>
                    <a:pt x="466987" y="1181122"/>
                    <a:pt x="489583" y="1124758"/>
                  </a:cubicBezTo>
                  <a:cubicBezTo>
                    <a:pt x="497115" y="1117243"/>
                    <a:pt x="508413" y="1132273"/>
                    <a:pt x="508413" y="1139789"/>
                  </a:cubicBezTo>
                  <a:cubicBezTo>
                    <a:pt x="602563" y="1184879"/>
                    <a:pt x="700480" y="1248758"/>
                    <a:pt x="719310" y="1357727"/>
                  </a:cubicBezTo>
                  <a:cubicBezTo>
                    <a:pt x="772034" y="1369000"/>
                    <a:pt x="847354" y="1372757"/>
                    <a:pt x="911377" y="1353969"/>
                  </a:cubicBezTo>
                  <a:cubicBezTo>
                    <a:pt x="1001761" y="1342697"/>
                    <a:pt x="1114742" y="1338939"/>
                    <a:pt x="1190062" y="1282576"/>
                  </a:cubicBezTo>
                  <a:cubicBezTo>
                    <a:pt x="1137338" y="1248758"/>
                    <a:pt x="1092146" y="1184879"/>
                    <a:pt x="1024357" y="1173607"/>
                  </a:cubicBezTo>
                  <a:cubicBezTo>
                    <a:pt x="971633" y="1196152"/>
                    <a:pt x="967867" y="1248758"/>
                    <a:pt x="930207" y="1282576"/>
                  </a:cubicBezTo>
                  <a:cubicBezTo>
                    <a:pt x="888781" y="1312636"/>
                    <a:pt x="839822" y="1346454"/>
                    <a:pt x="787098" y="1331424"/>
                  </a:cubicBezTo>
                  <a:cubicBezTo>
                    <a:pt x="764502" y="1320151"/>
                    <a:pt x="715544" y="1320151"/>
                    <a:pt x="723076" y="1278818"/>
                  </a:cubicBezTo>
                  <a:cubicBezTo>
                    <a:pt x="764502" y="1256273"/>
                    <a:pt x="764502" y="1203667"/>
                    <a:pt x="798396" y="1173607"/>
                  </a:cubicBezTo>
                  <a:cubicBezTo>
                    <a:pt x="824758" y="1117243"/>
                    <a:pt x="885015" y="1098455"/>
                    <a:pt x="941505" y="1102213"/>
                  </a:cubicBezTo>
                  <a:cubicBezTo>
                    <a:pt x="979165" y="1105970"/>
                    <a:pt x="997995" y="1147304"/>
                    <a:pt x="1035655" y="1136031"/>
                  </a:cubicBezTo>
                  <a:cubicBezTo>
                    <a:pt x="1043187" y="1042092"/>
                    <a:pt x="964101" y="959425"/>
                    <a:pt x="997995" y="869244"/>
                  </a:cubicBezTo>
                  <a:cubicBezTo>
                    <a:pt x="1028123" y="816638"/>
                    <a:pt x="1069549" y="794093"/>
                    <a:pt x="1122274" y="782820"/>
                  </a:cubicBezTo>
                  <a:cubicBezTo>
                    <a:pt x="1174998" y="880517"/>
                    <a:pt x="1159934" y="1023304"/>
                    <a:pt x="1080848" y="1105970"/>
                  </a:cubicBezTo>
                  <a:cubicBezTo>
                    <a:pt x="1069549" y="1139789"/>
                    <a:pt x="1099678" y="1169849"/>
                    <a:pt x="1118508" y="1192394"/>
                  </a:cubicBezTo>
                  <a:cubicBezTo>
                    <a:pt x="1159934" y="1252515"/>
                    <a:pt x="1235254" y="1256273"/>
                    <a:pt x="1295511" y="1256273"/>
                  </a:cubicBezTo>
                  <a:cubicBezTo>
                    <a:pt x="1363299" y="1233728"/>
                    <a:pt x="1310575" y="1154819"/>
                    <a:pt x="1344469" y="1113486"/>
                  </a:cubicBezTo>
                  <a:cubicBezTo>
                    <a:pt x="1461215" y="1105970"/>
                    <a:pt x="1589260" y="1105970"/>
                    <a:pt x="1690943" y="1053364"/>
                  </a:cubicBezTo>
                  <a:cubicBezTo>
                    <a:pt x="1721071" y="1038334"/>
                    <a:pt x="1762497" y="1012031"/>
                    <a:pt x="1766263" y="985728"/>
                  </a:cubicBezTo>
                  <a:cubicBezTo>
                    <a:pt x="1732369" y="1004516"/>
                    <a:pt x="1694709" y="989486"/>
                    <a:pt x="1664580" y="981971"/>
                  </a:cubicBezTo>
                  <a:cubicBezTo>
                    <a:pt x="1566664" y="959425"/>
                    <a:pt x="1529004" y="865486"/>
                    <a:pt x="1498876" y="786578"/>
                  </a:cubicBezTo>
                  <a:cubicBezTo>
                    <a:pt x="1491344" y="779063"/>
                    <a:pt x="1491344" y="779063"/>
                    <a:pt x="1480046" y="786578"/>
                  </a:cubicBezTo>
                  <a:cubicBezTo>
                    <a:pt x="1483812" y="857971"/>
                    <a:pt x="1517706" y="936880"/>
                    <a:pt x="1472513" y="1004516"/>
                  </a:cubicBezTo>
                  <a:cubicBezTo>
                    <a:pt x="1446151" y="1060880"/>
                    <a:pt x="1389661" y="1098455"/>
                    <a:pt x="1329405" y="1094698"/>
                  </a:cubicBezTo>
                  <a:cubicBezTo>
                    <a:pt x="1291745" y="1060880"/>
                    <a:pt x="1223956" y="1094698"/>
                    <a:pt x="1205126" y="1038334"/>
                  </a:cubicBezTo>
                  <a:cubicBezTo>
                    <a:pt x="1276680" y="1012031"/>
                    <a:pt x="1287979" y="925607"/>
                    <a:pt x="1333171" y="873002"/>
                  </a:cubicBezTo>
                  <a:cubicBezTo>
                    <a:pt x="1367065" y="842941"/>
                    <a:pt x="1408491" y="831668"/>
                    <a:pt x="1442385" y="816638"/>
                  </a:cubicBezTo>
                  <a:cubicBezTo>
                    <a:pt x="1453683" y="794093"/>
                    <a:pt x="1453683" y="764032"/>
                    <a:pt x="1446151" y="741487"/>
                  </a:cubicBezTo>
                  <a:cubicBezTo>
                    <a:pt x="1419789" y="786578"/>
                    <a:pt x="1370831" y="820396"/>
                    <a:pt x="1321873" y="831668"/>
                  </a:cubicBezTo>
                  <a:cubicBezTo>
                    <a:pt x="1246552" y="827911"/>
                    <a:pt x="1186296" y="779063"/>
                    <a:pt x="1133572" y="722699"/>
                  </a:cubicBezTo>
                  <a:cubicBezTo>
                    <a:pt x="1103444" y="715184"/>
                    <a:pt x="1137338" y="688881"/>
                    <a:pt x="1141104" y="681366"/>
                  </a:cubicBezTo>
                  <a:cubicBezTo>
                    <a:pt x="1190062" y="651306"/>
                    <a:pt x="1269148" y="647548"/>
                    <a:pt x="1321873" y="677608"/>
                  </a:cubicBezTo>
                  <a:cubicBezTo>
                    <a:pt x="1348235" y="681366"/>
                    <a:pt x="1408491" y="722699"/>
                    <a:pt x="1423555" y="670093"/>
                  </a:cubicBezTo>
                  <a:cubicBezTo>
                    <a:pt x="1427321" y="643790"/>
                    <a:pt x="1423555" y="617487"/>
                    <a:pt x="1412257" y="598700"/>
                  </a:cubicBezTo>
                  <a:cubicBezTo>
                    <a:pt x="1340703" y="632518"/>
                    <a:pt x="1254084" y="640033"/>
                    <a:pt x="1174998" y="625003"/>
                  </a:cubicBezTo>
                  <a:cubicBezTo>
                    <a:pt x="1133572" y="621245"/>
                    <a:pt x="1092146" y="579912"/>
                    <a:pt x="1058251" y="591185"/>
                  </a:cubicBezTo>
                  <a:cubicBezTo>
                    <a:pt x="1058251" y="591185"/>
                    <a:pt x="1058251" y="591185"/>
                    <a:pt x="1046953" y="722699"/>
                  </a:cubicBezTo>
                  <a:cubicBezTo>
                    <a:pt x="1031889" y="805366"/>
                    <a:pt x="956569" y="873002"/>
                    <a:pt x="888781" y="925607"/>
                  </a:cubicBezTo>
                  <a:cubicBezTo>
                    <a:pt x="866184" y="951910"/>
                    <a:pt x="903845" y="997001"/>
                    <a:pt x="862418" y="1012031"/>
                  </a:cubicBezTo>
                  <a:cubicBezTo>
                    <a:pt x="839822" y="997001"/>
                    <a:pt x="824758" y="963183"/>
                    <a:pt x="828524" y="936880"/>
                  </a:cubicBezTo>
                  <a:cubicBezTo>
                    <a:pt x="760736" y="854214"/>
                    <a:pt x="696714" y="767790"/>
                    <a:pt x="689182" y="662578"/>
                  </a:cubicBezTo>
                  <a:cubicBezTo>
                    <a:pt x="651521" y="625003"/>
                    <a:pt x="602563" y="670093"/>
                    <a:pt x="564903" y="677608"/>
                  </a:cubicBezTo>
                  <a:cubicBezTo>
                    <a:pt x="534775" y="715184"/>
                    <a:pt x="493349" y="752760"/>
                    <a:pt x="519711" y="805366"/>
                  </a:cubicBezTo>
                  <a:cubicBezTo>
                    <a:pt x="617627" y="805366"/>
                    <a:pt x="704246" y="888032"/>
                    <a:pt x="741906" y="981971"/>
                  </a:cubicBezTo>
                  <a:cubicBezTo>
                    <a:pt x="756970" y="1015789"/>
                    <a:pt x="805928" y="1034577"/>
                    <a:pt x="809694" y="1068395"/>
                  </a:cubicBezTo>
                  <a:cubicBezTo>
                    <a:pt x="798396" y="1079668"/>
                    <a:pt x="790864" y="1064637"/>
                    <a:pt x="779566" y="1060880"/>
                  </a:cubicBezTo>
                  <a:cubicBezTo>
                    <a:pt x="681650" y="1060880"/>
                    <a:pt x="587499" y="1042092"/>
                    <a:pt x="512179" y="985728"/>
                  </a:cubicBezTo>
                  <a:cubicBezTo>
                    <a:pt x="451922" y="918092"/>
                    <a:pt x="504647" y="824153"/>
                    <a:pt x="482051" y="745245"/>
                  </a:cubicBezTo>
                  <a:cubicBezTo>
                    <a:pt x="451922" y="752760"/>
                    <a:pt x="429326" y="779063"/>
                    <a:pt x="410496" y="801608"/>
                  </a:cubicBezTo>
                  <a:cubicBezTo>
                    <a:pt x="320112" y="903062"/>
                    <a:pt x="470753" y="974456"/>
                    <a:pt x="459455" y="1075910"/>
                  </a:cubicBezTo>
                  <a:cubicBezTo>
                    <a:pt x="448156" y="1117243"/>
                    <a:pt x="451922" y="1177364"/>
                    <a:pt x="429326" y="1211182"/>
                  </a:cubicBezTo>
                  <a:cubicBezTo>
                    <a:pt x="421794" y="1211182"/>
                    <a:pt x="418028" y="1211182"/>
                    <a:pt x="414262" y="1199909"/>
                  </a:cubicBezTo>
                  <a:cubicBezTo>
                    <a:pt x="406730" y="1151061"/>
                    <a:pt x="350240" y="1147304"/>
                    <a:pt x="323878" y="1105970"/>
                  </a:cubicBezTo>
                  <a:cubicBezTo>
                    <a:pt x="263622" y="1038334"/>
                    <a:pt x="293750" y="936880"/>
                    <a:pt x="316346" y="865486"/>
                  </a:cubicBezTo>
                  <a:cubicBezTo>
                    <a:pt x="316346" y="865486"/>
                    <a:pt x="316346" y="865486"/>
                    <a:pt x="225961" y="869244"/>
                  </a:cubicBezTo>
                  <a:cubicBezTo>
                    <a:pt x="158173" y="869244"/>
                    <a:pt x="101683" y="809123"/>
                    <a:pt x="79087" y="752760"/>
                  </a:cubicBezTo>
                  <a:cubicBezTo>
                    <a:pt x="75321" y="718942"/>
                    <a:pt x="30128" y="696396"/>
                    <a:pt x="52724" y="662578"/>
                  </a:cubicBezTo>
                  <a:cubicBezTo>
                    <a:pt x="143109" y="651306"/>
                    <a:pt x="229727" y="681366"/>
                    <a:pt x="263622" y="767790"/>
                  </a:cubicBezTo>
                  <a:cubicBezTo>
                    <a:pt x="289984" y="786578"/>
                    <a:pt x="263622" y="820396"/>
                    <a:pt x="289984" y="827911"/>
                  </a:cubicBezTo>
                  <a:cubicBezTo>
                    <a:pt x="346474" y="842941"/>
                    <a:pt x="391666" y="786578"/>
                    <a:pt x="425560" y="745245"/>
                  </a:cubicBezTo>
                  <a:cubicBezTo>
                    <a:pt x="433092" y="722699"/>
                    <a:pt x="406730" y="730214"/>
                    <a:pt x="395432" y="722699"/>
                  </a:cubicBezTo>
                  <a:cubicBezTo>
                    <a:pt x="323878" y="741487"/>
                    <a:pt x="282452" y="670093"/>
                    <a:pt x="214663" y="685124"/>
                  </a:cubicBezTo>
                  <a:cubicBezTo>
                    <a:pt x="158173" y="647548"/>
                    <a:pt x="79087" y="587427"/>
                    <a:pt x="101683" y="508518"/>
                  </a:cubicBezTo>
                  <a:cubicBezTo>
                    <a:pt x="109215" y="482215"/>
                    <a:pt x="105449" y="437125"/>
                    <a:pt x="139343" y="433367"/>
                  </a:cubicBezTo>
                  <a:cubicBezTo>
                    <a:pt x="259856" y="452155"/>
                    <a:pt x="335176" y="564882"/>
                    <a:pt x="357772" y="677608"/>
                  </a:cubicBezTo>
                  <a:cubicBezTo>
                    <a:pt x="376602" y="715184"/>
                    <a:pt x="433092" y="700154"/>
                    <a:pt x="470753" y="700154"/>
                  </a:cubicBezTo>
                  <a:cubicBezTo>
                    <a:pt x="538541" y="651306"/>
                    <a:pt x="613861" y="625003"/>
                    <a:pt x="689182" y="606215"/>
                  </a:cubicBezTo>
                  <a:cubicBezTo>
                    <a:pt x="692948" y="591185"/>
                    <a:pt x="700480" y="561124"/>
                    <a:pt x="692948" y="546094"/>
                  </a:cubicBezTo>
                  <a:cubicBezTo>
                    <a:pt x="576201" y="568639"/>
                    <a:pt x="470753" y="523548"/>
                    <a:pt x="380368" y="467185"/>
                  </a:cubicBezTo>
                  <a:cubicBezTo>
                    <a:pt x="357772" y="470943"/>
                    <a:pt x="320112" y="493488"/>
                    <a:pt x="305048" y="463428"/>
                  </a:cubicBezTo>
                  <a:cubicBezTo>
                    <a:pt x="354006" y="361973"/>
                    <a:pt x="421794" y="279307"/>
                    <a:pt x="512179" y="211671"/>
                  </a:cubicBezTo>
                  <a:cubicBezTo>
                    <a:pt x="546073" y="196641"/>
                    <a:pt x="583733" y="192883"/>
                    <a:pt x="610095" y="170338"/>
                  </a:cubicBezTo>
                  <a:cubicBezTo>
                    <a:pt x="572435" y="155308"/>
                    <a:pt x="549839" y="110217"/>
                    <a:pt x="519711" y="76399"/>
                  </a:cubicBezTo>
                  <a:cubicBezTo>
                    <a:pt x="495232" y="63248"/>
                    <a:pt x="470753" y="49157"/>
                    <a:pt x="447215" y="33657"/>
                  </a:cubicBezTo>
                  <a:close/>
                  <a:moveTo>
                    <a:pt x="6644" y="0"/>
                  </a:moveTo>
                  <a:lnTo>
                    <a:pt x="75888" y="0"/>
                  </a:lnTo>
                  <a:lnTo>
                    <a:pt x="34284" y="26865"/>
                  </a:lnTo>
                  <a:cubicBezTo>
                    <a:pt x="26785" y="34314"/>
                    <a:pt x="23036" y="49212"/>
                    <a:pt x="38033" y="49212"/>
                  </a:cubicBezTo>
                  <a:cubicBezTo>
                    <a:pt x="88648" y="49212"/>
                    <a:pt x="132935" y="38737"/>
                    <a:pt x="167732" y="9930"/>
                  </a:cubicBezTo>
                  <a:lnTo>
                    <a:pt x="176621" y="0"/>
                  </a:lnTo>
                  <a:lnTo>
                    <a:pt x="228418" y="0"/>
                  </a:lnTo>
                  <a:lnTo>
                    <a:pt x="219547" y="8763"/>
                  </a:lnTo>
                  <a:cubicBezTo>
                    <a:pt x="209720" y="18862"/>
                    <a:pt x="199599" y="28490"/>
                    <a:pt x="188301" y="35066"/>
                  </a:cubicBezTo>
                  <a:cubicBezTo>
                    <a:pt x="131811" y="72641"/>
                    <a:pt x="56490" y="72641"/>
                    <a:pt x="0" y="95187"/>
                  </a:cubicBezTo>
                  <a:cubicBezTo>
                    <a:pt x="0" y="95187"/>
                    <a:pt x="0" y="95187"/>
                    <a:pt x="0" y="200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>
              <a:noAutofit/>
            </a:bodyPr>
            <a:lstStyle/>
            <a:p>
              <a:pPr fontAlgn="base"/>
              <a:endParaRPr lang="zh-CN" altLang="en-US" sz="1620" strike="noStrike" noProof="1"/>
            </a:p>
          </p:txBody>
        </p:sp>
      </p:grpSp>
      <p:pic>
        <p:nvPicPr>
          <p:cNvPr id="1040" name="图片 307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400925" y="12700"/>
            <a:ext cx="1725930" cy="4273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1" name="图片 3075"/>
          <p:cNvPicPr>
            <a:picLocks noChangeAspect="1"/>
          </p:cNvPicPr>
          <p:nvPr userDrawn="1"/>
        </p:nvPicPr>
        <p:blipFill>
          <a:blip r:embed="rId4"/>
          <a:srcRect t="42052" b="26295"/>
          <a:stretch>
            <a:fillRect/>
          </a:stretch>
        </p:blipFill>
        <p:spPr>
          <a:xfrm>
            <a:off x="22860" y="6335395"/>
            <a:ext cx="9112250" cy="4768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3" name="任意多边形 854"/>
          <p:cNvSpPr/>
          <p:nvPr userDrawn="1"/>
        </p:nvSpPr>
        <p:spPr>
          <a:xfrm rot="5400000">
            <a:off x="7150418" y="129667"/>
            <a:ext cx="330200" cy="192406"/>
          </a:xfrm>
          <a:custGeom>
            <a:avLst/>
            <a:gdLst/>
            <a:ahLst/>
            <a:cxnLst>
              <a:cxn ang="0">
                <a:pos x="213054" y="132941"/>
              </a:cxn>
              <a:cxn ang="0">
                <a:pos x="226225" y="116158"/>
              </a:cxn>
              <a:cxn ang="0">
                <a:pos x="226773" y="115634"/>
              </a:cxn>
              <a:cxn ang="0">
                <a:pos x="248724" y="126123"/>
              </a:cxn>
              <a:cxn ang="0">
                <a:pos x="247078" y="140283"/>
              </a:cxn>
              <a:cxn ang="0">
                <a:pos x="247626" y="133989"/>
              </a:cxn>
              <a:cxn ang="0">
                <a:pos x="242139" y="137136"/>
              </a:cxn>
              <a:cxn ang="0">
                <a:pos x="254211" y="139758"/>
              </a:cxn>
              <a:cxn ang="0">
                <a:pos x="271223" y="158639"/>
              </a:cxn>
              <a:cxn ang="0">
                <a:pos x="270869" y="159385"/>
              </a:cxn>
              <a:cxn ang="0">
                <a:pos x="237970" y="159385"/>
              </a:cxn>
              <a:cxn ang="0">
                <a:pos x="238297" y="158639"/>
              </a:cxn>
              <a:cxn ang="0">
                <a:pos x="222932" y="143429"/>
              </a:cxn>
              <a:cxn ang="0">
                <a:pos x="213054" y="132941"/>
              </a:cxn>
              <a:cxn ang="0">
                <a:pos x="196665" y="135571"/>
              </a:cxn>
              <a:cxn ang="0">
                <a:pos x="197214" y="122440"/>
              </a:cxn>
              <a:cxn ang="0">
                <a:pos x="226269" y="103007"/>
              </a:cxn>
              <a:cxn ang="0">
                <a:pos x="210919" y="133470"/>
              </a:cxn>
              <a:cxn ang="0">
                <a:pos x="196665" y="135571"/>
              </a:cxn>
              <a:cxn ang="0">
                <a:pos x="194588" y="140249"/>
              </a:cxn>
              <a:cxn ang="0">
                <a:pos x="202818" y="138672"/>
              </a:cxn>
              <a:cxn ang="0">
                <a:pos x="215987" y="148656"/>
              </a:cxn>
              <a:cxn ang="0">
                <a:pos x="228058" y="158640"/>
              </a:cxn>
              <a:cxn ang="0">
                <a:pos x="227736" y="159385"/>
              </a:cxn>
              <a:cxn ang="0">
                <a:pos x="201606" y="159385"/>
              </a:cxn>
              <a:cxn ang="0">
                <a:pos x="201721" y="158640"/>
              </a:cxn>
              <a:cxn ang="0">
                <a:pos x="194588" y="140249"/>
              </a:cxn>
              <a:cxn ang="0">
                <a:pos x="142998" y="127895"/>
              </a:cxn>
              <a:cxn ang="0">
                <a:pos x="154628" y="110892"/>
              </a:cxn>
              <a:cxn ang="0">
                <a:pos x="166123" y="103007"/>
              </a:cxn>
              <a:cxn ang="0">
                <a:pos x="177619" y="110892"/>
              </a:cxn>
              <a:cxn ang="0">
                <a:pos x="186925" y="134020"/>
              </a:cxn>
              <a:cxn ang="0">
                <a:pos x="166123" y="128764"/>
              </a:cxn>
              <a:cxn ang="0">
                <a:pos x="144775" y="134020"/>
              </a:cxn>
              <a:cxn ang="0">
                <a:pos x="142998" y="127895"/>
              </a:cxn>
              <a:cxn ang="0">
                <a:pos x="139189" y="158609"/>
              </a:cxn>
              <a:cxn ang="0">
                <a:pos x="165504" y="133356"/>
              </a:cxn>
              <a:cxn ang="0">
                <a:pos x="191818" y="158609"/>
              </a:cxn>
              <a:cxn ang="0">
                <a:pos x="191655" y="159385"/>
              </a:cxn>
              <a:cxn ang="0">
                <a:pos x="139352" y="159385"/>
              </a:cxn>
              <a:cxn ang="0">
                <a:pos x="117260" y="104953"/>
              </a:cxn>
              <a:cxn ang="0">
                <a:pos x="127119" y="84971"/>
              </a:cxn>
              <a:cxn ang="0">
                <a:pos x="146838" y="84445"/>
              </a:cxn>
              <a:cxn ang="0">
                <a:pos x="140265" y="87074"/>
              </a:cxn>
              <a:cxn ang="0">
                <a:pos x="147933" y="88126"/>
              </a:cxn>
              <a:cxn ang="0">
                <a:pos x="145195" y="78135"/>
              </a:cxn>
              <a:cxn ang="0">
                <a:pos x="166008" y="64462"/>
              </a:cxn>
              <a:cxn ang="0">
                <a:pos x="186274" y="78135"/>
              </a:cxn>
              <a:cxn ang="0">
                <a:pos x="183536" y="88126"/>
              </a:cxn>
              <a:cxn ang="0">
                <a:pos x="191204" y="87074"/>
              </a:cxn>
              <a:cxn ang="0">
                <a:pos x="184631" y="84445"/>
              </a:cxn>
              <a:cxn ang="0">
                <a:pos x="204349" y="84971"/>
              </a:cxn>
              <a:cxn ang="0">
                <a:pos x="214209" y="104953"/>
              </a:cxn>
              <a:cxn ang="0">
                <a:pos x="196681" y="120729"/>
              </a:cxn>
              <a:cxn ang="0">
                <a:pos x="182440" y="106531"/>
              </a:cxn>
              <a:cxn ang="0">
                <a:pos x="166008" y="93910"/>
              </a:cxn>
              <a:cxn ang="0">
                <a:pos x="149029" y="106531"/>
              </a:cxn>
              <a:cxn ang="0">
                <a:pos x="134788" y="120729"/>
              </a:cxn>
              <a:cxn ang="0">
                <a:pos x="117260" y="104953"/>
              </a:cxn>
              <a:cxn ang="0">
                <a:pos x="105200" y="103007"/>
              </a:cxn>
              <a:cxn ang="0">
                <a:pos x="134255" y="122440"/>
              </a:cxn>
              <a:cxn ang="0">
                <a:pos x="134803" y="135571"/>
              </a:cxn>
              <a:cxn ang="0">
                <a:pos x="120550" y="133470"/>
              </a:cxn>
              <a:cxn ang="0">
                <a:pos x="105200" y="103007"/>
              </a:cxn>
              <a:cxn ang="0">
                <a:pos x="102949" y="158640"/>
              </a:cxn>
              <a:cxn ang="0">
                <a:pos x="115622" y="148656"/>
              </a:cxn>
              <a:cxn ang="0">
                <a:pos x="128846" y="138672"/>
              </a:cxn>
              <a:cxn ang="0">
                <a:pos x="137112" y="140249"/>
              </a:cxn>
              <a:cxn ang="0">
                <a:pos x="130499" y="158640"/>
              </a:cxn>
              <a:cxn ang="0">
                <a:pos x="130606" y="159385"/>
              </a:cxn>
              <a:cxn ang="0">
                <a:pos x="103287" y="159385"/>
              </a:cxn>
              <a:cxn ang="0">
                <a:pos x="60246" y="158639"/>
              </a:cxn>
              <a:cxn ang="0">
                <a:pos x="77283" y="139758"/>
              </a:cxn>
              <a:cxn ang="0">
                <a:pos x="89374" y="137136"/>
              </a:cxn>
              <a:cxn ang="0">
                <a:pos x="83878" y="133989"/>
              </a:cxn>
              <a:cxn ang="0">
                <a:pos x="84428" y="140283"/>
              </a:cxn>
              <a:cxn ang="0">
                <a:pos x="82779" y="126123"/>
              </a:cxn>
              <a:cxn ang="0">
                <a:pos x="104763" y="115634"/>
              </a:cxn>
              <a:cxn ang="0">
                <a:pos x="105312" y="116158"/>
              </a:cxn>
              <a:cxn ang="0">
                <a:pos x="117953" y="132941"/>
              </a:cxn>
              <a:cxn ang="0">
                <a:pos x="108610" y="143429"/>
              </a:cxn>
              <a:cxn ang="0">
                <a:pos x="93221" y="158639"/>
              </a:cxn>
              <a:cxn ang="0">
                <a:pos x="93549" y="159385"/>
              </a:cxn>
              <a:cxn ang="0">
                <a:pos x="60600" y="159385"/>
              </a:cxn>
              <a:cxn ang="0">
                <a:pos x="33470" y="159122"/>
              </a:cxn>
              <a:cxn ang="0">
                <a:pos x="58115" y="122314"/>
              </a:cxn>
              <a:cxn ang="0">
                <a:pos x="101382" y="100229"/>
              </a:cxn>
              <a:cxn ang="0">
                <a:pos x="107954" y="73938"/>
              </a:cxn>
              <a:cxn ang="0">
                <a:pos x="141910" y="50276"/>
              </a:cxn>
              <a:cxn ang="0">
                <a:pos x="165461" y="33449"/>
              </a:cxn>
              <a:cxn ang="0">
                <a:pos x="189558" y="50276"/>
              </a:cxn>
              <a:cxn ang="0">
                <a:pos x="222967" y="73938"/>
              </a:cxn>
              <a:cxn ang="0">
                <a:pos x="230087" y="100229"/>
              </a:cxn>
              <a:cxn ang="0">
                <a:pos x="272806" y="122314"/>
              </a:cxn>
              <a:cxn ang="0">
                <a:pos x="297999" y="159122"/>
              </a:cxn>
              <a:cxn ang="0">
                <a:pos x="297746" y="159385"/>
              </a:cxn>
              <a:cxn ang="0">
                <a:pos x="278261" y="159385"/>
              </a:cxn>
              <a:cxn ang="0">
                <a:pos x="278379" y="159163"/>
              </a:cxn>
              <a:cxn ang="0">
                <a:pos x="260290" y="137103"/>
              </a:cxn>
              <a:cxn ang="0">
                <a:pos x="229594" y="108740"/>
              </a:cxn>
              <a:cxn ang="0">
                <a:pos x="229045" y="102962"/>
              </a:cxn>
              <a:cxn ang="0">
                <a:pos x="221920" y="101912"/>
              </a:cxn>
              <a:cxn ang="0">
                <a:pos x="190127" y="74599"/>
              </a:cxn>
              <a:cxn ang="0">
                <a:pos x="165460" y="59367"/>
              </a:cxn>
              <a:cxn ang="0">
                <a:pos x="141342" y="74599"/>
              </a:cxn>
              <a:cxn ang="0">
                <a:pos x="109549" y="101912"/>
              </a:cxn>
              <a:cxn ang="0">
                <a:pos x="102423" y="102962"/>
              </a:cxn>
              <a:cxn ang="0">
                <a:pos x="101875" y="108740"/>
              </a:cxn>
              <a:cxn ang="0">
                <a:pos x="71179" y="137103"/>
              </a:cxn>
              <a:cxn ang="0">
                <a:pos x="53090" y="159163"/>
              </a:cxn>
              <a:cxn ang="0">
                <a:pos x="53208" y="159385"/>
              </a:cxn>
              <a:cxn ang="0">
                <a:pos x="33723" y="159385"/>
              </a:cxn>
              <a:cxn ang="0">
                <a:pos x="0" y="158720"/>
              </a:cxn>
              <a:cxn ang="0">
                <a:pos x="28490" y="125084"/>
              </a:cxn>
              <a:cxn ang="0">
                <a:pos x="81086" y="82513"/>
              </a:cxn>
              <a:cxn ang="0">
                <a:pos x="101906" y="48877"/>
              </a:cxn>
              <a:cxn ang="0">
                <a:pos x="166008" y="0"/>
              </a:cxn>
              <a:cxn ang="0">
                <a:pos x="229563" y="48877"/>
              </a:cxn>
              <a:cxn ang="0">
                <a:pos x="250383" y="82513"/>
              </a:cxn>
              <a:cxn ang="0">
                <a:pos x="303527" y="125084"/>
              </a:cxn>
              <a:cxn ang="0">
                <a:pos x="331470" y="158720"/>
              </a:cxn>
              <a:cxn ang="0">
                <a:pos x="328631" y="159385"/>
              </a:cxn>
              <a:cxn ang="0">
                <a:pos x="307085" y="159385"/>
              </a:cxn>
              <a:cxn ang="0">
                <a:pos x="307925" y="158720"/>
              </a:cxn>
              <a:cxn ang="0">
                <a:pos x="279980" y="118768"/>
              </a:cxn>
              <a:cxn ang="0">
                <a:pos x="237789" y="93535"/>
              </a:cxn>
              <a:cxn ang="0">
                <a:pos x="213679" y="54635"/>
              </a:cxn>
              <a:cxn ang="0">
                <a:pos x="166008" y="24146"/>
              </a:cxn>
              <a:cxn ang="0">
                <a:pos x="118338" y="54635"/>
              </a:cxn>
              <a:cxn ang="0">
                <a:pos x="94228" y="93535"/>
              </a:cxn>
              <a:cxn ang="0">
                <a:pos x="51489" y="118768"/>
              </a:cxn>
              <a:cxn ang="0">
                <a:pos x="23544" y="158720"/>
              </a:cxn>
              <a:cxn ang="0">
                <a:pos x="24423" y="159385"/>
              </a:cxn>
              <a:cxn ang="0">
                <a:pos x="2949" y="159385"/>
              </a:cxn>
            </a:cxnLst>
            <a:pathLst>
              <a:path w="1620000" h="813392">
                <a:moveTo>
                  <a:pt x="1041267" y="678440"/>
                </a:moveTo>
                <a:cubicBezTo>
                  <a:pt x="1041267" y="678440"/>
                  <a:pt x="1089543" y="635617"/>
                  <a:pt x="1105634" y="592794"/>
                </a:cubicBezTo>
                <a:cubicBezTo>
                  <a:pt x="1105634" y="592794"/>
                  <a:pt x="1105634" y="590118"/>
                  <a:pt x="1108316" y="590118"/>
                </a:cubicBezTo>
                <a:cubicBezTo>
                  <a:pt x="1124409" y="590118"/>
                  <a:pt x="1188776" y="592794"/>
                  <a:pt x="1215596" y="643646"/>
                </a:cubicBezTo>
                <a:cubicBezTo>
                  <a:pt x="1247779" y="702528"/>
                  <a:pt x="1223642" y="721263"/>
                  <a:pt x="1207550" y="715910"/>
                </a:cubicBezTo>
                <a:cubicBezTo>
                  <a:pt x="1188776" y="713234"/>
                  <a:pt x="1194140" y="686469"/>
                  <a:pt x="1210232" y="683793"/>
                </a:cubicBezTo>
                <a:cubicBezTo>
                  <a:pt x="1210232" y="683793"/>
                  <a:pt x="1186094" y="665058"/>
                  <a:pt x="1183412" y="699851"/>
                </a:cubicBezTo>
                <a:cubicBezTo>
                  <a:pt x="1180730" y="737321"/>
                  <a:pt x="1212914" y="734645"/>
                  <a:pt x="1242415" y="713234"/>
                </a:cubicBezTo>
                <a:cubicBezTo>
                  <a:pt x="1242415" y="713234"/>
                  <a:pt x="1312147" y="745350"/>
                  <a:pt x="1325557" y="809585"/>
                </a:cubicBezTo>
                <a:lnTo>
                  <a:pt x="1323827" y="813392"/>
                </a:lnTo>
                <a:lnTo>
                  <a:pt x="1163039" y="813392"/>
                </a:lnTo>
                <a:lnTo>
                  <a:pt x="1164638" y="809585"/>
                </a:lnTo>
                <a:cubicBezTo>
                  <a:pt x="1164638" y="772115"/>
                  <a:pt x="1089543" y="731968"/>
                  <a:pt x="1089543" y="731968"/>
                </a:cubicBezTo>
                <a:cubicBezTo>
                  <a:pt x="1073451" y="697175"/>
                  <a:pt x="1041267" y="678440"/>
                  <a:pt x="1041267" y="678440"/>
                </a:cubicBezTo>
                <a:close/>
                <a:moveTo>
                  <a:pt x="961169" y="691864"/>
                </a:moveTo>
                <a:cubicBezTo>
                  <a:pt x="961169" y="691864"/>
                  <a:pt x="963848" y="657019"/>
                  <a:pt x="963848" y="624854"/>
                </a:cubicBezTo>
                <a:cubicBezTo>
                  <a:pt x="963848" y="624854"/>
                  <a:pt x="1046908" y="536402"/>
                  <a:pt x="1105853" y="525680"/>
                </a:cubicBezTo>
                <a:cubicBezTo>
                  <a:pt x="1105853" y="525680"/>
                  <a:pt x="1111212" y="587329"/>
                  <a:pt x="1030832" y="681142"/>
                </a:cubicBezTo>
                <a:cubicBezTo>
                  <a:pt x="1030832" y="681142"/>
                  <a:pt x="985283" y="683822"/>
                  <a:pt x="961169" y="691864"/>
                </a:cubicBezTo>
                <a:close/>
                <a:moveTo>
                  <a:pt x="951017" y="715735"/>
                </a:moveTo>
                <a:cubicBezTo>
                  <a:pt x="951017" y="715735"/>
                  <a:pt x="969788" y="707690"/>
                  <a:pt x="991241" y="707690"/>
                </a:cubicBezTo>
                <a:cubicBezTo>
                  <a:pt x="1012694" y="710372"/>
                  <a:pt x="1039511" y="721098"/>
                  <a:pt x="1055600" y="758641"/>
                </a:cubicBezTo>
                <a:cubicBezTo>
                  <a:pt x="1055600" y="758641"/>
                  <a:pt x="1114596" y="772049"/>
                  <a:pt x="1114596" y="809593"/>
                </a:cubicBezTo>
                <a:lnTo>
                  <a:pt x="1113022" y="813392"/>
                </a:lnTo>
                <a:lnTo>
                  <a:pt x="985316" y="813392"/>
                </a:lnTo>
                <a:lnTo>
                  <a:pt x="985877" y="809593"/>
                </a:lnTo>
                <a:cubicBezTo>
                  <a:pt x="985877" y="755960"/>
                  <a:pt x="951017" y="715735"/>
                  <a:pt x="951017" y="715735"/>
                </a:cubicBezTo>
                <a:close/>
                <a:moveTo>
                  <a:pt x="698881" y="652692"/>
                </a:moveTo>
                <a:cubicBezTo>
                  <a:pt x="690176" y="586457"/>
                  <a:pt x="755720" y="565918"/>
                  <a:pt x="755720" y="565918"/>
                </a:cubicBezTo>
                <a:cubicBezTo>
                  <a:pt x="755720" y="565918"/>
                  <a:pt x="769097" y="525680"/>
                  <a:pt x="811901" y="525680"/>
                </a:cubicBezTo>
                <a:cubicBezTo>
                  <a:pt x="852031" y="525680"/>
                  <a:pt x="868083" y="565918"/>
                  <a:pt x="868083" y="565918"/>
                </a:cubicBezTo>
                <a:cubicBezTo>
                  <a:pt x="868083" y="565918"/>
                  <a:pt x="951017" y="592744"/>
                  <a:pt x="913563" y="683950"/>
                </a:cubicBezTo>
                <a:cubicBezTo>
                  <a:pt x="913563" y="683950"/>
                  <a:pt x="865407" y="657125"/>
                  <a:pt x="811901" y="657125"/>
                </a:cubicBezTo>
                <a:cubicBezTo>
                  <a:pt x="755720" y="657125"/>
                  <a:pt x="707565" y="683950"/>
                  <a:pt x="707565" y="683950"/>
                </a:cubicBezTo>
                <a:cubicBezTo>
                  <a:pt x="702883" y="672549"/>
                  <a:pt x="700124" y="662154"/>
                  <a:pt x="698881" y="652692"/>
                </a:cubicBezTo>
                <a:close/>
                <a:moveTo>
                  <a:pt x="680264" y="809434"/>
                </a:moveTo>
                <a:cubicBezTo>
                  <a:pt x="680264" y="738258"/>
                  <a:pt x="737844" y="680558"/>
                  <a:pt x="808872" y="680558"/>
                </a:cubicBezTo>
                <a:cubicBezTo>
                  <a:pt x="879900" y="680558"/>
                  <a:pt x="937479" y="738258"/>
                  <a:pt x="937479" y="809434"/>
                </a:cubicBezTo>
                <a:lnTo>
                  <a:pt x="936682" y="813392"/>
                </a:lnTo>
                <a:lnTo>
                  <a:pt x="681062" y="813392"/>
                </a:lnTo>
                <a:close/>
                <a:moveTo>
                  <a:pt x="573091" y="535612"/>
                </a:moveTo>
                <a:cubicBezTo>
                  <a:pt x="573091" y="535612"/>
                  <a:pt x="575768" y="473889"/>
                  <a:pt x="621276" y="433635"/>
                </a:cubicBezTo>
                <a:cubicBezTo>
                  <a:pt x="666784" y="393381"/>
                  <a:pt x="714969" y="401431"/>
                  <a:pt x="717646" y="430952"/>
                </a:cubicBezTo>
                <a:cubicBezTo>
                  <a:pt x="717646" y="460471"/>
                  <a:pt x="685522" y="444369"/>
                  <a:pt x="685522" y="444369"/>
                </a:cubicBezTo>
                <a:cubicBezTo>
                  <a:pt x="685522" y="444369"/>
                  <a:pt x="712292" y="471205"/>
                  <a:pt x="723000" y="449737"/>
                </a:cubicBezTo>
                <a:cubicBezTo>
                  <a:pt x="733707" y="428268"/>
                  <a:pt x="717646" y="406799"/>
                  <a:pt x="709615" y="398748"/>
                </a:cubicBezTo>
                <a:cubicBezTo>
                  <a:pt x="709615" y="398748"/>
                  <a:pt x="741738" y="328974"/>
                  <a:pt x="811338" y="328974"/>
                </a:cubicBezTo>
                <a:cubicBezTo>
                  <a:pt x="878261" y="328974"/>
                  <a:pt x="910385" y="398748"/>
                  <a:pt x="910385" y="398748"/>
                </a:cubicBezTo>
                <a:cubicBezTo>
                  <a:pt x="902354" y="406799"/>
                  <a:pt x="886292" y="428268"/>
                  <a:pt x="897000" y="449737"/>
                </a:cubicBezTo>
                <a:cubicBezTo>
                  <a:pt x="907708" y="471205"/>
                  <a:pt x="934477" y="444369"/>
                  <a:pt x="934477" y="444369"/>
                </a:cubicBezTo>
                <a:cubicBezTo>
                  <a:pt x="934477" y="444369"/>
                  <a:pt x="902354" y="460471"/>
                  <a:pt x="902354" y="430952"/>
                </a:cubicBezTo>
                <a:cubicBezTo>
                  <a:pt x="905031" y="401431"/>
                  <a:pt x="953215" y="393381"/>
                  <a:pt x="998723" y="433635"/>
                </a:cubicBezTo>
                <a:cubicBezTo>
                  <a:pt x="1044231" y="473889"/>
                  <a:pt x="1046908" y="535612"/>
                  <a:pt x="1046908" y="535612"/>
                </a:cubicBezTo>
                <a:cubicBezTo>
                  <a:pt x="1017462" y="557081"/>
                  <a:pt x="961246" y="616120"/>
                  <a:pt x="961246" y="616120"/>
                </a:cubicBezTo>
                <a:cubicBezTo>
                  <a:pt x="961246" y="616120"/>
                  <a:pt x="950538" y="565131"/>
                  <a:pt x="891646" y="543663"/>
                </a:cubicBezTo>
                <a:cubicBezTo>
                  <a:pt x="891646" y="543663"/>
                  <a:pt x="856846" y="479256"/>
                  <a:pt x="811338" y="479256"/>
                </a:cubicBezTo>
                <a:cubicBezTo>
                  <a:pt x="763154" y="479256"/>
                  <a:pt x="728353" y="543663"/>
                  <a:pt x="728353" y="543663"/>
                </a:cubicBezTo>
                <a:cubicBezTo>
                  <a:pt x="672138" y="565131"/>
                  <a:pt x="658754" y="616120"/>
                  <a:pt x="658754" y="616120"/>
                </a:cubicBezTo>
                <a:cubicBezTo>
                  <a:pt x="658754" y="616120"/>
                  <a:pt x="602538" y="557081"/>
                  <a:pt x="573091" y="535612"/>
                </a:cubicBezTo>
                <a:close/>
                <a:moveTo>
                  <a:pt x="514147" y="525680"/>
                </a:moveTo>
                <a:cubicBezTo>
                  <a:pt x="573092" y="536402"/>
                  <a:pt x="656151" y="624854"/>
                  <a:pt x="656151" y="624854"/>
                </a:cubicBezTo>
                <a:cubicBezTo>
                  <a:pt x="656151" y="657019"/>
                  <a:pt x="658830" y="691864"/>
                  <a:pt x="658830" y="691864"/>
                </a:cubicBezTo>
                <a:cubicBezTo>
                  <a:pt x="634716" y="683822"/>
                  <a:pt x="589168" y="681142"/>
                  <a:pt x="589168" y="681142"/>
                </a:cubicBezTo>
                <a:cubicBezTo>
                  <a:pt x="508788" y="587329"/>
                  <a:pt x="514147" y="525680"/>
                  <a:pt x="514147" y="525680"/>
                </a:cubicBezTo>
                <a:close/>
                <a:moveTo>
                  <a:pt x="503147" y="809593"/>
                </a:moveTo>
                <a:cubicBezTo>
                  <a:pt x="503147" y="772049"/>
                  <a:pt x="565085" y="758641"/>
                  <a:pt x="565085" y="758641"/>
                </a:cubicBezTo>
                <a:cubicBezTo>
                  <a:pt x="581243" y="721098"/>
                  <a:pt x="608173" y="710372"/>
                  <a:pt x="629716" y="707690"/>
                </a:cubicBezTo>
                <a:cubicBezTo>
                  <a:pt x="651261" y="707690"/>
                  <a:pt x="670111" y="715735"/>
                  <a:pt x="670111" y="715735"/>
                </a:cubicBezTo>
                <a:cubicBezTo>
                  <a:pt x="670111" y="715735"/>
                  <a:pt x="637795" y="755960"/>
                  <a:pt x="637795" y="809593"/>
                </a:cubicBezTo>
                <a:lnTo>
                  <a:pt x="638315" y="813392"/>
                </a:lnTo>
                <a:lnTo>
                  <a:pt x="504800" y="813392"/>
                </a:lnTo>
                <a:close/>
                <a:moveTo>
                  <a:pt x="294443" y="809585"/>
                </a:moveTo>
                <a:cubicBezTo>
                  <a:pt x="307873" y="745350"/>
                  <a:pt x="377710" y="713234"/>
                  <a:pt x="377710" y="713234"/>
                </a:cubicBezTo>
                <a:cubicBezTo>
                  <a:pt x="407256" y="734645"/>
                  <a:pt x="439488" y="737321"/>
                  <a:pt x="436802" y="699851"/>
                </a:cubicBezTo>
                <a:cubicBezTo>
                  <a:pt x="434117" y="665058"/>
                  <a:pt x="409942" y="683793"/>
                  <a:pt x="409942" y="683793"/>
                </a:cubicBezTo>
                <a:cubicBezTo>
                  <a:pt x="426058" y="686469"/>
                  <a:pt x="428744" y="713234"/>
                  <a:pt x="412629" y="715910"/>
                </a:cubicBezTo>
                <a:cubicBezTo>
                  <a:pt x="396512" y="721263"/>
                  <a:pt x="369651" y="702528"/>
                  <a:pt x="404570" y="643646"/>
                </a:cubicBezTo>
                <a:cubicBezTo>
                  <a:pt x="431431" y="592794"/>
                  <a:pt x="495895" y="590118"/>
                  <a:pt x="512012" y="590118"/>
                </a:cubicBezTo>
                <a:cubicBezTo>
                  <a:pt x="514698" y="590118"/>
                  <a:pt x="514698" y="592794"/>
                  <a:pt x="514698" y="592794"/>
                </a:cubicBezTo>
                <a:cubicBezTo>
                  <a:pt x="530814" y="635617"/>
                  <a:pt x="576476" y="678440"/>
                  <a:pt x="576476" y="678440"/>
                </a:cubicBezTo>
                <a:cubicBezTo>
                  <a:pt x="576476" y="678440"/>
                  <a:pt x="546930" y="697175"/>
                  <a:pt x="530814" y="731968"/>
                </a:cubicBezTo>
                <a:cubicBezTo>
                  <a:pt x="530814" y="731968"/>
                  <a:pt x="455605" y="772115"/>
                  <a:pt x="455605" y="809585"/>
                </a:cubicBezTo>
                <a:lnTo>
                  <a:pt x="457207" y="813392"/>
                </a:lnTo>
                <a:lnTo>
                  <a:pt x="296176" y="813392"/>
                </a:lnTo>
                <a:close/>
                <a:moveTo>
                  <a:pt x="163579" y="812050"/>
                </a:moveTo>
                <a:cubicBezTo>
                  <a:pt x="203729" y="779849"/>
                  <a:pt x="217112" y="726179"/>
                  <a:pt x="284030" y="624208"/>
                </a:cubicBezTo>
                <a:cubicBezTo>
                  <a:pt x="353624" y="519554"/>
                  <a:pt x="495488" y="511503"/>
                  <a:pt x="495488" y="511503"/>
                </a:cubicBezTo>
                <a:cubicBezTo>
                  <a:pt x="495488" y="511503"/>
                  <a:pt x="484781" y="436367"/>
                  <a:pt x="527609" y="377331"/>
                </a:cubicBezTo>
                <a:cubicBezTo>
                  <a:pt x="573112" y="318294"/>
                  <a:pt x="658766" y="275360"/>
                  <a:pt x="693563" y="256575"/>
                </a:cubicBezTo>
                <a:cubicBezTo>
                  <a:pt x="728360" y="240474"/>
                  <a:pt x="787247" y="194856"/>
                  <a:pt x="808661" y="170705"/>
                </a:cubicBezTo>
                <a:cubicBezTo>
                  <a:pt x="832751" y="194856"/>
                  <a:pt x="891638" y="240474"/>
                  <a:pt x="926435" y="256575"/>
                </a:cubicBezTo>
                <a:cubicBezTo>
                  <a:pt x="961232" y="275360"/>
                  <a:pt x="1046886" y="318294"/>
                  <a:pt x="1089713" y="377331"/>
                </a:cubicBezTo>
                <a:cubicBezTo>
                  <a:pt x="1135217" y="436367"/>
                  <a:pt x="1124510" y="511503"/>
                  <a:pt x="1124510" y="511503"/>
                </a:cubicBezTo>
                <a:cubicBezTo>
                  <a:pt x="1124510" y="511503"/>
                  <a:pt x="1266374" y="519554"/>
                  <a:pt x="1333292" y="624208"/>
                </a:cubicBezTo>
                <a:cubicBezTo>
                  <a:pt x="1402886" y="726179"/>
                  <a:pt x="1416270" y="779849"/>
                  <a:pt x="1456420" y="812050"/>
                </a:cubicBezTo>
                <a:lnTo>
                  <a:pt x="1455182" y="813392"/>
                </a:lnTo>
                <a:lnTo>
                  <a:pt x="1359953" y="813392"/>
                </a:lnTo>
                <a:lnTo>
                  <a:pt x="1360529" y="812261"/>
                </a:lnTo>
                <a:cubicBezTo>
                  <a:pt x="1331060" y="731847"/>
                  <a:pt x="1272123" y="699681"/>
                  <a:pt x="1272123" y="699681"/>
                </a:cubicBezTo>
                <a:cubicBezTo>
                  <a:pt x="1231938" y="568339"/>
                  <a:pt x="1122100" y="554937"/>
                  <a:pt x="1122100" y="554937"/>
                </a:cubicBezTo>
                <a:cubicBezTo>
                  <a:pt x="1119421" y="530812"/>
                  <a:pt x="1119421" y="525451"/>
                  <a:pt x="1119421" y="525451"/>
                </a:cubicBezTo>
                <a:cubicBezTo>
                  <a:pt x="1119421" y="525451"/>
                  <a:pt x="1111384" y="514729"/>
                  <a:pt x="1084595" y="520090"/>
                </a:cubicBezTo>
                <a:cubicBezTo>
                  <a:pt x="1084595" y="520090"/>
                  <a:pt x="1052447" y="404830"/>
                  <a:pt x="929214" y="380706"/>
                </a:cubicBezTo>
                <a:cubicBezTo>
                  <a:pt x="929214" y="380706"/>
                  <a:pt x="880993" y="316375"/>
                  <a:pt x="808660" y="302972"/>
                </a:cubicBezTo>
                <a:cubicBezTo>
                  <a:pt x="739007" y="316375"/>
                  <a:pt x="690785" y="380706"/>
                  <a:pt x="690785" y="380706"/>
                </a:cubicBezTo>
                <a:cubicBezTo>
                  <a:pt x="567552" y="404830"/>
                  <a:pt x="535405" y="520090"/>
                  <a:pt x="535405" y="520090"/>
                </a:cubicBezTo>
                <a:cubicBezTo>
                  <a:pt x="508615" y="514729"/>
                  <a:pt x="500578" y="525451"/>
                  <a:pt x="500578" y="525451"/>
                </a:cubicBezTo>
                <a:cubicBezTo>
                  <a:pt x="500578" y="525451"/>
                  <a:pt x="500578" y="530812"/>
                  <a:pt x="497899" y="554937"/>
                </a:cubicBezTo>
                <a:cubicBezTo>
                  <a:pt x="497899" y="554937"/>
                  <a:pt x="385382" y="568339"/>
                  <a:pt x="347876" y="699681"/>
                </a:cubicBezTo>
                <a:cubicBezTo>
                  <a:pt x="347876" y="699681"/>
                  <a:pt x="288939" y="731847"/>
                  <a:pt x="259470" y="812261"/>
                </a:cubicBezTo>
                <a:lnTo>
                  <a:pt x="260046" y="813392"/>
                </a:lnTo>
                <a:lnTo>
                  <a:pt x="164816" y="813392"/>
                </a:lnTo>
                <a:close/>
                <a:moveTo>
                  <a:pt x="0" y="810000"/>
                </a:moveTo>
                <a:cubicBezTo>
                  <a:pt x="66942" y="793908"/>
                  <a:pt x="26777" y="812683"/>
                  <a:pt x="139240" y="638344"/>
                </a:cubicBezTo>
                <a:cubicBezTo>
                  <a:pt x="249025" y="464007"/>
                  <a:pt x="396298" y="421093"/>
                  <a:pt x="396298" y="421093"/>
                </a:cubicBezTo>
                <a:cubicBezTo>
                  <a:pt x="396298" y="421093"/>
                  <a:pt x="401653" y="316490"/>
                  <a:pt x="498050" y="249438"/>
                </a:cubicBezTo>
                <a:cubicBezTo>
                  <a:pt x="597124" y="179702"/>
                  <a:pt x="747075" y="128742"/>
                  <a:pt x="811339" y="0"/>
                </a:cubicBezTo>
                <a:cubicBezTo>
                  <a:pt x="872926" y="128742"/>
                  <a:pt x="1022876" y="179702"/>
                  <a:pt x="1121951" y="249438"/>
                </a:cubicBezTo>
                <a:cubicBezTo>
                  <a:pt x="1221025" y="316490"/>
                  <a:pt x="1223703" y="421093"/>
                  <a:pt x="1223703" y="421093"/>
                </a:cubicBezTo>
                <a:cubicBezTo>
                  <a:pt x="1223703" y="421093"/>
                  <a:pt x="1370976" y="464007"/>
                  <a:pt x="1483438" y="638344"/>
                </a:cubicBezTo>
                <a:cubicBezTo>
                  <a:pt x="1593223" y="812683"/>
                  <a:pt x="1555736" y="793908"/>
                  <a:pt x="1620000" y="810000"/>
                </a:cubicBezTo>
                <a:lnTo>
                  <a:pt x="1606129" y="813392"/>
                </a:lnTo>
                <a:lnTo>
                  <a:pt x="1500825" y="813392"/>
                </a:lnTo>
                <a:lnTo>
                  <a:pt x="1504931" y="810001"/>
                </a:lnTo>
                <a:cubicBezTo>
                  <a:pt x="1454049" y="785856"/>
                  <a:pt x="1440659" y="713423"/>
                  <a:pt x="1368355" y="606114"/>
                </a:cubicBezTo>
                <a:cubicBezTo>
                  <a:pt x="1296050" y="496123"/>
                  <a:pt x="1162152" y="477343"/>
                  <a:pt x="1162152" y="477343"/>
                </a:cubicBezTo>
                <a:cubicBezTo>
                  <a:pt x="1162152" y="477343"/>
                  <a:pt x="1146084" y="351256"/>
                  <a:pt x="1044322" y="278822"/>
                </a:cubicBezTo>
                <a:cubicBezTo>
                  <a:pt x="942559" y="206389"/>
                  <a:pt x="883644" y="206389"/>
                  <a:pt x="811339" y="123225"/>
                </a:cubicBezTo>
                <a:cubicBezTo>
                  <a:pt x="739034" y="206389"/>
                  <a:pt x="680119" y="206389"/>
                  <a:pt x="578356" y="278822"/>
                </a:cubicBezTo>
                <a:cubicBezTo>
                  <a:pt x="476594" y="351256"/>
                  <a:pt x="460527" y="477343"/>
                  <a:pt x="460527" y="477343"/>
                </a:cubicBezTo>
                <a:cubicBezTo>
                  <a:pt x="460527" y="477343"/>
                  <a:pt x="323950" y="496123"/>
                  <a:pt x="251645" y="606114"/>
                </a:cubicBezTo>
                <a:cubicBezTo>
                  <a:pt x="182019" y="713423"/>
                  <a:pt x="168629" y="785856"/>
                  <a:pt x="115070" y="810001"/>
                </a:cubicBezTo>
                <a:lnTo>
                  <a:pt x="119366" y="813392"/>
                </a:lnTo>
                <a:lnTo>
                  <a:pt x="14413" y="813392"/>
                </a:lnTo>
                <a:close/>
              </a:path>
            </a:pathLst>
          </a:custGeom>
          <a:solidFill>
            <a:srgbClr val="FB2D17"/>
          </a:solidFill>
          <a:ln w="9525">
            <a:noFill/>
          </a:ln>
        </p:spPr>
        <p:txBody>
          <a:bodyPr/>
          <a:p>
            <a:endParaRPr lang="zh-CN" altLang="en-US" sz="1680"/>
          </a:p>
        </p:txBody>
      </p:sp>
      <p:sp>
        <p:nvSpPr>
          <p:cNvPr id="1044" name="任意多边形 855"/>
          <p:cNvSpPr/>
          <p:nvPr userDrawn="1"/>
        </p:nvSpPr>
        <p:spPr>
          <a:xfrm rot="-5400000" flipH="1">
            <a:off x="611188" y="125731"/>
            <a:ext cx="331787" cy="200024"/>
          </a:xfrm>
          <a:custGeom>
            <a:avLst/>
            <a:gdLst/>
            <a:ahLst/>
            <a:cxnLst>
              <a:cxn ang="0">
                <a:pos x="213054" y="138767"/>
              </a:cxn>
              <a:cxn ang="0">
                <a:pos x="226225" y="121249"/>
              </a:cxn>
              <a:cxn ang="0">
                <a:pos x="226773" y="120701"/>
              </a:cxn>
              <a:cxn ang="0">
                <a:pos x="248724" y="131650"/>
              </a:cxn>
              <a:cxn ang="0">
                <a:pos x="247078" y="146431"/>
              </a:cxn>
              <a:cxn ang="0">
                <a:pos x="247626" y="139862"/>
              </a:cxn>
              <a:cxn ang="0">
                <a:pos x="242139" y="143146"/>
              </a:cxn>
              <a:cxn ang="0">
                <a:pos x="254211" y="145883"/>
              </a:cxn>
              <a:cxn ang="0">
                <a:pos x="271223" y="165591"/>
              </a:cxn>
              <a:cxn ang="0">
                <a:pos x="270869" y="166370"/>
              </a:cxn>
              <a:cxn ang="0">
                <a:pos x="237970" y="166370"/>
              </a:cxn>
              <a:cxn ang="0">
                <a:pos x="238297" y="165591"/>
              </a:cxn>
              <a:cxn ang="0">
                <a:pos x="222932" y="149715"/>
              </a:cxn>
              <a:cxn ang="0">
                <a:pos x="213054" y="138767"/>
              </a:cxn>
              <a:cxn ang="0">
                <a:pos x="196665" y="141512"/>
              </a:cxn>
              <a:cxn ang="0">
                <a:pos x="197214" y="127806"/>
              </a:cxn>
              <a:cxn ang="0">
                <a:pos x="226269" y="107521"/>
              </a:cxn>
              <a:cxn ang="0">
                <a:pos x="210919" y="139319"/>
              </a:cxn>
              <a:cxn ang="0">
                <a:pos x="196665" y="141512"/>
              </a:cxn>
              <a:cxn ang="0">
                <a:pos x="194588" y="146395"/>
              </a:cxn>
              <a:cxn ang="0">
                <a:pos x="202818" y="144749"/>
              </a:cxn>
              <a:cxn ang="0">
                <a:pos x="215987" y="155171"/>
              </a:cxn>
              <a:cxn ang="0">
                <a:pos x="228058" y="165592"/>
              </a:cxn>
              <a:cxn ang="0">
                <a:pos x="227736" y="166370"/>
              </a:cxn>
              <a:cxn ang="0">
                <a:pos x="201606" y="166370"/>
              </a:cxn>
              <a:cxn ang="0">
                <a:pos x="201721" y="165592"/>
              </a:cxn>
              <a:cxn ang="0">
                <a:pos x="194588" y="146395"/>
              </a:cxn>
              <a:cxn ang="0">
                <a:pos x="142998" y="133500"/>
              </a:cxn>
              <a:cxn ang="0">
                <a:pos x="154628" y="115752"/>
              </a:cxn>
              <a:cxn ang="0">
                <a:pos x="166123" y="107521"/>
              </a:cxn>
              <a:cxn ang="0">
                <a:pos x="177619" y="115752"/>
              </a:cxn>
              <a:cxn ang="0">
                <a:pos x="186925" y="139894"/>
              </a:cxn>
              <a:cxn ang="0">
                <a:pos x="166123" y="134407"/>
              </a:cxn>
              <a:cxn ang="0">
                <a:pos x="144775" y="139894"/>
              </a:cxn>
              <a:cxn ang="0">
                <a:pos x="142998" y="133500"/>
              </a:cxn>
              <a:cxn ang="0">
                <a:pos x="139189" y="165560"/>
              </a:cxn>
              <a:cxn ang="0">
                <a:pos x="165504" y="139200"/>
              </a:cxn>
              <a:cxn ang="0">
                <a:pos x="191818" y="165560"/>
              </a:cxn>
              <a:cxn ang="0">
                <a:pos x="191655" y="166370"/>
              </a:cxn>
              <a:cxn ang="0">
                <a:pos x="139352" y="166370"/>
              </a:cxn>
              <a:cxn ang="0">
                <a:pos x="117260" y="109553"/>
              </a:cxn>
              <a:cxn ang="0">
                <a:pos x="127119" y="88695"/>
              </a:cxn>
              <a:cxn ang="0">
                <a:pos x="146838" y="88146"/>
              </a:cxn>
              <a:cxn ang="0">
                <a:pos x="140265" y="90890"/>
              </a:cxn>
              <a:cxn ang="0">
                <a:pos x="147933" y="91988"/>
              </a:cxn>
              <a:cxn ang="0">
                <a:pos x="145195" y="81559"/>
              </a:cxn>
              <a:cxn ang="0">
                <a:pos x="166008" y="67287"/>
              </a:cxn>
              <a:cxn ang="0">
                <a:pos x="186274" y="81559"/>
              </a:cxn>
              <a:cxn ang="0">
                <a:pos x="183536" y="91988"/>
              </a:cxn>
              <a:cxn ang="0">
                <a:pos x="191204" y="90890"/>
              </a:cxn>
              <a:cxn ang="0">
                <a:pos x="184631" y="88146"/>
              </a:cxn>
              <a:cxn ang="0">
                <a:pos x="204349" y="88695"/>
              </a:cxn>
              <a:cxn ang="0">
                <a:pos x="214209" y="109553"/>
              </a:cxn>
              <a:cxn ang="0">
                <a:pos x="196681" y="126020"/>
              </a:cxn>
              <a:cxn ang="0">
                <a:pos x="182440" y="111200"/>
              </a:cxn>
              <a:cxn ang="0">
                <a:pos x="166008" y="98026"/>
              </a:cxn>
              <a:cxn ang="0">
                <a:pos x="149029" y="111200"/>
              </a:cxn>
              <a:cxn ang="0">
                <a:pos x="134788" y="126020"/>
              </a:cxn>
              <a:cxn ang="0">
                <a:pos x="117260" y="109553"/>
              </a:cxn>
              <a:cxn ang="0">
                <a:pos x="105200" y="107521"/>
              </a:cxn>
              <a:cxn ang="0">
                <a:pos x="134255" y="127806"/>
              </a:cxn>
              <a:cxn ang="0">
                <a:pos x="134803" y="141512"/>
              </a:cxn>
              <a:cxn ang="0">
                <a:pos x="120550" y="139319"/>
              </a:cxn>
              <a:cxn ang="0">
                <a:pos x="105200" y="107521"/>
              </a:cxn>
              <a:cxn ang="0">
                <a:pos x="102949" y="165592"/>
              </a:cxn>
              <a:cxn ang="0">
                <a:pos x="115622" y="155171"/>
              </a:cxn>
              <a:cxn ang="0">
                <a:pos x="128846" y="144749"/>
              </a:cxn>
              <a:cxn ang="0">
                <a:pos x="137112" y="146395"/>
              </a:cxn>
              <a:cxn ang="0">
                <a:pos x="130499" y="165592"/>
              </a:cxn>
              <a:cxn ang="0">
                <a:pos x="130606" y="166370"/>
              </a:cxn>
              <a:cxn ang="0">
                <a:pos x="103287" y="166370"/>
              </a:cxn>
              <a:cxn ang="0">
                <a:pos x="60246" y="165591"/>
              </a:cxn>
              <a:cxn ang="0">
                <a:pos x="77283" y="145883"/>
              </a:cxn>
              <a:cxn ang="0">
                <a:pos x="89374" y="143146"/>
              </a:cxn>
              <a:cxn ang="0">
                <a:pos x="83878" y="139862"/>
              </a:cxn>
              <a:cxn ang="0">
                <a:pos x="84428" y="146431"/>
              </a:cxn>
              <a:cxn ang="0">
                <a:pos x="82779" y="131650"/>
              </a:cxn>
              <a:cxn ang="0">
                <a:pos x="104763" y="120701"/>
              </a:cxn>
              <a:cxn ang="0">
                <a:pos x="105312" y="121249"/>
              </a:cxn>
              <a:cxn ang="0">
                <a:pos x="117953" y="138767"/>
              </a:cxn>
              <a:cxn ang="0">
                <a:pos x="108610" y="149715"/>
              </a:cxn>
              <a:cxn ang="0">
                <a:pos x="93221" y="165591"/>
              </a:cxn>
              <a:cxn ang="0">
                <a:pos x="93549" y="166370"/>
              </a:cxn>
              <a:cxn ang="0">
                <a:pos x="60600" y="166370"/>
              </a:cxn>
              <a:cxn ang="0">
                <a:pos x="33470" y="166095"/>
              </a:cxn>
              <a:cxn ang="0">
                <a:pos x="58115" y="127674"/>
              </a:cxn>
              <a:cxn ang="0">
                <a:pos x="101382" y="104622"/>
              </a:cxn>
              <a:cxn ang="0">
                <a:pos x="107954" y="77178"/>
              </a:cxn>
              <a:cxn ang="0">
                <a:pos x="141910" y="52479"/>
              </a:cxn>
              <a:cxn ang="0">
                <a:pos x="165461" y="34915"/>
              </a:cxn>
              <a:cxn ang="0">
                <a:pos x="189558" y="52479"/>
              </a:cxn>
              <a:cxn ang="0">
                <a:pos x="222967" y="77178"/>
              </a:cxn>
              <a:cxn ang="0">
                <a:pos x="230087" y="104622"/>
              </a:cxn>
              <a:cxn ang="0">
                <a:pos x="272806" y="127674"/>
              </a:cxn>
              <a:cxn ang="0">
                <a:pos x="297999" y="166095"/>
              </a:cxn>
              <a:cxn ang="0">
                <a:pos x="297746" y="166370"/>
              </a:cxn>
              <a:cxn ang="0">
                <a:pos x="278261" y="166370"/>
              </a:cxn>
              <a:cxn ang="0">
                <a:pos x="278379" y="166138"/>
              </a:cxn>
              <a:cxn ang="0">
                <a:pos x="260290" y="143111"/>
              </a:cxn>
              <a:cxn ang="0">
                <a:pos x="229594" y="113505"/>
              </a:cxn>
              <a:cxn ang="0">
                <a:pos x="229045" y="107474"/>
              </a:cxn>
              <a:cxn ang="0">
                <a:pos x="221920" y="106378"/>
              </a:cxn>
              <a:cxn ang="0">
                <a:pos x="190127" y="77869"/>
              </a:cxn>
              <a:cxn ang="0">
                <a:pos x="165460" y="61969"/>
              </a:cxn>
              <a:cxn ang="0">
                <a:pos x="141342" y="77869"/>
              </a:cxn>
              <a:cxn ang="0">
                <a:pos x="109549" y="106378"/>
              </a:cxn>
              <a:cxn ang="0">
                <a:pos x="102423" y="107474"/>
              </a:cxn>
              <a:cxn ang="0">
                <a:pos x="101875" y="113505"/>
              </a:cxn>
              <a:cxn ang="0">
                <a:pos x="71179" y="143111"/>
              </a:cxn>
              <a:cxn ang="0">
                <a:pos x="53090" y="166138"/>
              </a:cxn>
              <a:cxn ang="0">
                <a:pos x="53208" y="166370"/>
              </a:cxn>
              <a:cxn ang="0">
                <a:pos x="33723" y="166370"/>
              </a:cxn>
              <a:cxn ang="0">
                <a:pos x="0" y="165676"/>
              </a:cxn>
              <a:cxn ang="0">
                <a:pos x="28490" y="130565"/>
              </a:cxn>
              <a:cxn ang="0">
                <a:pos x="81086" y="86129"/>
              </a:cxn>
              <a:cxn ang="0">
                <a:pos x="101906" y="51019"/>
              </a:cxn>
              <a:cxn ang="0">
                <a:pos x="166008" y="0"/>
              </a:cxn>
              <a:cxn ang="0">
                <a:pos x="229563" y="51019"/>
              </a:cxn>
              <a:cxn ang="0">
                <a:pos x="250383" y="86129"/>
              </a:cxn>
              <a:cxn ang="0">
                <a:pos x="303527" y="130565"/>
              </a:cxn>
              <a:cxn ang="0">
                <a:pos x="331470" y="165676"/>
              </a:cxn>
              <a:cxn ang="0">
                <a:pos x="328631" y="166370"/>
              </a:cxn>
              <a:cxn ang="0">
                <a:pos x="307085" y="166370"/>
              </a:cxn>
              <a:cxn ang="0">
                <a:pos x="307925" y="165676"/>
              </a:cxn>
              <a:cxn ang="0">
                <a:pos x="279980" y="123973"/>
              </a:cxn>
              <a:cxn ang="0">
                <a:pos x="237789" y="97635"/>
              </a:cxn>
              <a:cxn ang="0">
                <a:pos x="213679" y="57029"/>
              </a:cxn>
              <a:cxn ang="0">
                <a:pos x="166008" y="25204"/>
              </a:cxn>
              <a:cxn ang="0">
                <a:pos x="118338" y="57029"/>
              </a:cxn>
              <a:cxn ang="0">
                <a:pos x="94228" y="97635"/>
              </a:cxn>
              <a:cxn ang="0">
                <a:pos x="51489" y="123973"/>
              </a:cxn>
              <a:cxn ang="0">
                <a:pos x="23544" y="165676"/>
              </a:cxn>
              <a:cxn ang="0">
                <a:pos x="24423" y="166370"/>
              </a:cxn>
              <a:cxn ang="0">
                <a:pos x="2949" y="166370"/>
              </a:cxn>
            </a:cxnLst>
            <a:pathLst>
              <a:path w="1620000" h="813392">
                <a:moveTo>
                  <a:pt x="1041267" y="678440"/>
                </a:moveTo>
                <a:cubicBezTo>
                  <a:pt x="1041267" y="678440"/>
                  <a:pt x="1089543" y="635617"/>
                  <a:pt x="1105634" y="592794"/>
                </a:cubicBezTo>
                <a:cubicBezTo>
                  <a:pt x="1105634" y="592794"/>
                  <a:pt x="1105634" y="590118"/>
                  <a:pt x="1108316" y="590118"/>
                </a:cubicBezTo>
                <a:cubicBezTo>
                  <a:pt x="1124409" y="590118"/>
                  <a:pt x="1188776" y="592794"/>
                  <a:pt x="1215596" y="643646"/>
                </a:cubicBezTo>
                <a:cubicBezTo>
                  <a:pt x="1247779" y="702528"/>
                  <a:pt x="1223642" y="721263"/>
                  <a:pt x="1207550" y="715910"/>
                </a:cubicBezTo>
                <a:cubicBezTo>
                  <a:pt x="1188776" y="713234"/>
                  <a:pt x="1194140" y="686469"/>
                  <a:pt x="1210232" y="683793"/>
                </a:cubicBezTo>
                <a:cubicBezTo>
                  <a:pt x="1210232" y="683793"/>
                  <a:pt x="1186094" y="665058"/>
                  <a:pt x="1183412" y="699851"/>
                </a:cubicBezTo>
                <a:cubicBezTo>
                  <a:pt x="1180730" y="737321"/>
                  <a:pt x="1212914" y="734645"/>
                  <a:pt x="1242415" y="713234"/>
                </a:cubicBezTo>
                <a:cubicBezTo>
                  <a:pt x="1242415" y="713234"/>
                  <a:pt x="1312147" y="745350"/>
                  <a:pt x="1325557" y="809585"/>
                </a:cubicBezTo>
                <a:lnTo>
                  <a:pt x="1323827" y="813392"/>
                </a:lnTo>
                <a:lnTo>
                  <a:pt x="1163039" y="813392"/>
                </a:lnTo>
                <a:lnTo>
                  <a:pt x="1164638" y="809585"/>
                </a:lnTo>
                <a:cubicBezTo>
                  <a:pt x="1164638" y="772115"/>
                  <a:pt x="1089543" y="731968"/>
                  <a:pt x="1089543" y="731968"/>
                </a:cubicBezTo>
                <a:cubicBezTo>
                  <a:pt x="1073451" y="697175"/>
                  <a:pt x="1041267" y="678440"/>
                  <a:pt x="1041267" y="678440"/>
                </a:cubicBezTo>
                <a:close/>
                <a:moveTo>
                  <a:pt x="961169" y="691864"/>
                </a:moveTo>
                <a:cubicBezTo>
                  <a:pt x="961169" y="691864"/>
                  <a:pt x="963848" y="657019"/>
                  <a:pt x="963848" y="624854"/>
                </a:cubicBezTo>
                <a:cubicBezTo>
                  <a:pt x="963848" y="624854"/>
                  <a:pt x="1046908" y="536402"/>
                  <a:pt x="1105853" y="525680"/>
                </a:cubicBezTo>
                <a:cubicBezTo>
                  <a:pt x="1105853" y="525680"/>
                  <a:pt x="1111212" y="587329"/>
                  <a:pt x="1030832" y="681142"/>
                </a:cubicBezTo>
                <a:cubicBezTo>
                  <a:pt x="1030832" y="681142"/>
                  <a:pt x="985283" y="683822"/>
                  <a:pt x="961169" y="691864"/>
                </a:cubicBezTo>
                <a:close/>
                <a:moveTo>
                  <a:pt x="951017" y="715735"/>
                </a:moveTo>
                <a:cubicBezTo>
                  <a:pt x="951017" y="715735"/>
                  <a:pt x="969788" y="707690"/>
                  <a:pt x="991241" y="707690"/>
                </a:cubicBezTo>
                <a:cubicBezTo>
                  <a:pt x="1012694" y="710372"/>
                  <a:pt x="1039511" y="721098"/>
                  <a:pt x="1055600" y="758641"/>
                </a:cubicBezTo>
                <a:cubicBezTo>
                  <a:pt x="1055600" y="758641"/>
                  <a:pt x="1114596" y="772049"/>
                  <a:pt x="1114596" y="809593"/>
                </a:cubicBezTo>
                <a:lnTo>
                  <a:pt x="1113022" y="813392"/>
                </a:lnTo>
                <a:lnTo>
                  <a:pt x="985316" y="813392"/>
                </a:lnTo>
                <a:lnTo>
                  <a:pt x="985877" y="809593"/>
                </a:lnTo>
                <a:cubicBezTo>
                  <a:pt x="985877" y="755960"/>
                  <a:pt x="951017" y="715735"/>
                  <a:pt x="951017" y="715735"/>
                </a:cubicBezTo>
                <a:close/>
                <a:moveTo>
                  <a:pt x="698881" y="652692"/>
                </a:moveTo>
                <a:cubicBezTo>
                  <a:pt x="690176" y="586457"/>
                  <a:pt x="755720" y="565918"/>
                  <a:pt x="755720" y="565918"/>
                </a:cubicBezTo>
                <a:cubicBezTo>
                  <a:pt x="755720" y="565918"/>
                  <a:pt x="769097" y="525680"/>
                  <a:pt x="811901" y="525680"/>
                </a:cubicBezTo>
                <a:cubicBezTo>
                  <a:pt x="852031" y="525680"/>
                  <a:pt x="868083" y="565918"/>
                  <a:pt x="868083" y="565918"/>
                </a:cubicBezTo>
                <a:cubicBezTo>
                  <a:pt x="868083" y="565918"/>
                  <a:pt x="951017" y="592744"/>
                  <a:pt x="913563" y="683950"/>
                </a:cubicBezTo>
                <a:cubicBezTo>
                  <a:pt x="913563" y="683950"/>
                  <a:pt x="865407" y="657125"/>
                  <a:pt x="811901" y="657125"/>
                </a:cubicBezTo>
                <a:cubicBezTo>
                  <a:pt x="755720" y="657125"/>
                  <a:pt x="707565" y="683950"/>
                  <a:pt x="707565" y="683950"/>
                </a:cubicBezTo>
                <a:cubicBezTo>
                  <a:pt x="702883" y="672549"/>
                  <a:pt x="700124" y="662154"/>
                  <a:pt x="698881" y="652692"/>
                </a:cubicBezTo>
                <a:close/>
                <a:moveTo>
                  <a:pt x="680264" y="809434"/>
                </a:moveTo>
                <a:cubicBezTo>
                  <a:pt x="680264" y="738258"/>
                  <a:pt x="737844" y="680558"/>
                  <a:pt x="808872" y="680558"/>
                </a:cubicBezTo>
                <a:cubicBezTo>
                  <a:pt x="879900" y="680558"/>
                  <a:pt x="937479" y="738258"/>
                  <a:pt x="937479" y="809434"/>
                </a:cubicBezTo>
                <a:lnTo>
                  <a:pt x="936682" y="813392"/>
                </a:lnTo>
                <a:lnTo>
                  <a:pt x="681062" y="813392"/>
                </a:lnTo>
                <a:close/>
                <a:moveTo>
                  <a:pt x="573091" y="535612"/>
                </a:moveTo>
                <a:cubicBezTo>
                  <a:pt x="573091" y="535612"/>
                  <a:pt x="575768" y="473889"/>
                  <a:pt x="621276" y="433635"/>
                </a:cubicBezTo>
                <a:cubicBezTo>
                  <a:pt x="666784" y="393381"/>
                  <a:pt x="714969" y="401431"/>
                  <a:pt x="717646" y="430952"/>
                </a:cubicBezTo>
                <a:cubicBezTo>
                  <a:pt x="717646" y="460471"/>
                  <a:pt x="685522" y="444369"/>
                  <a:pt x="685522" y="444369"/>
                </a:cubicBezTo>
                <a:cubicBezTo>
                  <a:pt x="685522" y="444369"/>
                  <a:pt x="712292" y="471205"/>
                  <a:pt x="723000" y="449737"/>
                </a:cubicBezTo>
                <a:cubicBezTo>
                  <a:pt x="733707" y="428268"/>
                  <a:pt x="717646" y="406799"/>
                  <a:pt x="709615" y="398748"/>
                </a:cubicBezTo>
                <a:cubicBezTo>
                  <a:pt x="709615" y="398748"/>
                  <a:pt x="741738" y="328974"/>
                  <a:pt x="811338" y="328974"/>
                </a:cubicBezTo>
                <a:cubicBezTo>
                  <a:pt x="878261" y="328974"/>
                  <a:pt x="910385" y="398748"/>
                  <a:pt x="910385" y="398748"/>
                </a:cubicBezTo>
                <a:cubicBezTo>
                  <a:pt x="902354" y="406799"/>
                  <a:pt x="886292" y="428268"/>
                  <a:pt x="897000" y="449737"/>
                </a:cubicBezTo>
                <a:cubicBezTo>
                  <a:pt x="907708" y="471205"/>
                  <a:pt x="934477" y="444369"/>
                  <a:pt x="934477" y="444369"/>
                </a:cubicBezTo>
                <a:cubicBezTo>
                  <a:pt x="934477" y="444369"/>
                  <a:pt x="902354" y="460471"/>
                  <a:pt x="902354" y="430952"/>
                </a:cubicBezTo>
                <a:cubicBezTo>
                  <a:pt x="905031" y="401431"/>
                  <a:pt x="953215" y="393381"/>
                  <a:pt x="998723" y="433635"/>
                </a:cubicBezTo>
                <a:cubicBezTo>
                  <a:pt x="1044231" y="473889"/>
                  <a:pt x="1046908" y="535612"/>
                  <a:pt x="1046908" y="535612"/>
                </a:cubicBezTo>
                <a:cubicBezTo>
                  <a:pt x="1017462" y="557081"/>
                  <a:pt x="961246" y="616120"/>
                  <a:pt x="961246" y="616120"/>
                </a:cubicBezTo>
                <a:cubicBezTo>
                  <a:pt x="961246" y="616120"/>
                  <a:pt x="950538" y="565131"/>
                  <a:pt x="891646" y="543663"/>
                </a:cubicBezTo>
                <a:cubicBezTo>
                  <a:pt x="891646" y="543663"/>
                  <a:pt x="856846" y="479256"/>
                  <a:pt x="811338" y="479256"/>
                </a:cubicBezTo>
                <a:cubicBezTo>
                  <a:pt x="763154" y="479256"/>
                  <a:pt x="728353" y="543663"/>
                  <a:pt x="728353" y="543663"/>
                </a:cubicBezTo>
                <a:cubicBezTo>
                  <a:pt x="672138" y="565131"/>
                  <a:pt x="658754" y="616120"/>
                  <a:pt x="658754" y="616120"/>
                </a:cubicBezTo>
                <a:cubicBezTo>
                  <a:pt x="658754" y="616120"/>
                  <a:pt x="602538" y="557081"/>
                  <a:pt x="573091" y="535612"/>
                </a:cubicBezTo>
                <a:close/>
                <a:moveTo>
                  <a:pt x="514147" y="525680"/>
                </a:moveTo>
                <a:cubicBezTo>
                  <a:pt x="573092" y="536402"/>
                  <a:pt x="656151" y="624854"/>
                  <a:pt x="656151" y="624854"/>
                </a:cubicBezTo>
                <a:cubicBezTo>
                  <a:pt x="656151" y="657019"/>
                  <a:pt x="658830" y="691864"/>
                  <a:pt x="658830" y="691864"/>
                </a:cubicBezTo>
                <a:cubicBezTo>
                  <a:pt x="634716" y="683822"/>
                  <a:pt x="589168" y="681142"/>
                  <a:pt x="589168" y="681142"/>
                </a:cubicBezTo>
                <a:cubicBezTo>
                  <a:pt x="508788" y="587329"/>
                  <a:pt x="514147" y="525680"/>
                  <a:pt x="514147" y="525680"/>
                </a:cubicBezTo>
                <a:close/>
                <a:moveTo>
                  <a:pt x="503147" y="809593"/>
                </a:moveTo>
                <a:cubicBezTo>
                  <a:pt x="503147" y="772049"/>
                  <a:pt x="565085" y="758641"/>
                  <a:pt x="565085" y="758641"/>
                </a:cubicBezTo>
                <a:cubicBezTo>
                  <a:pt x="581243" y="721098"/>
                  <a:pt x="608173" y="710372"/>
                  <a:pt x="629716" y="707690"/>
                </a:cubicBezTo>
                <a:cubicBezTo>
                  <a:pt x="651261" y="707690"/>
                  <a:pt x="670111" y="715735"/>
                  <a:pt x="670111" y="715735"/>
                </a:cubicBezTo>
                <a:cubicBezTo>
                  <a:pt x="670111" y="715735"/>
                  <a:pt x="637795" y="755960"/>
                  <a:pt x="637795" y="809593"/>
                </a:cubicBezTo>
                <a:lnTo>
                  <a:pt x="638315" y="813392"/>
                </a:lnTo>
                <a:lnTo>
                  <a:pt x="504800" y="813392"/>
                </a:lnTo>
                <a:close/>
                <a:moveTo>
                  <a:pt x="294443" y="809585"/>
                </a:moveTo>
                <a:cubicBezTo>
                  <a:pt x="307873" y="745350"/>
                  <a:pt x="377710" y="713234"/>
                  <a:pt x="377710" y="713234"/>
                </a:cubicBezTo>
                <a:cubicBezTo>
                  <a:pt x="407256" y="734645"/>
                  <a:pt x="439488" y="737321"/>
                  <a:pt x="436802" y="699851"/>
                </a:cubicBezTo>
                <a:cubicBezTo>
                  <a:pt x="434117" y="665058"/>
                  <a:pt x="409942" y="683793"/>
                  <a:pt x="409942" y="683793"/>
                </a:cubicBezTo>
                <a:cubicBezTo>
                  <a:pt x="426058" y="686469"/>
                  <a:pt x="428744" y="713234"/>
                  <a:pt x="412629" y="715910"/>
                </a:cubicBezTo>
                <a:cubicBezTo>
                  <a:pt x="396512" y="721263"/>
                  <a:pt x="369651" y="702528"/>
                  <a:pt x="404570" y="643646"/>
                </a:cubicBezTo>
                <a:cubicBezTo>
                  <a:pt x="431431" y="592794"/>
                  <a:pt x="495895" y="590118"/>
                  <a:pt x="512012" y="590118"/>
                </a:cubicBezTo>
                <a:cubicBezTo>
                  <a:pt x="514698" y="590118"/>
                  <a:pt x="514698" y="592794"/>
                  <a:pt x="514698" y="592794"/>
                </a:cubicBezTo>
                <a:cubicBezTo>
                  <a:pt x="530814" y="635617"/>
                  <a:pt x="576476" y="678440"/>
                  <a:pt x="576476" y="678440"/>
                </a:cubicBezTo>
                <a:cubicBezTo>
                  <a:pt x="576476" y="678440"/>
                  <a:pt x="546930" y="697175"/>
                  <a:pt x="530814" y="731968"/>
                </a:cubicBezTo>
                <a:cubicBezTo>
                  <a:pt x="530814" y="731968"/>
                  <a:pt x="455605" y="772115"/>
                  <a:pt x="455605" y="809585"/>
                </a:cubicBezTo>
                <a:lnTo>
                  <a:pt x="457207" y="813392"/>
                </a:lnTo>
                <a:lnTo>
                  <a:pt x="296176" y="813392"/>
                </a:lnTo>
                <a:close/>
                <a:moveTo>
                  <a:pt x="163579" y="812050"/>
                </a:moveTo>
                <a:cubicBezTo>
                  <a:pt x="203729" y="779849"/>
                  <a:pt x="217112" y="726179"/>
                  <a:pt x="284030" y="624208"/>
                </a:cubicBezTo>
                <a:cubicBezTo>
                  <a:pt x="353624" y="519554"/>
                  <a:pt x="495488" y="511503"/>
                  <a:pt x="495488" y="511503"/>
                </a:cubicBezTo>
                <a:cubicBezTo>
                  <a:pt x="495488" y="511503"/>
                  <a:pt x="484781" y="436367"/>
                  <a:pt x="527609" y="377331"/>
                </a:cubicBezTo>
                <a:cubicBezTo>
                  <a:pt x="573112" y="318294"/>
                  <a:pt x="658766" y="275360"/>
                  <a:pt x="693563" y="256575"/>
                </a:cubicBezTo>
                <a:cubicBezTo>
                  <a:pt x="728360" y="240474"/>
                  <a:pt x="787247" y="194856"/>
                  <a:pt x="808661" y="170705"/>
                </a:cubicBezTo>
                <a:cubicBezTo>
                  <a:pt x="832751" y="194856"/>
                  <a:pt x="891638" y="240474"/>
                  <a:pt x="926435" y="256575"/>
                </a:cubicBezTo>
                <a:cubicBezTo>
                  <a:pt x="961232" y="275360"/>
                  <a:pt x="1046886" y="318294"/>
                  <a:pt x="1089713" y="377331"/>
                </a:cubicBezTo>
                <a:cubicBezTo>
                  <a:pt x="1135217" y="436367"/>
                  <a:pt x="1124510" y="511503"/>
                  <a:pt x="1124510" y="511503"/>
                </a:cubicBezTo>
                <a:cubicBezTo>
                  <a:pt x="1124510" y="511503"/>
                  <a:pt x="1266374" y="519554"/>
                  <a:pt x="1333292" y="624208"/>
                </a:cubicBezTo>
                <a:cubicBezTo>
                  <a:pt x="1402886" y="726179"/>
                  <a:pt x="1416270" y="779849"/>
                  <a:pt x="1456420" y="812050"/>
                </a:cubicBezTo>
                <a:lnTo>
                  <a:pt x="1455182" y="813392"/>
                </a:lnTo>
                <a:lnTo>
                  <a:pt x="1359953" y="813392"/>
                </a:lnTo>
                <a:lnTo>
                  <a:pt x="1360529" y="812261"/>
                </a:lnTo>
                <a:cubicBezTo>
                  <a:pt x="1331060" y="731847"/>
                  <a:pt x="1272123" y="699681"/>
                  <a:pt x="1272123" y="699681"/>
                </a:cubicBezTo>
                <a:cubicBezTo>
                  <a:pt x="1231938" y="568339"/>
                  <a:pt x="1122100" y="554937"/>
                  <a:pt x="1122100" y="554937"/>
                </a:cubicBezTo>
                <a:cubicBezTo>
                  <a:pt x="1119421" y="530812"/>
                  <a:pt x="1119421" y="525451"/>
                  <a:pt x="1119421" y="525451"/>
                </a:cubicBezTo>
                <a:cubicBezTo>
                  <a:pt x="1119421" y="525451"/>
                  <a:pt x="1111384" y="514729"/>
                  <a:pt x="1084595" y="520090"/>
                </a:cubicBezTo>
                <a:cubicBezTo>
                  <a:pt x="1084595" y="520090"/>
                  <a:pt x="1052447" y="404830"/>
                  <a:pt x="929214" y="380706"/>
                </a:cubicBezTo>
                <a:cubicBezTo>
                  <a:pt x="929214" y="380706"/>
                  <a:pt x="880993" y="316375"/>
                  <a:pt x="808660" y="302972"/>
                </a:cubicBezTo>
                <a:cubicBezTo>
                  <a:pt x="739007" y="316375"/>
                  <a:pt x="690785" y="380706"/>
                  <a:pt x="690785" y="380706"/>
                </a:cubicBezTo>
                <a:cubicBezTo>
                  <a:pt x="567552" y="404830"/>
                  <a:pt x="535405" y="520090"/>
                  <a:pt x="535405" y="520090"/>
                </a:cubicBezTo>
                <a:cubicBezTo>
                  <a:pt x="508615" y="514729"/>
                  <a:pt x="500578" y="525451"/>
                  <a:pt x="500578" y="525451"/>
                </a:cubicBezTo>
                <a:cubicBezTo>
                  <a:pt x="500578" y="525451"/>
                  <a:pt x="500578" y="530812"/>
                  <a:pt x="497899" y="554937"/>
                </a:cubicBezTo>
                <a:cubicBezTo>
                  <a:pt x="497899" y="554937"/>
                  <a:pt x="385382" y="568339"/>
                  <a:pt x="347876" y="699681"/>
                </a:cubicBezTo>
                <a:cubicBezTo>
                  <a:pt x="347876" y="699681"/>
                  <a:pt x="288939" y="731847"/>
                  <a:pt x="259470" y="812261"/>
                </a:cubicBezTo>
                <a:lnTo>
                  <a:pt x="260046" y="813392"/>
                </a:lnTo>
                <a:lnTo>
                  <a:pt x="164816" y="813392"/>
                </a:lnTo>
                <a:close/>
                <a:moveTo>
                  <a:pt x="0" y="810000"/>
                </a:moveTo>
                <a:cubicBezTo>
                  <a:pt x="66942" y="793908"/>
                  <a:pt x="26777" y="812683"/>
                  <a:pt x="139240" y="638344"/>
                </a:cubicBezTo>
                <a:cubicBezTo>
                  <a:pt x="249025" y="464007"/>
                  <a:pt x="396298" y="421093"/>
                  <a:pt x="396298" y="421093"/>
                </a:cubicBezTo>
                <a:cubicBezTo>
                  <a:pt x="396298" y="421093"/>
                  <a:pt x="401653" y="316490"/>
                  <a:pt x="498050" y="249438"/>
                </a:cubicBezTo>
                <a:cubicBezTo>
                  <a:pt x="597124" y="179702"/>
                  <a:pt x="747075" y="128742"/>
                  <a:pt x="811339" y="0"/>
                </a:cubicBezTo>
                <a:cubicBezTo>
                  <a:pt x="872926" y="128742"/>
                  <a:pt x="1022876" y="179702"/>
                  <a:pt x="1121951" y="249438"/>
                </a:cubicBezTo>
                <a:cubicBezTo>
                  <a:pt x="1221025" y="316490"/>
                  <a:pt x="1223703" y="421093"/>
                  <a:pt x="1223703" y="421093"/>
                </a:cubicBezTo>
                <a:cubicBezTo>
                  <a:pt x="1223703" y="421093"/>
                  <a:pt x="1370976" y="464007"/>
                  <a:pt x="1483438" y="638344"/>
                </a:cubicBezTo>
                <a:cubicBezTo>
                  <a:pt x="1593223" y="812683"/>
                  <a:pt x="1555736" y="793908"/>
                  <a:pt x="1620000" y="810000"/>
                </a:cubicBezTo>
                <a:lnTo>
                  <a:pt x="1606129" y="813392"/>
                </a:lnTo>
                <a:lnTo>
                  <a:pt x="1500825" y="813392"/>
                </a:lnTo>
                <a:lnTo>
                  <a:pt x="1504931" y="810001"/>
                </a:lnTo>
                <a:cubicBezTo>
                  <a:pt x="1454049" y="785856"/>
                  <a:pt x="1440659" y="713423"/>
                  <a:pt x="1368355" y="606114"/>
                </a:cubicBezTo>
                <a:cubicBezTo>
                  <a:pt x="1296050" y="496123"/>
                  <a:pt x="1162152" y="477343"/>
                  <a:pt x="1162152" y="477343"/>
                </a:cubicBezTo>
                <a:cubicBezTo>
                  <a:pt x="1162152" y="477343"/>
                  <a:pt x="1146084" y="351256"/>
                  <a:pt x="1044322" y="278822"/>
                </a:cubicBezTo>
                <a:cubicBezTo>
                  <a:pt x="942559" y="206389"/>
                  <a:pt x="883644" y="206389"/>
                  <a:pt x="811339" y="123225"/>
                </a:cubicBezTo>
                <a:cubicBezTo>
                  <a:pt x="739034" y="206389"/>
                  <a:pt x="680119" y="206389"/>
                  <a:pt x="578356" y="278822"/>
                </a:cubicBezTo>
                <a:cubicBezTo>
                  <a:pt x="476594" y="351256"/>
                  <a:pt x="460527" y="477343"/>
                  <a:pt x="460527" y="477343"/>
                </a:cubicBezTo>
                <a:cubicBezTo>
                  <a:pt x="460527" y="477343"/>
                  <a:pt x="323950" y="496123"/>
                  <a:pt x="251645" y="606114"/>
                </a:cubicBezTo>
                <a:cubicBezTo>
                  <a:pt x="182019" y="713423"/>
                  <a:pt x="168629" y="785856"/>
                  <a:pt x="115070" y="810001"/>
                </a:cubicBezTo>
                <a:lnTo>
                  <a:pt x="119366" y="813392"/>
                </a:lnTo>
                <a:lnTo>
                  <a:pt x="14413" y="813392"/>
                </a:lnTo>
                <a:close/>
              </a:path>
            </a:pathLst>
          </a:custGeom>
          <a:solidFill>
            <a:srgbClr val="FB2D17"/>
          </a:solidFill>
          <a:ln w="9525">
            <a:noFill/>
          </a:ln>
        </p:spPr>
        <p:txBody>
          <a:bodyPr/>
          <a:p>
            <a:endParaRPr lang="zh-CN" altLang="en-US" sz="1680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542925" y="427355"/>
            <a:ext cx="860107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 userDrawn="1"/>
        </p:nvCxnSpPr>
        <p:spPr>
          <a:xfrm flipH="1">
            <a:off x="7399655" y="5080"/>
            <a:ext cx="1270" cy="4222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8" name="图片 10"/>
          <p:cNvPicPr/>
          <p:nvPr userDrawn="1"/>
        </p:nvPicPr>
        <p:blipFill>
          <a:blip r:embed="rId5">
            <a:lum bright="70000" contrast="-70000"/>
          </a:blip>
          <a:srcRect/>
          <a:stretch>
            <a:fillRect/>
          </a:stretch>
        </p:blipFill>
        <p:spPr>
          <a:xfrm>
            <a:off x="-10160" y="1393190"/>
            <a:ext cx="9145270" cy="3158490"/>
          </a:xfrm>
          <a:prstGeom prst="flowChartAlternateProcess">
            <a:avLst/>
          </a:prstGeom>
          <a:noFill/>
          <a:ln w="9525">
            <a:noFill/>
          </a:ln>
        </p:spPr>
      </p:pic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6"/>
          <a:srcRect l="1269" r="19819" b="14608"/>
          <a:stretch>
            <a:fillRect/>
          </a:stretch>
        </p:blipFill>
        <p:spPr>
          <a:xfrm>
            <a:off x="0" y="6297295"/>
            <a:ext cx="3494723" cy="553085"/>
          </a:xfrm>
          <a:prstGeom prst="rect">
            <a:avLst/>
          </a:prstGeom>
        </p:spPr>
      </p:pic>
      <p:grpSp>
        <p:nvGrpSpPr>
          <p:cNvPr id="1052" name="组合 13"/>
          <p:cNvGrpSpPr/>
          <p:nvPr userDrawn="1"/>
        </p:nvGrpSpPr>
        <p:grpSpPr>
          <a:xfrm rot="0">
            <a:off x="8599170" y="6297295"/>
            <a:ext cx="480695" cy="562610"/>
            <a:chOff x="4236609" y="2383071"/>
            <a:chExt cx="1350954" cy="1430393"/>
          </a:xfrm>
        </p:grpSpPr>
        <p:sp>
          <p:nvSpPr>
            <p:cNvPr id="37" name="椭圆 36"/>
            <p:cNvSpPr/>
            <p:nvPr/>
          </p:nvSpPr>
          <p:spPr>
            <a:xfrm>
              <a:off x="4236869" y="2462770"/>
              <a:ext cx="1350694" cy="1350694"/>
            </a:xfrm>
            <a:prstGeom prst="ellipse">
              <a:avLst/>
            </a:prstGeom>
            <a:gradFill flip="none" rotWithShape="1">
              <a:gsLst>
                <a:gs pos="0">
                  <a:srgbClr val="FFFFFF"/>
                </a:gs>
                <a:gs pos="100000">
                  <a:srgbClr val="D5DBDF"/>
                </a:gs>
              </a:gsLst>
              <a:path path="circle">
                <a:fillToRect l="100000" t="100000"/>
              </a:path>
              <a:tileRect r="-100000" b="-100000"/>
            </a:gradFill>
            <a:ln w="25400">
              <a:noFill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r>
                <a:rPr lang="zh-CN" altLang="en-US" sz="1680" strike="noStrike" noProof="1">
                  <a:latin typeface="方正小篆体" panose="03000509000000000000" charset="-122"/>
                  <a:ea typeface="方正小篆体" panose="03000509000000000000" charset="-122"/>
                </a:rPr>
                <a:t>魏魏</a:t>
              </a:r>
              <a:endParaRPr lang="zh-CN" altLang="en-US" sz="1680" strike="noStrike" noProof="1">
                <a:latin typeface="方正小篆体" panose="03000509000000000000" charset="-122"/>
                <a:ea typeface="方正小篆体" panose="03000509000000000000" charset="-122"/>
              </a:endParaRPr>
            </a:p>
          </p:txBody>
        </p:sp>
        <p:sp>
          <p:nvSpPr>
            <p:cNvPr id="1054" name="任意多边形 37"/>
            <p:cNvSpPr/>
            <p:nvPr/>
          </p:nvSpPr>
          <p:spPr>
            <a:xfrm>
              <a:off x="4236609" y="2383071"/>
              <a:ext cx="1350694" cy="1216697"/>
            </a:xfrm>
            <a:custGeom>
              <a:avLst/>
              <a:gdLst/>
              <a:ahLst/>
              <a:cxnLst>
                <a:cxn ang="0">
                  <a:pos x="891384" y="996814"/>
                </a:cxn>
                <a:cxn ang="0">
                  <a:pos x="900896" y="1012263"/>
                </a:cxn>
                <a:cxn ang="0">
                  <a:pos x="930650" y="1034028"/>
                </a:cxn>
                <a:cxn ang="0">
                  <a:pos x="945764" y="1038167"/>
                </a:cxn>
                <a:cxn ang="0">
                  <a:pos x="943232" y="1029962"/>
                </a:cxn>
                <a:cxn ang="0">
                  <a:pos x="927115" y="1011668"/>
                </a:cxn>
                <a:cxn ang="0">
                  <a:pos x="898709" y="997597"/>
                </a:cxn>
                <a:cxn ang="0">
                  <a:pos x="1274792" y="792189"/>
                </a:cxn>
                <a:cxn ang="0">
                  <a:pos x="1260941" y="824636"/>
                </a:cxn>
                <a:cxn ang="0">
                  <a:pos x="1345347" y="871590"/>
                </a:cxn>
                <a:cxn ang="0">
                  <a:pos x="1328032" y="950227"/>
                </a:cxn>
                <a:cxn ang="0">
                  <a:pos x="1259210" y="969313"/>
                </a:cxn>
                <a:cxn ang="0">
                  <a:pos x="1205104" y="914344"/>
                </a:cxn>
                <a:cxn ang="0">
                  <a:pos x="1220254" y="868536"/>
                </a:cxn>
                <a:cxn ang="0">
                  <a:pos x="1273494" y="841051"/>
                </a:cxn>
                <a:cxn ang="0">
                  <a:pos x="1259642" y="854030"/>
                </a:cxn>
                <a:cxn ang="0">
                  <a:pos x="1288210" y="851740"/>
                </a:cxn>
                <a:cxn ang="0">
                  <a:pos x="1328032" y="873880"/>
                </a:cxn>
                <a:cxn ang="0">
                  <a:pos x="1314182" y="941065"/>
                </a:cxn>
                <a:cxn ang="0">
                  <a:pos x="1294703" y="893730"/>
                </a:cxn>
                <a:cxn ang="0">
                  <a:pos x="1286046" y="911290"/>
                </a:cxn>
                <a:cxn ang="0">
                  <a:pos x="1263971" y="879225"/>
                </a:cxn>
                <a:cxn ang="0">
                  <a:pos x="1260075" y="910908"/>
                </a:cxn>
                <a:cxn ang="0">
                  <a:pos x="1218090" y="905564"/>
                </a:cxn>
                <a:cxn ang="0">
                  <a:pos x="1271330" y="965496"/>
                </a:cxn>
                <a:cxn ang="0">
                  <a:pos x="1339719" y="908237"/>
                </a:cxn>
                <a:cxn ang="0">
                  <a:pos x="1325435" y="858611"/>
                </a:cxn>
                <a:cxn ang="0">
                  <a:pos x="1248821" y="839143"/>
                </a:cxn>
                <a:cxn ang="0">
                  <a:pos x="1189522" y="880370"/>
                </a:cxn>
                <a:cxn ang="0">
                  <a:pos x="1171775" y="995271"/>
                </a:cxn>
                <a:cxn ang="0">
                  <a:pos x="1171977" y="998900"/>
                </a:cxn>
                <a:cxn ang="0">
                  <a:pos x="1172284" y="1001723"/>
                </a:cxn>
                <a:cxn ang="0">
                  <a:pos x="1172139" y="1001832"/>
                </a:cxn>
                <a:cxn ang="0">
                  <a:pos x="1179999" y="1143383"/>
                </a:cxn>
                <a:cxn ang="0">
                  <a:pos x="1182249" y="1179570"/>
                </a:cxn>
                <a:cxn ang="0">
                  <a:pos x="1172239" y="1186853"/>
                </a:cxn>
                <a:cxn ang="0">
                  <a:pos x="1169610" y="1144147"/>
                </a:cxn>
                <a:cxn ang="0">
                  <a:pos x="1168084" y="1123893"/>
                </a:cxn>
                <a:cxn ang="0">
                  <a:pos x="1151122" y="1102169"/>
                </a:cxn>
                <a:cxn ang="0">
                  <a:pos x="1056620" y="1087676"/>
                </a:cxn>
                <a:cxn ang="0">
                  <a:pos x="1079986" y="1041870"/>
                </a:cxn>
                <a:cxn ang="0">
                  <a:pos x="1133644" y="1060574"/>
                </a:cxn>
                <a:cxn ang="0">
                  <a:pos x="1112873" y="1028128"/>
                </a:cxn>
                <a:cxn ang="0">
                  <a:pos x="1160797" y="1052558"/>
                </a:cxn>
                <a:cxn ang="0">
                  <a:pos x="1163012" y="1056641"/>
                </a:cxn>
                <a:cxn ang="0">
                  <a:pos x="1163003" y="1056521"/>
                </a:cxn>
                <a:cxn ang="0">
                  <a:pos x="1163283" y="1002411"/>
                </a:cxn>
                <a:cxn ang="0">
                  <a:pos x="1161890" y="1000961"/>
                </a:cxn>
                <a:cxn ang="0">
                  <a:pos x="1125944" y="897183"/>
                </a:cxn>
                <a:cxn ang="0">
                  <a:pos x="1017670" y="846058"/>
                </a:cxn>
                <a:cxn ang="0">
                  <a:pos x="924120" y="871239"/>
                </a:cxn>
                <a:cxn ang="0">
                  <a:pos x="878213" y="947165"/>
                </a:cxn>
                <a:cxn ang="0">
                  <a:pos x="882428" y="982272"/>
                </a:cxn>
                <a:cxn ang="0">
                  <a:pos x="885200" y="986774"/>
                </a:cxn>
                <a:cxn ang="0">
                  <a:pos x="902117" y="988677"/>
                </a:cxn>
                <a:cxn ang="0">
                  <a:pos x="934040" y="1004800"/>
                </a:cxn>
                <a:cxn ang="0">
                  <a:pos x="952667" y="1025979"/>
                </a:cxn>
                <a:cxn ang="0">
                  <a:pos x="957402" y="1041353"/>
                </a:cxn>
                <a:cxn ang="0">
                  <a:pos x="968729" y="1044455"/>
                </a:cxn>
                <a:cxn ang="0">
                  <a:pos x="1055782" y="981121"/>
                </a:cxn>
                <a:cxn ang="0">
                  <a:pos x="1051884" y="955940"/>
                </a:cxn>
                <a:cxn ang="0">
                  <a:pos x="1018968" y="941441"/>
                </a:cxn>
                <a:cxn ang="0">
                  <a:pos x="1001212" y="961281"/>
                </a:cxn>
                <a:cxn ang="0">
                  <a:pos x="1025032" y="967767"/>
                </a:cxn>
                <a:cxn ang="0">
                  <a:pos x="981290" y="970438"/>
                </a:cxn>
                <a:cxn ang="0">
                  <a:pos x="999912" y="924272"/>
                </a:cxn>
                <a:cxn ang="0">
                  <a:pos x="966997" y="913971"/>
                </a:cxn>
                <a:cxn ang="0">
                  <a:pos x="924120" y="926561"/>
                </a:cxn>
                <a:cxn ang="0">
                  <a:pos x="919357" y="934574"/>
                </a:cxn>
                <a:cxn ang="0">
                  <a:pos x="937546" y="967385"/>
                </a:cxn>
                <a:cxn ang="0">
                  <a:pos x="955304" y="965860"/>
                </a:cxn>
                <a:cxn ang="0">
                  <a:pos x="966564" y="954032"/>
                </a:cxn>
                <a:cxn ang="0">
                  <a:pos x="965264" y="941823"/>
                </a:cxn>
                <a:cxn ang="0">
                  <a:pos x="954870" y="934574"/>
                </a:cxn>
                <a:cxn ang="0">
                  <a:pos x="937979" y="942204"/>
                </a:cxn>
                <a:cxn ang="0">
                  <a:pos x="944476" y="953269"/>
                </a:cxn>
                <a:cxn ang="0">
                  <a:pos x="954004" y="949072"/>
                </a:cxn>
                <a:cxn ang="0">
                  <a:pos x="953572" y="945256"/>
                </a:cxn>
                <a:cxn ang="0">
                  <a:pos x="946642" y="943730"/>
                </a:cxn>
                <a:cxn ang="0">
                  <a:pos x="951405" y="939534"/>
                </a:cxn>
                <a:cxn ang="0">
                  <a:pos x="957036" y="942967"/>
                </a:cxn>
                <a:cxn ang="0">
                  <a:pos x="957902" y="950216"/>
                </a:cxn>
                <a:cxn ang="0">
                  <a:pos x="943610" y="956702"/>
                </a:cxn>
                <a:cxn ang="0">
                  <a:pos x="934082" y="941441"/>
                </a:cxn>
                <a:cxn ang="0">
                  <a:pos x="955737" y="931139"/>
                </a:cxn>
                <a:cxn ang="0">
                  <a:pos x="968729" y="940297"/>
                </a:cxn>
                <a:cxn ang="0">
                  <a:pos x="970029" y="954794"/>
                </a:cxn>
                <a:cxn ang="0">
                  <a:pos x="957036" y="968911"/>
                </a:cxn>
                <a:cxn ang="0">
                  <a:pos x="936681" y="970438"/>
                </a:cxn>
                <a:cxn ang="0">
                  <a:pos x="914160" y="933428"/>
                </a:cxn>
                <a:cxn ang="0">
                  <a:pos x="916325" y="928850"/>
                </a:cxn>
                <a:cxn ang="0">
                  <a:pos x="968729" y="898709"/>
                </a:cxn>
                <a:cxn ang="0">
                  <a:pos x="1009008" y="911300"/>
                </a:cxn>
                <a:cxn ang="0">
                  <a:pos x="1040191" y="868186"/>
                </a:cxn>
                <a:cxn ang="0">
                  <a:pos x="1059247" y="894131"/>
                </a:cxn>
                <a:cxn ang="0">
                  <a:pos x="1037591" y="886501"/>
                </a:cxn>
                <a:cxn ang="0">
                  <a:pos x="1031529" y="912444"/>
                </a:cxn>
                <a:cxn ang="0">
                  <a:pos x="1054050" y="939534"/>
                </a:cxn>
                <a:cxn ang="0">
                  <a:pos x="1066609" y="982266"/>
                </a:cxn>
                <a:cxn ang="0">
                  <a:pos x="967864" y="1053612"/>
                </a:cxn>
                <a:cxn ang="0">
                  <a:pos x="960244" y="1051549"/>
                </a:cxn>
                <a:cxn ang="0">
                  <a:pos x="956806" y="1076494"/>
                </a:cxn>
                <a:cxn ang="0">
                  <a:pos x="941832" y="1099820"/>
                </a:cxn>
                <a:cxn ang="0">
                  <a:pos x="899412" y="1118900"/>
                </a:cxn>
                <a:cxn ang="0">
                  <a:pos x="896815" y="1118900"/>
                </a:cxn>
                <a:cxn ang="0">
                  <a:pos x="840111" y="1107834"/>
                </a:cxn>
                <a:cxn ang="0">
                  <a:pos x="856127" y="1107070"/>
                </a:cxn>
                <a:cxn ang="0">
                  <a:pos x="853963" y="1105543"/>
                </a:cxn>
                <a:cxn ang="0">
                  <a:pos x="853963" y="1105162"/>
                </a:cxn>
                <a:cxn ang="0">
                  <a:pos x="825827" y="1083410"/>
                </a:cxn>
                <a:cxn ang="0">
                  <a:pos x="842708" y="1092950"/>
                </a:cxn>
                <a:cxn ang="0">
                  <a:pos x="824961" y="1057462"/>
                </a:cxn>
                <a:cxn ang="0">
                  <a:pos x="834051" y="1071580"/>
                </a:cxn>
                <a:cxn ang="0">
                  <a:pos x="840544" y="1036473"/>
                </a:cxn>
                <a:cxn ang="0">
                  <a:pos x="840111" y="1048685"/>
                </a:cxn>
                <a:cxn ang="0">
                  <a:pos x="864351" y="1033801"/>
                </a:cxn>
                <a:cxn ang="0">
                  <a:pos x="856127" y="1041433"/>
                </a:cxn>
                <a:cxn ang="0">
                  <a:pos x="876471" y="1055935"/>
                </a:cxn>
                <a:cxn ang="0">
                  <a:pos x="854828" y="1050974"/>
                </a:cxn>
                <a:cxn ang="0">
                  <a:pos x="860888" y="1098293"/>
                </a:cxn>
                <a:cxn ang="0">
                  <a:pos x="898546" y="1109359"/>
                </a:cxn>
                <a:cxn ang="0">
                  <a:pos x="934040" y="1093714"/>
                </a:cxn>
                <a:cxn ang="0">
                  <a:pos x="949893" y="1051546"/>
                </a:cxn>
                <a:cxn ang="0">
                  <a:pos x="948951" y="1048490"/>
                </a:cxn>
                <a:cxn ang="0">
                  <a:pos x="925617" y="1042172"/>
                </a:cxn>
                <a:cxn ang="0">
                  <a:pos x="892667" y="1018177"/>
                </a:cxn>
                <a:cxn ang="0">
                  <a:pos x="878683" y="995459"/>
                </a:cxn>
                <a:cxn ang="0">
                  <a:pos x="866083" y="994115"/>
                </a:cxn>
                <a:cxn ang="0">
                  <a:pos x="808945" y="1019301"/>
                </a:cxn>
                <a:cxn ang="0">
                  <a:pos x="786870" y="1080739"/>
                </a:cxn>
                <a:cxn ang="0">
                  <a:pos x="830588" y="1138743"/>
                </a:cxn>
                <a:cxn ang="0">
                  <a:pos x="927548" y="1160495"/>
                </a:cxn>
                <a:cxn ang="0">
                  <a:pos x="967472" y="1164781"/>
                </a:cxn>
                <a:cxn ang="0">
                  <a:pos x="961386" y="1161707"/>
                </a:cxn>
                <a:cxn ang="0">
                  <a:pos x="930232" y="1145287"/>
                </a:cxn>
                <a:cxn ang="0">
                  <a:pos x="958790" y="1136886"/>
                </a:cxn>
                <a:cxn ang="0">
                  <a:pos x="961386" y="1102899"/>
                </a:cxn>
                <a:cxn ang="0">
                  <a:pos x="992971" y="1085715"/>
                </a:cxn>
                <a:cxn ang="0">
                  <a:pos x="1029318" y="1097935"/>
                </a:cxn>
                <a:cxn ang="0">
                  <a:pos x="1028885" y="1125430"/>
                </a:cxn>
                <a:cxn ang="0">
                  <a:pos x="1006818" y="1116646"/>
                </a:cxn>
                <a:cxn ang="0">
                  <a:pos x="1027586" y="1122756"/>
                </a:cxn>
                <a:cxn ang="0">
                  <a:pos x="1024558" y="1101371"/>
                </a:cxn>
                <a:cxn ang="0">
                  <a:pos x="995568" y="1096026"/>
                </a:cxn>
                <a:cxn ang="0">
                  <a:pos x="978260" y="1119702"/>
                </a:cxn>
                <a:cxn ang="0">
                  <a:pos x="1038403" y="1182328"/>
                </a:cxn>
                <a:cxn ang="0">
                  <a:pos x="1089893" y="1216697"/>
                </a:cxn>
                <a:cxn ang="0">
                  <a:pos x="1044029" y="1206767"/>
                </a:cxn>
                <a:cxn ang="0">
                  <a:pos x="992538" y="1203331"/>
                </a:cxn>
                <a:cxn ang="0">
                  <a:pos x="953165" y="1180800"/>
                </a:cxn>
                <a:cxn ang="0">
                  <a:pos x="965126" y="1173977"/>
                </a:cxn>
                <a:cxn ang="0">
                  <a:pos x="926682" y="1170035"/>
                </a:cxn>
                <a:cxn ang="0">
                  <a:pos x="824528" y="1146758"/>
                </a:cxn>
                <a:cxn ang="0">
                  <a:pos x="776049" y="1082266"/>
                </a:cxn>
                <a:cxn ang="0">
                  <a:pos x="801155" y="1013195"/>
                </a:cxn>
                <a:cxn ang="0">
                  <a:pos x="865650" y="984575"/>
                </a:cxn>
                <a:cxn ang="0">
                  <a:pos x="872454" y="985340"/>
                </a:cxn>
                <a:cxn ang="0">
                  <a:pos x="872304" y="985097"/>
                </a:cxn>
                <a:cxn ang="0">
                  <a:pos x="867818" y="946401"/>
                </a:cxn>
                <a:cxn ang="0">
                  <a:pos x="917625" y="863990"/>
                </a:cxn>
                <a:cxn ang="0">
                  <a:pos x="1018535" y="836901"/>
                </a:cxn>
                <a:cxn ang="0">
                  <a:pos x="1134172" y="891460"/>
                </a:cxn>
                <a:cxn ang="0">
                  <a:pos x="1163753" y="939666"/>
                </a:cxn>
                <a:cxn ang="0">
                  <a:pos x="1172900" y="893875"/>
                </a:cxn>
                <a:cxn ang="0">
                  <a:pos x="1190820" y="857848"/>
                </a:cxn>
                <a:cxn ang="0">
                  <a:pos x="1228910" y="825400"/>
                </a:cxn>
                <a:cxn ang="0">
                  <a:pos x="1274792" y="792189"/>
                </a:cxn>
                <a:cxn ang="0">
                  <a:pos x="254229" y="455532"/>
                </a:cxn>
                <a:cxn ang="0">
                  <a:pos x="263148" y="472422"/>
                </a:cxn>
                <a:cxn ang="0">
                  <a:pos x="281658" y="487353"/>
                </a:cxn>
                <a:cxn ang="0">
                  <a:pos x="460147" y="218063"/>
                </a:cxn>
                <a:cxn ang="0">
                  <a:pos x="451909" y="226717"/>
                </a:cxn>
                <a:cxn ang="0">
                  <a:pos x="451621" y="227523"/>
                </a:cxn>
                <a:cxn ang="0">
                  <a:pos x="457073" y="223884"/>
                </a:cxn>
                <a:cxn ang="0">
                  <a:pos x="495177" y="182214"/>
                </a:cxn>
                <a:cxn ang="0">
                  <a:pos x="493588" y="182936"/>
                </a:cxn>
                <a:cxn ang="0">
                  <a:pos x="482810" y="194258"/>
                </a:cxn>
                <a:cxn ang="0">
                  <a:pos x="479748" y="209953"/>
                </a:cxn>
                <a:cxn ang="0">
                  <a:pos x="450093" y="237767"/>
                </a:cxn>
                <a:cxn ang="0">
                  <a:pos x="447794" y="238281"/>
                </a:cxn>
                <a:cxn ang="0">
                  <a:pos x="443052" y="251607"/>
                </a:cxn>
                <a:cxn ang="0">
                  <a:pos x="453772" y="248119"/>
                </a:cxn>
                <a:cxn ang="0">
                  <a:pos x="496198" y="202702"/>
                </a:cxn>
                <a:cxn ang="0">
                  <a:pos x="385642" y="143963"/>
                </a:cxn>
                <a:cxn ang="0">
                  <a:pos x="369787" y="146216"/>
                </a:cxn>
                <a:cxn ang="0">
                  <a:pos x="346410" y="231326"/>
                </a:cxn>
                <a:cxn ang="0">
                  <a:pos x="426039" y="257142"/>
                </a:cxn>
                <a:cxn ang="0">
                  <a:pos x="427966" y="256515"/>
                </a:cxn>
                <a:cxn ang="0">
                  <a:pos x="433284" y="241522"/>
                </a:cxn>
                <a:cxn ang="0">
                  <a:pos x="431166" y="241995"/>
                </a:cxn>
                <a:cxn ang="0">
                  <a:pos x="413944" y="237814"/>
                </a:cxn>
                <a:cxn ang="0">
                  <a:pos x="435035" y="236587"/>
                </a:cxn>
                <a:cxn ang="0">
                  <a:pos x="440552" y="221034"/>
                </a:cxn>
                <a:cxn ang="0">
                  <a:pos x="467115" y="193020"/>
                </a:cxn>
                <a:cxn ang="0">
                  <a:pos x="466760" y="181329"/>
                </a:cxn>
                <a:cxn ang="0">
                  <a:pos x="439920" y="187435"/>
                </a:cxn>
                <a:cxn ang="0">
                  <a:pos x="441651" y="156139"/>
                </a:cxn>
                <a:cxn ang="0">
                  <a:pos x="418273" y="163392"/>
                </a:cxn>
                <a:cxn ang="0">
                  <a:pos x="385642" y="143963"/>
                </a:cxn>
                <a:cxn ang="0">
                  <a:pos x="395762" y="100036"/>
                </a:cxn>
                <a:cxn ang="0">
                  <a:pos x="287100" y="231326"/>
                </a:cxn>
                <a:cxn ang="0">
                  <a:pos x="196817" y="381873"/>
                </a:cxn>
                <a:cxn ang="0">
                  <a:pos x="172999" y="395856"/>
                </a:cxn>
                <a:cxn ang="0">
                  <a:pos x="179725" y="396684"/>
                </a:cxn>
                <a:cxn ang="0">
                  <a:pos x="235481" y="425244"/>
                </a:cxn>
                <a:cxn ang="0">
                  <a:pos x="234673" y="414094"/>
                </a:cxn>
                <a:cxn ang="0">
                  <a:pos x="304876" y="338180"/>
                </a:cxn>
                <a:cxn ang="0">
                  <a:pos x="346373" y="334244"/>
                </a:cxn>
                <a:cxn ang="0">
                  <a:pos x="459013" y="395446"/>
                </a:cxn>
                <a:cxn ang="0">
                  <a:pos x="492697" y="418032"/>
                </a:cxn>
                <a:cxn ang="0">
                  <a:pos x="457658" y="392070"/>
                </a:cxn>
                <a:cxn ang="0">
                  <a:pos x="420376" y="277915"/>
                </a:cxn>
                <a:cxn ang="0">
                  <a:pos x="425393" y="263768"/>
                </a:cxn>
                <a:cxn ang="0">
                  <a:pos x="400957" y="267203"/>
                </a:cxn>
                <a:cxn ang="0">
                  <a:pos x="334288" y="224075"/>
                </a:cxn>
                <a:cxn ang="0">
                  <a:pos x="355501" y="142019"/>
                </a:cxn>
                <a:cxn ang="0">
                  <a:pos x="413944" y="123698"/>
                </a:cxn>
                <a:cxn ang="0">
                  <a:pos x="474120" y="150033"/>
                </a:cxn>
                <a:cxn ang="0">
                  <a:pos x="449010" y="138965"/>
                </a:cxn>
                <a:cxn ang="0">
                  <a:pos x="479748" y="170643"/>
                </a:cxn>
                <a:cxn ang="0">
                  <a:pos x="481360" y="177998"/>
                </a:cxn>
                <a:cxn ang="0">
                  <a:pos x="485363" y="173777"/>
                </a:cxn>
                <a:cxn ang="0">
                  <a:pos x="494548" y="169619"/>
                </a:cxn>
                <a:cxn ang="0">
                  <a:pos x="494305" y="164727"/>
                </a:cxn>
                <a:cxn ang="0">
                  <a:pos x="464163" y="126752"/>
                </a:cxn>
                <a:cxn ang="0">
                  <a:pos x="395762" y="100036"/>
                </a:cxn>
                <a:cxn ang="0">
                  <a:pos x="731338" y="224"/>
                </a:cxn>
                <a:cxn ang="0">
                  <a:pos x="744088" y="1359"/>
                </a:cxn>
                <a:cxn ang="0">
                  <a:pos x="742915" y="26560"/>
                </a:cxn>
                <a:cxn ang="0">
                  <a:pos x="725643" y="59953"/>
                </a:cxn>
                <a:cxn ang="0">
                  <a:pos x="554677" y="95052"/>
                </a:cxn>
                <a:cxn ang="0">
                  <a:pos x="545588" y="93527"/>
                </a:cxn>
                <a:cxn ang="0">
                  <a:pos x="538093" y="92278"/>
                </a:cxn>
                <a:cxn ang="0">
                  <a:pos x="537393" y="95515"/>
                </a:cxn>
                <a:cxn ang="0">
                  <a:pos x="530031" y="104293"/>
                </a:cxn>
                <a:cxn ang="0">
                  <a:pos x="511410" y="97423"/>
                </a:cxn>
                <a:cxn ang="0">
                  <a:pos x="520666" y="93559"/>
                </a:cxn>
                <a:cxn ang="0">
                  <a:pos x="515441" y="88503"/>
                </a:cxn>
                <a:cxn ang="0">
                  <a:pos x="505361" y="86825"/>
                </a:cxn>
                <a:cxn ang="0">
                  <a:pos x="485969" y="86165"/>
                </a:cxn>
                <a:cxn ang="0">
                  <a:pos x="436493" y="88645"/>
                </a:cxn>
                <a:cxn ang="0">
                  <a:pos x="413119" y="90464"/>
                </a:cxn>
                <a:cxn ang="0">
                  <a:pos x="441164" y="92355"/>
                </a:cxn>
                <a:cxn ang="0">
                  <a:pos x="465461" y="101563"/>
                </a:cxn>
                <a:cxn ang="0">
                  <a:pos x="531264" y="116065"/>
                </a:cxn>
                <a:cxn ang="0">
                  <a:pos x="487972" y="127134"/>
                </a:cxn>
                <a:cxn ang="0">
                  <a:pos x="503984" y="150445"/>
                </a:cxn>
                <a:cxn ang="0">
                  <a:pos x="507106" y="163935"/>
                </a:cxn>
                <a:cxn ang="0">
                  <a:pos x="535422" y="151117"/>
                </a:cxn>
                <a:cxn ang="0">
                  <a:pos x="685358" y="193621"/>
                </a:cxn>
                <a:cxn ang="0">
                  <a:pos x="707435" y="235601"/>
                </a:cxn>
                <a:cxn ang="0">
                  <a:pos x="708301" y="312691"/>
                </a:cxn>
                <a:cxn ang="0">
                  <a:pos x="742067" y="342840"/>
                </a:cxn>
                <a:cxn ang="0">
                  <a:pos x="764144" y="316126"/>
                </a:cxn>
                <a:cxn ang="0">
                  <a:pos x="764144" y="365356"/>
                </a:cxn>
                <a:cxn ang="0">
                  <a:pos x="679731" y="331391"/>
                </a:cxn>
                <a:cxn ang="0">
                  <a:pos x="637740" y="379476"/>
                </a:cxn>
                <a:cxn ang="0">
                  <a:pos x="538175" y="379095"/>
                </a:cxn>
                <a:cxn ang="0">
                  <a:pos x="530816" y="374515"/>
                </a:cxn>
                <a:cxn ang="0">
                  <a:pos x="524323" y="307730"/>
                </a:cxn>
                <a:cxn ang="0">
                  <a:pos x="553326" y="294372"/>
                </a:cxn>
                <a:cxn ang="0">
                  <a:pos x="584494" y="303150"/>
                </a:cxn>
                <a:cxn ang="0">
                  <a:pos x="597048" y="323758"/>
                </a:cxn>
                <a:cxn ang="0">
                  <a:pos x="588824" y="345892"/>
                </a:cxn>
                <a:cxn ang="0">
                  <a:pos x="549864" y="348946"/>
                </a:cxn>
                <a:cxn ang="0">
                  <a:pos x="547266" y="321087"/>
                </a:cxn>
                <a:cxn ang="0">
                  <a:pos x="572806" y="318797"/>
                </a:cxn>
                <a:cxn ang="0">
                  <a:pos x="578867" y="328719"/>
                </a:cxn>
                <a:cxn ang="0">
                  <a:pos x="574971" y="337497"/>
                </a:cxn>
                <a:cxn ang="0">
                  <a:pos x="563716" y="335970"/>
                </a:cxn>
                <a:cxn ang="0">
                  <a:pos x="571941" y="328337"/>
                </a:cxn>
                <a:cxn ang="0">
                  <a:pos x="568911" y="322994"/>
                </a:cxn>
                <a:cxn ang="0">
                  <a:pos x="552028" y="324521"/>
                </a:cxn>
                <a:cxn ang="0">
                  <a:pos x="553759" y="344748"/>
                </a:cxn>
                <a:cxn ang="0">
                  <a:pos x="584062" y="342076"/>
                </a:cxn>
                <a:cxn ang="0">
                  <a:pos x="590555" y="324140"/>
                </a:cxn>
                <a:cxn ang="0">
                  <a:pos x="580599" y="307348"/>
                </a:cxn>
                <a:cxn ang="0">
                  <a:pos x="553759" y="299715"/>
                </a:cxn>
                <a:cxn ang="0">
                  <a:pos x="529085" y="311164"/>
                </a:cxn>
                <a:cxn ang="0">
                  <a:pos x="536877" y="369172"/>
                </a:cxn>
                <a:cxn ang="0">
                  <a:pos x="551162" y="376423"/>
                </a:cxn>
                <a:cxn ang="0">
                  <a:pos x="620425" y="360013"/>
                </a:cxn>
                <a:cxn ang="0">
                  <a:pos x="654623" y="321087"/>
                </a:cxn>
                <a:cxn ang="0">
                  <a:pos x="584494" y="273383"/>
                </a:cxn>
                <a:cxn ang="0">
                  <a:pos x="645100" y="243616"/>
                </a:cxn>
                <a:cxn ang="0">
                  <a:pos x="620425" y="270711"/>
                </a:cxn>
                <a:cxn ang="0">
                  <a:pos x="663280" y="284068"/>
                </a:cxn>
                <a:cxn ang="0">
                  <a:pos x="692717" y="230640"/>
                </a:cxn>
                <a:cxn ang="0">
                  <a:pos x="674968" y="200873"/>
                </a:cxn>
                <a:cxn ang="0">
                  <a:pos x="539034" y="162286"/>
                </a:cxn>
                <a:cxn ang="0">
                  <a:pos x="509798" y="175571"/>
                </a:cxn>
                <a:cxn ang="0">
                  <a:pos x="510214" y="177369"/>
                </a:cxn>
                <a:cxn ang="0">
                  <a:pos x="495765" y="227891"/>
                </a:cxn>
                <a:cxn ang="0">
                  <a:pos x="453232" y="259856"/>
                </a:cxn>
                <a:cxn ang="0">
                  <a:pos x="439428" y="261796"/>
                </a:cxn>
                <a:cxn ang="0">
                  <a:pos x="433199" y="279298"/>
                </a:cxn>
                <a:cxn ang="0">
                  <a:pos x="467614" y="384819"/>
                </a:cxn>
                <a:cxn ang="0">
                  <a:pos x="756352" y="413441"/>
                </a:cxn>
                <a:cxn ang="0">
                  <a:pos x="797044" y="93252"/>
                </a:cxn>
                <a:cxn ang="0">
                  <a:pos x="798342" y="85239"/>
                </a:cxn>
                <a:cxn ang="0">
                  <a:pos x="807433" y="86002"/>
                </a:cxn>
                <a:cxn ang="0">
                  <a:pos x="764577" y="422600"/>
                </a:cxn>
                <a:cxn ang="0">
                  <a:pos x="603975" y="463292"/>
                </a:cxn>
                <a:cxn ang="0">
                  <a:pos x="586898" y="458580"/>
                </a:cxn>
                <a:cxn ang="0">
                  <a:pos x="583709" y="460730"/>
                </a:cxn>
                <a:cxn ang="0">
                  <a:pos x="450354" y="403846"/>
                </a:cxn>
                <a:cxn ang="0">
                  <a:pos x="308772" y="349252"/>
                </a:cxn>
                <a:cxn ang="0">
                  <a:pos x="247703" y="415717"/>
                </a:cxn>
                <a:cxn ang="0">
                  <a:pos x="249033" y="432187"/>
                </a:cxn>
                <a:cxn ang="0">
                  <a:pos x="251421" y="433411"/>
                </a:cxn>
                <a:cxn ang="0">
                  <a:pos x="301365" y="491314"/>
                </a:cxn>
                <a:cxn ang="0">
                  <a:pos x="302649" y="495695"/>
                </a:cxn>
                <a:cxn ang="0">
                  <a:pos x="312181" y="498812"/>
                </a:cxn>
                <a:cxn ang="0">
                  <a:pos x="342544" y="497762"/>
                </a:cxn>
                <a:cxn ang="0">
                  <a:pos x="386274" y="434006"/>
                </a:cxn>
                <a:cxn ang="0">
                  <a:pos x="365058" y="408427"/>
                </a:cxn>
                <a:cxn ang="0">
                  <a:pos x="329988" y="403846"/>
                </a:cxn>
                <a:cxn ang="0">
                  <a:pos x="307907" y="417971"/>
                </a:cxn>
                <a:cxn ang="0">
                  <a:pos x="303576" y="441641"/>
                </a:cxn>
                <a:cxn ang="0">
                  <a:pos x="322194" y="443550"/>
                </a:cxn>
                <a:cxn ang="0">
                  <a:pos x="299247" y="448896"/>
                </a:cxn>
                <a:cxn ang="0">
                  <a:pos x="298814" y="448896"/>
                </a:cxn>
                <a:cxn ang="0">
                  <a:pos x="298380" y="449277"/>
                </a:cxn>
                <a:cxn ang="0">
                  <a:pos x="301411" y="457294"/>
                </a:cxn>
                <a:cxn ang="0">
                  <a:pos x="288422" y="435915"/>
                </a:cxn>
                <a:cxn ang="0">
                  <a:pos x="282793" y="446223"/>
                </a:cxn>
                <a:cxn ang="0">
                  <a:pos x="294484" y="414535"/>
                </a:cxn>
                <a:cxn ang="0">
                  <a:pos x="279762" y="422934"/>
                </a:cxn>
                <a:cxn ang="0">
                  <a:pos x="308772" y="400028"/>
                </a:cxn>
                <a:cxn ang="0">
                  <a:pos x="310071" y="399264"/>
                </a:cxn>
                <a:cxn ang="0">
                  <a:pos x="293185" y="401937"/>
                </a:cxn>
                <a:cxn ang="0">
                  <a:pos x="324359" y="393156"/>
                </a:cxn>
                <a:cxn ang="0">
                  <a:pos x="326957" y="392775"/>
                </a:cxn>
                <a:cxn ang="0">
                  <a:pos x="328256" y="392393"/>
                </a:cxn>
                <a:cxn ang="0">
                  <a:pos x="316998" y="387048"/>
                </a:cxn>
                <a:cxn ang="0">
                  <a:pos x="362893" y="394683"/>
                </a:cxn>
                <a:cxn ang="0">
                  <a:pos x="371986" y="398883"/>
                </a:cxn>
                <a:cxn ang="0">
                  <a:pos x="398830" y="431334"/>
                </a:cxn>
                <a:cxn ang="0">
                  <a:pos x="345575" y="508834"/>
                </a:cxn>
                <a:cxn ang="0">
                  <a:pos x="310030" y="510074"/>
                </a:cxn>
                <a:cxn ang="0">
                  <a:pos x="306527" y="508932"/>
                </a:cxn>
                <a:cxn ang="0">
                  <a:pos x="318336" y="549248"/>
                </a:cxn>
                <a:cxn ang="0">
                  <a:pos x="222581" y="692785"/>
                </a:cxn>
                <a:cxn ang="0">
                  <a:pos x="116957" y="698509"/>
                </a:cxn>
                <a:cxn ang="0">
                  <a:pos x="38172" y="636694"/>
                </a:cxn>
                <a:cxn ang="0">
                  <a:pos x="89685" y="505051"/>
                </a:cxn>
                <a:cxn ang="0">
                  <a:pos x="151155" y="499328"/>
                </a:cxn>
                <a:cxn ang="0">
                  <a:pos x="196175" y="510775"/>
                </a:cxn>
                <a:cxn ang="0">
                  <a:pos x="227775" y="493604"/>
                </a:cxn>
                <a:cxn ang="0">
                  <a:pos x="208728" y="474525"/>
                </a:cxn>
                <a:cxn ang="0">
                  <a:pos x="250718" y="482920"/>
                </a:cxn>
                <a:cxn ang="0">
                  <a:pos x="207430" y="533288"/>
                </a:cxn>
                <a:cxn ang="0">
                  <a:pos x="241628" y="569155"/>
                </a:cxn>
                <a:cxn ang="0">
                  <a:pos x="224312" y="635549"/>
                </a:cxn>
                <a:cxn ang="0">
                  <a:pos x="219118" y="639747"/>
                </a:cxn>
                <a:cxn ang="0">
                  <a:pos x="160678" y="632879"/>
                </a:cxn>
                <a:cxn ang="0">
                  <a:pos x="154186" y="611129"/>
                </a:cxn>
                <a:cxn ang="0">
                  <a:pos x="167171" y="591668"/>
                </a:cxn>
                <a:cxn ang="0">
                  <a:pos x="186651" y="587089"/>
                </a:cxn>
                <a:cxn ang="0">
                  <a:pos x="204400" y="596248"/>
                </a:cxn>
                <a:cxn ang="0">
                  <a:pos x="200504" y="622576"/>
                </a:cxn>
                <a:cxn ang="0">
                  <a:pos x="175830" y="619905"/>
                </a:cxn>
                <a:cxn ang="0">
                  <a:pos x="178859" y="602353"/>
                </a:cxn>
                <a:cxn ang="0">
                  <a:pos x="187950" y="600063"/>
                </a:cxn>
                <a:cxn ang="0">
                  <a:pos x="194876" y="604260"/>
                </a:cxn>
                <a:cxn ang="0">
                  <a:pos x="191413" y="611511"/>
                </a:cxn>
                <a:cxn ang="0">
                  <a:pos x="186651" y="604642"/>
                </a:cxn>
                <a:cxn ang="0">
                  <a:pos x="181456" y="605786"/>
                </a:cxn>
                <a:cxn ang="0">
                  <a:pos x="179725" y="617234"/>
                </a:cxn>
                <a:cxn ang="0">
                  <a:pos x="197474" y="619523"/>
                </a:cxn>
                <a:cxn ang="0">
                  <a:pos x="200504" y="598919"/>
                </a:cxn>
                <a:cxn ang="0">
                  <a:pos x="186218" y="591287"/>
                </a:cxn>
                <a:cxn ang="0">
                  <a:pos x="169769" y="595103"/>
                </a:cxn>
                <a:cxn ang="0">
                  <a:pos x="158947" y="611891"/>
                </a:cxn>
                <a:cxn ang="0">
                  <a:pos x="164574" y="630208"/>
                </a:cxn>
                <a:cxn ang="0">
                  <a:pos x="215654" y="634786"/>
                </a:cxn>
                <a:cxn ang="0">
                  <a:pos x="224312" y="626773"/>
                </a:cxn>
                <a:cxn ang="0">
                  <a:pos x="222148" y="577551"/>
                </a:cxn>
                <a:cxn ang="0">
                  <a:pos x="194443" y="548169"/>
                </a:cxn>
                <a:cxn ang="0">
                  <a:pos x="141632" y="587089"/>
                </a:cxn>
                <a:cxn ang="0">
                  <a:pos x="126048" y="541300"/>
                </a:cxn>
                <a:cxn ang="0">
                  <a:pos x="145094" y="562668"/>
                </a:cxn>
                <a:cxn ang="0">
                  <a:pos x="163709" y="536340"/>
                </a:cxn>
                <a:cxn ang="0">
                  <a:pos x="130376" y="508485"/>
                </a:cxn>
                <a:cxn ang="0">
                  <a:pos x="95313" y="515354"/>
                </a:cxn>
                <a:cxn ang="0">
                  <a:pos x="49860" y="631733"/>
                </a:cxn>
                <a:cxn ang="0">
                  <a:pos x="121286" y="687443"/>
                </a:cxn>
                <a:cxn ang="0">
                  <a:pos x="216953" y="682483"/>
                </a:cxn>
                <a:cxn ang="0">
                  <a:pos x="305343" y="549945"/>
                </a:cxn>
                <a:cxn ang="0">
                  <a:pos x="291884" y="504161"/>
                </a:cxn>
                <a:cxn ang="0">
                  <a:pos x="277814" y="499575"/>
                </a:cxn>
                <a:cxn ang="0">
                  <a:pos x="237332" y="450804"/>
                </a:cxn>
                <a:cxn ang="0">
                  <a:pos x="236471" y="438915"/>
                </a:cxn>
                <a:cxn ang="0">
                  <a:pos x="175397" y="407749"/>
                </a:cxn>
                <a:cxn ang="0">
                  <a:pos x="156664" y="405445"/>
                </a:cxn>
                <a:cxn ang="0">
                  <a:pos x="146404" y="411470"/>
                </a:cxn>
                <a:cxn ang="0">
                  <a:pos x="1811" y="441954"/>
                </a:cxn>
                <a:cxn ang="0">
                  <a:pos x="0" y="442099"/>
                </a:cxn>
                <a:cxn ang="0">
                  <a:pos x="4319" y="429830"/>
                </a:cxn>
                <a:cxn ang="0">
                  <a:pos x="16557" y="428766"/>
                </a:cxn>
                <a:cxn ang="0">
                  <a:pos x="73437" y="420379"/>
                </a:cxn>
                <a:cxn ang="0">
                  <a:pos x="135077" y="402790"/>
                </a:cxn>
                <a:cxn ang="0">
                  <a:pos x="98614" y="398306"/>
                </a:cxn>
                <a:cxn ang="0">
                  <a:pos x="23454" y="415763"/>
                </a:cxn>
                <a:cxn ang="0">
                  <a:pos x="14797" y="413092"/>
                </a:cxn>
                <a:cxn ang="0">
                  <a:pos x="17827" y="405460"/>
                </a:cxn>
                <a:cxn ang="0">
                  <a:pos x="97964" y="386620"/>
                </a:cxn>
                <a:cxn ang="0">
                  <a:pos x="153181" y="393417"/>
                </a:cxn>
                <a:cxn ang="0">
                  <a:pos x="196980" y="366064"/>
                </a:cxn>
                <a:cxn ang="0">
                  <a:pos x="274113" y="229418"/>
                </a:cxn>
                <a:cxn ang="0">
                  <a:pos x="320760" y="126180"/>
                </a:cxn>
                <a:cxn ang="0">
                  <a:pos x="347131" y="105471"/>
                </a:cxn>
                <a:cxn ang="0">
                  <a:pos x="344687" y="106201"/>
                </a:cxn>
                <a:cxn ang="0">
                  <a:pos x="348795" y="104163"/>
                </a:cxn>
                <a:cxn ang="0">
                  <a:pos x="356055" y="98462"/>
                </a:cxn>
                <a:cxn ang="0">
                  <a:pos x="364412" y="96414"/>
                </a:cxn>
                <a:cxn ang="0">
                  <a:pos x="394108" y="81679"/>
                </a:cxn>
                <a:cxn ang="0">
                  <a:pos x="459444" y="69180"/>
                </a:cxn>
                <a:cxn ang="0">
                  <a:pos x="516606" y="66891"/>
                </a:cxn>
                <a:cxn ang="0">
                  <a:pos x="550818" y="55441"/>
                </a:cxn>
                <a:cxn ang="0">
                  <a:pos x="538259" y="45518"/>
                </a:cxn>
                <a:cxn ang="0">
                  <a:pos x="556446" y="56204"/>
                </a:cxn>
                <a:cxn ang="0">
                  <a:pos x="546920" y="79866"/>
                </a:cxn>
                <a:cxn ang="0">
                  <a:pos x="545038" y="81557"/>
                </a:cxn>
                <a:cxn ang="0">
                  <a:pos x="548185" y="82081"/>
                </a:cxn>
                <a:cxn ang="0">
                  <a:pos x="557274" y="83988"/>
                </a:cxn>
                <a:cxn ang="0">
                  <a:pos x="715255" y="53087"/>
                </a:cxn>
                <a:cxn ang="0">
                  <a:pos x="730310" y="23371"/>
                </a:cxn>
                <a:cxn ang="0">
                  <a:pos x="689160" y="0"/>
                </a:cxn>
                <a:cxn ang="0">
                  <a:pos x="687878" y="4159"/>
                </a:cxn>
                <a:cxn ang="0">
                  <a:pos x="672405" y="12265"/>
                </a:cxn>
                <a:cxn ang="0">
                  <a:pos x="670674" y="14173"/>
                </a:cxn>
                <a:cxn ang="0">
                  <a:pos x="669808" y="15318"/>
                </a:cxn>
                <a:cxn ang="0">
                  <a:pos x="682793" y="13410"/>
                </a:cxn>
                <a:cxn ang="0">
                  <a:pos x="639943" y="30959"/>
                </a:cxn>
                <a:cxn ang="0">
                  <a:pos x="629988" y="32103"/>
                </a:cxn>
                <a:cxn ang="0">
                  <a:pos x="586706" y="19514"/>
                </a:cxn>
                <a:cxn ang="0">
                  <a:pos x="578267" y="9857"/>
                </a:cxn>
                <a:cxn ang="0">
                  <a:pos x="593401" y="8512"/>
                </a:cxn>
                <a:cxn ang="0">
                  <a:pos x="595363" y="10739"/>
                </a:cxn>
                <a:cxn ang="0">
                  <a:pos x="629123" y="20658"/>
                </a:cxn>
                <a:cxn ang="0">
                  <a:pos x="660719" y="6543"/>
                </a:cxn>
                <a:cxn ang="0">
                  <a:pos x="662290" y="2388"/>
                </a:cxn>
              </a:cxnLst>
              <a:pathLst>
                <a:path w="1207718" h="1233607">
                  <a:moveTo>
                    <a:pt x="797028" y="1010669"/>
                  </a:moveTo>
                  <a:lnTo>
                    <a:pt x="805533" y="1026332"/>
                  </a:lnTo>
                  <a:cubicBezTo>
                    <a:pt x="812867" y="1035254"/>
                    <a:pt x="821882" y="1042785"/>
                    <a:pt x="832138" y="1048400"/>
                  </a:cubicBezTo>
                  <a:lnTo>
                    <a:pt x="845652" y="1052596"/>
                  </a:lnTo>
                  <a:lnTo>
                    <a:pt x="843388" y="1044277"/>
                  </a:lnTo>
                  <a:cubicBezTo>
                    <a:pt x="839983" y="1037385"/>
                    <a:pt x="835169" y="1031049"/>
                    <a:pt x="828977" y="1025729"/>
                  </a:cubicBezTo>
                  <a:cubicBezTo>
                    <a:pt x="821430" y="1019345"/>
                    <a:pt x="812818" y="1014509"/>
                    <a:pt x="803578" y="1011462"/>
                  </a:cubicBezTo>
                  <a:close/>
                  <a:moveTo>
                    <a:pt x="1139851" y="803200"/>
                  </a:moveTo>
                  <a:cubicBezTo>
                    <a:pt x="1140238" y="817133"/>
                    <a:pt x="1141399" y="827196"/>
                    <a:pt x="1127466" y="836098"/>
                  </a:cubicBezTo>
                  <a:cubicBezTo>
                    <a:pt x="1159976" y="832615"/>
                    <a:pt x="1192874" y="856224"/>
                    <a:pt x="1202937" y="883704"/>
                  </a:cubicBezTo>
                  <a:cubicBezTo>
                    <a:pt x="1213386" y="912732"/>
                    <a:pt x="1206033" y="943695"/>
                    <a:pt x="1187455" y="963434"/>
                  </a:cubicBezTo>
                  <a:cubicBezTo>
                    <a:pt x="1171974" y="979689"/>
                    <a:pt x="1151075" y="987817"/>
                    <a:pt x="1125918" y="982785"/>
                  </a:cubicBezTo>
                  <a:cubicBezTo>
                    <a:pt x="1104245" y="978528"/>
                    <a:pt x="1076379" y="959176"/>
                    <a:pt x="1077540" y="927052"/>
                  </a:cubicBezTo>
                  <a:cubicBezTo>
                    <a:pt x="1078314" y="911184"/>
                    <a:pt x="1082571" y="893767"/>
                    <a:pt x="1091086" y="880608"/>
                  </a:cubicBezTo>
                  <a:cubicBezTo>
                    <a:pt x="1098439" y="868996"/>
                    <a:pt x="1114694" y="851193"/>
                    <a:pt x="1138690" y="852741"/>
                  </a:cubicBezTo>
                  <a:cubicBezTo>
                    <a:pt x="1138303" y="859321"/>
                    <a:pt x="1131724" y="864352"/>
                    <a:pt x="1126305" y="865900"/>
                  </a:cubicBezTo>
                  <a:cubicBezTo>
                    <a:pt x="1135981" y="865126"/>
                    <a:pt x="1137142" y="861256"/>
                    <a:pt x="1151849" y="863578"/>
                  </a:cubicBezTo>
                  <a:cubicBezTo>
                    <a:pt x="1165008" y="865513"/>
                    <a:pt x="1176619" y="870932"/>
                    <a:pt x="1187455" y="886026"/>
                  </a:cubicBezTo>
                  <a:cubicBezTo>
                    <a:pt x="1199453" y="903056"/>
                    <a:pt x="1197518" y="935954"/>
                    <a:pt x="1175071" y="954145"/>
                  </a:cubicBezTo>
                  <a:cubicBezTo>
                    <a:pt x="1175071" y="945630"/>
                    <a:pt x="1178941" y="913119"/>
                    <a:pt x="1157654" y="906152"/>
                  </a:cubicBezTo>
                  <a:cubicBezTo>
                    <a:pt x="1163073" y="911958"/>
                    <a:pt x="1154171" y="923182"/>
                    <a:pt x="1149914" y="923956"/>
                  </a:cubicBezTo>
                  <a:cubicBezTo>
                    <a:pt x="1149914" y="913506"/>
                    <a:pt x="1141786" y="894541"/>
                    <a:pt x="1130175" y="891445"/>
                  </a:cubicBezTo>
                  <a:cubicBezTo>
                    <a:pt x="1136368" y="901121"/>
                    <a:pt x="1135207" y="917763"/>
                    <a:pt x="1126692" y="923569"/>
                  </a:cubicBezTo>
                  <a:cubicBezTo>
                    <a:pt x="1119339" y="910022"/>
                    <a:pt x="1102696" y="895702"/>
                    <a:pt x="1089151" y="918150"/>
                  </a:cubicBezTo>
                  <a:cubicBezTo>
                    <a:pt x="1069025" y="951822"/>
                    <a:pt x="1109663" y="978141"/>
                    <a:pt x="1136755" y="978915"/>
                  </a:cubicBezTo>
                  <a:cubicBezTo>
                    <a:pt x="1168878" y="980076"/>
                    <a:pt x="1194809" y="951048"/>
                    <a:pt x="1197905" y="920860"/>
                  </a:cubicBezTo>
                  <a:cubicBezTo>
                    <a:pt x="1200614" y="895702"/>
                    <a:pt x="1194035" y="881382"/>
                    <a:pt x="1185133" y="870545"/>
                  </a:cubicBezTo>
                  <a:cubicBezTo>
                    <a:pt x="1173135" y="856224"/>
                    <a:pt x="1146044" y="841517"/>
                    <a:pt x="1116629" y="850806"/>
                  </a:cubicBezTo>
                  <a:cubicBezTo>
                    <a:pt x="1094182" y="857772"/>
                    <a:pt x="1079475" y="865900"/>
                    <a:pt x="1063607" y="892606"/>
                  </a:cubicBezTo>
                  <a:cubicBezTo>
                    <a:pt x="1051802" y="921634"/>
                    <a:pt x="1047835" y="962563"/>
                    <a:pt x="1047739" y="1009104"/>
                  </a:cubicBezTo>
                  <a:lnTo>
                    <a:pt x="1047919" y="1012784"/>
                  </a:lnTo>
                  <a:lnTo>
                    <a:pt x="1048194" y="1015646"/>
                  </a:lnTo>
                  <a:lnTo>
                    <a:pt x="1048064" y="1015756"/>
                  </a:lnTo>
                  <a:lnTo>
                    <a:pt x="1055092" y="1159275"/>
                  </a:lnTo>
                  <a:lnTo>
                    <a:pt x="1057104" y="1195964"/>
                  </a:lnTo>
                  <a:lnTo>
                    <a:pt x="1048154" y="1203349"/>
                  </a:lnTo>
                  <a:lnTo>
                    <a:pt x="1045803" y="1160049"/>
                  </a:lnTo>
                  <a:lnTo>
                    <a:pt x="1044438" y="1139514"/>
                  </a:lnTo>
                  <a:lnTo>
                    <a:pt x="1029272" y="1117488"/>
                  </a:lnTo>
                  <a:cubicBezTo>
                    <a:pt x="1003826" y="1086683"/>
                    <a:pt x="963635" y="1055770"/>
                    <a:pt x="944773" y="1102793"/>
                  </a:cubicBezTo>
                  <a:cubicBezTo>
                    <a:pt x="937034" y="1087312"/>
                    <a:pt x="943225" y="1061382"/>
                    <a:pt x="965666" y="1056351"/>
                  </a:cubicBezTo>
                  <a:cubicBezTo>
                    <a:pt x="983464" y="1052481"/>
                    <a:pt x="1000489" y="1061769"/>
                    <a:pt x="1013644" y="1075315"/>
                  </a:cubicBezTo>
                  <a:cubicBezTo>
                    <a:pt x="1013257" y="1062930"/>
                    <a:pt x="999715" y="1053255"/>
                    <a:pt x="995072" y="1042418"/>
                  </a:cubicBezTo>
                  <a:cubicBezTo>
                    <a:pt x="1014224" y="1045321"/>
                    <a:pt x="1028733" y="1054803"/>
                    <a:pt x="1037923" y="1067187"/>
                  </a:cubicBezTo>
                  <a:lnTo>
                    <a:pt x="1039903" y="1071327"/>
                  </a:lnTo>
                  <a:lnTo>
                    <a:pt x="1039895" y="1071205"/>
                  </a:lnTo>
                  <a:lnTo>
                    <a:pt x="1040146" y="1016343"/>
                  </a:lnTo>
                  <a:lnTo>
                    <a:pt x="1038900" y="1014873"/>
                  </a:lnTo>
                  <a:cubicBezTo>
                    <a:pt x="1042773" y="976576"/>
                    <a:pt x="1031155" y="939439"/>
                    <a:pt x="1006759" y="909653"/>
                  </a:cubicBezTo>
                  <a:cubicBezTo>
                    <a:pt x="982362" y="880253"/>
                    <a:pt x="947896" y="861685"/>
                    <a:pt x="909946" y="857817"/>
                  </a:cubicBezTo>
                  <a:cubicBezTo>
                    <a:pt x="879353" y="855109"/>
                    <a:pt x="849922" y="864006"/>
                    <a:pt x="826299" y="883348"/>
                  </a:cubicBezTo>
                  <a:cubicBezTo>
                    <a:pt x="802677" y="902690"/>
                    <a:pt x="788349" y="930155"/>
                    <a:pt x="785251" y="960329"/>
                  </a:cubicBezTo>
                  <a:cubicBezTo>
                    <a:pt x="784089" y="972707"/>
                    <a:pt x="785493" y="984748"/>
                    <a:pt x="789020" y="995924"/>
                  </a:cubicBezTo>
                  <a:lnTo>
                    <a:pt x="791499" y="1000489"/>
                  </a:lnTo>
                  <a:lnTo>
                    <a:pt x="806625" y="1002418"/>
                  </a:lnTo>
                  <a:cubicBezTo>
                    <a:pt x="816979" y="1005900"/>
                    <a:pt x="826654" y="1011414"/>
                    <a:pt x="835169" y="1018765"/>
                  </a:cubicBezTo>
                  <a:cubicBezTo>
                    <a:pt x="842329" y="1024956"/>
                    <a:pt x="847893" y="1032283"/>
                    <a:pt x="851824" y="1040239"/>
                  </a:cubicBezTo>
                  <a:lnTo>
                    <a:pt x="856058" y="1055827"/>
                  </a:lnTo>
                  <a:lnTo>
                    <a:pt x="866186" y="1058972"/>
                  </a:lnTo>
                  <a:cubicBezTo>
                    <a:pt x="905299" y="1062453"/>
                    <a:pt x="940539" y="1033827"/>
                    <a:pt x="944024" y="994757"/>
                  </a:cubicBezTo>
                  <a:cubicBezTo>
                    <a:pt x="945186" y="985860"/>
                    <a:pt x="943637" y="977349"/>
                    <a:pt x="940539" y="969226"/>
                  </a:cubicBezTo>
                  <a:cubicBezTo>
                    <a:pt x="931632" y="955300"/>
                    <a:pt x="919240" y="949884"/>
                    <a:pt x="911107" y="954526"/>
                  </a:cubicBezTo>
                  <a:cubicBezTo>
                    <a:pt x="899490" y="960329"/>
                    <a:pt x="896392" y="967678"/>
                    <a:pt x="895230" y="974642"/>
                  </a:cubicBezTo>
                  <a:cubicBezTo>
                    <a:pt x="894068" y="982765"/>
                    <a:pt x="902201" y="994757"/>
                    <a:pt x="916529" y="981218"/>
                  </a:cubicBezTo>
                  <a:cubicBezTo>
                    <a:pt x="913431" y="1000560"/>
                    <a:pt x="884000" y="1002494"/>
                    <a:pt x="877417" y="983926"/>
                  </a:cubicBezTo>
                  <a:cubicBezTo>
                    <a:pt x="874319" y="975028"/>
                    <a:pt x="876255" y="949497"/>
                    <a:pt x="894068" y="937118"/>
                  </a:cubicBezTo>
                  <a:cubicBezTo>
                    <a:pt x="883613" y="930929"/>
                    <a:pt x="873931" y="927447"/>
                    <a:pt x="864637" y="926674"/>
                  </a:cubicBezTo>
                  <a:cubicBezTo>
                    <a:pt x="850309" y="925513"/>
                    <a:pt x="833270" y="928608"/>
                    <a:pt x="826299" y="939439"/>
                  </a:cubicBezTo>
                  <a:cubicBezTo>
                    <a:pt x="824363" y="941760"/>
                    <a:pt x="822814" y="944855"/>
                    <a:pt x="822040" y="947563"/>
                  </a:cubicBezTo>
                  <a:cubicBezTo>
                    <a:pt x="817780" y="961489"/>
                    <a:pt x="824363" y="976576"/>
                    <a:pt x="838304" y="980831"/>
                  </a:cubicBezTo>
                  <a:cubicBezTo>
                    <a:pt x="843726" y="982378"/>
                    <a:pt x="849147" y="981991"/>
                    <a:pt x="854182" y="979284"/>
                  </a:cubicBezTo>
                  <a:cubicBezTo>
                    <a:pt x="858829" y="976576"/>
                    <a:pt x="862701" y="972320"/>
                    <a:pt x="864250" y="967292"/>
                  </a:cubicBezTo>
                  <a:cubicBezTo>
                    <a:pt x="865412" y="963036"/>
                    <a:pt x="865025" y="958781"/>
                    <a:pt x="863088" y="954913"/>
                  </a:cubicBezTo>
                  <a:cubicBezTo>
                    <a:pt x="861152" y="951431"/>
                    <a:pt x="857667" y="948723"/>
                    <a:pt x="853794" y="947563"/>
                  </a:cubicBezTo>
                  <a:cubicBezTo>
                    <a:pt x="847211" y="945629"/>
                    <a:pt x="840628" y="949110"/>
                    <a:pt x="838691" y="955300"/>
                  </a:cubicBezTo>
                  <a:cubicBezTo>
                    <a:pt x="837142" y="960329"/>
                    <a:pt x="839853" y="965357"/>
                    <a:pt x="844500" y="966518"/>
                  </a:cubicBezTo>
                  <a:cubicBezTo>
                    <a:pt x="848373" y="967678"/>
                    <a:pt x="851858" y="965744"/>
                    <a:pt x="853020" y="962263"/>
                  </a:cubicBezTo>
                  <a:cubicBezTo>
                    <a:pt x="853407" y="961102"/>
                    <a:pt x="853407" y="959555"/>
                    <a:pt x="852633" y="958394"/>
                  </a:cubicBezTo>
                  <a:cubicBezTo>
                    <a:pt x="851471" y="961876"/>
                    <a:pt x="846437" y="960329"/>
                    <a:pt x="846437" y="956847"/>
                  </a:cubicBezTo>
                  <a:cubicBezTo>
                    <a:pt x="846049" y="954526"/>
                    <a:pt x="848373" y="952592"/>
                    <a:pt x="850696" y="952592"/>
                  </a:cubicBezTo>
                  <a:cubicBezTo>
                    <a:pt x="853407" y="952979"/>
                    <a:pt x="854569" y="954139"/>
                    <a:pt x="855731" y="956073"/>
                  </a:cubicBezTo>
                  <a:cubicBezTo>
                    <a:pt x="856892" y="958008"/>
                    <a:pt x="857280" y="961102"/>
                    <a:pt x="856505" y="963423"/>
                  </a:cubicBezTo>
                  <a:cubicBezTo>
                    <a:pt x="854956" y="968452"/>
                    <a:pt x="849147" y="971547"/>
                    <a:pt x="843726" y="969999"/>
                  </a:cubicBezTo>
                  <a:cubicBezTo>
                    <a:pt x="837142" y="968065"/>
                    <a:pt x="833270" y="961102"/>
                    <a:pt x="835206" y="954526"/>
                  </a:cubicBezTo>
                  <a:cubicBezTo>
                    <a:pt x="837917" y="946016"/>
                    <a:pt x="846437" y="941760"/>
                    <a:pt x="854569" y="944081"/>
                  </a:cubicBezTo>
                  <a:cubicBezTo>
                    <a:pt x="859603" y="945629"/>
                    <a:pt x="863863" y="949110"/>
                    <a:pt x="866186" y="953366"/>
                  </a:cubicBezTo>
                  <a:cubicBezTo>
                    <a:pt x="868510" y="958008"/>
                    <a:pt x="868897" y="963036"/>
                    <a:pt x="867348" y="968065"/>
                  </a:cubicBezTo>
                  <a:cubicBezTo>
                    <a:pt x="865412" y="974255"/>
                    <a:pt x="861539" y="979284"/>
                    <a:pt x="855731" y="982378"/>
                  </a:cubicBezTo>
                  <a:cubicBezTo>
                    <a:pt x="849922" y="985473"/>
                    <a:pt x="843726" y="985860"/>
                    <a:pt x="837530" y="983926"/>
                  </a:cubicBezTo>
                  <a:cubicBezTo>
                    <a:pt x="821652" y="979284"/>
                    <a:pt x="812746" y="962263"/>
                    <a:pt x="817393" y="946402"/>
                  </a:cubicBezTo>
                  <a:cubicBezTo>
                    <a:pt x="818167" y="944855"/>
                    <a:pt x="818554" y="943308"/>
                    <a:pt x="819329" y="941760"/>
                  </a:cubicBezTo>
                  <a:cubicBezTo>
                    <a:pt x="825525" y="925126"/>
                    <a:pt x="845662" y="910813"/>
                    <a:pt x="866186" y="911200"/>
                  </a:cubicBezTo>
                  <a:cubicBezTo>
                    <a:pt x="881289" y="911200"/>
                    <a:pt x="891745" y="917003"/>
                    <a:pt x="902201" y="923966"/>
                  </a:cubicBezTo>
                  <a:cubicBezTo>
                    <a:pt x="900264" y="906171"/>
                    <a:pt x="910333" y="882961"/>
                    <a:pt x="930083" y="880253"/>
                  </a:cubicBezTo>
                  <a:cubicBezTo>
                    <a:pt x="944024" y="878319"/>
                    <a:pt x="956416" y="891085"/>
                    <a:pt x="947122" y="906558"/>
                  </a:cubicBezTo>
                  <a:cubicBezTo>
                    <a:pt x="950607" y="891085"/>
                    <a:pt x="932794" y="892632"/>
                    <a:pt x="927759" y="898822"/>
                  </a:cubicBezTo>
                  <a:cubicBezTo>
                    <a:pt x="923112" y="904237"/>
                    <a:pt x="918465" y="915069"/>
                    <a:pt x="922338" y="925126"/>
                  </a:cubicBezTo>
                  <a:cubicBezTo>
                    <a:pt x="925436" y="934024"/>
                    <a:pt x="935504" y="941374"/>
                    <a:pt x="942475" y="952592"/>
                  </a:cubicBezTo>
                  <a:cubicBezTo>
                    <a:pt x="951382" y="965357"/>
                    <a:pt x="955254" y="980444"/>
                    <a:pt x="953705" y="995918"/>
                  </a:cubicBezTo>
                  <a:cubicBezTo>
                    <a:pt x="949445" y="1040017"/>
                    <a:pt x="909558" y="1072511"/>
                    <a:pt x="865412" y="1068256"/>
                  </a:cubicBezTo>
                  <a:lnTo>
                    <a:pt x="858599" y="1066164"/>
                  </a:lnTo>
                  <a:lnTo>
                    <a:pt x="855525" y="1091456"/>
                  </a:lnTo>
                  <a:cubicBezTo>
                    <a:pt x="852779" y="1099895"/>
                    <a:pt x="848328" y="1107948"/>
                    <a:pt x="842136" y="1115106"/>
                  </a:cubicBezTo>
                  <a:cubicBezTo>
                    <a:pt x="832460" y="1126326"/>
                    <a:pt x="818914" y="1133290"/>
                    <a:pt x="804206" y="1134451"/>
                  </a:cubicBezTo>
                  <a:cubicBezTo>
                    <a:pt x="803432" y="1134451"/>
                    <a:pt x="802658" y="1134451"/>
                    <a:pt x="801884" y="1134451"/>
                  </a:cubicBezTo>
                  <a:cubicBezTo>
                    <a:pt x="784468" y="1139094"/>
                    <a:pt x="760859" y="1133290"/>
                    <a:pt x="751183" y="1123231"/>
                  </a:cubicBezTo>
                  <a:cubicBezTo>
                    <a:pt x="757762" y="1124778"/>
                    <a:pt x="762407" y="1123618"/>
                    <a:pt x="765503" y="1122457"/>
                  </a:cubicBezTo>
                  <a:cubicBezTo>
                    <a:pt x="764729" y="1121683"/>
                    <a:pt x="764342" y="1121296"/>
                    <a:pt x="763568" y="1120909"/>
                  </a:cubicBezTo>
                  <a:cubicBezTo>
                    <a:pt x="763568" y="1120909"/>
                    <a:pt x="763568" y="1120909"/>
                    <a:pt x="763568" y="1120522"/>
                  </a:cubicBezTo>
                  <a:cubicBezTo>
                    <a:pt x="750409" y="1119362"/>
                    <a:pt x="737636" y="1112784"/>
                    <a:pt x="738411" y="1098468"/>
                  </a:cubicBezTo>
                  <a:cubicBezTo>
                    <a:pt x="742281" y="1105820"/>
                    <a:pt x="747699" y="1108915"/>
                    <a:pt x="753505" y="1108141"/>
                  </a:cubicBezTo>
                  <a:cubicBezTo>
                    <a:pt x="742668" y="1103498"/>
                    <a:pt x="731057" y="1088022"/>
                    <a:pt x="737636" y="1072159"/>
                  </a:cubicBezTo>
                  <a:cubicBezTo>
                    <a:pt x="739959" y="1076802"/>
                    <a:pt x="741507" y="1083379"/>
                    <a:pt x="745764" y="1086474"/>
                  </a:cubicBezTo>
                  <a:cubicBezTo>
                    <a:pt x="743055" y="1073706"/>
                    <a:pt x="738024" y="1061712"/>
                    <a:pt x="751570" y="1050879"/>
                  </a:cubicBezTo>
                  <a:cubicBezTo>
                    <a:pt x="750409" y="1055521"/>
                    <a:pt x="748860" y="1059004"/>
                    <a:pt x="751183" y="1063260"/>
                  </a:cubicBezTo>
                  <a:cubicBezTo>
                    <a:pt x="755053" y="1053974"/>
                    <a:pt x="763181" y="1047396"/>
                    <a:pt x="772857" y="1048170"/>
                  </a:cubicBezTo>
                  <a:cubicBezTo>
                    <a:pt x="767825" y="1050105"/>
                    <a:pt x="767051" y="1053200"/>
                    <a:pt x="765503" y="1055908"/>
                  </a:cubicBezTo>
                  <a:cubicBezTo>
                    <a:pt x="773244" y="1051652"/>
                    <a:pt x="787951" y="1059391"/>
                    <a:pt x="783694" y="1070611"/>
                  </a:cubicBezTo>
                  <a:cubicBezTo>
                    <a:pt x="776727" y="1063260"/>
                    <a:pt x="769373" y="1062486"/>
                    <a:pt x="764342" y="1065581"/>
                  </a:cubicBezTo>
                  <a:cubicBezTo>
                    <a:pt x="753505" y="1080284"/>
                    <a:pt x="755827" y="1101564"/>
                    <a:pt x="769760" y="1113558"/>
                  </a:cubicBezTo>
                  <a:cubicBezTo>
                    <a:pt x="779049" y="1121683"/>
                    <a:pt x="791047" y="1125939"/>
                    <a:pt x="803432" y="1124778"/>
                  </a:cubicBezTo>
                  <a:cubicBezTo>
                    <a:pt x="815818" y="1124005"/>
                    <a:pt x="827042" y="1118201"/>
                    <a:pt x="835169" y="1108915"/>
                  </a:cubicBezTo>
                  <a:cubicBezTo>
                    <a:pt x="845813" y="1096727"/>
                    <a:pt x="850457" y="1081251"/>
                    <a:pt x="849344" y="1066161"/>
                  </a:cubicBezTo>
                  <a:lnTo>
                    <a:pt x="848501" y="1063063"/>
                  </a:lnTo>
                  <a:lnTo>
                    <a:pt x="827637" y="1056657"/>
                  </a:lnTo>
                  <a:cubicBezTo>
                    <a:pt x="816267" y="1050473"/>
                    <a:pt x="806283" y="1042169"/>
                    <a:pt x="798175" y="1032328"/>
                  </a:cubicBezTo>
                  <a:lnTo>
                    <a:pt x="785672" y="1009295"/>
                  </a:lnTo>
                  <a:lnTo>
                    <a:pt x="774405" y="1007932"/>
                  </a:lnTo>
                  <a:cubicBezTo>
                    <a:pt x="754666" y="1009479"/>
                    <a:pt x="736475" y="1018378"/>
                    <a:pt x="723316" y="1033468"/>
                  </a:cubicBezTo>
                  <a:cubicBezTo>
                    <a:pt x="707448" y="1052039"/>
                    <a:pt x="700481" y="1074093"/>
                    <a:pt x="703577" y="1095760"/>
                  </a:cubicBezTo>
                  <a:cubicBezTo>
                    <a:pt x="706674" y="1118975"/>
                    <a:pt x="720607" y="1139868"/>
                    <a:pt x="742668" y="1154570"/>
                  </a:cubicBezTo>
                  <a:cubicBezTo>
                    <a:pt x="768986" y="1172368"/>
                    <a:pt x="798401" y="1174303"/>
                    <a:pt x="829364" y="1176624"/>
                  </a:cubicBezTo>
                  <a:lnTo>
                    <a:pt x="865062" y="1180970"/>
                  </a:lnTo>
                  <a:lnTo>
                    <a:pt x="859620" y="1177853"/>
                  </a:lnTo>
                  <a:cubicBezTo>
                    <a:pt x="852656" y="1172820"/>
                    <a:pt x="845305" y="1160043"/>
                    <a:pt x="831764" y="1161205"/>
                  </a:cubicBezTo>
                  <a:cubicBezTo>
                    <a:pt x="839889" y="1152300"/>
                    <a:pt x="848787" y="1155010"/>
                    <a:pt x="857299" y="1152687"/>
                  </a:cubicBezTo>
                  <a:cubicBezTo>
                    <a:pt x="853430" y="1140297"/>
                    <a:pt x="852656" y="1127907"/>
                    <a:pt x="859620" y="1118228"/>
                  </a:cubicBezTo>
                  <a:cubicBezTo>
                    <a:pt x="862715" y="1113582"/>
                    <a:pt x="872387" y="1103515"/>
                    <a:pt x="887862" y="1100805"/>
                  </a:cubicBezTo>
                  <a:cubicBezTo>
                    <a:pt x="897921" y="1098869"/>
                    <a:pt x="910688" y="1101192"/>
                    <a:pt x="920361" y="1113195"/>
                  </a:cubicBezTo>
                  <a:cubicBezTo>
                    <a:pt x="925003" y="1118228"/>
                    <a:pt x="930033" y="1134102"/>
                    <a:pt x="919974" y="1141072"/>
                  </a:cubicBezTo>
                  <a:cubicBezTo>
                    <a:pt x="916105" y="1143782"/>
                    <a:pt x="902564" y="1147266"/>
                    <a:pt x="900243" y="1132166"/>
                  </a:cubicBezTo>
                  <a:cubicBezTo>
                    <a:pt x="906046" y="1145718"/>
                    <a:pt x="915718" y="1142233"/>
                    <a:pt x="918813" y="1138361"/>
                  </a:cubicBezTo>
                  <a:cubicBezTo>
                    <a:pt x="924229" y="1131392"/>
                    <a:pt x="920361" y="1120551"/>
                    <a:pt x="916105" y="1116679"/>
                  </a:cubicBezTo>
                  <a:cubicBezTo>
                    <a:pt x="906433" y="1108936"/>
                    <a:pt x="897534" y="1107774"/>
                    <a:pt x="890184" y="1111259"/>
                  </a:cubicBezTo>
                  <a:cubicBezTo>
                    <a:pt x="878577" y="1116292"/>
                    <a:pt x="874708" y="1121325"/>
                    <a:pt x="874708" y="1135264"/>
                  </a:cubicBezTo>
                  <a:cubicBezTo>
                    <a:pt x="873935" y="1161979"/>
                    <a:pt x="899469" y="1185210"/>
                    <a:pt x="928485" y="1198761"/>
                  </a:cubicBezTo>
                  <a:cubicBezTo>
                    <a:pt x="940092" y="1204182"/>
                    <a:pt x="963692" y="1216571"/>
                    <a:pt x="974524" y="1233607"/>
                  </a:cubicBezTo>
                  <a:cubicBezTo>
                    <a:pt x="961757" y="1228187"/>
                    <a:pt x="946282" y="1224702"/>
                    <a:pt x="933515" y="1223540"/>
                  </a:cubicBezTo>
                  <a:cubicBezTo>
                    <a:pt x="921134" y="1222379"/>
                    <a:pt x="900243" y="1228574"/>
                    <a:pt x="887475" y="1220056"/>
                  </a:cubicBezTo>
                  <a:cubicBezTo>
                    <a:pt x="873935" y="1211151"/>
                    <a:pt x="869292" y="1190630"/>
                    <a:pt x="852269" y="1197212"/>
                  </a:cubicBezTo>
                  <a:lnTo>
                    <a:pt x="862964" y="1190294"/>
                  </a:lnTo>
                  <a:lnTo>
                    <a:pt x="828590" y="1186297"/>
                  </a:lnTo>
                  <a:cubicBezTo>
                    <a:pt x="796466" y="1183976"/>
                    <a:pt x="765890" y="1181654"/>
                    <a:pt x="737249" y="1162696"/>
                  </a:cubicBezTo>
                  <a:cubicBezTo>
                    <a:pt x="712866" y="1146445"/>
                    <a:pt x="697385" y="1123231"/>
                    <a:pt x="693902" y="1097308"/>
                  </a:cubicBezTo>
                  <a:cubicBezTo>
                    <a:pt x="690805" y="1072546"/>
                    <a:pt x="698546" y="1047783"/>
                    <a:pt x="716350" y="1027277"/>
                  </a:cubicBezTo>
                  <a:cubicBezTo>
                    <a:pt x="731057" y="1010253"/>
                    <a:pt x="751570" y="1000193"/>
                    <a:pt x="774018" y="998259"/>
                  </a:cubicBezTo>
                  <a:lnTo>
                    <a:pt x="780102" y="999035"/>
                  </a:lnTo>
                  <a:lnTo>
                    <a:pt x="779968" y="998789"/>
                  </a:lnTo>
                  <a:cubicBezTo>
                    <a:pt x="776102" y="986464"/>
                    <a:pt x="774601" y="973191"/>
                    <a:pt x="775957" y="959555"/>
                  </a:cubicBezTo>
                  <a:cubicBezTo>
                    <a:pt x="779055" y="926674"/>
                    <a:pt x="794932" y="896887"/>
                    <a:pt x="820491" y="875998"/>
                  </a:cubicBezTo>
                  <a:cubicBezTo>
                    <a:pt x="845662" y="855109"/>
                    <a:pt x="877804" y="845438"/>
                    <a:pt x="910720" y="848533"/>
                  </a:cubicBezTo>
                  <a:cubicBezTo>
                    <a:pt x="951382" y="852401"/>
                    <a:pt x="988171" y="872130"/>
                    <a:pt x="1014116" y="903850"/>
                  </a:cubicBezTo>
                  <a:lnTo>
                    <a:pt x="1040566" y="952726"/>
                  </a:lnTo>
                  <a:lnTo>
                    <a:pt x="1048745" y="906299"/>
                  </a:lnTo>
                  <a:cubicBezTo>
                    <a:pt x="1052703" y="892226"/>
                    <a:pt x="1057946" y="879930"/>
                    <a:pt x="1064768" y="869771"/>
                  </a:cubicBezTo>
                  <a:cubicBezTo>
                    <a:pt x="1075992" y="850032"/>
                    <a:pt x="1090699" y="841130"/>
                    <a:pt x="1098826" y="836872"/>
                  </a:cubicBezTo>
                  <a:cubicBezTo>
                    <a:pt x="1117404" y="827583"/>
                    <a:pt x="1138690" y="821778"/>
                    <a:pt x="1139851" y="803200"/>
                  </a:cubicBezTo>
                  <a:close/>
                  <a:moveTo>
                    <a:pt x="227318" y="461864"/>
                  </a:moveTo>
                  <a:lnTo>
                    <a:pt x="235293" y="478988"/>
                  </a:lnTo>
                  <a:lnTo>
                    <a:pt x="251844" y="494127"/>
                  </a:lnTo>
                  <a:close/>
                  <a:moveTo>
                    <a:pt x="411439" y="221094"/>
                  </a:moveTo>
                  <a:lnTo>
                    <a:pt x="404073" y="229868"/>
                  </a:lnTo>
                  <a:lnTo>
                    <a:pt x="403816" y="230686"/>
                  </a:lnTo>
                  <a:lnTo>
                    <a:pt x="408691" y="226996"/>
                  </a:lnTo>
                  <a:close/>
                  <a:moveTo>
                    <a:pt x="442761" y="184747"/>
                  </a:moveTo>
                  <a:lnTo>
                    <a:pt x="441340" y="185479"/>
                  </a:lnTo>
                  <a:lnTo>
                    <a:pt x="431703" y="196958"/>
                  </a:lnTo>
                  <a:lnTo>
                    <a:pt x="428965" y="212872"/>
                  </a:lnTo>
                  <a:cubicBezTo>
                    <a:pt x="423739" y="225642"/>
                    <a:pt x="413578" y="235703"/>
                    <a:pt x="402449" y="241072"/>
                  </a:cubicBezTo>
                  <a:lnTo>
                    <a:pt x="400394" y="241593"/>
                  </a:lnTo>
                  <a:lnTo>
                    <a:pt x="396154" y="255104"/>
                  </a:lnTo>
                  <a:lnTo>
                    <a:pt x="405739" y="251568"/>
                  </a:lnTo>
                  <a:cubicBezTo>
                    <a:pt x="430900" y="237251"/>
                    <a:pt x="439416" y="221385"/>
                    <a:pt x="443674" y="205520"/>
                  </a:cubicBezTo>
                  <a:close/>
                  <a:moveTo>
                    <a:pt x="344821" y="145964"/>
                  </a:moveTo>
                  <a:cubicBezTo>
                    <a:pt x="339475" y="145879"/>
                    <a:pt x="334418" y="146605"/>
                    <a:pt x="330644" y="148249"/>
                  </a:cubicBezTo>
                  <a:cubicBezTo>
                    <a:pt x="289226" y="166050"/>
                    <a:pt x="292323" y="209002"/>
                    <a:pt x="309742" y="234542"/>
                  </a:cubicBezTo>
                  <a:cubicBezTo>
                    <a:pt x="325419" y="257470"/>
                    <a:pt x="354596" y="265596"/>
                    <a:pt x="380942" y="260716"/>
                  </a:cubicBezTo>
                  <a:lnTo>
                    <a:pt x="382665" y="260081"/>
                  </a:lnTo>
                  <a:lnTo>
                    <a:pt x="387420" y="244879"/>
                  </a:lnTo>
                  <a:lnTo>
                    <a:pt x="385526" y="245359"/>
                  </a:lnTo>
                  <a:cubicBezTo>
                    <a:pt x="379974" y="245449"/>
                    <a:pt x="374675" y="244119"/>
                    <a:pt x="370127" y="241120"/>
                  </a:cubicBezTo>
                  <a:lnTo>
                    <a:pt x="388985" y="239876"/>
                  </a:lnTo>
                  <a:lnTo>
                    <a:pt x="393918" y="224106"/>
                  </a:lnTo>
                  <a:lnTo>
                    <a:pt x="417670" y="195703"/>
                  </a:lnTo>
                  <a:lnTo>
                    <a:pt x="417352" y="183850"/>
                  </a:lnTo>
                  <a:cubicBezTo>
                    <a:pt x="415804" y="192750"/>
                    <a:pt x="406127" y="195072"/>
                    <a:pt x="393353" y="190041"/>
                  </a:cubicBezTo>
                  <a:cubicBezTo>
                    <a:pt x="403030" y="182689"/>
                    <a:pt x="399933" y="171080"/>
                    <a:pt x="394901" y="158310"/>
                  </a:cubicBezTo>
                  <a:cubicBezTo>
                    <a:pt x="392966" y="164889"/>
                    <a:pt x="384450" y="169532"/>
                    <a:pt x="373998" y="165663"/>
                  </a:cubicBezTo>
                  <a:cubicBezTo>
                    <a:pt x="379514" y="153764"/>
                    <a:pt x="360861" y="146218"/>
                    <a:pt x="344821" y="145964"/>
                  </a:cubicBezTo>
                  <a:close/>
                  <a:moveTo>
                    <a:pt x="353870" y="101427"/>
                  </a:moveTo>
                  <a:cubicBezTo>
                    <a:pt x="307806" y="104135"/>
                    <a:pt x="272194" y="152506"/>
                    <a:pt x="256710" y="234542"/>
                  </a:cubicBezTo>
                  <a:cubicBezTo>
                    <a:pt x="244227" y="299842"/>
                    <a:pt x="216719" y="351647"/>
                    <a:pt x="175984" y="387181"/>
                  </a:cubicBezTo>
                  <a:lnTo>
                    <a:pt x="154687" y="401358"/>
                  </a:lnTo>
                  <a:lnTo>
                    <a:pt x="160701" y="402198"/>
                  </a:lnTo>
                  <a:lnTo>
                    <a:pt x="210555" y="431155"/>
                  </a:lnTo>
                  <a:lnTo>
                    <a:pt x="209832" y="419850"/>
                  </a:lnTo>
                  <a:cubicBezTo>
                    <a:pt x="214097" y="383960"/>
                    <a:pt x="237471" y="353623"/>
                    <a:pt x="272604" y="342881"/>
                  </a:cubicBezTo>
                  <a:cubicBezTo>
                    <a:pt x="285767" y="338817"/>
                    <a:pt x="298010" y="337656"/>
                    <a:pt x="309709" y="338890"/>
                  </a:cubicBezTo>
                  <a:cubicBezTo>
                    <a:pt x="344805" y="342591"/>
                    <a:pt x="375002" y="367848"/>
                    <a:pt x="410425" y="400943"/>
                  </a:cubicBezTo>
                  <a:lnTo>
                    <a:pt x="440544" y="423842"/>
                  </a:lnTo>
                  <a:lnTo>
                    <a:pt x="409214" y="397520"/>
                  </a:lnTo>
                  <a:cubicBezTo>
                    <a:pt x="382119" y="363663"/>
                    <a:pt x="371378" y="321874"/>
                    <a:pt x="375878" y="281778"/>
                  </a:cubicBezTo>
                  <a:lnTo>
                    <a:pt x="380364" y="267434"/>
                  </a:lnTo>
                  <a:lnTo>
                    <a:pt x="358515" y="270917"/>
                  </a:lnTo>
                  <a:cubicBezTo>
                    <a:pt x="332967" y="267821"/>
                    <a:pt x="311677" y="253890"/>
                    <a:pt x="298903" y="227190"/>
                  </a:cubicBezTo>
                  <a:cubicBezTo>
                    <a:pt x="288065" y="203972"/>
                    <a:pt x="286903" y="164889"/>
                    <a:pt x="317870" y="143993"/>
                  </a:cubicBezTo>
                  <a:cubicBezTo>
                    <a:pt x="332967" y="134319"/>
                    <a:pt x="351934" y="126192"/>
                    <a:pt x="370127" y="125418"/>
                  </a:cubicBezTo>
                  <a:cubicBezTo>
                    <a:pt x="385998" y="124258"/>
                    <a:pt x="409223" y="128901"/>
                    <a:pt x="423933" y="152119"/>
                  </a:cubicBezTo>
                  <a:cubicBezTo>
                    <a:pt x="414255" y="145154"/>
                    <a:pt x="406514" y="143606"/>
                    <a:pt x="401481" y="140897"/>
                  </a:cubicBezTo>
                  <a:cubicBezTo>
                    <a:pt x="418900" y="152119"/>
                    <a:pt x="424320" y="159084"/>
                    <a:pt x="428965" y="173015"/>
                  </a:cubicBezTo>
                  <a:lnTo>
                    <a:pt x="430407" y="180472"/>
                  </a:lnTo>
                  <a:lnTo>
                    <a:pt x="433986" y="176193"/>
                  </a:lnTo>
                  <a:lnTo>
                    <a:pt x="442199" y="171977"/>
                  </a:lnTo>
                  <a:lnTo>
                    <a:pt x="441981" y="167017"/>
                  </a:lnTo>
                  <a:cubicBezTo>
                    <a:pt x="437771" y="152990"/>
                    <a:pt x="429352" y="138962"/>
                    <a:pt x="415030" y="128514"/>
                  </a:cubicBezTo>
                  <a:cubicBezTo>
                    <a:pt x="397223" y="115357"/>
                    <a:pt x="379030" y="102201"/>
                    <a:pt x="353870" y="101427"/>
                  </a:cubicBezTo>
                  <a:close/>
                  <a:moveTo>
                    <a:pt x="653924" y="228"/>
                  </a:moveTo>
                  <a:lnTo>
                    <a:pt x="665324" y="1378"/>
                  </a:lnTo>
                  <a:lnTo>
                    <a:pt x="664275" y="26930"/>
                  </a:lnTo>
                  <a:cubicBezTo>
                    <a:pt x="661481" y="39319"/>
                    <a:pt x="656378" y="50924"/>
                    <a:pt x="648831" y="60787"/>
                  </a:cubicBezTo>
                  <a:cubicBezTo>
                    <a:pt x="608195" y="114941"/>
                    <a:pt x="555562" y="108752"/>
                    <a:pt x="495963" y="96374"/>
                  </a:cubicBezTo>
                  <a:cubicBezTo>
                    <a:pt x="487836" y="94827"/>
                    <a:pt x="487836" y="94827"/>
                    <a:pt x="487836" y="94827"/>
                  </a:cubicBezTo>
                  <a:lnTo>
                    <a:pt x="481134" y="93561"/>
                  </a:lnTo>
                  <a:lnTo>
                    <a:pt x="480508" y="96843"/>
                  </a:lnTo>
                  <a:cubicBezTo>
                    <a:pt x="479734" y="100326"/>
                    <a:pt x="477411" y="104969"/>
                    <a:pt x="473926" y="105743"/>
                  </a:cubicBezTo>
                  <a:cubicBezTo>
                    <a:pt x="466182" y="108065"/>
                    <a:pt x="461922" y="105356"/>
                    <a:pt x="457276" y="98778"/>
                  </a:cubicBezTo>
                  <a:cubicBezTo>
                    <a:pt x="461922" y="100132"/>
                    <a:pt x="464923" y="97714"/>
                    <a:pt x="465552" y="94860"/>
                  </a:cubicBezTo>
                  <a:lnTo>
                    <a:pt x="460880" y="89734"/>
                  </a:lnTo>
                  <a:lnTo>
                    <a:pt x="451867" y="88032"/>
                  </a:lnTo>
                  <a:lnTo>
                    <a:pt x="434528" y="87363"/>
                  </a:lnTo>
                  <a:cubicBezTo>
                    <a:pt x="423008" y="87750"/>
                    <a:pt x="408294" y="88717"/>
                    <a:pt x="390289" y="89878"/>
                  </a:cubicBezTo>
                  <a:lnTo>
                    <a:pt x="369389" y="91722"/>
                  </a:lnTo>
                  <a:lnTo>
                    <a:pt x="394466" y="93639"/>
                  </a:lnTo>
                  <a:cubicBezTo>
                    <a:pt x="403901" y="96493"/>
                    <a:pt x="411159" y="100459"/>
                    <a:pt x="416191" y="102975"/>
                  </a:cubicBezTo>
                  <a:cubicBezTo>
                    <a:pt x="437094" y="113423"/>
                    <a:pt x="456835" y="129288"/>
                    <a:pt x="475028" y="117679"/>
                  </a:cubicBezTo>
                  <a:cubicBezTo>
                    <a:pt x="462254" y="127740"/>
                    <a:pt x="453738" y="135480"/>
                    <a:pt x="436319" y="128901"/>
                  </a:cubicBezTo>
                  <a:cubicBezTo>
                    <a:pt x="442609" y="135770"/>
                    <a:pt x="447351" y="143848"/>
                    <a:pt x="450636" y="152536"/>
                  </a:cubicBezTo>
                  <a:lnTo>
                    <a:pt x="453427" y="166214"/>
                  </a:lnTo>
                  <a:lnTo>
                    <a:pt x="478746" y="153218"/>
                  </a:lnTo>
                  <a:cubicBezTo>
                    <a:pt x="526374" y="139942"/>
                    <a:pt x="579717" y="155395"/>
                    <a:pt x="612811" y="196313"/>
                  </a:cubicBezTo>
                  <a:cubicBezTo>
                    <a:pt x="622875" y="209082"/>
                    <a:pt x="629455" y="223399"/>
                    <a:pt x="632551" y="238876"/>
                  </a:cubicBezTo>
                  <a:cubicBezTo>
                    <a:pt x="643389" y="270605"/>
                    <a:pt x="629068" y="297303"/>
                    <a:pt x="633325" y="317037"/>
                  </a:cubicBezTo>
                  <a:cubicBezTo>
                    <a:pt x="637196" y="333675"/>
                    <a:pt x="652679" y="344123"/>
                    <a:pt x="663517" y="347605"/>
                  </a:cubicBezTo>
                  <a:cubicBezTo>
                    <a:pt x="675516" y="351474"/>
                    <a:pt x="701062" y="337932"/>
                    <a:pt x="683257" y="320520"/>
                  </a:cubicBezTo>
                  <a:cubicBezTo>
                    <a:pt x="709191" y="333288"/>
                    <a:pt x="703772" y="360761"/>
                    <a:pt x="683257" y="370434"/>
                  </a:cubicBezTo>
                  <a:cubicBezTo>
                    <a:pt x="654227" y="383590"/>
                    <a:pt x="620552" y="361535"/>
                    <a:pt x="607779" y="335997"/>
                  </a:cubicBezTo>
                  <a:cubicBezTo>
                    <a:pt x="600038" y="354570"/>
                    <a:pt x="590748" y="371595"/>
                    <a:pt x="570233" y="384751"/>
                  </a:cubicBezTo>
                  <a:cubicBezTo>
                    <a:pt x="543526" y="402550"/>
                    <a:pt x="504432" y="401389"/>
                    <a:pt x="481208" y="384364"/>
                  </a:cubicBezTo>
                  <a:cubicBezTo>
                    <a:pt x="478886" y="383203"/>
                    <a:pt x="476950" y="381655"/>
                    <a:pt x="474628" y="379721"/>
                  </a:cubicBezTo>
                  <a:cubicBezTo>
                    <a:pt x="454500" y="362695"/>
                    <a:pt x="451791" y="332514"/>
                    <a:pt x="468822" y="312007"/>
                  </a:cubicBezTo>
                  <a:cubicBezTo>
                    <a:pt x="475402" y="304268"/>
                    <a:pt x="484692" y="299238"/>
                    <a:pt x="494755" y="298464"/>
                  </a:cubicBezTo>
                  <a:cubicBezTo>
                    <a:pt x="504819" y="297690"/>
                    <a:pt x="514883" y="300786"/>
                    <a:pt x="522624" y="307364"/>
                  </a:cubicBezTo>
                  <a:cubicBezTo>
                    <a:pt x="529204" y="312394"/>
                    <a:pt x="533075" y="319746"/>
                    <a:pt x="533849" y="328258"/>
                  </a:cubicBezTo>
                  <a:cubicBezTo>
                    <a:pt x="534236" y="336384"/>
                    <a:pt x="531914" y="344123"/>
                    <a:pt x="526495" y="350700"/>
                  </a:cubicBezTo>
                  <a:cubicBezTo>
                    <a:pt x="517979" y="361148"/>
                    <a:pt x="502110" y="362308"/>
                    <a:pt x="491659" y="353796"/>
                  </a:cubicBezTo>
                  <a:cubicBezTo>
                    <a:pt x="483143" y="346444"/>
                    <a:pt x="482369" y="334062"/>
                    <a:pt x="489336" y="325550"/>
                  </a:cubicBezTo>
                  <a:cubicBezTo>
                    <a:pt x="495142" y="318585"/>
                    <a:pt x="505206" y="317811"/>
                    <a:pt x="512173" y="323228"/>
                  </a:cubicBezTo>
                  <a:cubicBezTo>
                    <a:pt x="514883" y="325550"/>
                    <a:pt x="517205" y="329806"/>
                    <a:pt x="517592" y="333288"/>
                  </a:cubicBezTo>
                  <a:cubicBezTo>
                    <a:pt x="517979" y="336771"/>
                    <a:pt x="517205" y="339866"/>
                    <a:pt x="514109" y="342188"/>
                  </a:cubicBezTo>
                  <a:cubicBezTo>
                    <a:pt x="511012" y="344896"/>
                    <a:pt x="505980" y="344123"/>
                    <a:pt x="504045" y="340640"/>
                  </a:cubicBezTo>
                  <a:cubicBezTo>
                    <a:pt x="501336" y="335610"/>
                    <a:pt x="506755" y="329419"/>
                    <a:pt x="511399" y="332901"/>
                  </a:cubicBezTo>
                  <a:cubicBezTo>
                    <a:pt x="511399" y="330967"/>
                    <a:pt x="510238" y="329032"/>
                    <a:pt x="508690" y="327484"/>
                  </a:cubicBezTo>
                  <a:cubicBezTo>
                    <a:pt x="504045" y="323615"/>
                    <a:pt x="497465" y="324389"/>
                    <a:pt x="493594" y="329032"/>
                  </a:cubicBezTo>
                  <a:cubicBezTo>
                    <a:pt x="488562" y="335223"/>
                    <a:pt x="489336" y="344123"/>
                    <a:pt x="495142" y="349540"/>
                  </a:cubicBezTo>
                  <a:cubicBezTo>
                    <a:pt x="503271" y="356118"/>
                    <a:pt x="515657" y="354957"/>
                    <a:pt x="522237" y="346831"/>
                  </a:cubicBezTo>
                  <a:cubicBezTo>
                    <a:pt x="526882" y="341801"/>
                    <a:pt x="528817" y="335223"/>
                    <a:pt x="528043" y="328645"/>
                  </a:cubicBezTo>
                  <a:cubicBezTo>
                    <a:pt x="527656" y="322067"/>
                    <a:pt x="524560" y="315876"/>
                    <a:pt x="519141" y="311620"/>
                  </a:cubicBezTo>
                  <a:cubicBezTo>
                    <a:pt x="512561" y="305816"/>
                    <a:pt x="504045" y="303107"/>
                    <a:pt x="495142" y="303881"/>
                  </a:cubicBezTo>
                  <a:cubicBezTo>
                    <a:pt x="486627" y="304655"/>
                    <a:pt x="478499" y="308911"/>
                    <a:pt x="473080" y="315489"/>
                  </a:cubicBezTo>
                  <a:cubicBezTo>
                    <a:pt x="457984" y="333675"/>
                    <a:pt x="462242" y="359213"/>
                    <a:pt x="480047" y="374303"/>
                  </a:cubicBezTo>
                  <a:cubicBezTo>
                    <a:pt x="483143" y="377012"/>
                    <a:pt x="488175" y="379721"/>
                    <a:pt x="492820" y="381655"/>
                  </a:cubicBezTo>
                  <a:cubicBezTo>
                    <a:pt x="511786" y="389781"/>
                    <a:pt x="536946" y="378947"/>
                    <a:pt x="554751" y="365017"/>
                  </a:cubicBezTo>
                  <a:cubicBezTo>
                    <a:pt x="566750" y="356118"/>
                    <a:pt x="576427" y="342962"/>
                    <a:pt x="585329" y="325550"/>
                  </a:cubicBezTo>
                  <a:cubicBezTo>
                    <a:pt x="550493" y="324776"/>
                    <a:pt x="526108" y="291886"/>
                    <a:pt x="522624" y="277183"/>
                  </a:cubicBezTo>
                  <a:cubicBezTo>
                    <a:pt x="514883" y="247002"/>
                    <a:pt x="555912" y="223786"/>
                    <a:pt x="576814" y="247002"/>
                  </a:cubicBezTo>
                  <a:cubicBezTo>
                    <a:pt x="545848" y="241585"/>
                    <a:pt x="545461" y="264414"/>
                    <a:pt x="554751" y="274474"/>
                  </a:cubicBezTo>
                  <a:cubicBezTo>
                    <a:pt x="562105" y="282600"/>
                    <a:pt x="572169" y="289565"/>
                    <a:pt x="593070" y="288017"/>
                  </a:cubicBezTo>
                  <a:cubicBezTo>
                    <a:pt x="609327" y="286469"/>
                    <a:pt x="622100" y="264801"/>
                    <a:pt x="619391" y="233846"/>
                  </a:cubicBezTo>
                  <a:cubicBezTo>
                    <a:pt x="615907" y="223012"/>
                    <a:pt x="610876" y="212952"/>
                    <a:pt x="603521" y="203665"/>
                  </a:cubicBezTo>
                  <a:cubicBezTo>
                    <a:pt x="573620" y="166519"/>
                    <a:pt x="525213" y="152445"/>
                    <a:pt x="481976" y="164542"/>
                  </a:cubicBezTo>
                  <a:lnTo>
                    <a:pt x="455834" y="178012"/>
                  </a:lnTo>
                  <a:lnTo>
                    <a:pt x="456206" y="179835"/>
                  </a:lnTo>
                  <a:cubicBezTo>
                    <a:pt x="457125" y="198458"/>
                    <a:pt x="452577" y="217129"/>
                    <a:pt x="443287" y="231059"/>
                  </a:cubicBezTo>
                  <a:cubicBezTo>
                    <a:pt x="433416" y="245764"/>
                    <a:pt x="420062" y="256696"/>
                    <a:pt x="405256" y="263468"/>
                  </a:cubicBezTo>
                  <a:lnTo>
                    <a:pt x="392913" y="265435"/>
                  </a:lnTo>
                  <a:lnTo>
                    <a:pt x="387344" y="283180"/>
                  </a:lnTo>
                  <a:cubicBezTo>
                    <a:pt x="383184" y="320229"/>
                    <a:pt x="393151" y="358826"/>
                    <a:pt x="418116" y="390168"/>
                  </a:cubicBezTo>
                  <a:cubicBezTo>
                    <a:pt x="481595" y="469489"/>
                    <a:pt x="597328" y="482258"/>
                    <a:pt x="676290" y="419188"/>
                  </a:cubicBezTo>
                  <a:cubicBezTo>
                    <a:pt x="775766" y="339866"/>
                    <a:pt x="792410" y="193992"/>
                    <a:pt x="712674" y="94549"/>
                  </a:cubicBezTo>
                  <a:cubicBezTo>
                    <a:pt x="710739" y="92228"/>
                    <a:pt x="711126" y="88358"/>
                    <a:pt x="713835" y="86424"/>
                  </a:cubicBezTo>
                  <a:cubicBezTo>
                    <a:pt x="716158" y="84489"/>
                    <a:pt x="720028" y="84876"/>
                    <a:pt x="721964" y="87198"/>
                  </a:cubicBezTo>
                  <a:cubicBezTo>
                    <a:pt x="805570" y="192057"/>
                    <a:pt x="788152" y="344896"/>
                    <a:pt x="683644" y="428474"/>
                  </a:cubicBezTo>
                  <a:cubicBezTo>
                    <a:pt x="641648" y="461944"/>
                    <a:pt x="589781" y="475294"/>
                    <a:pt x="540042" y="469731"/>
                  </a:cubicBezTo>
                  <a:lnTo>
                    <a:pt x="524773" y="464954"/>
                  </a:lnTo>
                  <a:lnTo>
                    <a:pt x="521922" y="467134"/>
                  </a:lnTo>
                  <a:cubicBezTo>
                    <a:pt x="502178" y="464811"/>
                    <a:pt x="451075" y="454360"/>
                    <a:pt x="402683" y="409459"/>
                  </a:cubicBezTo>
                  <a:cubicBezTo>
                    <a:pt x="350032" y="360687"/>
                    <a:pt x="319060" y="340946"/>
                    <a:pt x="276088" y="354107"/>
                  </a:cubicBezTo>
                  <a:cubicBezTo>
                    <a:pt x="245310" y="363397"/>
                    <a:pt x="224985" y="389887"/>
                    <a:pt x="221483" y="421495"/>
                  </a:cubicBezTo>
                  <a:lnTo>
                    <a:pt x="222672" y="438194"/>
                  </a:lnTo>
                  <a:lnTo>
                    <a:pt x="224808" y="439435"/>
                  </a:lnTo>
                  <a:cubicBezTo>
                    <a:pt x="243242" y="455684"/>
                    <a:pt x="258434" y="475511"/>
                    <a:pt x="269465" y="498143"/>
                  </a:cubicBezTo>
                  <a:lnTo>
                    <a:pt x="270613" y="502585"/>
                  </a:lnTo>
                  <a:lnTo>
                    <a:pt x="279136" y="505745"/>
                  </a:lnTo>
                  <a:cubicBezTo>
                    <a:pt x="287896" y="507173"/>
                    <a:pt x="297090" y="506906"/>
                    <a:pt x="306285" y="504681"/>
                  </a:cubicBezTo>
                  <a:cubicBezTo>
                    <a:pt x="334933" y="497326"/>
                    <a:pt x="352354" y="468682"/>
                    <a:pt x="345386" y="440038"/>
                  </a:cubicBezTo>
                  <a:cubicBezTo>
                    <a:pt x="342676" y="429200"/>
                    <a:pt x="336095" y="419910"/>
                    <a:pt x="326416" y="414104"/>
                  </a:cubicBezTo>
                  <a:cubicBezTo>
                    <a:pt x="317125" y="408685"/>
                    <a:pt x="305898" y="406750"/>
                    <a:pt x="295058" y="409459"/>
                  </a:cubicBezTo>
                  <a:cubicBezTo>
                    <a:pt x="286928" y="411395"/>
                    <a:pt x="279959" y="416427"/>
                    <a:pt x="275314" y="423781"/>
                  </a:cubicBezTo>
                  <a:cubicBezTo>
                    <a:pt x="271055" y="431136"/>
                    <a:pt x="269506" y="439651"/>
                    <a:pt x="271442" y="447780"/>
                  </a:cubicBezTo>
                  <a:cubicBezTo>
                    <a:pt x="274926" y="450877"/>
                    <a:pt x="280346" y="452038"/>
                    <a:pt x="288089" y="449715"/>
                  </a:cubicBezTo>
                  <a:cubicBezTo>
                    <a:pt x="286541" y="460167"/>
                    <a:pt x="272991" y="460941"/>
                    <a:pt x="267571" y="455135"/>
                  </a:cubicBezTo>
                  <a:cubicBezTo>
                    <a:pt x="267571" y="455135"/>
                    <a:pt x="267184" y="455135"/>
                    <a:pt x="267184" y="455135"/>
                  </a:cubicBezTo>
                  <a:cubicBezTo>
                    <a:pt x="267184" y="455522"/>
                    <a:pt x="266796" y="455135"/>
                    <a:pt x="266796" y="455522"/>
                  </a:cubicBezTo>
                  <a:cubicBezTo>
                    <a:pt x="266796" y="457844"/>
                    <a:pt x="266409" y="460554"/>
                    <a:pt x="269506" y="463650"/>
                  </a:cubicBezTo>
                  <a:cubicBezTo>
                    <a:pt x="261377" y="460167"/>
                    <a:pt x="257118" y="451264"/>
                    <a:pt x="257892" y="441974"/>
                  </a:cubicBezTo>
                  <a:cubicBezTo>
                    <a:pt x="254021" y="444296"/>
                    <a:pt x="254021" y="447780"/>
                    <a:pt x="252859" y="452425"/>
                  </a:cubicBezTo>
                  <a:cubicBezTo>
                    <a:pt x="246278" y="437716"/>
                    <a:pt x="255569" y="429974"/>
                    <a:pt x="263312" y="420297"/>
                  </a:cubicBezTo>
                  <a:cubicBezTo>
                    <a:pt x="258279" y="421459"/>
                    <a:pt x="254408" y="426104"/>
                    <a:pt x="250149" y="428813"/>
                  </a:cubicBezTo>
                  <a:cubicBezTo>
                    <a:pt x="251698" y="414104"/>
                    <a:pt x="265635" y="406362"/>
                    <a:pt x="276088" y="405588"/>
                  </a:cubicBezTo>
                  <a:cubicBezTo>
                    <a:pt x="276475" y="405588"/>
                    <a:pt x="276862" y="405201"/>
                    <a:pt x="277249" y="404814"/>
                  </a:cubicBezTo>
                  <a:cubicBezTo>
                    <a:pt x="272991" y="402879"/>
                    <a:pt x="267958" y="403266"/>
                    <a:pt x="262151" y="407524"/>
                  </a:cubicBezTo>
                  <a:cubicBezTo>
                    <a:pt x="267184" y="395911"/>
                    <a:pt x="279185" y="395137"/>
                    <a:pt x="290025" y="398621"/>
                  </a:cubicBezTo>
                  <a:cubicBezTo>
                    <a:pt x="290799" y="398621"/>
                    <a:pt x="291573" y="398234"/>
                    <a:pt x="292348" y="398234"/>
                  </a:cubicBezTo>
                  <a:cubicBezTo>
                    <a:pt x="292735" y="397847"/>
                    <a:pt x="293122" y="397847"/>
                    <a:pt x="293509" y="397847"/>
                  </a:cubicBezTo>
                  <a:cubicBezTo>
                    <a:pt x="291573" y="395524"/>
                    <a:pt x="288476" y="393589"/>
                    <a:pt x="283443" y="392428"/>
                  </a:cubicBezTo>
                  <a:cubicBezTo>
                    <a:pt x="293896" y="388557"/>
                    <a:pt x="312092" y="392041"/>
                    <a:pt x="324480" y="400169"/>
                  </a:cubicBezTo>
                  <a:cubicBezTo>
                    <a:pt x="327190" y="401330"/>
                    <a:pt x="329900" y="402492"/>
                    <a:pt x="332610" y="404427"/>
                  </a:cubicBezTo>
                  <a:cubicBezTo>
                    <a:pt x="344999" y="411782"/>
                    <a:pt x="353516" y="423394"/>
                    <a:pt x="356613" y="437329"/>
                  </a:cubicBezTo>
                  <a:cubicBezTo>
                    <a:pt x="365130" y="472166"/>
                    <a:pt x="343837" y="507390"/>
                    <a:pt x="308995" y="515906"/>
                  </a:cubicBezTo>
                  <a:cubicBezTo>
                    <a:pt x="298252" y="518519"/>
                    <a:pt x="287484" y="518833"/>
                    <a:pt x="277213" y="517164"/>
                  </a:cubicBezTo>
                  <a:lnTo>
                    <a:pt x="274080" y="516006"/>
                  </a:lnTo>
                  <a:lnTo>
                    <a:pt x="284639" y="556882"/>
                  </a:lnTo>
                  <a:cubicBezTo>
                    <a:pt x="287778" y="616383"/>
                    <a:pt x="255918" y="674849"/>
                    <a:pt x="199020" y="702414"/>
                  </a:cubicBezTo>
                  <a:cubicBezTo>
                    <a:pt x="169217" y="717116"/>
                    <a:pt x="135929" y="719050"/>
                    <a:pt x="104577" y="708218"/>
                  </a:cubicBezTo>
                  <a:cubicBezTo>
                    <a:pt x="73612" y="697385"/>
                    <a:pt x="48453" y="675333"/>
                    <a:pt x="34132" y="645543"/>
                  </a:cubicBezTo>
                  <a:cubicBezTo>
                    <a:pt x="9747" y="596023"/>
                    <a:pt x="30649" y="536444"/>
                    <a:pt x="80192" y="512071"/>
                  </a:cubicBezTo>
                  <a:cubicBezTo>
                    <a:pt x="97223" y="503560"/>
                    <a:pt x="116576" y="501625"/>
                    <a:pt x="135155" y="506268"/>
                  </a:cubicBezTo>
                  <a:cubicBezTo>
                    <a:pt x="151412" y="509750"/>
                    <a:pt x="164185" y="517874"/>
                    <a:pt x="175410" y="517874"/>
                  </a:cubicBezTo>
                  <a:cubicBezTo>
                    <a:pt x="188570" y="518261"/>
                    <a:pt x="199407" y="507815"/>
                    <a:pt x="203665" y="500465"/>
                  </a:cubicBezTo>
                  <a:cubicBezTo>
                    <a:pt x="208697" y="491953"/>
                    <a:pt x="202891" y="470675"/>
                    <a:pt x="186634" y="481121"/>
                  </a:cubicBezTo>
                  <a:cubicBezTo>
                    <a:pt x="200568" y="463324"/>
                    <a:pt x="220696" y="472223"/>
                    <a:pt x="224179" y="489632"/>
                  </a:cubicBezTo>
                  <a:cubicBezTo>
                    <a:pt x="229598" y="513618"/>
                    <a:pt x="206761" y="535284"/>
                    <a:pt x="185473" y="540700"/>
                  </a:cubicBezTo>
                  <a:cubicBezTo>
                    <a:pt x="198246" y="549598"/>
                    <a:pt x="209471" y="559657"/>
                    <a:pt x="216051" y="577066"/>
                  </a:cubicBezTo>
                  <a:cubicBezTo>
                    <a:pt x="224953" y="600666"/>
                    <a:pt x="217212" y="630068"/>
                    <a:pt x="200568" y="644383"/>
                  </a:cubicBezTo>
                  <a:cubicBezTo>
                    <a:pt x="199407" y="645930"/>
                    <a:pt x="197859" y="647478"/>
                    <a:pt x="195924" y="648639"/>
                  </a:cubicBezTo>
                  <a:cubicBezTo>
                    <a:pt x="179667" y="661019"/>
                    <a:pt x="156443" y="657924"/>
                    <a:pt x="143670" y="641675"/>
                  </a:cubicBezTo>
                  <a:cubicBezTo>
                    <a:pt x="139026" y="635485"/>
                    <a:pt x="136703" y="627747"/>
                    <a:pt x="137865" y="619623"/>
                  </a:cubicBezTo>
                  <a:cubicBezTo>
                    <a:pt x="139026" y="611885"/>
                    <a:pt x="142896" y="604921"/>
                    <a:pt x="149476" y="599892"/>
                  </a:cubicBezTo>
                  <a:cubicBezTo>
                    <a:pt x="154508" y="596023"/>
                    <a:pt x="160701" y="594476"/>
                    <a:pt x="166894" y="595249"/>
                  </a:cubicBezTo>
                  <a:cubicBezTo>
                    <a:pt x="173087" y="596023"/>
                    <a:pt x="178893" y="599505"/>
                    <a:pt x="182764" y="604535"/>
                  </a:cubicBezTo>
                  <a:cubicBezTo>
                    <a:pt x="188957" y="613046"/>
                    <a:pt x="187408" y="625039"/>
                    <a:pt x="179280" y="631229"/>
                  </a:cubicBezTo>
                  <a:cubicBezTo>
                    <a:pt x="172313" y="636645"/>
                    <a:pt x="162636" y="635098"/>
                    <a:pt x="157218" y="628521"/>
                  </a:cubicBezTo>
                  <a:cubicBezTo>
                    <a:pt x="152960" y="623105"/>
                    <a:pt x="154121" y="614980"/>
                    <a:pt x="159927" y="610725"/>
                  </a:cubicBezTo>
                  <a:cubicBezTo>
                    <a:pt x="161862" y="609177"/>
                    <a:pt x="165346" y="608016"/>
                    <a:pt x="168055" y="608403"/>
                  </a:cubicBezTo>
                  <a:cubicBezTo>
                    <a:pt x="170765" y="608790"/>
                    <a:pt x="173087" y="609951"/>
                    <a:pt x="174248" y="612659"/>
                  </a:cubicBezTo>
                  <a:cubicBezTo>
                    <a:pt x="175797" y="615367"/>
                    <a:pt x="174248" y="618849"/>
                    <a:pt x="171152" y="620010"/>
                  </a:cubicBezTo>
                  <a:cubicBezTo>
                    <a:pt x="167281" y="621170"/>
                    <a:pt x="163411" y="615754"/>
                    <a:pt x="166894" y="613046"/>
                  </a:cubicBezTo>
                  <a:cubicBezTo>
                    <a:pt x="165346" y="612659"/>
                    <a:pt x="163798" y="613046"/>
                    <a:pt x="162249" y="614206"/>
                  </a:cubicBezTo>
                  <a:cubicBezTo>
                    <a:pt x="158766" y="616915"/>
                    <a:pt x="157992" y="622331"/>
                    <a:pt x="160701" y="625813"/>
                  </a:cubicBezTo>
                  <a:cubicBezTo>
                    <a:pt x="164572" y="630842"/>
                    <a:pt x="171539" y="631616"/>
                    <a:pt x="176571" y="628134"/>
                  </a:cubicBezTo>
                  <a:cubicBezTo>
                    <a:pt x="183151" y="623105"/>
                    <a:pt x="184312" y="613433"/>
                    <a:pt x="179280" y="607243"/>
                  </a:cubicBezTo>
                  <a:cubicBezTo>
                    <a:pt x="176184" y="602987"/>
                    <a:pt x="171539" y="600279"/>
                    <a:pt x="166507" y="599505"/>
                  </a:cubicBezTo>
                  <a:cubicBezTo>
                    <a:pt x="161088" y="598731"/>
                    <a:pt x="156056" y="600279"/>
                    <a:pt x="151799" y="603374"/>
                  </a:cubicBezTo>
                  <a:cubicBezTo>
                    <a:pt x="146380" y="607630"/>
                    <a:pt x="142896" y="613433"/>
                    <a:pt x="142122" y="620396"/>
                  </a:cubicBezTo>
                  <a:cubicBezTo>
                    <a:pt x="141348" y="626973"/>
                    <a:pt x="142896" y="633550"/>
                    <a:pt x="147154" y="638967"/>
                  </a:cubicBezTo>
                  <a:cubicBezTo>
                    <a:pt x="158379" y="653668"/>
                    <a:pt x="178506" y="654829"/>
                    <a:pt x="192827" y="643609"/>
                  </a:cubicBezTo>
                  <a:cubicBezTo>
                    <a:pt x="195537" y="641675"/>
                    <a:pt x="198246" y="638580"/>
                    <a:pt x="200568" y="635485"/>
                  </a:cubicBezTo>
                  <a:cubicBezTo>
                    <a:pt x="209858" y="622331"/>
                    <a:pt x="205987" y="601440"/>
                    <a:pt x="198633" y="585578"/>
                  </a:cubicBezTo>
                  <a:cubicBezTo>
                    <a:pt x="193601" y="575132"/>
                    <a:pt x="185473" y="565460"/>
                    <a:pt x="173861" y="555788"/>
                  </a:cubicBezTo>
                  <a:cubicBezTo>
                    <a:pt x="167281" y="582096"/>
                    <a:pt x="138252" y="594863"/>
                    <a:pt x="126640" y="595249"/>
                  </a:cubicBezTo>
                  <a:cubicBezTo>
                    <a:pt x="102255" y="595636"/>
                    <a:pt x="91804" y="560817"/>
                    <a:pt x="112706" y="548824"/>
                  </a:cubicBezTo>
                  <a:cubicBezTo>
                    <a:pt x="103416" y="571263"/>
                    <a:pt x="120834" y="575519"/>
                    <a:pt x="129736" y="570489"/>
                  </a:cubicBezTo>
                  <a:cubicBezTo>
                    <a:pt x="137477" y="566234"/>
                    <a:pt x="144445" y="559657"/>
                    <a:pt x="146380" y="543795"/>
                  </a:cubicBezTo>
                  <a:cubicBezTo>
                    <a:pt x="147928" y="532189"/>
                    <a:pt x="136316" y="520195"/>
                    <a:pt x="116576" y="515553"/>
                  </a:cubicBezTo>
                  <a:cubicBezTo>
                    <a:pt x="105738" y="515553"/>
                    <a:pt x="95288" y="517874"/>
                    <a:pt x="85224" y="522517"/>
                  </a:cubicBezTo>
                  <a:cubicBezTo>
                    <a:pt x="41486" y="543795"/>
                    <a:pt x="23294" y="596797"/>
                    <a:pt x="44583" y="640514"/>
                  </a:cubicBezTo>
                  <a:cubicBezTo>
                    <a:pt x="57743" y="667209"/>
                    <a:pt x="80192" y="687326"/>
                    <a:pt x="108448" y="696998"/>
                  </a:cubicBezTo>
                  <a:cubicBezTo>
                    <a:pt x="136703" y="707057"/>
                    <a:pt x="166894" y="705123"/>
                    <a:pt x="193988" y="691969"/>
                  </a:cubicBezTo>
                  <a:cubicBezTo>
                    <a:pt x="246242" y="666435"/>
                    <a:pt x="275852" y="612393"/>
                    <a:pt x="273022" y="557589"/>
                  </a:cubicBezTo>
                  <a:lnTo>
                    <a:pt x="260987" y="511168"/>
                  </a:lnTo>
                  <a:lnTo>
                    <a:pt x="248407" y="506519"/>
                  </a:lnTo>
                  <a:cubicBezTo>
                    <a:pt x="230889" y="495875"/>
                    <a:pt x="217436" y="478553"/>
                    <a:pt x="212210" y="457070"/>
                  </a:cubicBezTo>
                  <a:lnTo>
                    <a:pt x="211440" y="445016"/>
                  </a:lnTo>
                  <a:lnTo>
                    <a:pt x="156831" y="413417"/>
                  </a:lnTo>
                  <a:lnTo>
                    <a:pt x="140081" y="411081"/>
                  </a:lnTo>
                  <a:lnTo>
                    <a:pt x="130907" y="417189"/>
                  </a:lnTo>
                  <a:cubicBezTo>
                    <a:pt x="96263" y="434409"/>
                    <a:pt x="44974" y="443405"/>
                    <a:pt x="1620" y="448097"/>
                  </a:cubicBezTo>
                  <a:lnTo>
                    <a:pt x="0" y="448244"/>
                  </a:lnTo>
                  <a:lnTo>
                    <a:pt x="3862" y="435804"/>
                  </a:lnTo>
                  <a:lnTo>
                    <a:pt x="14805" y="434726"/>
                  </a:lnTo>
                  <a:cubicBezTo>
                    <a:pt x="31515" y="432609"/>
                    <a:pt x="48921" y="429841"/>
                    <a:pt x="65664" y="426222"/>
                  </a:cubicBezTo>
                  <a:lnTo>
                    <a:pt x="120779" y="408389"/>
                  </a:lnTo>
                  <a:lnTo>
                    <a:pt x="88176" y="403842"/>
                  </a:lnTo>
                  <a:cubicBezTo>
                    <a:pt x="65194" y="405196"/>
                    <a:pt x="42454" y="411096"/>
                    <a:pt x="20972" y="421542"/>
                  </a:cubicBezTo>
                  <a:cubicBezTo>
                    <a:pt x="18263" y="423089"/>
                    <a:pt x="14779" y="421542"/>
                    <a:pt x="13231" y="418834"/>
                  </a:cubicBezTo>
                  <a:cubicBezTo>
                    <a:pt x="12070" y="415739"/>
                    <a:pt x="13231" y="412257"/>
                    <a:pt x="15940" y="411096"/>
                  </a:cubicBezTo>
                  <a:cubicBezTo>
                    <a:pt x="38777" y="399877"/>
                    <a:pt x="63065" y="393493"/>
                    <a:pt x="87595" y="391994"/>
                  </a:cubicBezTo>
                  <a:lnTo>
                    <a:pt x="136967" y="398885"/>
                  </a:lnTo>
                  <a:lnTo>
                    <a:pt x="176129" y="371152"/>
                  </a:lnTo>
                  <a:cubicBezTo>
                    <a:pt x="218171" y="330194"/>
                    <a:pt x="236969" y="275850"/>
                    <a:pt x="245098" y="232607"/>
                  </a:cubicBezTo>
                  <a:cubicBezTo>
                    <a:pt x="253614" y="187720"/>
                    <a:pt x="267936" y="152312"/>
                    <a:pt x="286807" y="127934"/>
                  </a:cubicBezTo>
                  <a:lnTo>
                    <a:pt x="310386" y="106937"/>
                  </a:lnTo>
                  <a:lnTo>
                    <a:pt x="308201" y="107678"/>
                  </a:lnTo>
                  <a:lnTo>
                    <a:pt x="311874" y="105611"/>
                  </a:lnTo>
                  <a:lnTo>
                    <a:pt x="318366" y="99831"/>
                  </a:lnTo>
                  <a:lnTo>
                    <a:pt x="325838" y="97755"/>
                  </a:lnTo>
                  <a:lnTo>
                    <a:pt x="352391" y="82815"/>
                  </a:lnTo>
                  <a:cubicBezTo>
                    <a:pt x="370058" y="76140"/>
                    <a:pt x="390096" y="71497"/>
                    <a:pt x="410811" y="70142"/>
                  </a:cubicBezTo>
                  <a:cubicBezTo>
                    <a:pt x="427461" y="68982"/>
                    <a:pt x="441400" y="68982"/>
                    <a:pt x="461922" y="67821"/>
                  </a:cubicBezTo>
                  <a:cubicBezTo>
                    <a:pt x="477411" y="67434"/>
                    <a:pt x="492512" y="66660"/>
                    <a:pt x="492512" y="56212"/>
                  </a:cubicBezTo>
                  <a:cubicBezTo>
                    <a:pt x="492899" y="51955"/>
                    <a:pt x="491350" y="46538"/>
                    <a:pt x="481283" y="46151"/>
                  </a:cubicBezTo>
                  <a:cubicBezTo>
                    <a:pt x="490963" y="44216"/>
                    <a:pt x="495997" y="48472"/>
                    <a:pt x="497545" y="56986"/>
                  </a:cubicBezTo>
                  <a:cubicBezTo>
                    <a:pt x="499094" y="66660"/>
                    <a:pt x="494835" y="74012"/>
                    <a:pt x="489027" y="80977"/>
                  </a:cubicBezTo>
                  <a:lnTo>
                    <a:pt x="487344" y="82691"/>
                  </a:lnTo>
                  <a:lnTo>
                    <a:pt x="490158" y="83222"/>
                  </a:lnTo>
                  <a:cubicBezTo>
                    <a:pt x="498285" y="85156"/>
                    <a:pt x="498285" y="85156"/>
                    <a:pt x="498285" y="85156"/>
                  </a:cubicBezTo>
                  <a:cubicBezTo>
                    <a:pt x="566011" y="99082"/>
                    <a:pt x="606260" y="98308"/>
                    <a:pt x="639543" y="53825"/>
                  </a:cubicBezTo>
                  <a:cubicBezTo>
                    <a:pt x="646122" y="45025"/>
                    <a:pt x="650573" y="34702"/>
                    <a:pt x="653004" y="23696"/>
                  </a:cubicBezTo>
                  <a:close/>
                  <a:moveTo>
                    <a:pt x="616210" y="0"/>
                  </a:moveTo>
                  <a:lnTo>
                    <a:pt x="615064" y="4217"/>
                  </a:lnTo>
                  <a:cubicBezTo>
                    <a:pt x="611678" y="7988"/>
                    <a:pt x="606647" y="10696"/>
                    <a:pt x="601229" y="12436"/>
                  </a:cubicBezTo>
                  <a:cubicBezTo>
                    <a:pt x="600842" y="13210"/>
                    <a:pt x="600455" y="13983"/>
                    <a:pt x="599681" y="14370"/>
                  </a:cubicBezTo>
                  <a:cubicBezTo>
                    <a:pt x="599294" y="14757"/>
                    <a:pt x="599294" y="15144"/>
                    <a:pt x="598907" y="15531"/>
                  </a:cubicBezTo>
                  <a:cubicBezTo>
                    <a:pt x="601616" y="15918"/>
                    <a:pt x="605486" y="15918"/>
                    <a:pt x="610517" y="13597"/>
                  </a:cubicBezTo>
                  <a:cubicBezTo>
                    <a:pt x="603938" y="23267"/>
                    <a:pt x="587297" y="30616"/>
                    <a:pt x="572203" y="31390"/>
                  </a:cubicBezTo>
                  <a:cubicBezTo>
                    <a:pt x="569107" y="31777"/>
                    <a:pt x="566398" y="32550"/>
                    <a:pt x="563302" y="32550"/>
                  </a:cubicBezTo>
                  <a:cubicBezTo>
                    <a:pt x="548983" y="33711"/>
                    <a:pt x="535438" y="29069"/>
                    <a:pt x="524601" y="19786"/>
                  </a:cubicBezTo>
                  <a:lnTo>
                    <a:pt x="517056" y="9995"/>
                  </a:lnTo>
                  <a:lnTo>
                    <a:pt x="530588" y="8631"/>
                  </a:lnTo>
                  <a:lnTo>
                    <a:pt x="532342" y="10889"/>
                  </a:lnTo>
                  <a:cubicBezTo>
                    <a:pt x="540856" y="18238"/>
                    <a:pt x="551305" y="21720"/>
                    <a:pt x="562528" y="20946"/>
                  </a:cubicBezTo>
                  <a:cubicBezTo>
                    <a:pt x="573364" y="20172"/>
                    <a:pt x="583813" y="15144"/>
                    <a:pt x="590780" y="6634"/>
                  </a:cubicBezTo>
                  <a:lnTo>
                    <a:pt x="592185" y="2422"/>
                  </a:lnTo>
                  <a:close/>
                </a:path>
              </a:pathLst>
            </a:custGeom>
            <a:solidFill>
              <a:srgbClr val="80A3C8"/>
            </a:solidFill>
            <a:ln w="9525">
              <a:noFill/>
            </a:ln>
          </p:spPr>
          <p:txBody>
            <a:bodyPr/>
            <a:p>
              <a:pPr algn="ctr"/>
              <a:endPara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小篆体" panose="03000509000000000000" charset="-122"/>
                <a:ea typeface="方正小篆体" panose="03000509000000000000" charset="-122"/>
              </a:endParaRPr>
            </a:p>
          </p:txBody>
        </p:sp>
      </p:grpSp>
      <p:cxnSp>
        <p:nvCxnSpPr>
          <p:cNvPr id="12" name="直接连接符 11"/>
          <p:cNvCxnSpPr/>
          <p:nvPr userDrawn="1"/>
        </p:nvCxnSpPr>
        <p:spPr>
          <a:xfrm>
            <a:off x="0" y="6335395"/>
            <a:ext cx="912542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6" name="文本框 16"/>
          <p:cNvSpPr txBox="1"/>
          <p:nvPr userDrawn="1"/>
        </p:nvSpPr>
        <p:spPr>
          <a:xfrm>
            <a:off x="22225" y="24130"/>
            <a:ext cx="9098915" cy="6810375"/>
          </a:xfrm>
          <a:prstGeom prst="rect">
            <a:avLst/>
          </a:prstGeom>
          <a:noFill/>
          <a:ln w="635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6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6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10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10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10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108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" name="组合 21"/>
          <p:cNvGrpSpPr/>
          <p:nvPr userDrawn="1"/>
        </p:nvGrpSpPr>
        <p:grpSpPr>
          <a:xfrm rot="10800000">
            <a:off x="2208530" y="4869562"/>
            <a:ext cx="858838" cy="436244"/>
            <a:chOff x="4829105" y="817220"/>
            <a:chExt cx="1143772" cy="435035"/>
          </a:xfrm>
          <a:solidFill>
            <a:srgbClr val="FB2D17"/>
          </a:solidFill>
        </p:grpSpPr>
        <p:sp>
          <p:nvSpPr>
            <p:cNvPr id="4" name="Freeform 32"/>
            <p:cNvSpPr/>
            <p:nvPr/>
          </p:nvSpPr>
          <p:spPr bwMode="auto">
            <a:xfrm rot="20700000">
              <a:off x="4829105" y="817220"/>
              <a:ext cx="764541" cy="435035"/>
            </a:xfrm>
            <a:custGeom>
              <a:avLst/>
              <a:gdLst>
                <a:gd name="T0" fmla="*/ 0 w 149"/>
                <a:gd name="T1" fmla="*/ 12 h 82"/>
                <a:gd name="T2" fmla="*/ 48 w 149"/>
                <a:gd name="T3" fmla="*/ 37 h 82"/>
                <a:gd name="T4" fmla="*/ 71 w 149"/>
                <a:gd name="T5" fmla="*/ 18 h 82"/>
                <a:gd name="T6" fmla="*/ 103 w 149"/>
                <a:gd name="T7" fmla="*/ 45 h 82"/>
                <a:gd name="T8" fmla="*/ 114 w 149"/>
                <a:gd name="T9" fmla="*/ 65 h 82"/>
                <a:gd name="T10" fmla="*/ 149 w 149"/>
                <a:gd name="T11" fmla="*/ 70 h 82"/>
                <a:gd name="T12" fmla="*/ 110 w 149"/>
                <a:gd name="T13" fmla="*/ 68 h 82"/>
                <a:gd name="T14" fmla="*/ 100 w 149"/>
                <a:gd name="T15" fmla="*/ 55 h 82"/>
                <a:gd name="T16" fmla="*/ 75 w 149"/>
                <a:gd name="T17" fmla="*/ 25 h 82"/>
                <a:gd name="T18" fmla="*/ 54 w 149"/>
                <a:gd name="T19" fmla="*/ 35 h 82"/>
                <a:gd name="T20" fmla="*/ 61 w 149"/>
                <a:gd name="T21" fmla="*/ 52 h 82"/>
                <a:gd name="T22" fmla="*/ 74 w 149"/>
                <a:gd name="T23" fmla="*/ 49 h 82"/>
                <a:gd name="T24" fmla="*/ 73 w 149"/>
                <a:gd name="T25" fmla="*/ 43 h 82"/>
                <a:gd name="T26" fmla="*/ 65 w 149"/>
                <a:gd name="T27" fmla="*/ 46 h 82"/>
                <a:gd name="T28" fmla="*/ 70 w 149"/>
                <a:gd name="T29" fmla="*/ 36 h 82"/>
                <a:gd name="T30" fmla="*/ 81 w 149"/>
                <a:gd name="T31" fmla="*/ 48 h 82"/>
                <a:gd name="T32" fmla="*/ 67 w 149"/>
                <a:gd name="T33" fmla="*/ 59 h 82"/>
                <a:gd name="T34" fmla="*/ 48 w 149"/>
                <a:gd name="T35" fmla="*/ 46 h 82"/>
                <a:gd name="T36" fmla="*/ 0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0" y="12"/>
                  </a:moveTo>
                  <a:cubicBezTo>
                    <a:pt x="0" y="12"/>
                    <a:pt x="36" y="0"/>
                    <a:pt x="48" y="37"/>
                  </a:cubicBezTo>
                  <a:cubicBezTo>
                    <a:pt x="48" y="37"/>
                    <a:pt x="47" y="15"/>
                    <a:pt x="71" y="18"/>
                  </a:cubicBezTo>
                  <a:cubicBezTo>
                    <a:pt x="92" y="20"/>
                    <a:pt x="103" y="45"/>
                    <a:pt x="103" y="45"/>
                  </a:cubicBezTo>
                  <a:cubicBezTo>
                    <a:pt x="103" y="45"/>
                    <a:pt x="109" y="59"/>
                    <a:pt x="114" y="65"/>
                  </a:cubicBezTo>
                  <a:cubicBezTo>
                    <a:pt x="116" y="67"/>
                    <a:pt x="123" y="75"/>
                    <a:pt x="149" y="70"/>
                  </a:cubicBezTo>
                  <a:cubicBezTo>
                    <a:pt x="149" y="70"/>
                    <a:pt x="125" y="82"/>
                    <a:pt x="110" y="68"/>
                  </a:cubicBezTo>
                  <a:cubicBezTo>
                    <a:pt x="110" y="68"/>
                    <a:pt x="103" y="60"/>
                    <a:pt x="100" y="55"/>
                  </a:cubicBezTo>
                  <a:cubicBezTo>
                    <a:pt x="98" y="51"/>
                    <a:pt x="92" y="31"/>
                    <a:pt x="75" y="25"/>
                  </a:cubicBezTo>
                  <a:cubicBezTo>
                    <a:pt x="65" y="22"/>
                    <a:pt x="56" y="25"/>
                    <a:pt x="54" y="35"/>
                  </a:cubicBezTo>
                  <a:cubicBezTo>
                    <a:pt x="51" y="45"/>
                    <a:pt x="61" y="52"/>
                    <a:pt x="61" y="52"/>
                  </a:cubicBezTo>
                  <a:cubicBezTo>
                    <a:pt x="61" y="52"/>
                    <a:pt x="71" y="56"/>
                    <a:pt x="74" y="49"/>
                  </a:cubicBezTo>
                  <a:cubicBezTo>
                    <a:pt x="74" y="49"/>
                    <a:pt x="76" y="44"/>
                    <a:pt x="73" y="43"/>
                  </a:cubicBezTo>
                  <a:cubicBezTo>
                    <a:pt x="73" y="43"/>
                    <a:pt x="70" y="49"/>
                    <a:pt x="65" y="46"/>
                  </a:cubicBezTo>
                  <a:cubicBezTo>
                    <a:pt x="61" y="43"/>
                    <a:pt x="65" y="36"/>
                    <a:pt x="70" y="36"/>
                  </a:cubicBezTo>
                  <a:cubicBezTo>
                    <a:pt x="76" y="36"/>
                    <a:pt x="82" y="39"/>
                    <a:pt x="81" y="48"/>
                  </a:cubicBezTo>
                  <a:cubicBezTo>
                    <a:pt x="79" y="57"/>
                    <a:pt x="73" y="60"/>
                    <a:pt x="67" y="59"/>
                  </a:cubicBezTo>
                  <a:cubicBezTo>
                    <a:pt x="56" y="58"/>
                    <a:pt x="53" y="54"/>
                    <a:pt x="48" y="46"/>
                  </a:cubicBezTo>
                  <a:cubicBezTo>
                    <a:pt x="38" y="27"/>
                    <a:pt x="34" y="12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  <p:sp>
          <p:nvSpPr>
            <p:cNvPr id="5" name="Freeform 33"/>
            <p:cNvSpPr/>
            <p:nvPr/>
          </p:nvSpPr>
          <p:spPr bwMode="auto">
            <a:xfrm rot="20700000">
              <a:off x="5460312" y="989131"/>
              <a:ext cx="512565" cy="159369"/>
            </a:xfrm>
            <a:custGeom>
              <a:avLst/>
              <a:gdLst>
                <a:gd name="T0" fmla="*/ 0 w 100"/>
                <a:gd name="T1" fmla="*/ 18 h 30"/>
                <a:gd name="T2" fmla="*/ 39 w 100"/>
                <a:gd name="T3" fmla="*/ 13 h 30"/>
                <a:gd name="T4" fmla="*/ 49 w 100"/>
                <a:gd name="T5" fmla="*/ 27 h 30"/>
                <a:gd name="T6" fmla="*/ 71 w 100"/>
                <a:gd name="T7" fmla="*/ 17 h 30"/>
                <a:gd name="T8" fmla="*/ 80 w 100"/>
                <a:gd name="T9" fmla="*/ 8 h 30"/>
                <a:gd name="T10" fmla="*/ 100 w 100"/>
                <a:gd name="T11" fmla="*/ 10 h 30"/>
                <a:gd name="T12" fmla="*/ 78 w 100"/>
                <a:gd name="T13" fmla="*/ 5 h 30"/>
                <a:gd name="T14" fmla="*/ 71 w 100"/>
                <a:gd name="T15" fmla="*/ 11 h 30"/>
                <a:gd name="T16" fmla="*/ 52 w 100"/>
                <a:gd name="T17" fmla="*/ 24 h 30"/>
                <a:gd name="T18" fmla="*/ 42 w 100"/>
                <a:gd name="T19" fmla="*/ 15 h 30"/>
                <a:gd name="T20" fmla="*/ 49 w 100"/>
                <a:gd name="T21" fmla="*/ 7 h 30"/>
                <a:gd name="T22" fmla="*/ 56 w 100"/>
                <a:gd name="T23" fmla="*/ 10 h 30"/>
                <a:gd name="T24" fmla="*/ 54 w 100"/>
                <a:gd name="T25" fmla="*/ 13 h 30"/>
                <a:gd name="T26" fmla="*/ 50 w 100"/>
                <a:gd name="T27" fmla="*/ 11 h 30"/>
                <a:gd name="T28" fmla="*/ 51 w 100"/>
                <a:gd name="T29" fmla="*/ 17 h 30"/>
                <a:gd name="T30" fmla="*/ 59 w 100"/>
                <a:gd name="T31" fmla="*/ 12 h 30"/>
                <a:gd name="T32" fmla="*/ 54 w 100"/>
                <a:gd name="T33" fmla="*/ 4 h 30"/>
                <a:gd name="T34" fmla="*/ 41 w 100"/>
                <a:gd name="T35" fmla="*/ 8 h 30"/>
                <a:gd name="T36" fmla="*/ 0 w 100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0">
                  <a:moveTo>
                    <a:pt x="0" y="18"/>
                  </a:moveTo>
                  <a:cubicBezTo>
                    <a:pt x="0" y="18"/>
                    <a:pt x="21" y="30"/>
                    <a:pt x="39" y="13"/>
                  </a:cubicBezTo>
                  <a:cubicBezTo>
                    <a:pt x="39" y="13"/>
                    <a:pt x="36" y="25"/>
                    <a:pt x="49" y="27"/>
                  </a:cubicBezTo>
                  <a:cubicBezTo>
                    <a:pt x="62" y="29"/>
                    <a:pt x="71" y="17"/>
                    <a:pt x="71" y="17"/>
                  </a:cubicBezTo>
                  <a:cubicBezTo>
                    <a:pt x="71" y="17"/>
                    <a:pt x="76" y="10"/>
                    <a:pt x="80" y="8"/>
                  </a:cubicBezTo>
                  <a:cubicBezTo>
                    <a:pt x="81" y="7"/>
                    <a:pt x="86" y="3"/>
                    <a:pt x="100" y="10"/>
                  </a:cubicBezTo>
                  <a:cubicBezTo>
                    <a:pt x="100" y="10"/>
                    <a:pt x="89" y="0"/>
                    <a:pt x="78" y="5"/>
                  </a:cubicBezTo>
                  <a:cubicBezTo>
                    <a:pt x="78" y="5"/>
                    <a:pt x="73" y="8"/>
                    <a:pt x="71" y="11"/>
                  </a:cubicBezTo>
                  <a:cubicBezTo>
                    <a:pt x="69" y="13"/>
                    <a:pt x="63" y="23"/>
                    <a:pt x="52" y="24"/>
                  </a:cubicBezTo>
                  <a:cubicBezTo>
                    <a:pt x="47" y="24"/>
                    <a:pt x="42" y="21"/>
                    <a:pt x="42" y="15"/>
                  </a:cubicBezTo>
                  <a:cubicBezTo>
                    <a:pt x="42" y="9"/>
                    <a:pt x="49" y="7"/>
                    <a:pt x="49" y="7"/>
                  </a:cubicBezTo>
                  <a:cubicBezTo>
                    <a:pt x="49" y="7"/>
                    <a:pt x="55" y="6"/>
                    <a:pt x="56" y="10"/>
                  </a:cubicBezTo>
                  <a:cubicBezTo>
                    <a:pt x="56" y="10"/>
                    <a:pt x="56" y="13"/>
                    <a:pt x="54" y="13"/>
                  </a:cubicBezTo>
                  <a:cubicBezTo>
                    <a:pt x="54" y="13"/>
                    <a:pt x="53" y="9"/>
                    <a:pt x="50" y="11"/>
                  </a:cubicBezTo>
                  <a:cubicBezTo>
                    <a:pt x="48" y="12"/>
                    <a:pt x="48" y="16"/>
                    <a:pt x="51" y="17"/>
                  </a:cubicBezTo>
                  <a:cubicBezTo>
                    <a:pt x="54" y="18"/>
                    <a:pt x="58" y="17"/>
                    <a:pt x="59" y="12"/>
                  </a:cubicBezTo>
                  <a:cubicBezTo>
                    <a:pt x="60" y="7"/>
                    <a:pt x="56" y="4"/>
                    <a:pt x="54" y="4"/>
                  </a:cubicBezTo>
                  <a:cubicBezTo>
                    <a:pt x="47" y="3"/>
                    <a:pt x="45" y="4"/>
                    <a:pt x="41" y="8"/>
                  </a:cubicBezTo>
                  <a:cubicBezTo>
                    <a:pt x="33" y="16"/>
                    <a:pt x="19" y="24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6" name="组合 22"/>
          <p:cNvGrpSpPr/>
          <p:nvPr userDrawn="1"/>
        </p:nvGrpSpPr>
        <p:grpSpPr>
          <a:xfrm rot="10800000">
            <a:off x="6315710" y="4903090"/>
            <a:ext cx="857250" cy="436244"/>
            <a:chOff x="6221314" y="817220"/>
            <a:chExt cx="1141581" cy="435035"/>
          </a:xfrm>
          <a:solidFill>
            <a:srgbClr val="FF0000"/>
          </a:solidFill>
        </p:grpSpPr>
        <p:sp>
          <p:nvSpPr>
            <p:cNvPr id="17" name="Freeform 34"/>
            <p:cNvSpPr/>
            <p:nvPr/>
          </p:nvSpPr>
          <p:spPr bwMode="auto">
            <a:xfrm rot="900000">
              <a:off x="6600508" y="817220"/>
              <a:ext cx="762387" cy="435035"/>
            </a:xfrm>
            <a:custGeom>
              <a:avLst/>
              <a:gdLst>
                <a:gd name="T0" fmla="*/ 149 w 149"/>
                <a:gd name="T1" fmla="*/ 12 h 82"/>
                <a:gd name="T2" fmla="*/ 101 w 149"/>
                <a:gd name="T3" fmla="*/ 37 h 82"/>
                <a:gd name="T4" fmla="*/ 78 w 149"/>
                <a:gd name="T5" fmla="*/ 18 h 82"/>
                <a:gd name="T6" fmla="*/ 46 w 149"/>
                <a:gd name="T7" fmla="*/ 45 h 82"/>
                <a:gd name="T8" fmla="*/ 35 w 149"/>
                <a:gd name="T9" fmla="*/ 65 h 82"/>
                <a:gd name="T10" fmla="*/ 0 w 149"/>
                <a:gd name="T11" fmla="*/ 70 h 82"/>
                <a:gd name="T12" fmla="*/ 39 w 149"/>
                <a:gd name="T13" fmla="*/ 68 h 82"/>
                <a:gd name="T14" fmla="*/ 48 w 149"/>
                <a:gd name="T15" fmla="*/ 55 h 82"/>
                <a:gd name="T16" fmla="*/ 74 w 149"/>
                <a:gd name="T17" fmla="*/ 25 h 82"/>
                <a:gd name="T18" fmla="*/ 95 w 149"/>
                <a:gd name="T19" fmla="*/ 35 h 82"/>
                <a:gd name="T20" fmla="*/ 88 w 149"/>
                <a:gd name="T21" fmla="*/ 52 h 82"/>
                <a:gd name="T22" fmla="*/ 75 w 149"/>
                <a:gd name="T23" fmla="*/ 49 h 82"/>
                <a:gd name="T24" fmla="*/ 76 w 149"/>
                <a:gd name="T25" fmla="*/ 43 h 82"/>
                <a:gd name="T26" fmla="*/ 83 w 149"/>
                <a:gd name="T27" fmla="*/ 46 h 82"/>
                <a:gd name="T28" fmla="*/ 79 w 149"/>
                <a:gd name="T29" fmla="*/ 36 h 82"/>
                <a:gd name="T30" fmla="*/ 68 w 149"/>
                <a:gd name="T31" fmla="*/ 48 h 82"/>
                <a:gd name="T32" fmla="*/ 81 w 149"/>
                <a:gd name="T33" fmla="*/ 59 h 82"/>
                <a:gd name="T34" fmla="*/ 101 w 149"/>
                <a:gd name="T35" fmla="*/ 46 h 82"/>
                <a:gd name="T36" fmla="*/ 149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149" y="12"/>
                  </a:moveTo>
                  <a:cubicBezTo>
                    <a:pt x="149" y="12"/>
                    <a:pt x="113" y="0"/>
                    <a:pt x="101" y="37"/>
                  </a:cubicBezTo>
                  <a:cubicBezTo>
                    <a:pt x="101" y="37"/>
                    <a:pt x="102" y="15"/>
                    <a:pt x="78" y="18"/>
                  </a:cubicBezTo>
                  <a:cubicBezTo>
                    <a:pt x="56" y="20"/>
                    <a:pt x="46" y="45"/>
                    <a:pt x="46" y="45"/>
                  </a:cubicBezTo>
                  <a:cubicBezTo>
                    <a:pt x="46" y="45"/>
                    <a:pt x="40" y="59"/>
                    <a:pt x="35" y="65"/>
                  </a:cubicBezTo>
                  <a:cubicBezTo>
                    <a:pt x="33" y="67"/>
                    <a:pt x="26" y="75"/>
                    <a:pt x="0" y="70"/>
                  </a:cubicBezTo>
                  <a:cubicBezTo>
                    <a:pt x="0" y="70"/>
                    <a:pt x="24" y="82"/>
                    <a:pt x="39" y="68"/>
                  </a:cubicBezTo>
                  <a:cubicBezTo>
                    <a:pt x="39" y="68"/>
                    <a:pt x="46" y="60"/>
                    <a:pt x="48" y="55"/>
                  </a:cubicBezTo>
                  <a:cubicBezTo>
                    <a:pt x="51" y="51"/>
                    <a:pt x="57" y="31"/>
                    <a:pt x="74" y="25"/>
                  </a:cubicBezTo>
                  <a:cubicBezTo>
                    <a:pt x="83" y="22"/>
                    <a:pt x="92" y="25"/>
                    <a:pt x="95" y="35"/>
                  </a:cubicBezTo>
                  <a:cubicBezTo>
                    <a:pt x="98" y="45"/>
                    <a:pt x="88" y="52"/>
                    <a:pt x="88" y="52"/>
                  </a:cubicBezTo>
                  <a:cubicBezTo>
                    <a:pt x="88" y="52"/>
                    <a:pt x="78" y="56"/>
                    <a:pt x="75" y="49"/>
                  </a:cubicBezTo>
                  <a:cubicBezTo>
                    <a:pt x="75" y="49"/>
                    <a:pt x="73" y="44"/>
                    <a:pt x="76" y="43"/>
                  </a:cubicBezTo>
                  <a:cubicBezTo>
                    <a:pt x="76" y="43"/>
                    <a:pt x="79" y="49"/>
                    <a:pt x="83" y="46"/>
                  </a:cubicBezTo>
                  <a:cubicBezTo>
                    <a:pt x="88" y="43"/>
                    <a:pt x="84" y="36"/>
                    <a:pt x="79" y="36"/>
                  </a:cubicBezTo>
                  <a:cubicBezTo>
                    <a:pt x="73" y="36"/>
                    <a:pt x="67" y="39"/>
                    <a:pt x="68" y="48"/>
                  </a:cubicBezTo>
                  <a:cubicBezTo>
                    <a:pt x="69" y="57"/>
                    <a:pt x="76" y="60"/>
                    <a:pt x="81" y="59"/>
                  </a:cubicBezTo>
                  <a:cubicBezTo>
                    <a:pt x="92" y="58"/>
                    <a:pt x="96" y="54"/>
                    <a:pt x="101" y="46"/>
                  </a:cubicBezTo>
                  <a:cubicBezTo>
                    <a:pt x="111" y="27"/>
                    <a:pt x="115" y="12"/>
                    <a:pt x="14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  <p:sp>
          <p:nvSpPr>
            <p:cNvPr id="18" name="Freeform 35"/>
            <p:cNvSpPr/>
            <p:nvPr/>
          </p:nvSpPr>
          <p:spPr bwMode="auto">
            <a:xfrm rot="900000">
              <a:off x="6221314" y="988852"/>
              <a:ext cx="508258" cy="159369"/>
            </a:xfrm>
            <a:custGeom>
              <a:avLst/>
              <a:gdLst>
                <a:gd name="T0" fmla="*/ 99 w 99"/>
                <a:gd name="T1" fmla="*/ 18 h 30"/>
                <a:gd name="T2" fmla="*/ 61 w 99"/>
                <a:gd name="T3" fmla="*/ 13 h 30"/>
                <a:gd name="T4" fmla="*/ 51 w 99"/>
                <a:gd name="T5" fmla="*/ 27 h 30"/>
                <a:gd name="T6" fmla="*/ 29 w 99"/>
                <a:gd name="T7" fmla="*/ 17 h 30"/>
                <a:gd name="T8" fmla="*/ 20 w 99"/>
                <a:gd name="T9" fmla="*/ 8 h 30"/>
                <a:gd name="T10" fmla="*/ 0 w 99"/>
                <a:gd name="T11" fmla="*/ 10 h 30"/>
                <a:gd name="T12" fmla="*/ 22 w 99"/>
                <a:gd name="T13" fmla="*/ 5 h 30"/>
                <a:gd name="T14" fmla="*/ 29 w 99"/>
                <a:gd name="T15" fmla="*/ 11 h 30"/>
                <a:gd name="T16" fmla="*/ 47 w 99"/>
                <a:gd name="T17" fmla="*/ 24 h 30"/>
                <a:gd name="T18" fmla="*/ 58 w 99"/>
                <a:gd name="T19" fmla="*/ 15 h 30"/>
                <a:gd name="T20" fmla="*/ 51 w 99"/>
                <a:gd name="T21" fmla="*/ 7 h 30"/>
                <a:gd name="T22" fmla="*/ 44 w 99"/>
                <a:gd name="T23" fmla="*/ 10 h 30"/>
                <a:gd name="T24" fmla="*/ 46 w 99"/>
                <a:gd name="T25" fmla="*/ 13 h 30"/>
                <a:gd name="T26" fmla="*/ 50 w 99"/>
                <a:gd name="T27" fmla="*/ 11 h 30"/>
                <a:gd name="T28" fmla="*/ 49 w 99"/>
                <a:gd name="T29" fmla="*/ 17 h 30"/>
                <a:gd name="T30" fmla="*/ 41 w 99"/>
                <a:gd name="T31" fmla="*/ 12 h 30"/>
                <a:gd name="T32" fmla="*/ 47 w 99"/>
                <a:gd name="T33" fmla="*/ 4 h 30"/>
                <a:gd name="T34" fmla="*/ 59 w 99"/>
                <a:gd name="T35" fmla="*/ 8 h 30"/>
                <a:gd name="T36" fmla="*/ 99 w 99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30">
                  <a:moveTo>
                    <a:pt x="99" y="18"/>
                  </a:moveTo>
                  <a:cubicBezTo>
                    <a:pt x="99" y="18"/>
                    <a:pt x="79" y="30"/>
                    <a:pt x="61" y="13"/>
                  </a:cubicBezTo>
                  <a:cubicBezTo>
                    <a:pt x="61" y="13"/>
                    <a:pt x="64" y="25"/>
                    <a:pt x="51" y="27"/>
                  </a:cubicBezTo>
                  <a:cubicBezTo>
                    <a:pt x="39" y="29"/>
                    <a:pt x="29" y="17"/>
                    <a:pt x="29" y="17"/>
                  </a:cubicBezTo>
                  <a:cubicBezTo>
                    <a:pt x="29" y="17"/>
                    <a:pt x="24" y="10"/>
                    <a:pt x="20" y="8"/>
                  </a:cubicBezTo>
                  <a:cubicBezTo>
                    <a:pt x="19" y="7"/>
                    <a:pt x="14" y="3"/>
                    <a:pt x="0" y="10"/>
                  </a:cubicBezTo>
                  <a:cubicBezTo>
                    <a:pt x="0" y="10"/>
                    <a:pt x="11" y="0"/>
                    <a:pt x="22" y="5"/>
                  </a:cubicBezTo>
                  <a:cubicBezTo>
                    <a:pt x="22" y="5"/>
                    <a:pt x="26" y="8"/>
                    <a:pt x="29" y="11"/>
                  </a:cubicBezTo>
                  <a:cubicBezTo>
                    <a:pt x="31" y="13"/>
                    <a:pt x="37" y="23"/>
                    <a:pt x="47" y="24"/>
                  </a:cubicBezTo>
                  <a:cubicBezTo>
                    <a:pt x="53" y="24"/>
                    <a:pt x="58" y="21"/>
                    <a:pt x="58" y="15"/>
                  </a:cubicBezTo>
                  <a:cubicBezTo>
                    <a:pt x="58" y="9"/>
                    <a:pt x="51" y="7"/>
                    <a:pt x="51" y="7"/>
                  </a:cubicBezTo>
                  <a:cubicBezTo>
                    <a:pt x="51" y="7"/>
                    <a:pt x="45" y="6"/>
                    <a:pt x="44" y="10"/>
                  </a:cubicBezTo>
                  <a:cubicBezTo>
                    <a:pt x="44" y="10"/>
                    <a:pt x="44" y="13"/>
                    <a:pt x="46" y="13"/>
                  </a:cubicBezTo>
                  <a:cubicBezTo>
                    <a:pt x="46" y="13"/>
                    <a:pt x="47" y="9"/>
                    <a:pt x="50" y="11"/>
                  </a:cubicBezTo>
                  <a:cubicBezTo>
                    <a:pt x="52" y="12"/>
                    <a:pt x="51" y="16"/>
                    <a:pt x="49" y="17"/>
                  </a:cubicBezTo>
                  <a:cubicBezTo>
                    <a:pt x="45" y="18"/>
                    <a:pt x="42" y="17"/>
                    <a:pt x="41" y="12"/>
                  </a:cubicBezTo>
                  <a:cubicBezTo>
                    <a:pt x="40" y="7"/>
                    <a:pt x="44" y="4"/>
                    <a:pt x="47" y="4"/>
                  </a:cubicBezTo>
                  <a:cubicBezTo>
                    <a:pt x="52" y="3"/>
                    <a:pt x="55" y="4"/>
                    <a:pt x="59" y="8"/>
                  </a:cubicBezTo>
                  <a:cubicBezTo>
                    <a:pt x="67" y="16"/>
                    <a:pt x="81" y="24"/>
                    <a:pt x="9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</p:grpSp>
      <p:pic>
        <p:nvPicPr>
          <p:cNvPr id="21" name="图片 20"/>
          <p:cNvPicPr>
            <a:picLocks noChangeAspect="1"/>
          </p:cNvPicPr>
          <p:nvPr userDrawn="1"/>
        </p:nvPicPr>
        <p:blipFill>
          <a:blip r:embed="rId7"/>
          <a:srcRect l="2318" t="-1333" r="2413"/>
          <a:stretch>
            <a:fillRect/>
          </a:stretch>
        </p:blipFill>
        <p:spPr>
          <a:xfrm>
            <a:off x="876935" y="59690"/>
            <a:ext cx="6352540" cy="40386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8"/>
          <a:srcRect t="3448" r="6099"/>
          <a:stretch>
            <a:fillRect/>
          </a:stretch>
        </p:blipFill>
        <p:spPr>
          <a:xfrm>
            <a:off x="8632190" y="6326505"/>
            <a:ext cx="420370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sldNum="0" hdr="0" ftr="0" dt="0"/>
  <p:txStyles>
    <p:titleStyle>
      <a:lvl1pPr algn="l" defTabSz="822960" rtl="0" fontAlgn="base">
        <a:lnSpc>
          <a:spcPct val="90000"/>
        </a:lnSpc>
        <a:spcBef>
          <a:spcPct val="0"/>
        </a:spcBef>
        <a:spcAft>
          <a:spcPct val="0"/>
        </a:spcAft>
        <a:defRPr sz="396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05740" indent="-205740" algn="l" defTabSz="822960" rtl="0" fontAlgn="base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indent="-205740" algn="l" defTabSz="822960" rtl="0" fontAlgn="base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fontAlgn="base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fontAlgn="base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56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fontAlgn="base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56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audio1.wav"/><Relationship Id="rId1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.xml"/><Relationship Id="rId8" Type="http://schemas.openxmlformats.org/officeDocument/2006/relationships/image" Target="../media/image30.png"/><Relationship Id="rId7" Type="http://schemas.openxmlformats.org/officeDocument/2006/relationships/oleObject" Target="../embeddings/oleObject4.bin"/><Relationship Id="rId6" Type="http://schemas.openxmlformats.org/officeDocument/2006/relationships/image" Target="../media/image29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28.png"/><Relationship Id="rId3" Type="http://schemas.openxmlformats.org/officeDocument/2006/relationships/oleObject" Target="../embeddings/oleObject2.bin"/><Relationship Id="rId2" Type="http://schemas.openxmlformats.org/officeDocument/2006/relationships/image" Target="../media/image27.png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4098" name="文本框 1"/>
          <p:cNvSpPr txBox="1"/>
          <p:nvPr/>
        </p:nvSpPr>
        <p:spPr>
          <a:xfrm>
            <a:off x="370840" y="783590"/>
            <a:ext cx="8413750" cy="18148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pPr algn="ctr">
              <a:lnSpc>
                <a:spcPct val="100000"/>
              </a:lnSpc>
            </a:pPr>
            <a:r>
              <a:rPr lang="zh-CN" altLang="en-US" sz="4000" b="1" noProof="1" dirty="0">
                <a:ln w="12700" cmpd="sng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高中历史教科书</a:t>
            </a:r>
            <a:endParaRPr lang="zh-CN" altLang="en-US" sz="2800" b="1" noProof="1" dirty="0">
              <a:ln w="12700" cmpd="sng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3200" b="1" noProof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微软雅黑" panose="020B0503020204020204" charset="-122"/>
              </a:rPr>
              <a:t>必修</a:t>
            </a:r>
            <a:endParaRPr lang="zh-CN" altLang="en-US" sz="4000" b="1" noProof="1" dirty="0">
              <a:ln w="12700" cmpd="sng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4000" b="1" noProof="1" dirty="0">
                <a:ln w="12700" cmpd="sng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中外历史纲要</a:t>
            </a:r>
            <a:r>
              <a:rPr lang="zh-CN" altLang="en-US" sz="4000" b="1" noProof="1" dirty="0">
                <a:ln w="12700" cmpd="sng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（上）</a:t>
            </a:r>
            <a:endParaRPr lang="zh-CN" altLang="en-US" sz="4000" b="1" noProof="1" dirty="0">
              <a:ln w="12700" cmpd="sng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705" y="3056890"/>
            <a:ext cx="9051290" cy="19380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pPr algn="ctr">
              <a:lnSpc>
                <a:spcPct val="150000"/>
              </a:lnSpc>
            </a:pPr>
            <a:r>
              <a:rPr sz="4000" b="1" noProof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第五单元 </a:t>
            </a:r>
            <a:endParaRPr sz="4000" b="1" noProof="1" dirty="0">
              <a:ln w="127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 algn="ctr">
              <a:lnSpc>
                <a:spcPct val="150000"/>
              </a:lnSpc>
            </a:pPr>
            <a:r>
              <a:rPr sz="4000" b="1" noProof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晚清时期的内忧外患与救亡图存</a:t>
            </a:r>
            <a:endParaRPr sz="4000" b="1" noProof="1" dirty="0">
              <a:ln w="127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52705" y="2807970"/>
            <a:ext cx="9050655" cy="3937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2390" y="799465"/>
            <a:ext cx="8999220" cy="922020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ctr"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第1</a:t>
            </a:r>
            <a:r>
              <a:rPr lang="en-US" altLang="zh-CN" sz="36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8</a:t>
            </a:r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课 挽救民族危亡的斗争</a:t>
            </a:r>
            <a:endParaRPr lang="zh-CN" altLang="en-US" sz="36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 rot="20760000">
            <a:off x="200025" y="2531745"/>
            <a:ext cx="2819400" cy="21151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070225" y="2152650"/>
            <a:ext cx="2875280" cy="2270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图片 1" descr="tim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1380000">
            <a:off x="5691505" y="2947670"/>
            <a:ext cx="3387725" cy="1906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100356" name="文本框 100355"/>
          <p:cNvSpPr txBox="1"/>
          <p:nvPr/>
        </p:nvSpPr>
        <p:spPr>
          <a:xfrm>
            <a:off x="46990" y="1095375"/>
            <a:ext cx="507301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25000"/>
              </a:lnSpc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据当事人回忆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25000"/>
              </a:lnSpc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甲午震撼主要有三点：</a:t>
            </a:r>
            <a:endParaRPr lang="zh-CN" altLang="en-US" sz="28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fontAlgn="auto">
              <a:lnSpc>
                <a:spcPct val="125000"/>
              </a:lnSpc>
            </a:pPr>
            <a:r>
              <a:rPr lang="zh-CN" altLang="en-US" sz="2800" b="1" dirty="0">
                <a:solidFill>
                  <a:srgbClr val="99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 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一是没有想到败给日本；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fontAlgn="auto">
              <a:lnSpc>
                <a:spcPct val="125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 二是没有想到</a:t>
            </a: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马关条约</a:t>
            </a: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内容如此苛刻；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fontAlgn="auto">
              <a:lnSpc>
                <a:spcPct val="125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　 三是没有想到清政府耗资巨大、前后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30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年的洋务运动如此不堪一击。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pic>
        <p:nvPicPr>
          <p:cNvPr id="225296" name="图片 225295" descr="mda045p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5119370" y="1784985"/>
            <a:ext cx="3887470" cy="3168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charRg st="2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56">
                                            <p:txEl>
                                              <p:charRg st="2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6">
                                            <p:txEl>
                                              <p:charRg st="2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0356">
                                            <p:txEl>
                                              <p:charRg st="2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0356">
                                            <p:txEl>
                                              <p:charRg st="2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charRg st="34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356">
                                            <p:txEl>
                                              <p:charRg st="34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0356">
                                            <p:txEl>
                                              <p:charRg st="34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0356">
                                            <p:txEl>
                                              <p:charRg st="34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0356">
                                            <p:txEl>
                                              <p:charRg st="34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99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charRg st="56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0356">
                                            <p:txEl>
                                              <p:charRg st="56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0356">
                                            <p:txEl>
                                              <p:charRg st="56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0356">
                                            <p:txEl>
                                              <p:charRg st="56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0356">
                                            <p:txEl>
                                              <p:charRg st="56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25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6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500880" y="458470"/>
            <a:ext cx="4131310" cy="5835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02" name="文本框 153601"/>
          <p:cNvSpPr txBox="1">
            <a:spLocks noChangeArrowheads="1"/>
          </p:cNvSpPr>
          <p:nvPr/>
        </p:nvSpPr>
        <p:spPr bwMode="auto">
          <a:xfrm>
            <a:off x="722630" y="712470"/>
            <a:ext cx="3315970" cy="50463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熊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俄国；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虎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英国；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肠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德国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；</a:t>
            </a:r>
            <a:endParaRPr lang="zh-CN" alt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蛙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法国；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太</a:t>
            </a: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阳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日本；</a:t>
            </a:r>
            <a:endParaRPr lang="zh-CN" altLang="en-US" sz="3600" b="1" dirty="0">
              <a:solidFill>
                <a:srgbClr val="FF0000"/>
              </a:solidFill>
              <a:latin typeface="文鼎中楷简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鹰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美国。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一.资产阶级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维新变法运动：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（一）背景：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481901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经济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166933" name="Text Box 21"/>
          <p:cNvSpPr txBox="1">
            <a:spLocks noChangeArrowheads="1"/>
          </p:cNvSpPr>
          <p:nvPr/>
        </p:nvSpPr>
        <p:spPr bwMode="auto">
          <a:xfrm>
            <a:off x="62230" y="2095500"/>
            <a:ext cx="499618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民族资本主义经济的发展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；</a:t>
            </a:r>
            <a:endParaRPr kumimoji="1" lang="zh-CN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888230" y="1226820"/>
            <a:ext cx="4185285" cy="2470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16"/>
          <p:cNvSpPr/>
          <p:nvPr/>
        </p:nvSpPr>
        <p:spPr>
          <a:xfrm>
            <a:off x="62230" y="2617470"/>
            <a:ext cx="482663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政治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5" name="Text Box 21"/>
          <p:cNvSpPr txBox="1">
            <a:spLocks noChangeArrowheads="1"/>
          </p:cNvSpPr>
          <p:nvPr/>
        </p:nvSpPr>
        <p:spPr bwMode="auto">
          <a:xfrm>
            <a:off x="62865" y="3124835"/>
            <a:ext cx="482473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甲午战败，民族危机加深；</a:t>
            </a:r>
            <a:endParaRPr kumimoji="1" lang="zh-CN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69850" y="3697605"/>
            <a:ext cx="481901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现实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69850" y="4204970"/>
            <a:ext cx="899604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洋务运动失败，学习器物富国强兵之路破灭；</a:t>
            </a:r>
            <a:endParaRPr kumimoji="1" lang="zh-CN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8" name="Rectangle 16"/>
          <p:cNvSpPr/>
          <p:nvPr/>
        </p:nvSpPr>
        <p:spPr>
          <a:xfrm>
            <a:off x="69850" y="4726940"/>
            <a:ext cx="481901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思想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9" name="Text Box 21"/>
          <p:cNvSpPr txBox="1">
            <a:spLocks noChangeArrowheads="1"/>
          </p:cNvSpPr>
          <p:nvPr/>
        </p:nvSpPr>
        <p:spPr bwMode="auto">
          <a:xfrm>
            <a:off x="66040" y="5234305"/>
            <a:ext cx="899604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维新思想的传播奠定了理论基础。</a:t>
            </a:r>
            <a:endParaRPr kumimoji="1" lang="zh-CN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166933" grpId="0" bldLvl="0" animBg="1"/>
      <p:bldP spid="18435" grpId="0"/>
      <p:bldP spid="9217" grpId="0"/>
      <p:bldP spid="4" grpId="0"/>
      <p:bldP spid="5" grpId="0" bldLvl="0" animBg="1"/>
      <p:bldP spid="6" grpId="0"/>
      <p:bldP spid="7" grpId="0" bldLvl="0" animBg="1"/>
      <p:bldP spid="8" grpId="0"/>
      <p:bldP spid="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7678" name="文本框 27677"/>
          <p:cNvSpPr txBox="1"/>
          <p:nvPr/>
        </p:nvSpPr>
        <p:spPr>
          <a:xfrm>
            <a:off x="76200" y="565785"/>
            <a:ext cx="899096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材料</a:t>
            </a:r>
            <a:r>
              <a:rPr lang="zh-CN" altLang="en-US" sz="2400" b="1" dirty="0">
                <a:latin typeface="Arial" panose="020B0604020202020204" pitchFamily="34" charset="0"/>
              </a:rPr>
              <a:t>  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在书（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孔子改制考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）中，康有为把西方资产阶级思想和中国儒家的“三世”说附会在一起，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。他认为时下封建君主专制制度统治的中国社会是“据乱世”，而要达到所谓的“太平世”，即资产阶级民主共和制度的社会，就必须先对“据乱世”进行改革，建立君主立宪制度的“升平世”。</a:t>
            </a:r>
            <a:r>
              <a:rPr lang="zh-CN" altLang="en-US" sz="2400" b="1" dirty="0">
                <a:latin typeface="Arial" panose="020B0604020202020204" pitchFamily="34" charset="0"/>
              </a:rPr>
              <a:t> 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r"/>
            <a:r>
              <a:rPr lang="zh-CN" altLang="en-US" sz="2400" b="1" dirty="0">
                <a:latin typeface="Arial" panose="020B0604020202020204" pitchFamily="34" charset="0"/>
              </a:rPr>
              <a:t>                                             </a:t>
            </a:r>
            <a:r>
              <a:rPr lang="en-US" altLang="zh-CN" sz="2400" b="1">
                <a:latin typeface="Arial" panose="020B0604020202020204" pitchFamily="34" charset="0"/>
              </a:rPr>
              <a:t>——《</a:t>
            </a:r>
            <a:r>
              <a:rPr lang="zh-CN" altLang="en-US" sz="2400" b="1" dirty="0">
                <a:latin typeface="Arial" panose="020B0604020202020204" pitchFamily="34" charset="0"/>
              </a:rPr>
              <a:t>中国通史</a:t>
            </a:r>
            <a:r>
              <a:rPr lang="en-US" altLang="zh-CN" sz="2400" b="1">
                <a:latin typeface="Arial" panose="020B0604020202020204" pitchFamily="34" charset="0"/>
              </a:rPr>
              <a:t>》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6835" y="4213225"/>
            <a:ext cx="8990965" cy="953135"/>
          </a:xfrm>
          <a:prstGeom prst="rect">
            <a:avLst/>
          </a:prstGeom>
          <a:solidFill>
            <a:srgbClr val="FFFF00"/>
          </a:solidFill>
          <a:ln w="9525">
            <a:noFill/>
            <a:miter/>
          </a:ln>
        </p:spPr>
        <p:txBody>
          <a:bodyPr vert="horz" wrap="square" anchor="t">
            <a:spAutoFit/>
          </a:bodyPr>
          <a:p>
            <a:pPr lvl="0" algn="just">
              <a:spcBef>
                <a:spcPts val="0"/>
              </a:spcBef>
            </a:pPr>
            <a:r>
              <a:rPr lang="zh-CN" altLang="en-US" sz="2800" b="1" dirty="0">
                <a:effectLst/>
                <a:latin typeface="隶书" panose="02010509060101010101" charset="-122"/>
                <a:ea typeface="隶书" panose="02010509060101010101" charset="-122"/>
                <a:cs typeface="+mn-ea"/>
                <a:sym typeface="+mn-ea"/>
              </a:rPr>
              <a:t>把西方资产阶级政治思想与中国传统儒家思想相结合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（借助经学的外衣或打着孔子的旗号否定君主专制）</a:t>
            </a:r>
            <a:r>
              <a:rPr lang="zh-CN" altLang="en-US" sz="2800" b="1" dirty="0">
                <a:effectLst/>
                <a:latin typeface="隶书" panose="02010509060101010101" charset="-122"/>
                <a:ea typeface="隶书" panose="02010509060101010101" charset="-122"/>
                <a:cs typeface="+mn-ea"/>
                <a:sym typeface="+mn-ea"/>
              </a:rPr>
              <a:t>。</a:t>
            </a:r>
            <a:endParaRPr lang="zh-CN" altLang="en-US" sz="2800" b="1" dirty="0">
              <a:effectLst/>
              <a:latin typeface="隶书" panose="02010509060101010101" charset="-122"/>
              <a:ea typeface="隶书" panose="02010509060101010101" charset="-122"/>
              <a:cs typeface="+mn-ea"/>
              <a:sym typeface="+mn-ea"/>
            </a:endParaRPr>
          </a:p>
        </p:txBody>
      </p:sp>
      <p:sp>
        <p:nvSpPr>
          <p:cNvPr id="25605" name="Text Box 5"/>
          <p:cNvSpPr txBox="1"/>
          <p:nvPr/>
        </p:nvSpPr>
        <p:spPr>
          <a:xfrm>
            <a:off x="76835" y="3254375"/>
            <a:ext cx="8990330" cy="521970"/>
          </a:xfrm>
          <a:prstGeom prst="rect">
            <a:avLst/>
          </a:prstGeom>
          <a:solidFill>
            <a:schemeClr val="bg1"/>
          </a:solidFill>
          <a:ln w="9525">
            <a:noFill/>
            <a:miter/>
          </a:ln>
        </p:spPr>
        <p:txBody>
          <a:bodyPr wrap="square" anchor="t">
            <a:spAutoFit/>
          </a:bodyPr>
          <a:p>
            <a:pPr algn="ctr"/>
            <a:r>
              <a:rPr lang="zh-CN" altLang="en-US" sz="28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宋体" panose="02010600030101010101" pitchFamily="2" charset="-122"/>
              </a:rPr>
              <a:t>康有为维新思想的特点？</a:t>
            </a:r>
            <a:endParaRPr lang="zh-CN" altLang="en-US" sz="2800" b="1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7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8" grpId="0"/>
      <p:bldP spid="11" grpId="0" bldLvl="0" animBg="1"/>
      <p:bldP spid="2560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5602" name="文本框 23553"/>
          <p:cNvSpPr txBox="1"/>
          <p:nvPr/>
        </p:nvSpPr>
        <p:spPr>
          <a:xfrm>
            <a:off x="67310" y="2628900"/>
            <a:ext cx="8990965" cy="1383665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+mj-ea"/>
                <a:ea typeface="+mj-ea"/>
                <a:cs typeface="+mn-ea"/>
                <a:sym typeface="宋体" panose="02010600030101010101" pitchFamily="2" charset="-122"/>
              </a:rPr>
              <a:t>材料二</a:t>
            </a:r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  “布衣改制，事大骇人，故不如与之先王，既不惊人，自可避祸”</a:t>
            </a:r>
            <a:endParaRPr lang="zh-CN" altLang="en-US" sz="2800" b="1" noProof="1" dirty="0">
              <a:effectLst>
                <a:outerShdw blurRad="38100" dist="38100" dir="2700000">
                  <a:srgbClr val="FFFFFF"/>
                </a:outerShdw>
              </a:effectLst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                          ——康有为《孔子改制考》 </a:t>
            </a:r>
            <a:endParaRPr lang="zh-CN" altLang="en-US" sz="2800" b="1" noProof="1" dirty="0">
              <a:effectLst>
                <a:outerShdw blurRad="38100" dist="38100" dir="2700000">
                  <a:srgbClr val="FFFFFF"/>
                </a:outerShdw>
              </a:effectLst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25603" name="文本框 23554"/>
          <p:cNvSpPr txBox="1"/>
          <p:nvPr/>
        </p:nvSpPr>
        <p:spPr>
          <a:xfrm>
            <a:off x="52705" y="836295"/>
            <a:ext cx="9005570" cy="1383665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+mj-ea"/>
                <a:ea typeface="+mj-ea"/>
                <a:cs typeface="+mn-ea"/>
              </a:rPr>
              <a:t>材料一  </a:t>
            </a:r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孔子是旧中国的思想中心。抓住了孔子，思想之战就成功了。</a:t>
            </a:r>
            <a:endParaRPr lang="zh-CN" altLang="en-US" sz="2800" b="1" noProof="1" dirty="0">
              <a:effectLst>
                <a:outerShdw blurRad="38100" dist="38100" dir="2700000">
                  <a:srgbClr val="FFFFFF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                        </a:t>
            </a:r>
            <a:r>
              <a:rPr lang="en-US" altLang="x-none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——</a:t>
            </a:r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蒋廷黻</a:t>
            </a:r>
            <a:r>
              <a:rPr lang="en-US" altLang="x-none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《</a:t>
            </a:r>
            <a:r>
              <a:rPr lang="zh-CN" altLang="en-US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中国近代史</a:t>
            </a:r>
            <a:r>
              <a:rPr lang="en-US" altLang="x-none" sz="28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》</a:t>
            </a:r>
            <a:endParaRPr lang="en-US" altLang="x-none" sz="2800" b="1" noProof="1" dirty="0">
              <a:effectLst>
                <a:outerShdw blurRad="38100" dist="38100" dir="2700000">
                  <a:srgbClr val="FFFFFF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5604" name="文本框 23555"/>
          <p:cNvSpPr txBox="1"/>
          <p:nvPr/>
        </p:nvSpPr>
        <p:spPr>
          <a:xfrm>
            <a:off x="69850" y="4862513"/>
            <a:ext cx="4471988" cy="517525"/>
          </a:xfrm>
          <a:prstGeom prst="rect">
            <a:avLst/>
          </a:prstGeom>
          <a:solidFill>
            <a:srgbClr val="0000FF"/>
          </a:solidFill>
          <a:ln w="9525">
            <a:noFill/>
            <a:miter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noProof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</a:rPr>
              <a:t>①儒家思想居正统地位；     </a:t>
            </a:r>
            <a:endParaRPr lang="zh-CN" altLang="en-US" sz="2800" b="1" noProof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25605" name="Text Box 5"/>
          <p:cNvSpPr txBox="1"/>
          <p:nvPr/>
        </p:nvSpPr>
        <p:spPr>
          <a:xfrm>
            <a:off x="67945" y="4150995"/>
            <a:ext cx="8990330" cy="521970"/>
          </a:xfrm>
          <a:prstGeom prst="rect">
            <a:avLst/>
          </a:prstGeom>
          <a:solidFill>
            <a:schemeClr val="bg1"/>
          </a:solidFill>
          <a:ln w="9525">
            <a:noFill/>
            <a:miter/>
          </a:ln>
        </p:spPr>
        <p:txBody>
          <a:bodyPr wrap="square" anchor="t">
            <a:spAutoFit/>
          </a:bodyPr>
          <a:p>
            <a:r>
              <a:rPr lang="zh-CN" altLang="en-US" sz="28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宋体" panose="02010600030101010101" pitchFamily="2" charset="-122"/>
              </a:rPr>
              <a:t>康有为为什么要打着孔子的旗号宣扬维新思想？</a:t>
            </a:r>
            <a:endParaRPr lang="zh-CN" altLang="en-US" sz="2800" b="1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  <a:sym typeface="宋体" panose="02010600030101010101" pitchFamily="2" charset="-122"/>
            </a:endParaRPr>
          </a:p>
        </p:txBody>
      </p:sp>
      <p:sp>
        <p:nvSpPr>
          <p:cNvPr id="25606" name="直接连接符 23557"/>
          <p:cNvSpPr/>
          <p:nvPr/>
        </p:nvSpPr>
        <p:spPr>
          <a:xfrm>
            <a:off x="1624648" y="1268095"/>
            <a:ext cx="3810000" cy="0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25607" name="文本框 23558"/>
          <p:cNvSpPr txBox="1"/>
          <p:nvPr/>
        </p:nvSpPr>
        <p:spPr>
          <a:xfrm>
            <a:off x="5334000" y="4862830"/>
            <a:ext cx="3724275" cy="521970"/>
          </a:xfrm>
          <a:prstGeom prst="rect">
            <a:avLst/>
          </a:prstGeom>
          <a:solidFill>
            <a:srgbClr val="0000FF"/>
          </a:solidFill>
          <a:ln w="9525">
            <a:noFill/>
            <a:miter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noProof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宋体" panose="02010600030101010101" pitchFamily="2" charset="-122"/>
              </a:rPr>
              <a:t>②可以减少变法阻力；</a:t>
            </a:r>
            <a:endParaRPr lang="zh-CN" altLang="en-US" sz="2800" b="1" noProof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宋体" panose="02010600030101010101" pitchFamily="2" charset="-122"/>
            </a:endParaRPr>
          </a:p>
        </p:txBody>
      </p:sp>
      <p:sp>
        <p:nvSpPr>
          <p:cNvPr id="25608" name="文本框 23559"/>
          <p:cNvSpPr txBox="1"/>
          <p:nvPr/>
        </p:nvSpPr>
        <p:spPr>
          <a:xfrm>
            <a:off x="69850" y="5514658"/>
            <a:ext cx="4470400" cy="519113"/>
          </a:xfrm>
          <a:prstGeom prst="rect">
            <a:avLst/>
          </a:prstGeom>
          <a:solidFill>
            <a:srgbClr val="0000FF"/>
          </a:solidFill>
          <a:ln w="9525">
            <a:noFill/>
            <a:miter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noProof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宋体" panose="02010600030101010101" pitchFamily="2" charset="-122"/>
              </a:rPr>
              <a:t>③民族资产阶级力量弱小；</a:t>
            </a:r>
            <a:endParaRPr lang="zh-CN" altLang="en-US" sz="2800" b="1" noProof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宋体" panose="02010600030101010101" pitchFamily="2" charset="-122"/>
            </a:endParaRPr>
          </a:p>
        </p:txBody>
      </p:sp>
      <p:sp>
        <p:nvSpPr>
          <p:cNvPr id="25609" name="椭圆 23560"/>
          <p:cNvSpPr/>
          <p:nvPr/>
        </p:nvSpPr>
        <p:spPr>
          <a:xfrm>
            <a:off x="3626485" y="2580958"/>
            <a:ext cx="1447800" cy="685800"/>
          </a:xfrm>
          <a:prstGeom prst="ellipse">
            <a:avLst/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25610" name="椭圆 23561"/>
          <p:cNvSpPr/>
          <p:nvPr/>
        </p:nvSpPr>
        <p:spPr>
          <a:xfrm>
            <a:off x="2259648" y="2996883"/>
            <a:ext cx="762000" cy="685800"/>
          </a:xfrm>
          <a:prstGeom prst="ellipse">
            <a:avLst/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25612" name="文本框 1"/>
          <p:cNvSpPr txBox="1"/>
          <p:nvPr/>
        </p:nvSpPr>
        <p:spPr>
          <a:xfrm>
            <a:off x="5323205" y="5514975"/>
            <a:ext cx="3746500" cy="517525"/>
          </a:xfrm>
          <a:prstGeom prst="rect">
            <a:avLst/>
          </a:prstGeom>
          <a:solidFill>
            <a:srgbClr val="0000FF"/>
          </a:solidFill>
          <a:ln w="9525">
            <a:noFill/>
            <a:miter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noProof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宋体" panose="02010600030101010101" pitchFamily="2" charset="-122"/>
              </a:rPr>
              <a:t>④封建势力强大。</a:t>
            </a:r>
            <a:endParaRPr lang="zh-CN" altLang="en-US" sz="2800" b="1" noProof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bldLvl="0" animBg="1"/>
      <p:bldP spid="25608" grpId="0" bldLvl="0" animBg="1"/>
      <p:bldP spid="25609" grpId="0" bldLvl="0" animBg="1"/>
      <p:bldP spid="25610" grpId="0" bldLvl="0" animBg="1"/>
      <p:bldP spid="25612" grpId="0" bldLvl="0" animBg="1"/>
      <p:bldP spid="2560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一.资产阶级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维新变法运动：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（二）过程：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8996680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1.“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公车上书</a:t>
            </a:r>
            <a:r>
              <a:rPr lang="en-US" alt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”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6075680" y="1999615"/>
            <a:ext cx="2856865" cy="36188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6933" name="Text Box 21"/>
          <p:cNvSpPr txBox="1">
            <a:spLocks noChangeArrowheads="1"/>
          </p:cNvSpPr>
          <p:nvPr/>
        </p:nvSpPr>
        <p:spPr bwMode="auto">
          <a:xfrm>
            <a:off x="62230" y="2095500"/>
            <a:ext cx="588073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）时间：</a:t>
            </a:r>
            <a:r>
              <a:rPr kumimoji="1" lang="en-US" altLang="zh-CN" sz="2800" b="1" kern="1200" cap="none" spc="0" normalizeH="0" baseline="0" noProof="0">
                <a:solidFill>
                  <a:schemeClr val="tx1"/>
                </a:solidFill>
                <a:effectLst/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1895</a:t>
            </a: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年；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62230" y="2617470"/>
            <a:ext cx="588073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2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）参与者：</a:t>
            </a:r>
            <a:endParaRPr kumimoji="1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62230" y="3139440"/>
            <a:ext cx="588073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在京官员，各省举人，</a:t>
            </a:r>
            <a:r>
              <a:rPr kumimoji="1" lang="zh-CN" sz="2800" b="1" kern="1200" cap="none" spc="0" normalizeH="0" baseline="0" noProof="0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康</a:t>
            </a:r>
            <a:r>
              <a:rPr kumimoji="1" lang="zh-CN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、</a:t>
            </a:r>
            <a:r>
              <a:rPr kumimoji="1" lang="zh-CN" sz="2800" b="1" kern="1200" cap="none" spc="0" normalizeH="0" baseline="0" noProof="0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梁</a:t>
            </a:r>
            <a:r>
              <a:rPr kumimoji="1" lang="zh-CN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组织；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5" name="Text Box 21"/>
          <p:cNvSpPr txBox="1">
            <a:spLocks noChangeArrowheads="1"/>
          </p:cNvSpPr>
          <p:nvPr/>
        </p:nvSpPr>
        <p:spPr bwMode="auto">
          <a:xfrm>
            <a:off x="62230" y="3661410"/>
            <a:ext cx="588073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3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）结果：</a:t>
            </a:r>
            <a:endParaRPr kumimoji="1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" name="Text Box 21"/>
          <p:cNvSpPr txBox="1">
            <a:spLocks noChangeArrowheads="1"/>
          </p:cNvSpPr>
          <p:nvPr/>
        </p:nvSpPr>
        <p:spPr bwMode="auto">
          <a:xfrm>
            <a:off x="62230" y="4183380"/>
            <a:ext cx="588073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未送达光绪皇帝，以失败告终；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62230" y="4705350"/>
            <a:ext cx="588073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4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）意义：</a:t>
            </a:r>
            <a:endParaRPr kumimoji="1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8" name="Text Box 21"/>
          <p:cNvSpPr txBox="1">
            <a:spLocks noChangeArrowheads="1"/>
          </p:cNvSpPr>
          <p:nvPr/>
        </p:nvSpPr>
        <p:spPr bwMode="auto">
          <a:xfrm>
            <a:off x="62230" y="5227320"/>
            <a:ext cx="901128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拉开了维新运动的序幕。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7424" grpId="0"/>
      <p:bldP spid="166933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7170" name="图片 7169" descr="《强学会》"/>
          <p:cNvPicPr>
            <a:picLocks noChangeAspect="1" noChangeArrowheads="1"/>
          </p:cNvPicPr>
          <p:nvPr/>
        </p:nvPicPr>
        <p:blipFill>
          <a:blip r:embed="rId1"/>
          <a:srcRect r="769"/>
          <a:stretch>
            <a:fillRect/>
          </a:stretch>
        </p:blipFill>
        <p:spPr bwMode="auto">
          <a:xfrm>
            <a:off x="6007735" y="457200"/>
            <a:ext cx="3031490" cy="274193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7171" name="图片 7170" descr="5C13013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965" y="457200"/>
            <a:ext cx="3545205" cy="277622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7172" name="文本框 7171"/>
          <p:cNvSpPr txBox="1"/>
          <p:nvPr/>
        </p:nvSpPr>
        <p:spPr>
          <a:xfrm>
            <a:off x="60960" y="3233420"/>
            <a:ext cx="3625215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>
            <a:spAutoFit/>
          </a:bodyPr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chemeClr val="bg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cs"/>
              </a:rPr>
              <a:t>北京强学会遗址</a:t>
            </a:r>
            <a:endParaRPr kumimoji="0" lang="zh-CN" altLang="en-US" sz="2800" b="1" kern="1200" cap="none" spc="0" normalizeH="0" baseline="0" noProof="0">
              <a:solidFill>
                <a:schemeClr val="bg1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cs"/>
            </a:endParaRPr>
          </a:p>
        </p:txBody>
      </p:sp>
      <p:sp>
        <p:nvSpPr>
          <p:cNvPr id="7173" name="文本框 7172"/>
          <p:cNvSpPr txBox="1"/>
          <p:nvPr/>
        </p:nvSpPr>
        <p:spPr>
          <a:xfrm>
            <a:off x="5971540" y="3199130"/>
            <a:ext cx="3103880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  <a:buClrTx/>
              <a:buSzTx/>
              <a:buFont typeface="Arial" panose="020B0604020202020204" pitchFamily="34" charset="0"/>
              <a:defRPr/>
            </a:pPr>
            <a:r>
              <a:rPr lang="zh-CN" altLang="en-US" sz="2800" b="1" noProof="0">
                <a:solidFill>
                  <a:schemeClr val="bg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《强学报》书影</a:t>
            </a:r>
            <a:endParaRPr lang="zh-CN" altLang="en-US" sz="2800" b="1" noProof="0">
              <a:solidFill>
                <a:schemeClr val="bg1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pic>
        <p:nvPicPr>
          <p:cNvPr id="8199" name="图片 7174" descr="6-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9140" y="3689985"/>
            <a:ext cx="2834005" cy="23501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3975" y="5836920"/>
            <a:ext cx="9038590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  <a:buClrTx/>
              <a:buSzTx/>
              <a:buFont typeface="Arial" panose="020B0604020202020204" pitchFamily="34" charset="0"/>
              <a:defRPr/>
            </a:pPr>
            <a:r>
              <a:rPr lang="zh-CN" altLang="en-US" sz="2800" b="1" noProof="0">
                <a:solidFill>
                  <a:schemeClr val="bg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《时务报》、《湘学报》、《国闻报》书影</a:t>
            </a:r>
            <a:endParaRPr lang="zh-CN" altLang="en-US" sz="2800" b="1" noProof="0">
              <a:solidFill>
                <a:schemeClr val="bg1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一.资产阶级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维新变法运动：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（二）过程：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8996680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2.“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百日维新</a:t>
            </a:r>
            <a:r>
              <a:rPr lang="en-US" alt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”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166933" name="Text Box 21"/>
          <p:cNvSpPr txBox="1">
            <a:spLocks noChangeArrowheads="1"/>
          </p:cNvSpPr>
          <p:nvPr/>
        </p:nvSpPr>
        <p:spPr bwMode="auto">
          <a:xfrm>
            <a:off x="62230" y="2095500"/>
            <a:ext cx="588073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）开始的标志：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5868"/>
          <a:stretch>
            <a:fillRect/>
          </a:stretch>
        </p:blipFill>
        <p:spPr bwMode="auto">
          <a:xfrm>
            <a:off x="288290" y="2880995"/>
            <a:ext cx="4797425" cy="298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808980" y="1949450"/>
            <a:ext cx="3136265" cy="4188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16693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graphicFrame>
        <p:nvGraphicFramePr>
          <p:cNvPr id="5" name="Group 3"/>
          <p:cNvGraphicFramePr>
            <a:graphicFrameLocks noGrp="1"/>
          </p:cNvGraphicFramePr>
          <p:nvPr/>
        </p:nvGraphicFramePr>
        <p:xfrm>
          <a:off x="69850" y="2725738"/>
          <a:ext cx="8975725" cy="3540760"/>
        </p:xfrm>
        <a:graphic>
          <a:graphicData uri="http://schemas.openxmlformats.org/drawingml/2006/table">
            <a:tbl>
              <a:tblPr/>
              <a:tblGrid>
                <a:gridCol w="1752600"/>
                <a:gridCol w="7223125"/>
              </a:tblGrid>
              <a:tr h="62103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+mn-cs"/>
                        </a:rPr>
                        <a:t>政治</a:t>
                      </a:r>
                      <a:r>
                        <a:rPr kumimoji="0" lang="zh-CN" altLang="en-US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+mn-cs"/>
                        </a:rPr>
                        <a:t>方</a:t>
                      </a: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面</a:t>
                      </a:r>
                      <a:endParaRPr kumimoji="0" 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+mn-cs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647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+mn-cs"/>
                        </a:rPr>
                        <a:t>经济方面</a:t>
                      </a:r>
                      <a:endParaRPr kumimoji="0" lang="zh-CN" sz="2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+mn-cs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9974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+mn-cs"/>
                        </a:rPr>
                        <a:t>文化方面</a:t>
                      </a:r>
                      <a:endParaRPr kumimoji="0" lang="zh-CN" sz="2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+mn-cs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566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+mn-cs"/>
                        </a:rPr>
                        <a:t>军事方面</a:t>
                      </a:r>
                      <a:endParaRPr kumimoji="0" lang="zh-CN" sz="2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+mn-cs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Rectangle 43"/>
          <p:cNvSpPr>
            <a:spLocks noChangeArrowheads="1"/>
          </p:cNvSpPr>
          <p:nvPr/>
        </p:nvSpPr>
        <p:spPr bwMode="auto">
          <a:xfrm>
            <a:off x="1894840" y="4672965"/>
            <a:ext cx="714438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p>
            <a:pPr lvl="0" algn="l">
              <a:buFontTx/>
            </a:pP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废除八股，改试策论，开办新式学堂；</a:t>
            </a:r>
            <a:endParaRPr lang="zh-CN" altLang="en-US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0" name="Rectangle 44"/>
          <p:cNvSpPr>
            <a:spLocks noChangeArrowheads="1"/>
          </p:cNvSpPr>
          <p:nvPr/>
        </p:nvSpPr>
        <p:spPr bwMode="auto">
          <a:xfrm>
            <a:off x="1895475" y="2773045"/>
            <a:ext cx="708469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p>
            <a:pPr lvl="0" algn="l">
              <a:buFontTx/>
            </a:pP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裁撤冗官冗员，允许官民上书言事。</a:t>
            </a:r>
            <a:endParaRPr lang="zh-CN" altLang="en-US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1" name="Rectangle 45"/>
          <p:cNvSpPr>
            <a:spLocks noChangeArrowheads="1"/>
          </p:cNvSpPr>
          <p:nvPr/>
        </p:nvSpPr>
        <p:spPr bwMode="auto">
          <a:xfrm>
            <a:off x="1894840" y="3401695"/>
            <a:ext cx="7142480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p>
            <a:pPr lvl="0" algn="l">
              <a:buFontTx/>
            </a:pP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鼓励私人兴办工矿企业，发展农、工、商业；改革财政，编制国家预算。</a:t>
            </a:r>
            <a:endParaRPr lang="zh-CN" altLang="en-US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2" name="Rectangle 46"/>
          <p:cNvSpPr>
            <a:spLocks noChangeArrowheads="1"/>
          </p:cNvSpPr>
          <p:nvPr/>
        </p:nvSpPr>
        <p:spPr bwMode="auto">
          <a:xfrm>
            <a:off x="1895475" y="5605780"/>
            <a:ext cx="714311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buFontTx/>
              <a:buNone/>
            </a:pP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裁剪绿营， 训练新式军队。</a:t>
            </a:r>
            <a:endParaRPr lang="zh-CN" altLang="en-US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一.资产阶级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维新变法运动：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（二）过程：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8996680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2.“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百日维新</a:t>
            </a:r>
            <a:r>
              <a:rPr lang="en-US" alt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”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166933" name="Text Box 21"/>
          <p:cNvSpPr txBox="1">
            <a:spLocks noChangeArrowheads="1"/>
          </p:cNvSpPr>
          <p:nvPr/>
        </p:nvSpPr>
        <p:spPr bwMode="auto">
          <a:xfrm>
            <a:off x="62230" y="2095500"/>
            <a:ext cx="900366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algn="just" defTabSz="914400" fontAlgn="base">
              <a:buNone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2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）内容：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文鼎中楷简" charset="0"/>
                <a:ea typeface="文鼎中楷简" charset="0"/>
                <a:cs typeface="+mn-ea"/>
                <a:sym typeface="+mn-ea"/>
              </a:rPr>
              <a:t>（除</a:t>
            </a:r>
            <a:r>
              <a:rPr lang="zh-CN" altLang="en-US" sz="2400" b="1" dirty="0">
                <a:solidFill>
                  <a:srgbClr val="000000"/>
                </a:solidFill>
                <a:effectLst/>
                <a:latin typeface="文鼎中楷简" charset="0"/>
                <a:ea typeface="文鼎中楷简" charset="0"/>
                <a:cs typeface="+mn-ea"/>
                <a:sym typeface="+mn-ea"/>
              </a:rPr>
              <a:t>“</a:t>
            </a:r>
            <a:r>
              <a:rPr lang="zh-CN" altLang="en-US" sz="2400" b="1" u="sng" dirty="0">
                <a:solidFill>
                  <a:srgbClr val="000000"/>
                </a:solidFill>
                <a:effectLst/>
                <a:latin typeface="文鼎中楷简" charset="0"/>
                <a:ea typeface="文鼎中楷简" charset="0"/>
                <a:cs typeface="+mn-ea"/>
                <a:sym typeface="+mn-ea"/>
              </a:rPr>
              <a:t>旧</a:t>
            </a:r>
            <a:r>
              <a:rPr lang="zh-CN" altLang="en-US" sz="2400" b="1" dirty="0">
                <a:solidFill>
                  <a:srgbClr val="000000"/>
                </a:solidFill>
                <a:effectLst/>
                <a:latin typeface="文鼎中楷简" charset="0"/>
                <a:ea typeface="文鼎中楷简" charset="0"/>
                <a:cs typeface="+mn-ea"/>
                <a:sym typeface="+mn-ea"/>
              </a:rPr>
              <a:t>”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文鼎中楷简" charset="0"/>
                <a:ea typeface="文鼎中楷简" charset="0"/>
                <a:cs typeface="+mn-ea"/>
                <a:sym typeface="+mn-ea"/>
              </a:rPr>
              <a:t>布</a:t>
            </a:r>
            <a:r>
              <a:rPr lang="zh-CN" altLang="en-US" sz="2400" b="1" dirty="0">
                <a:solidFill>
                  <a:srgbClr val="660066"/>
                </a:solidFill>
                <a:effectLst/>
                <a:latin typeface="文鼎中楷简" charset="0"/>
                <a:ea typeface="文鼎中楷简" charset="0"/>
                <a:cs typeface="+mn-ea"/>
                <a:sym typeface="+mn-ea"/>
              </a:rPr>
              <a:t>“</a:t>
            </a:r>
            <a:r>
              <a:rPr lang="zh-CN" altLang="en-US" sz="2400" b="1" u="sng" dirty="0">
                <a:solidFill>
                  <a:srgbClr val="FF3399"/>
                </a:solidFill>
                <a:effectLst/>
                <a:latin typeface="文鼎中楷简" charset="0"/>
                <a:ea typeface="文鼎中楷简" charset="0"/>
                <a:cs typeface="+mn-ea"/>
                <a:sym typeface="+mn-ea"/>
              </a:rPr>
              <a:t>新</a:t>
            </a:r>
            <a:r>
              <a:rPr lang="zh-CN" altLang="en-US" sz="2400" b="1" dirty="0">
                <a:solidFill>
                  <a:srgbClr val="660066"/>
                </a:solidFill>
                <a:effectLst/>
                <a:latin typeface="文鼎中楷简" charset="0"/>
                <a:ea typeface="文鼎中楷简" charset="0"/>
                <a:cs typeface="+mn-ea"/>
                <a:sym typeface="+mn-ea"/>
              </a:rPr>
              <a:t>”</a:t>
            </a:r>
            <a:r>
              <a:rPr lang="en-US" altLang="x-none" sz="2400" b="1" dirty="0">
                <a:solidFill>
                  <a:srgbClr val="FF0000"/>
                </a:solidFill>
                <a:effectLst/>
                <a:latin typeface="文鼎中楷简" charset="0"/>
                <a:ea typeface="文鼎中楷简" charset="0"/>
                <a:cs typeface="+mn-ea"/>
                <a:sym typeface="+mn-ea"/>
              </a:rPr>
              <a:t>)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0" grpId="0" autoUpdateAnimBg="0"/>
      <p:bldP spid="11" grpId="0" autoUpdateAnimBg="0"/>
      <p:bldP spid="12" grpId="0" autoUpdateAnimBg="0"/>
      <p:bldP spid="16693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一.资产阶级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维新变法运动：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（二）过程：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8996680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2.“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百日维新</a:t>
            </a:r>
            <a:r>
              <a:rPr lang="en-US" alt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”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166933" name="Text Box 21"/>
          <p:cNvSpPr txBox="1">
            <a:spLocks noChangeArrowheads="1"/>
          </p:cNvSpPr>
          <p:nvPr/>
        </p:nvSpPr>
        <p:spPr bwMode="auto">
          <a:xfrm>
            <a:off x="62230" y="2095500"/>
            <a:ext cx="900366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3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）结果：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62230" y="2757805"/>
            <a:ext cx="601154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①慈禧太后囚禁光绪帝，临朝训政；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pic>
        <p:nvPicPr>
          <p:cNvPr id="136194" name="Picture 5" descr="中南海瀛台 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5814060" y="2223135"/>
            <a:ext cx="3251835" cy="3115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8" name="Text Box 3"/>
          <p:cNvSpPr txBox="1"/>
          <p:nvPr/>
        </p:nvSpPr>
        <p:spPr>
          <a:xfrm>
            <a:off x="5814060" y="5339080"/>
            <a:ext cx="3251835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  <a:buClrTx/>
              <a:buSzTx/>
              <a:buFont typeface="Arial" panose="020B0604020202020204" pitchFamily="34" charset="0"/>
              <a:defRPr/>
            </a:pPr>
            <a:r>
              <a:rPr lang="zh-CN" altLang="en-US" sz="2800" b="1" noProof="0">
                <a:solidFill>
                  <a:schemeClr val="bg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中南海瀛台</a:t>
            </a:r>
            <a:endParaRPr lang="zh-CN" altLang="en-US" sz="2800" b="1" noProof="0">
              <a:solidFill>
                <a:schemeClr val="bg1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2" name="Text Box 21"/>
          <p:cNvSpPr txBox="1">
            <a:spLocks noChangeArrowheads="1"/>
          </p:cNvSpPr>
          <p:nvPr/>
        </p:nvSpPr>
        <p:spPr bwMode="auto">
          <a:xfrm>
            <a:off x="62230" y="3519805"/>
            <a:ext cx="575945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②康、梁出逃；</a:t>
            </a:r>
            <a:r>
              <a:rPr kumimoji="1" lang="en-US" altLang="zh-CN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</a:t>
            </a: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戊戌六君子</a:t>
            </a:r>
            <a:r>
              <a:rPr kumimoji="1" lang="en-US" altLang="zh-CN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”</a:t>
            </a: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；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55245" y="4385310"/>
            <a:ext cx="5758815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③改革措施全部废止</a:t>
            </a:r>
            <a:r>
              <a:rPr kumimoji="1" lang="zh-CN" altLang="en-US" sz="2400" b="1" kern="1200" cap="none" spc="0" normalizeH="0" baseline="0" noProof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华文中宋" panose="02010600040101010101" charset="-122"/>
              </a:rPr>
              <a:t>（京师大学堂除外）</a:t>
            </a: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。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3" grpId="0" bldLvl="0" animBg="1"/>
      <p:bldP spid="4" grpId="0" bldLvl="0" animBg="1"/>
      <p:bldP spid="2" grpId="0" bldLvl="0" animBg="1"/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6625" name="Text Box 2"/>
          <p:cNvSpPr txBox="1">
            <a:spLocks noChangeArrowheads="1"/>
          </p:cNvSpPr>
          <p:nvPr/>
        </p:nvSpPr>
        <p:spPr bwMode="auto">
          <a:xfrm>
            <a:off x="68263" y="1083628"/>
            <a:ext cx="8497887" cy="4523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材料一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变法遭到守旧势力的强烈抵制和反对，除慈禧控制的朝廷外，各省督抚大多持观望态度。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ct val="50000"/>
              </a:spcBef>
            </a:pPr>
            <a:endParaRPr lang="zh-CN" altLang="en-US" sz="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材料二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变法形势危急时，维新派势单力薄，只好把希望寄托在袁世凯的身上，结果被袁世凯出卖。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材料三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当慈禧太后把光绪帝囚禁后，他无奈的感慨：“朕虽有改革之心，却毫无实权，朕就是一个傀儡呀！”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ct val="50000"/>
              </a:spcBef>
            </a:pPr>
            <a:endParaRPr lang="zh-CN" altLang="en-US" sz="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材料四  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戊戌变法的阶级基础是知识分子和民族资产阶级，当变法曲终人散之时，广大的人民群众对此很漠然，好多人不知道具体的情况。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68580" y="434340"/>
            <a:ext cx="9006840" cy="583565"/>
          </a:xfrm>
          <a:prstGeom prst="rect">
            <a:avLst/>
          </a:prstGeom>
          <a:solidFill>
            <a:srgbClr val="0000FF"/>
          </a:solidFill>
          <a:ln w="38100">
            <a:solidFill>
              <a:srgbClr val="FF0000"/>
            </a:solidFill>
          </a:ln>
        </p:spPr>
        <p:txBody>
          <a:bodyPr vert="horz" wrap="square" anchor="t">
            <a:spAutoFit/>
          </a:bodyPr>
          <a:p>
            <a:pPr lvl="0" algn="ctr"/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DFKai-SB" panose="03000509000000000000" pitchFamily="65" charset="-120"/>
                <a:ea typeface="DFKai-SB" panose="03000509000000000000" pitchFamily="65" charset="-120"/>
                <a:cs typeface="+mn-ea"/>
                <a:sym typeface="+mn-ea"/>
              </a:rPr>
              <a:t> 依据材料总结戊戌变法失败的原因有哪些？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DFKai-SB" panose="03000509000000000000" pitchFamily="65" charset="-120"/>
              <a:ea typeface="DFKai-SB" panose="03000509000000000000" pitchFamily="65" charset="-120"/>
              <a:cs typeface="+mn-ea"/>
              <a:sym typeface="+mn-ea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1778318" y="2303145"/>
            <a:ext cx="2320290" cy="52197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袁世凯的出卖</a:t>
            </a:r>
            <a:endParaRPr lang="zh-CN" altLang="en-US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1778635" y="3417888"/>
            <a:ext cx="4101465" cy="52197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依靠一个没有实权的皇帝</a:t>
            </a:r>
            <a:endParaRPr lang="zh-CN" altLang="en-US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1778635" y="4541838"/>
            <a:ext cx="4101465" cy="52197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脱离群众，缺乏改革基础</a:t>
            </a:r>
            <a:endParaRPr lang="zh-CN" altLang="en-US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68580" y="5774690"/>
            <a:ext cx="9006840" cy="521970"/>
          </a:xfrm>
          <a:prstGeom prst="rect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根本原因：中国民族资本主义发展的程度不高。</a:t>
            </a:r>
            <a:endParaRPr lang="zh-CN" altLang="en-US" sz="2800" b="1" noProof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1778635" y="1197610"/>
            <a:ext cx="5170170" cy="52197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慈禧太后为首的顽固派势力强大</a:t>
            </a:r>
            <a:endParaRPr lang="zh-CN" altLang="en-US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 bldLvl="0" animBg="1"/>
      <p:bldP spid="24583" grpId="0" bldLvl="0" animBg="1"/>
      <p:bldP spid="24584" grpId="0" bldLvl="0" animBg="1"/>
      <p:bldP spid="25604" grpId="0" bldLvl="0" animBg="1"/>
      <p:bldP spid="3" grpId="0" animBg="1"/>
      <p:bldP spid="266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一.资产阶级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维新变法运动：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（二）过程：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8996680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2.“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百日维新</a:t>
            </a:r>
            <a:r>
              <a:rPr lang="en-US" alt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”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166933" name="Text Box 21"/>
          <p:cNvSpPr txBox="1">
            <a:spLocks noChangeArrowheads="1"/>
          </p:cNvSpPr>
          <p:nvPr/>
        </p:nvSpPr>
        <p:spPr bwMode="auto">
          <a:xfrm>
            <a:off x="62230" y="2095500"/>
            <a:ext cx="900366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4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）影响：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146435" name="矩形 146434"/>
          <p:cNvSpPr/>
          <p:nvPr/>
        </p:nvSpPr>
        <p:spPr>
          <a:xfrm>
            <a:off x="62865" y="2750820"/>
            <a:ext cx="9003665" cy="15684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/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    当我读到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康、梁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的痛快淋漓的议论以后，我很快就成了他们信徒，一心要做变法维新的志士，对于习八股、考功名，便没有多大兴趣了。</a:t>
            </a:r>
            <a:endParaRPr lang="en-US" altLang="zh-CN" sz="2400" b="1" dirty="0">
              <a:latin typeface="宋体" panose="02010600030101010101" pitchFamily="2" charset="-122"/>
              <a:sym typeface="+mn-ea"/>
            </a:endParaRPr>
          </a:p>
          <a:p>
            <a:pPr lvl="0" algn="r"/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——吴玉章</a:t>
            </a:r>
            <a:endParaRPr lang="en-US" altLang="zh-CN" sz="2400" b="1" dirty="0">
              <a:solidFill>
                <a:srgbClr val="0000FF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67594" name="矩形 67593"/>
          <p:cNvSpPr/>
          <p:nvPr/>
        </p:nvSpPr>
        <p:spPr>
          <a:xfrm>
            <a:off x="62230" y="4703445"/>
            <a:ext cx="9003030" cy="119888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r>
              <a:rPr lang="en-US" altLang="zh-CN" sz="2400" b="1" dirty="0">
                <a:latin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吾辈今日得稍有世界知识，其源泉乃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康、梁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二先生之赐。是二先生维新觉世之功。</a:t>
            </a:r>
            <a:r>
              <a:rPr lang="zh-CN" altLang="en-US" sz="2400" b="1" dirty="0">
                <a:latin typeface="宋体" panose="02010600030101010101" pitchFamily="2" charset="-122"/>
              </a:rPr>
              <a:t>  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algn="r"/>
            <a:r>
              <a:rPr lang="zh-CN" altLang="en-US" sz="2400" b="1" dirty="0">
                <a:latin typeface="宋体" panose="02010600030101010101" pitchFamily="2" charset="-122"/>
              </a:rPr>
              <a:t>                       </a:t>
            </a: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—— 陈独秀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4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4" grpId="0" bldLvl="0" animBg="1"/>
      <p:bldP spid="1464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一.资产阶级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维新变法运动：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（二）过程：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8996680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2.“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百日维新</a:t>
            </a:r>
            <a:r>
              <a:rPr lang="en-US" alt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”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166933" name="Text Box 21"/>
          <p:cNvSpPr txBox="1">
            <a:spLocks noChangeArrowheads="1"/>
          </p:cNvSpPr>
          <p:nvPr/>
        </p:nvSpPr>
        <p:spPr bwMode="auto">
          <a:xfrm>
            <a:off x="62230" y="2095500"/>
            <a:ext cx="900366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4</a:t>
            </a:r>
            <a:r>
              <a:rPr kumimoji="1" 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）影响：</a:t>
            </a:r>
            <a:endParaRPr kumimoji="1" lang="zh-CN" altLang="en-US" sz="2800" b="1" kern="1200" cap="none" spc="0" normalizeH="0" baseline="0" noProof="0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61595" y="2617470"/>
            <a:ext cx="9004300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①爱国性：</a:t>
            </a:r>
            <a:r>
              <a:rPr kumimoji="1" lang="zh-CN" altLang="en-US" sz="2800" b="1" kern="1200" cap="none" spc="0" normalizeH="0" baseline="0" noProof="0">
                <a:solidFill>
                  <a:srgbClr val="C0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冲击了封建制度，在帝国主义侵略日益加深的紧要关头，要求挽救民族危亡，顺应了历史潮流；</a:t>
            </a:r>
            <a:endParaRPr kumimoji="1" lang="zh-CN" altLang="en-US" sz="2800" b="1" kern="1200" cap="none" spc="0" normalizeH="0" baseline="0" noProof="0">
              <a:solidFill>
                <a:srgbClr val="C0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2" name="Text Box 21"/>
          <p:cNvSpPr txBox="1">
            <a:spLocks noChangeArrowheads="1"/>
          </p:cNvSpPr>
          <p:nvPr/>
        </p:nvSpPr>
        <p:spPr bwMode="auto">
          <a:xfrm>
            <a:off x="61595" y="3570605"/>
            <a:ext cx="9004300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②进步性：</a:t>
            </a:r>
            <a:r>
              <a:rPr kumimoji="1" lang="zh-CN" altLang="en-US" sz="2800" b="1" kern="1200" cap="none" spc="0" normalizeH="0" baseline="0" noProof="0">
                <a:solidFill>
                  <a:srgbClr val="C0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推动了民族资本主义发展，加快了中国近代化的进程；</a:t>
            </a:r>
            <a:endParaRPr kumimoji="1" lang="zh-CN" altLang="en-US" sz="2800" b="1" kern="1200" cap="none" spc="0" normalizeH="0" baseline="0" noProof="0">
              <a:solidFill>
                <a:srgbClr val="C0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61595" y="4523740"/>
            <a:ext cx="9004300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③启蒙性：</a:t>
            </a:r>
            <a:r>
              <a:rPr kumimoji="1" lang="zh-CN" altLang="en-US" sz="2800" b="1" kern="1200" cap="none" spc="0" normalizeH="0" baseline="0" noProof="0">
                <a:solidFill>
                  <a:srgbClr val="C0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传播了资产阶级政治学说和自然科学知识，在社会上起了思想启蒙作用。</a:t>
            </a:r>
            <a:endParaRPr kumimoji="1" lang="zh-CN" altLang="en-US" sz="2800" b="1" kern="1200" cap="none" spc="0" normalizeH="0" baseline="0" noProof="0">
              <a:solidFill>
                <a:srgbClr val="C0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850" y="5695950"/>
            <a:ext cx="8996045" cy="4603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r>
              <a:rPr lang="zh-CN" altLang="en-US" sz="2400" b="1" dirty="0">
                <a:latin typeface="隶书" panose="02010509060101010101" charset="-122"/>
                <a:ea typeface="隶书" panose="02010509060101010101" charset="-122"/>
                <a:sym typeface="+mn-ea"/>
              </a:rPr>
              <a:t>教训：在半殖民地半封建的中国，改良主义道路在中国行不通！</a:t>
            </a:r>
            <a:endParaRPr lang="zh-CN" altLang="en-US" sz="2400" b="1" dirty="0"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" grpId="0" bldLvl="0" animBg="1"/>
      <p:bldP spid="3" grpId="0" bldLvl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二.农民阶级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义和团运动：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（一）背景：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3975" y="3249930"/>
            <a:ext cx="9003665" cy="310769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“神助拳，义和团，只因鬼子闹中原。</a:t>
            </a:r>
            <a:r>
              <a:rPr lang="en-US" altLang="zh-CN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endParaRPr lang="en-US" altLang="zh-CN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天无雨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地焦旱，全是教堂止住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天</a:t>
            </a:r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r>
              <a:rPr lang="en-US" altLang="zh-CN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endParaRPr lang="en-US" altLang="zh-CN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兵法艺，都学全，要平鬼子不费难。</a:t>
            </a:r>
            <a:endParaRPr lang="en-US" altLang="zh-CN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拆铁路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拔线杆，紧急毁坏火轮船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大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法国，心胆寒，</a:t>
            </a:r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英美德俄尽消然。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洋鬼子，尽除完，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大清</a:t>
            </a:r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一统靖将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山</a:t>
            </a:r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。”</a:t>
            </a:r>
            <a:endParaRPr lang="en-US" altLang="zh-CN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/>
            <a:r>
              <a:rPr lang="en-US" altLang="zh-CN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——《</a:t>
            </a: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只因鬼子闹中原</a:t>
            </a:r>
            <a:r>
              <a:rPr lang="en-US" altLang="zh-CN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揭帖</a:t>
            </a:r>
            <a:endParaRPr lang="zh-CN" altLang="en-US" sz="28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9707" name="文本框 29706"/>
          <p:cNvSpPr txBox="1"/>
          <p:nvPr/>
        </p:nvSpPr>
        <p:spPr>
          <a:xfrm>
            <a:off x="62230" y="1588135"/>
            <a:ext cx="8995410" cy="95313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en-US" altLang="zh-CN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1.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根本原因：甲午战争后，列强掀起瓜分狂潮，民族危机空前严重；</a:t>
            </a:r>
            <a:endParaRPr lang="zh-CN" altLang="en-US" sz="2800" b="1" noProof="1">
              <a:solidFill>
                <a:srgbClr val="FF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2230" y="2541270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en-US" altLang="zh-CN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直接原因：在华外国教会势力猖獗，激起民愤。</a:t>
            </a:r>
            <a:endParaRPr lang="zh-CN" altLang="en-US" sz="2800" b="1" noProof="1">
              <a:solidFill>
                <a:srgbClr val="FF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9707" grpId="0" bldLvl="0" animBg="1"/>
      <p:bldP spid="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二.农民阶级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义和团运动：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（二）经过：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pic>
        <p:nvPicPr>
          <p:cNvPr id="12289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2231390" y="2110105"/>
            <a:ext cx="5579745" cy="4229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62230" y="1588135"/>
            <a:ext cx="901128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sz="2800" b="1" noProof="1">
                <a:solidFill>
                  <a:schemeClr val="tx1"/>
                </a:solidFill>
                <a:effectLst/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1898</a:t>
            </a:r>
            <a:r>
              <a:rPr lang="zh-CN" sz="2800" b="1" noProof="1">
                <a:solidFill>
                  <a:schemeClr val="tx1"/>
                </a:solidFill>
                <a:effectLst/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兴起于山东，</a:t>
            </a:r>
            <a:r>
              <a:rPr sz="2800" b="1" noProof="1">
                <a:solidFill>
                  <a:schemeClr val="tx1"/>
                </a:solidFill>
                <a:effectLst/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1900</a:t>
            </a:r>
            <a:r>
              <a:rPr lang="zh-CN" sz="2800" b="1" noProof="1">
                <a:solidFill>
                  <a:schemeClr val="tx1"/>
                </a:solidFill>
                <a:effectLst/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年</a:t>
            </a:r>
            <a:r>
              <a:rPr sz="2800" b="1" noProof="1">
                <a:solidFill>
                  <a:schemeClr val="tx1"/>
                </a:solidFill>
                <a:effectLst/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，</a:t>
            </a:r>
            <a:r>
              <a:rPr lang="zh-CN" sz="2800" b="1" noProof="1">
                <a:solidFill>
                  <a:schemeClr val="tx1"/>
                </a:solidFill>
                <a:effectLst/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在京津地区形成高潮。</a:t>
            </a:r>
            <a:endParaRPr lang="zh-CN" sz="2800" b="1" noProof="1">
              <a:solidFill>
                <a:schemeClr val="tx1"/>
              </a:solidFill>
              <a:effectLst/>
              <a:latin typeface="Arial" panose="020B0604020202020204" pitchFamily="34" charset="0"/>
              <a:ea typeface="华文中宋" panose="02010600040101010101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二.农民阶级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义和团运动：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（三）性质和口号：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10" name="TextBox 1"/>
          <p:cNvSpPr txBox="1"/>
          <p:nvPr/>
        </p:nvSpPr>
        <p:spPr>
          <a:xfrm>
            <a:off x="69850" y="3634740"/>
            <a:ext cx="901128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还我江山还我权，刀山火海也敢钻。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哪怕皇帝服了外，不杀洋人誓不还。”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“扶清灭洋，替天行道。”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9707" name="文本框 29706"/>
          <p:cNvSpPr txBox="1"/>
          <p:nvPr/>
        </p:nvSpPr>
        <p:spPr>
          <a:xfrm>
            <a:off x="62230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en-US" altLang="zh-CN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1.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性质：</a:t>
            </a:r>
            <a:r>
              <a:rPr lang="zh-CN" sz="2800" b="1" noProof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群众性的</a:t>
            </a:r>
            <a:r>
              <a:rPr sz="2800" b="1" noProof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反帝爱国运动</a:t>
            </a:r>
            <a:r>
              <a:rPr lang="zh-CN" sz="2800" b="1" noProof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；</a:t>
            </a:r>
            <a:endParaRPr lang="zh-CN" sz="2800" b="1" noProof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230" y="2405380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en-US" altLang="zh-CN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口号：</a:t>
            </a:r>
            <a:r>
              <a:rPr lang="zh-CN" sz="2800" b="1" noProof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“扶清灭洋”。</a:t>
            </a:r>
            <a:endParaRPr lang="zh-CN" sz="2800" b="1" noProof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7410" grpId="0"/>
      <p:bldP spid="29707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198660" name="Text Box 4"/>
          <p:cNvSpPr txBox="1"/>
          <p:nvPr/>
        </p:nvSpPr>
        <p:spPr>
          <a:xfrm>
            <a:off x="293370" y="1549400"/>
            <a:ext cx="1446530" cy="521970"/>
          </a:xfrm>
          <a:prstGeom prst="rect">
            <a:avLst/>
          </a:prstGeom>
          <a:solidFill>
            <a:srgbClr val="FFCC66"/>
          </a:solidFill>
          <a:ln w="12700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进步性</a:t>
            </a:r>
            <a:endParaRPr lang="zh-CN" altLang="en-US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8661" name="Text Box 5"/>
          <p:cNvSpPr txBox="1"/>
          <p:nvPr/>
        </p:nvSpPr>
        <p:spPr>
          <a:xfrm>
            <a:off x="2484755" y="1245235"/>
            <a:ext cx="6553200" cy="1706880"/>
          </a:xfrm>
          <a:prstGeom prst="rect">
            <a:avLst/>
          </a:prstGeom>
          <a:solidFill>
            <a:srgbClr val="CCFF99"/>
          </a:solidFill>
          <a:ln w="12700">
            <a:noFill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华文中宋" panose="02010600040101010101" charset="-122"/>
                <a:ea typeface="华文中宋" panose="02010600040101010101" charset="-122"/>
              </a:rPr>
              <a:t>反映出中国人民反对帝国主义、挽救民族危亡的强烈要求和愿望；对动员各阶层人士参加反侵略斗争起积极的作用。</a:t>
            </a:r>
            <a:endParaRPr lang="zh-CN" altLang="en-US" sz="2800" b="1" dirty="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98662" name="Text Box 6"/>
          <p:cNvSpPr txBox="1"/>
          <p:nvPr/>
        </p:nvSpPr>
        <p:spPr>
          <a:xfrm>
            <a:off x="293370" y="4535805"/>
            <a:ext cx="1446530" cy="521970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txBody>
          <a:bodyPr wrap="square">
            <a:spAutoFit/>
          </a:bodyPr>
          <a:p>
            <a:pPr lvl="0" algn="l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局限性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8663" name="Text Box 7"/>
          <p:cNvSpPr txBox="1"/>
          <p:nvPr/>
        </p:nvSpPr>
        <p:spPr>
          <a:xfrm>
            <a:off x="2484755" y="3176270"/>
            <a:ext cx="6553200" cy="1476375"/>
          </a:xfrm>
          <a:prstGeom prst="rect">
            <a:avLst/>
          </a:prstGeom>
          <a:solidFill>
            <a:srgbClr val="FFFFCC"/>
          </a:solidFill>
          <a:ln w="12700" cap="sq" cmpd="sng">
            <a:solidFill>
              <a:srgbClr val="FFFFCC"/>
            </a:solidFill>
            <a:prstDash val="solid"/>
            <a:miter/>
            <a:headEnd type="none" w="sm" len="sm"/>
            <a:tailEnd type="none" w="sm" len="sm"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</a:pPr>
            <a:r>
              <a:rPr lang="zh-CN" altLang="en-US" sz="24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“扶清”反映义和团对清政府本质认识不清，对它抱有幻想。带有迷信等色彩，为清政府控制、利用和镇压义和团提供了条件。</a:t>
            </a:r>
            <a:endParaRPr lang="zh-CN" altLang="en-US" sz="24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198664" name="Text Box 8">
            <a:hlinkClick r:id="rId1" action="ppaction://hlinksldjump"/>
          </p:cNvPr>
          <p:cNvSpPr txBox="1"/>
          <p:nvPr/>
        </p:nvSpPr>
        <p:spPr>
          <a:xfrm>
            <a:off x="2484755" y="4813935"/>
            <a:ext cx="6553200" cy="553085"/>
          </a:xfrm>
          <a:prstGeom prst="rect">
            <a:avLst/>
          </a:prstGeom>
          <a:solidFill>
            <a:srgbClr val="FFC000"/>
          </a:solidFill>
          <a:ln w="12700" cap="sq" cmpd="sng">
            <a:solidFill>
              <a:srgbClr val="FFFFCC"/>
            </a:solidFill>
            <a:prstDash val="solid"/>
            <a:miter/>
            <a:headEnd type="none" w="sm" len="sm"/>
            <a:tailEnd type="none" w="sm" len="sm"/>
          </a:ln>
        </p:spPr>
        <p:txBody>
          <a:bodyPr wrap="square">
            <a:spAutoFit/>
          </a:bodyPr>
          <a:p>
            <a:pPr lvl="0" algn="l">
              <a:lnSpc>
                <a:spcPct val="125000"/>
              </a:lnSpc>
            </a:pPr>
            <a:r>
              <a:rPr lang="zh-CN" altLang="en-US" sz="24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“灭洋”表现出义和团盲目排外的一面</a:t>
            </a:r>
            <a:endParaRPr lang="zh-CN" altLang="en-US" sz="24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98665" name="AutoShape 9"/>
          <p:cNvSpPr/>
          <p:nvPr/>
        </p:nvSpPr>
        <p:spPr>
          <a:xfrm>
            <a:off x="1790383" y="1667193"/>
            <a:ext cx="642937" cy="285750"/>
          </a:xfrm>
          <a:prstGeom prst="rightArrow">
            <a:avLst>
              <a:gd name="adj1" fmla="val 50000"/>
              <a:gd name="adj2" fmla="val 59999"/>
            </a:avLst>
          </a:prstGeom>
          <a:solidFill>
            <a:schemeClr val="folHlink"/>
          </a:solidFill>
          <a:ln w="34925" cap="sq" cmpd="sng">
            <a:solidFill>
              <a:srgbClr val="FF7C80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endParaRPr lang="zh-CN" altLang="en-US" sz="1600" dirty="0">
              <a:latin typeface="Arial" panose="020B0604020202020204" pitchFamily="34" charset="0"/>
            </a:endParaRPr>
          </a:p>
        </p:txBody>
      </p:sp>
      <p:sp>
        <p:nvSpPr>
          <p:cNvPr id="19465" name="TextBox 10"/>
          <p:cNvSpPr txBox="1"/>
          <p:nvPr/>
        </p:nvSpPr>
        <p:spPr>
          <a:xfrm>
            <a:off x="1221740" y="643255"/>
            <a:ext cx="63627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如何评价“扶清灭洋”的口号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AutoShape 9"/>
          <p:cNvSpPr/>
          <p:nvPr/>
        </p:nvSpPr>
        <p:spPr>
          <a:xfrm rot="5400000">
            <a:off x="5207635" y="5460365"/>
            <a:ext cx="471805" cy="285750"/>
          </a:xfrm>
          <a:prstGeom prst="rightArrow">
            <a:avLst>
              <a:gd name="adj1" fmla="val 50000"/>
              <a:gd name="adj2" fmla="val 59999"/>
            </a:avLst>
          </a:prstGeom>
          <a:solidFill>
            <a:schemeClr val="folHlink"/>
          </a:solidFill>
          <a:ln w="34925" cap="sq" cmpd="sng">
            <a:solidFill>
              <a:srgbClr val="FF7C80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endParaRPr lang="zh-CN" altLang="en-US" sz="1600" dirty="0">
              <a:latin typeface="Arial" panose="020B0604020202020204" pitchFamily="34" charset="0"/>
            </a:endParaRPr>
          </a:p>
        </p:txBody>
      </p:sp>
      <p:sp>
        <p:nvSpPr>
          <p:cNvPr id="2" name="Text Box 6"/>
          <p:cNvSpPr txBox="1"/>
          <p:nvPr/>
        </p:nvSpPr>
        <p:spPr>
          <a:xfrm>
            <a:off x="5785485" y="5758180"/>
            <a:ext cx="3251835" cy="521970"/>
          </a:xfrm>
          <a:prstGeom prst="rect">
            <a:avLst/>
          </a:prstGeom>
          <a:solidFill>
            <a:srgbClr val="FF0000"/>
          </a:solidFill>
          <a:ln w="12700">
            <a:noFill/>
          </a:ln>
        </p:spPr>
        <p:txBody>
          <a:bodyPr wrap="square">
            <a:spAutoFit/>
          </a:bodyPr>
          <a:p>
            <a:pPr lvl="0" algn="l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启示：理性爱国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0" grpId="0" bldLvl="0" animBg="1"/>
      <p:bldP spid="198661" grpId="0" bldLvl="0" animBg="1"/>
      <p:bldP spid="198662" grpId="0" bldLvl="0" animBg="1"/>
      <p:bldP spid="198663" grpId="0" bldLvl="0" animBg="1"/>
      <p:bldP spid="198664" grpId="0" bldLvl="0" animBg="1"/>
      <p:bldP spid="198665" grpId="0" bldLvl="0" animBg="1"/>
      <p:bldP spid="10" grpId="0" bldLvl="0" animBg="1"/>
      <p:bldP spid="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二.农民阶级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义和团运动：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（四）失败原因：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81926" name="文本框 81925"/>
          <p:cNvSpPr txBox="1"/>
          <p:nvPr/>
        </p:nvSpPr>
        <p:spPr>
          <a:xfrm>
            <a:off x="69850" y="1588135"/>
            <a:ext cx="900430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lvl="0" algn="just"/>
            <a:r>
              <a:rPr 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1.</a:t>
            </a:r>
            <a:r>
              <a:rPr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中外反动势力的联合剿杀</a:t>
            </a:r>
            <a:r>
              <a:rPr 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；</a:t>
            </a:r>
            <a:endParaRPr lang="zh-CN" sz="2800" b="1">
              <a:solidFill>
                <a:srgbClr val="FF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81928" name="文本框 81927"/>
          <p:cNvSpPr txBox="1"/>
          <p:nvPr/>
        </p:nvSpPr>
        <p:spPr>
          <a:xfrm>
            <a:off x="69850" y="2110105"/>
            <a:ext cx="900366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vert="horz" wrap="square" anchor="t">
            <a:spAutoFit/>
          </a:bodyPr>
          <a:p>
            <a:pPr lvl="0" algn="just"/>
            <a:r>
              <a:rPr lang="en-US" alt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2.</a:t>
            </a:r>
            <a:r>
              <a:rPr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农民阶级的局限性。</a:t>
            </a:r>
            <a:r>
              <a:rPr sz="20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 pitchFamily="34" charset="0"/>
              </a:rPr>
              <a:t>（根本原因）</a:t>
            </a:r>
            <a:endParaRPr sz="2000" b="1">
              <a:solidFill>
                <a:srgbClr val="0000FF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8660" name="Text Box 4"/>
          <p:cNvSpPr txBox="1"/>
          <p:nvPr/>
        </p:nvSpPr>
        <p:spPr>
          <a:xfrm>
            <a:off x="69850" y="3074035"/>
            <a:ext cx="2691130" cy="521970"/>
          </a:xfrm>
          <a:prstGeom prst="rect">
            <a:avLst/>
          </a:prstGeom>
          <a:solidFill>
            <a:srgbClr val="FFCC66"/>
          </a:solidFill>
          <a:ln w="12700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清政府的策略：</a:t>
            </a:r>
            <a:endParaRPr lang="zh-CN" altLang="en-US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05125" y="3074035"/>
            <a:ext cx="18199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zh-CN" sz="2800" b="1" noProof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先抚后剿</a:t>
            </a:r>
            <a:endParaRPr lang="zh-CN" sz="2800" b="1" noProof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3" name="Line 29"/>
          <p:cNvSpPr/>
          <p:nvPr/>
        </p:nvSpPr>
        <p:spPr>
          <a:xfrm>
            <a:off x="4525328" y="3335020"/>
            <a:ext cx="576262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" name="文本框 3"/>
          <p:cNvSpPr txBox="1"/>
          <p:nvPr/>
        </p:nvSpPr>
        <p:spPr>
          <a:xfrm>
            <a:off x="5101590" y="3074035"/>
            <a:ext cx="132016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zh-CN" sz="2800" b="1" noProof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招抚</a:t>
            </a:r>
            <a:endParaRPr lang="zh-CN" sz="2800" b="1" noProof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5" name="Line 29"/>
          <p:cNvSpPr/>
          <p:nvPr/>
        </p:nvSpPr>
        <p:spPr>
          <a:xfrm>
            <a:off x="6072823" y="3335020"/>
            <a:ext cx="576262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6" name="文本框 5"/>
          <p:cNvSpPr txBox="1"/>
          <p:nvPr/>
        </p:nvSpPr>
        <p:spPr>
          <a:xfrm>
            <a:off x="6649085" y="3074035"/>
            <a:ext cx="132016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zh-CN" sz="2800" b="1" noProof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铲除</a:t>
            </a:r>
            <a:endParaRPr lang="zh-CN" sz="2800" b="1" noProof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61595" y="3947160"/>
            <a:ext cx="2699385" cy="521970"/>
          </a:xfrm>
          <a:prstGeom prst="rect">
            <a:avLst/>
          </a:prstGeom>
          <a:solidFill>
            <a:srgbClr val="FFCC66"/>
          </a:solidFill>
          <a:ln w="12700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列强的态度：</a:t>
            </a:r>
            <a:endParaRPr lang="zh-CN" altLang="en-US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96870" y="3947160"/>
            <a:ext cx="295592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zh-CN" sz="2800" b="1" noProof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要求清政府取缔</a:t>
            </a:r>
            <a:endParaRPr lang="zh-CN" sz="2800" b="1" noProof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9" name="Line 29"/>
          <p:cNvSpPr/>
          <p:nvPr/>
        </p:nvSpPr>
        <p:spPr>
          <a:xfrm>
            <a:off x="5612448" y="4208145"/>
            <a:ext cx="576262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0" name="文本框 9"/>
          <p:cNvSpPr txBox="1"/>
          <p:nvPr/>
        </p:nvSpPr>
        <p:spPr>
          <a:xfrm>
            <a:off x="6291580" y="3947160"/>
            <a:ext cx="189928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zh-CN" sz="2800" b="1" noProof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联合镇压</a:t>
            </a:r>
            <a:endParaRPr lang="zh-CN" sz="2800" b="1" noProof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81926" grpId="0" bldLvl="0" animBg="1"/>
      <p:bldP spid="81928" grpId="0" bldLvl="0" animBg="1"/>
      <p:bldP spid="198660" grpId="0" bldLvl="0" animBg="1"/>
      <p:bldP spid="2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10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二.农民阶级</a:t>
            </a:r>
            <a:r>
              <a:rPr lang="en-US" altLang="zh-CN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义和团运动：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（五）评价：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23554" name="TextBox 1"/>
          <p:cNvSpPr txBox="1"/>
          <p:nvPr/>
        </p:nvSpPr>
        <p:spPr>
          <a:xfrm>
            <a:off x="62230" y="4382135"/>
            <a:ext cx="901128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“中国群众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尚含有无限蓬勃生气”，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“无论欧美、日本各国，皆无此脑力与兵力，可以统治此天下生灵四分之一”，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00000"/>
              </a:lnSpc>
            </a:pP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“故瓜分一事，实为下策”。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00000"/>
              </a:lnSpc>
            </a:pP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           </a:t>
            </a:r>
            <a:r>
              <a:rPr lang="en-US" altLang="zh-CN" sz="24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+mj-ea"/>
                <a:ea typeface="+mj-ea"/>
                <a:cs typeface="+mj-ea"/>
              </a:rPr>
              <a:t>八国联军统帅瓦德西</a:t>
            </a:r>
            <a:endParaRPr lang="zh-CN" altLang="en-US" sz="2400" b="1" dirty="0">
              <a:solidFill>
                <a:srgbClr val="0000FF"/>
              </a:solidFill>
              <a:latin typeface="+mj-ea"/>
              <a:ea typeface="+mj-ea"/>
              <a:cs typeface="+mj-ea"/>
            </a:endParaRPr>
          </a:p>
        </p:txBody>
      </p:sp>
      <p:sp>
        <p:nvSpPr>
          <p:cNvPr id="29707" name="文本框 29706"/>
          <p:cNvSpPr txBox="1"/>
          <p:nvPr/>
        </p:nvSpPr>
        <p:spPr>
          <a:xfrm>
            <a:off x="62230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en-US" altLang="zh-CN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1.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进步性：</a:t>
            </a:r>
            <a:endParaRPr lang="zh-CN" altLang="en-US" sz="2800" b="1" noProof="1">
              <a:solidFill>
                <a:srgbClr val="FF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80902" name="文本框 80901"/>
          <p:cNvSpPr txBox="1"/>
          <p:nvPr/>
        </p:nvSpPr>
        <p:spPr>
          <a:xfrm>
            <a:off x="65405" y="2110105"/>
            <a:ext cx="901192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lvl="0" algn="just"/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（1）体现了中国人民反侵略的英勇斗争精神；</a:t>
            </a:r>
            <a:endParaRPr lang="zh-CN"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850" y="2632075"/>
            <a:ext cx="9011920" cy="95313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lvl="0" algn="just"/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2</a:t>
            </a: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）打击了帝国主义的嚣张气焰，粉碎了帝国主义瓜分中国的迷梦。</a:t>
            </a:r>
            <a:endParaRPr lang="zh-CN"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0485" y="3585210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algn="just"/>
            <a:r>
              <a:rPr lang="en-US" altLang="zh-CN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局限性：</a:t>
            </a:r>
            <a:endParaRPr lang="zh-CN" altLang="en-US" sz="2800" b="1" noProof="1">
              <a:solidFill>
                <a:srgbClr val="FF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595" y="4107180"/>
            <a:ext cx="9011920" cy="95313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lvl="0" algn="just"/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1</a:t>
            </a: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）</a:t>
            </a:r>
            <a:r>
              <a:rPr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义和团的组织具有浓厚的封建迷信色彩；其口号具有盲目仇外的弱点</a:t>
            </a: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；</a:t>
            </a:r>
            <a:endParaRPr lang="zh-CN"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0485" y="5060315"/>
            <a:ext cx="901192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0000FF">
                    <a:alpha val="100000"/>
                  </a:srgbClr>
                </a:solidFill>
              </a14:hiddenFill>
            </a:ext>
          </a:extLst>
        </p:spPr>
        <p:txBody>
          <a:bodyPr wrap="square">
            <a:spAutoFit/>
          </a:bodyPr>
          <a:p>
            <a:pPr lvl="0" algn="just"/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2</a:t>
            </a: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）无法阻止中国向半殖民地沉沦</a:t>
            </a:r>
            <a:r>
              <a:rPr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。</a:t>
            </a:r>
            <a:endParaRPr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29707" grpId="0" bldLvl="0" animBg="1"/>
      <p:bldP spid="80902" grpId="0" bldLvl="0" animBg="1"/>
      <p:bldP spid="2" grpId="0" bldLvl="0" animBg="1"/>
      <p:bldP spid="3" grpId="0" bldLvl="0" animBg="1"/>
      <p:bldP spid="23554" grpId="0"/>
      <p:bldP spid="23554" grpId="1"/>
      <p:bldP spid="4" grpId="0" bldLvl="0" animBg="1"/>
      <p:bldP spid="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三.八国联军侵华：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（一）原因：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63505" name="文本框 63504"/>
          <p:cNvSpPr txBox="1"/>
          <p:nvPr/>
        </p:nvSpPr>
        <p:spPr>
          <a:xfrm>
            <a:off x="53975" y="2102485"/>
            <a:ext cx="901890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镇压义和团运动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，</a:t>
            </a:r>
            <a:r>
              <a:rPr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维护在华利益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；</a:t>
            </a:r>
            <a:endParaRPr lang="zh-CN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975" y="1580515"/>
            <a:ext cx="901192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直接原因：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850" y="2889250"/>
            <a:ext cx="901192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根本原因：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3975" y="3411220"/>
            <a:ext cx="901890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列强为进一步瓜分中国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。</a:t>
            </a:r>
            <a:endParaRPr lang="zh-CN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3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6" grpId="0"/>
      <p:bldP spid="7" grpId="0"/>
      <p:bldP spid="8" grpId="0"/>
      <p:bldP spid="6350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三.八国联军侵华：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（二）经过：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pic>
        <p:nvPicPr>
          <p:cNvPr id="9" name="图片 82951" descr="义和团"/>
          <p:cNvPicPr>
            <a:picLocks noChangeAspect="1"/>
          </p:cNvPicPr>
          <p:nvPr/>
        </p:nvPicPr>
        <p:blipFill>
          <a:blip r:embed="rId1"/>
          <a:srcRect r="11845"/>
          <a:stretch>
            <a:fillRect/>
          </a:stretch>
        </p:blipFill>
        <p:spPr bwMode="auto">
          <a:xfrm>
            <a:off x="4812665" y="1374775"/>
            <a:ext cx="4253230" cy="49460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4995" name="文本占位符 84994"/>
          <p:cNvSpPr>
            <a:spLocks noGrp="1"/>
          </p:cNvSpPr>
          <p:nvPr/>
        </p:nvSpPr>
        <p:spPr>
          <a:xfrm>
            <a:off x="69850" y="2214245"/>
            <a:ext cx="4743450" cy="10172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anchor="t"/>
          <a:lstStyle>
            <a:lvl1pPr marL="342900" lvl="0" indent="-3429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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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）天津保卫战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buNone/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  <a:sym typeface="Wingdings" panose="05000000000000000000" pitchFamily="2" charset="2"/>
              </a:rPr>
              <a:t>（1900、6－1900、7）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中宋" panose="02010600040101010101" charset="-122"/>
              <a:cs typeface="Arial" panose="020B0604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84999" name="文本框 84998"/>
          <p:cNvSpPr txBox="1"/>
          <p:nvPr/>
        </p:nvSpPr>
        <p:spPr>
          <a:xfrm>
            <a:off x="85725" y="4052570"/>
            <a:ext cx="4726940" cy="10388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marL="342900" indent="-342900" algn="just" fontAlgn="base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）义和团在北京的战斗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 marL="342900" indent="-342900" algn="just" fontAlgn="base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zh-CN" altLang="en-US" sz="28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（1900、7－1900、8）</a:t>
            </a:r>
            <a:endParaRPr lang="zh-CN" altLang="en-US" sz="2800" b="1" dirty="0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975" y="1588135"/>
            <a:ext cx="901192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列强的侵略路线：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/>
      <p:bldP spid="84999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三.八国联军侵华：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（二）经过：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975" y="1588135"/>
            <a:ext cx="901192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八国联军的暴行：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graphicFrame>
        <p:nvGraphicFramePr>
          <p:cNvPr id="87042" name="对象 87041"/>
          <p:cNvGraphicFramePr>
            <a:graphicFrameLocks noChangeAspect="1"/>
          </p:cNvGraphicFramePr>
          <p:nvPr/>
        </p:nvGraphicFramePr>
        <p:xfrm>
          <a:off x="830580" y="2244725"/>
          <a:ext cx="3162300" cy="18776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4764405" imgH="2830830" progId="">
                  <p:embed/>
                </p:oleObj>
              </mc:Choice>
              <mc:Fallback>
                <p:oleObj name="" r:id="rId1" imgW="4764405" imgH="2830830" progId="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>
                        <a:lum contrast="-6000"/>
                      </a:blip>
                      <a:stretch>
                        <a:fillRect/>
                      </a:stretch>
                    </p:blipFill>
                    <p:spPr>
                      <a:xfrm>
                        <a:off x="830580" y="2244725"/>
                        <a:ext cx="3162300" cy="18776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043" name="对象 87042"/>
          <p:cNvGraphicFramePr>
            <a:graphicFrameLocks noChangeAspect="1"/>
          </p:cNvGraphicFramePr>
          <p:nvPr/>
        </p:nvGraphicFramePr>
        <p:xfrm>
          <a:off x="808990" y="4321810"/>
          <a:ext cx="3183890" cy="1920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3141980" imgH="1779270" progId="">
                  <p:embed/>
                </p:oleObj>
              </mc:Choice>
              <mc:Fallback>
                <p:oleObj name="" r:id="rId3" imgW="3141980" imgH="1779270" progId="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>
                        <a:lum bright="-17999" contrast="-12000"/>
                      </a:blip>
                      <a:stretch>
                        <a:fillRect/>
                      </a:stretch>
                    </p:blipFill>
                    <p:spPr>
                      <a:xfrm>
                        <a:off x="808990" y="4321810"/>
                        <a:ext cx="3183890" cy="19202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044" name="对象 87043"/>
          <p:cNvGraphicFramePr>
            <a:graphicFrameLocks noChangeAspect="1"/>
          </p:cNvGraphicFramePr>
          <p:nvPr/>
        </p:nvGraphicFramePr>
        <p:xfrm>
          <a:off x="5166995" y="4291965"/>
          <a:ext cx="3345815" cy="1979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3171190" imgH="1868170" progId="">
                  <p:embed/>
                </p:oleObj>
              </mc:Choice>
              <mc:Fallback>
                <p:oleObj name="" r:id="rId5" imgW="3171190" imgH="1868170" progId="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>
                        <a:lum bright="-12000"/>
                      </a:blip>
                      <a:stretch>
                        <a:fillRect/>
                      </a:stretch>
                    </p:blipFill>
                    <p:spPr>
                      <a:xfrm>
                        <a:off x="5166995" y="4291965"/>
                        <a:ext cx="3345815" cy="19799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045" name="对象 87044"/>
          <p:cNvGraphicFramePr>
            <a:graphicFrameLocks noChangeAspect="1"/>
          </p:cNvGraphicFramePr>
          <p:nvPr/>
        </p:nvGraphicFramePr>
        <p:xfrm>
          <a:off x="5166995" y="2216785"/>
          <a:ext cx="3402965" cy="1905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4591050" imgH="2300605" progId="">
                  <p:embed/>
                </p:oleObj>
              </mc:Choice>
              <mc:Fallback>
                <p:oleObj name="" r:id="rId7" imgW="4591050" imgH="2300605" progId="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>
                        <a:lum contrast="-12000"/>
                      </a:blip>
                      <a:stretch>
                        <a:fillRect/>
                      </a:stretch>
                    </p:blipFill>
                    <p:spPr>
                      <a:xfrm>
                        <a:off x="5166995" y="2216785"/>
                        <a:ext cx="3402965" cy="19056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三.八国联军侵华：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（二）经过：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975" y="1588135"/>
            <a:ext cx="901192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清政府的态度：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84995" name="文本占位符 84994"/>
          <p:cNvSpPr>
            <a:spLocks noGrp="1"/>
          </p:cNvSpPr>
          <p:nvPr/>
        </p:nvSpPr>
        <p:spPr>
          <a:xfrm>
            <a:off x="69850" y="2110105"/>
            <a:ext cx="8996045" cy="54102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anchor="t"/>
          <a:lstStyle>
            <a:lvl1pPr marL="342900" lvl="0" indent="-3429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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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buNone/>
            </a:pPr>
            <a:r>
              <a:rPr lang="zh-CN" altLang="en-US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）慈禧太后向各国</a:t>
            </a:r>
            <a:r>
              <a:rPr lang="en-US" altLang="zh-CN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宣战</a:t>
            </a:r>
            <a:r>
              <a:rPr lang="en-US" altLang="zh-CN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Arial" panose="020B0604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4" name="文本占位符 84994"/>
          <p:cNvSpPr>
            <a:spLocks noGrp="1"/>
          </p:cNvSpPr>
          <p:nvPr/>
        </p:nvSpPr>
        <p:spPr>
          <a:xfrm>
            <a:off x="62230" y="2651125"/>
            <a:ext cx="8996045" cy="54102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anchor="t"/>
          <a:lstStyle>
            <a:lvl1pPr marL="342900" lvl="0" indent="-3429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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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buNone/>
            </a:pPr>
            <a:r>
              <a:rPr lang="zh-CN" altLang="en-US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）</a:t>
            </a:r>
            <a:r>
              <a:rPr lang="en-US" altLang="zh-CN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东南互保</a:t>
            </a:r>
            <a:r>
              <a:rPr lang="en-US" altLang="zh-CN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cs typeface="Arial" panose="020B0604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5" name="Text Box 21"/>
          <p:cNvSpPr txBox="1">
            <a:spLocks noChangeArrowheads="1"/>
          </p:cNvSpPr>
          <p:nvPr/>
        </p:nvSpPr>
        <p:spPr bwMode="auto">
          <a:xfrm>
            <a:off x="61595" y="3192145"/>
            <a:ext cx="900430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①表现：</a:t>
            </a:r>
            <a:endParaRPr kumimoji="1" lang="zh-CN" altLang="en-US" sz="2800" b="1" kern="1200" cap="none" spc="0" normalizeH="0" baseline="0" noProof="0">
              <a:solidFill>
                <a:srgbClr val="C0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" name="Text Box 21"/>
          <p:cNvSpPr txBox="1">
            <a:spLocks noChangeArrowheads="1"/>
          </p:cNvSpPr>
          <p:nvPr/>
        </p:nvSpPr>
        <p:spPr bwMode="auto">
          <a:xfrm>
            <a:off x="69850" y="3714115"/>
            <a:ext cx="900430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②影响：</a:t>
            </a:r>
            <a:endParaRPr kumimoji="1" lang="zh-CN" altLang="en-US" sz="2800" b="1" kern="1200" cap="none" spc="0" normalizeH="0" baseline="0" noProof="0">
              <a:solidFill>
                <a:srgbClr val="C0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5411470" y="1278890"/>
            <a:ext cx="3584575" cy="5034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/>
      <p:bldP spid="4" grpId="0"/>
      <p:bldP spid="5" grpId="0" bldLvl="0" animBg="1"/>
      <p:bldP spid="6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三.八国联军侵华：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（三）结果：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签订《辛丑条约》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graphicFrame>
        <p:nvGraphicFramePr>
          <p:cNvPr id="431183" name="Group 79"/>
          <p:cNvGraphicFramePr>
            <a:graphicFrameLocks noGrp="1"/>
          </p:cNvGraphicFramePr>
          <p:nvPr/>
        </p:nvGraphicFramePr>
        <p:xfrm>
          <a:off x="69850" y="1581150"/>
          <a:ext cx="9000490" cy="4719955"/>
        </p:xfrm>
        <a:graphic>
          <a:graphicData uri="http://schemas.openxmlformats.org/drawingml/2006/table">
            <a:tbl>
              <a:tblPr/>
              <a:tblGrid>
                <a:gridCol w="4414520"/>
                <a:gridCol w="4585970"/>
              </a:tblGrid>
              <a:tr h="518160">
                <a:tc>
                  <a:txBody>
                    <a:bodyPr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条约内容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主要危害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9925"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惩办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“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首祸诸臣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”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charset="-122"/>
                        <a:ea typeface="华文中宋" panose="02010600040101010101" charset="-122"/>
                        <a:cs typeface="华文中宋" panose="0201060004010101010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华文中宋" panose="02010600040101010101" charset="-122"/>
                        <a:ea typeface="华文中宋" panose="02010600040101010101" charset="-122"/>
                        <a:cs typeface="华文中宋" panose="0201060004010101010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2790"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ea typeface="华文中宋" panose="02010600040101010101" charset="-122"/>
                          <a:cs typeface="Arial" panose="020B0604020202020204" pitchFamily="34" charset="0"/>
                        </a:rPr>
                        <a:t>赔偿各国白银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ea typeface="华文中宋" panose="02010600040101010101" charset="-122"/>
                          <a:cs typeface="Arial" panose="020B0604020202020204" pitchFamily="34" charset="0"/>
                        </a:rPr>
                        <a:t>4.5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ea typeface="华文中宋" panose="02010600040101010101" charset="-122"/>
                          <a:cs typeface="Arial" panose="020B0604020202020204" pitchFamily="34" charset="0"/>
                        </a:rPr>
                        <a:t>亿两，分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ea typeface="华文中宋" panose="02010600040101010101" charset="-122"/>
                          <a:cs typeface="Arial" panose="020B0604020202020204" pitchFamily="34" charset="0"/>
                        </a:rPr>
                        <a:t>39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ea typeface="华文中宋" panose="02010600040101010101" charset="-122"/>
                          <a:cs typeface="Arial" panose="020B0604020202020204" pitchFamily="34" charset="0"/>
                        </a:rPr>
                        <a:t>年还清，本息合计9.8亿两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effectLst/>
                        <a:latin typeface="Arial" panose="020B0604020202020204" pitchFamily="34" charset="0"/>
                        <a:ea typeface="华文中宋" panose="02010600040101010101" charset="-122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  <a:sym typeface="+mn-ea"/>
                        </a:rPr>
                        <a:t>加重了中国人民负担</a:t>
                      </a:r>
                      <a:r>
                        <a:rPr lang="en-US" altLang="zh-CN" sz="2000" b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  <a:sym typeface="+mn-ea"/>
                        </a:rPr>
                        <a:t>,</a:t>
                      </a:r>
                      <a:r>
                        <a:rPr lang="zh-CN" altLang="en-US" sz="2000" b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  <a:sym typeface="+mn-ea"/>
                        </a:rPr>
                        <a:t>使中国税收受到列强控制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华文中宋" panose="02010600040101010101" charset="-122"/>
                        <a:ea typeface="华文中宋" panose="02010600040101010101" charset="-122"/>
                        <a:cs typeface="华文中宋" panose="02010600040101010101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2195"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将北京东交民巷划定为使馆区，中国人不得居住，各国可派兵驻守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charset="-122"/>
                        <a:ea typeface="华文中宋" panose="02010600040101010101" charset="-122"/>
                        <a:cs typeface="华文中宋" panose="0201060004010101010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  <a:sym typeface="+mn-ea"/>
                        </a:rPr>
                        <a:t>“使馆界”成为“国中之国”，成为列强策划侵略中国的大本营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华文中宋" panose="02010600040101010101" charset="-122"/>
                        <a:ea typeface="华文中宋" panose="02010600040101010101" charset="-122"/>
                        <a:cs typeface="华文中宋" panose="02010600040101010101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3460"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拆除大沽及有碍北京至海通道的所有炮台，各国可在北京至山海关铁路沿线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中宋" panose="02010600040101010101" charset="-122"/>
                          <a:cs typeface="Arial" panose="020B0604020202020204" pitchFamily="34" charset="0"/>
                        </a:rPr>
                        <a:t>12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个重要地区驻扎军队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charset="-122"/>
                        <a:ea typeface="华文中宋" panose="02010600040101010101" charset="-122"/>
                        <a:cs typeface="华文中宋" panose="0201060004010101010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  <a:sym typeface="+mn-ea"/>
                        </a:rPr>
                        <a:t>清朝腹地京津至山海关广大地区，置于列强武装控制之下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华文中宋" panose="02010600040101010101" charset="-122"/>
                        <a:ea typeface="华文中宋" panose="02010600040101010101" charset="-122"/>
                        <a:cs typeface="华文中宋" panose="02010600040101010101" charset="-122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425"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禁止华北科举考试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中宋" panose="02010600040101010101" charset="-122"/>
                          <a:cs typeface="Arial" panose="020B0604020202020204" pitchFamily="34" charset="0"/>
                        </a:rPr>
                        <a:t>5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年，禁止中国人成立或加入任何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“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与诸国仇敌之会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charset="-122"/>
                          <a:ea typeface="华文中宋" panose="02010600040101010101" charset="-122"/>
                          <a:cs typeface="华文中宋" panose="02010600040101010101" charset="-122"/>
                        </a:rPr>
                        <a:t>”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charset="-122"/>
                        <a:ea typeface="华文中宋" panose="02010600040101010101" charset="-122"/>
                        <a:cs typeface="华文中宋" panose="0201060004010101010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000" b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华文中宋" panose="02010600040101010101" charset="-122"/>
                          <a:ea typeface="华文中宋" panose="02010600040101010101" charset="-122"/>
                          <a:cs typeface="Times New Roman" panose="02020603050405020304" pitchFamily="18" charset="0"/>
                          <a:sym typeface="+mn-ea"/>
                        </a:rPr>
                        <a:t>标志着清政府成为帝国主义统治中国的工具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华文中宋" panose="02010600040101010101" charset="-122"/>
                        <a:ea typeface="华文中宋" panose="02010600040101010101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31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31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三.八国联军侵华：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（四）影响：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850" y="1588135"/>
            <a:ext cx="901890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完全沦为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半殖民地半封建</a:t>
            </a:r>
            <a:r>
              <a:rPr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社会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。</a:t>
            </a:r>
            <a:endParaRPr lang="zh-CN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342390" y="2167255"/>
            <a:ext cx="5507355" cy="30981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文本框 2"/>
          <p:cNvSpPr txBox="1"/>
          <p:nvPr/>
        </p:nvSpPr>
        <p:spPr>
          <a:xfrm>
            <a:off x="62230" y="5369560"/>
            <a:ext cx="9018905" cy="953135"/>
          </a:xfrm>
          <a:prstGeom prst="rect">
            <a:avLst/>
          </a:prstGeom>
          <a:solidFill>
            <a:schemeClr val="tx1"/>
          </a:solidFill>
          <a:ln w="9525">
            <a:noFill/>
            <a:miter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在前所未有的耻辱中，中华民族进入到了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20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世纪。我们继续沉沦？还是毅然奋起？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7" grpId="0"/>
      <p:bldP spid="3" grpId="1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6040" y="1488440"/>
            <a:ext cx="9011920" cy="1260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实现中华民族伟大复兴，就是中华民族近代以来最伟大的梦想。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”</a:t>
            </a:r>
            <a:endParaRPr lang="zh-CN" altLang="en-US"/>
          </a:p>
          <a:p>
            <a:pPr algn="r"/>
            <a:r>
              <a:rPr lang="zh-CN" altLang="en-US" sz="2000" b="1">
                <a:solidFill>
                  <a:srgbClr val="0000FF"/>
                </a:solidFill>
              </a:rPr>
              <a:t>——2012年11月29日，习近平在参观《复兴之路》展览时的讲话</a:t>
            </a:r>
            <a:endParaRPr lang="zh-CN" altLang="en-US" sz="2000" b="1">
              <a:solidFill>
                <a:srgbClr val="0000FF"/>
              </a:solidFill>
            </a:endParaRPr>
          </a:p>
        </p:txBody>
      </p:sp>
      <p:sp>
        <p:nvSpPr>
          <p:cNvPr id="4" name="Text Box 7"/>
          <p:cNvSpPr txBox="1"/>
          <p:nvPr/>
        </p:nvSpPr>
        <p:spPr>
          <a:xfrm>
            <a:off x="64770" y="4282440"/>
            <a:ext cx="1861820" cy="52197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天国梦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”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66040" y="3245485"/>
            <a:ext cx="9006840" cy="2222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7" name="AutoShape 11"/>
          <p:cNvSpPr/>
          <p:nvPr/>
        </p:nvSpPr>
        <p:spPr>
          <a:xfrm rot="5400000">
            <a:off x="2076450" y="4279265"/>
            <a:ext cx="228600" cy="528320"/>
          </a:xfrm>
          <a:prstGeom prst="upArrow">
            <a:avLst>
              <a:gd name="adj1" fmla="val 50000"/>
              <a:gd name="adj2" fmla="val 41666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5" name="Text Box 7"/>
          <p:cNvSpPr txBox="1"/>
          <p:nvPr/>
        </p:nvSpPr>
        <p:spPr>
          <a:xfrm>
            <a:off x="2454910" y="4282440"/>
            <a:ext cx="1853565" cy="52197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洋务梦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”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" name="AutoShape 11"/>
          <p:cNvSpPr/>
          <p:nvPr/>
        </p:nvSpPr>
        <p:spPr>
          <a:xfrm rot="5400000">
            <a:off x="4489450" y="4248785"/>
            <a:ext cx="228600" cy="589915"/>
          </a:xfrm>
          <a:prstGeom prst="upArrow">
            <a:avLst>
              <a:gd name="adj1" fmla="val 50000"/>
              <a:gd name="adj2" fmla="val 41666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7" name="Text Box 7"/>
          <p:cNvSpPr txBox="1"/>
          <p:nvPr/>
        </p:nvSpPr>
        <p:spPr>
          <a:xfrm>
            <a:off x="4899025" y="4283075"/>
            <a:ext cx="1866265" cy="52197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“立宪梦”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8" name="AutoShape 11"/>
          <p:cNvSpPr/>
          <p:nvPr/>
        </p:nvSpPr>
        <p:spPr>
          <a:xfrm rot="5400000">
            <a:off x="6907530" y="4288155"/>
            <a:ext cx="228600" cy="512445"/>
          </a:xfrm>
          <a:prstGeom prst="upArrow">
            <a:avLst>
              <a:gd name="adj1" fmla="val 50000"/>
              <a:gd name="adj2" fmla="val 41666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9" name="Text Box 7"/>
          <p:cNvSpPr txBox="1"/>
          <p:nvPr/>
        </p:nvSpPr>
        <p:spPr>
          <a:xfrm>
            <a:off x="7278370" y="4282440"/>
            <a:ext cx="1799590" cy="52197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？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ldLvl="0" animBg="1"/>
      <p:bldP spid="14347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grpSp>
        <p:nvGrpSpPr>
          <p:cNvPr id="24600" name="组合 24599"/>
          <p:cNvGrpSpPr/>
          <p:nvPr/>
        </p:nvGrpSpPr>
        <p:grpSpPr>
          <a:xfrm>
            <a:off x="4264343" y="596900"/>
            <a:ext cx="4741862" cy="5334000"/>
            <a:chOff x="0" y="0"/>
            <a:chExt cx="2688" cy="3120"/>
          </a:xfrm>
        </p:grpSpPr>
        <p:sp>
          <p:nvSpPr>
            <p:cNvPr id="138243" name="竖卷形 24600"/>
            <p:cNvSpPr/>
            <p:nvPr/>
          </p:nvSpPr>
          <p:spPr>
            <a:xfrm>
              <a:off x="0" y="0"/>
              <a:ext cx="2688" cy="3120"/>
            </a:xfrm>
            <a:prstGeom prst="verticalScroll">
              <a:avLst>
                <a:gd name="adj" fmla="val 12500"/>
              </a:avLst>
            </a:prstGeom>
            <a:solidFill>
              <a:schemeClr val="bg1"/>
            </a:solidFill>
            <a:ln w="635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602" name="Text Box 3"/>
            <p:cNvSpPr txBox="1"/>
            <p:nvPr/>
          </p:nvSpPr>
          <p:spPr>
            <a:xfrm>
              <a:off x="558" y="380"/>
              <a:ext cx="1709" cy="259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r>
                <a:rPr lang="zh-CN" altLang="en-US" sz="4400" b="1" noProof="1">
                  <a:effectLst>
                    <a:outerShdw blurRad="38100" dist="38100" dir="2700000">
                      <a:srgbClr val="000000"/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  </a:t>
              </a:r>
              <a:r>
                <a:rPr lang="zh-CN" altLang="en-US" sz="2800" b="1" noProof="1">
                  <a:effectLst>
                    <a:outerShdw blurRad="38100" dist="38100" dir="2700000">
                      <a:srgbClr val="000000"/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「我们从古以来，就有埋头苦干的人，就有拼命硬干的人，</a:t>
              </a:r>
              <a:r>
                <a:rPr lang="zh-CN" altLang="en-US" sz="2800" b="1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就有为民请命的人，就有舍身求法的人</a:t>
              </a:r>
              <a:r>
                <a:rPr lang="zh-CN" altLang="en-US" sz="2800" b="1" noProof="1">
                  <a:effectLst>
                    <a:outerShdw blurRad="38100" dist="38100" dir="2700000">
                      <a:srgbClr val="000000"/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，这就是中国的脊梁。」     </a:t>
              </a:r>
              <a:endParaRPr lang="zh-CN" altLang="en-US" sz="2800" b="1" noProof="1"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endParaRPr>
            </a:p>
            <a:p>
              <a:pPr algn="r"/>
              <a:r>
                <a:rPr lang="zh-CN" altLang="en-US" sz="2800" b="1" noProof="1">
                  <a:effectLst>
                    <a:outerShdw blurRad="38100" dist="38100" dir="2700000">
                      <a:srgbClr val="000000"/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 </a:t>
              </a:r>
              <a:r>
                <a:rPr lang="en-US" altLang="x-none" sz="28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——</a:t>
              </a:r>
              <a:r>
                <a:rPr lang="zh-CN" altLang="en-US" sz="28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鲁迅</a:t>
              </a:r>
              <a:endParaRPr lang="zh-CN" altLang="en-US" sz="2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322580" y="687705"/>
            <a:ext cx="3632835" cy="5151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uban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3278</Words>
  <Application>WPS 演示</Application>
  <PresentationFormat>自定义</PresentationFormat>
  <Paragraphs>374</Paragraphs>
  <Slides>29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29</vt:i4>
      </vt:variant>
    </vt:vector>
  </HeadingPairs>
  <TitlesOfParts>
    <vt:vector size="47" baseType="lpstr">
      <vt:lpstr>Arial</vt:lpstr>
      <vt:lpstr>宋体</vt:lpstr>
      <vt:lpstr>Wingdings</vt:lpstr>
      <vt:lpstr>方正小篆体</vt:lpstr>
      <vt:lpstr>Calibri Light</vt:lpstr>
      <vt:lpstr>Calibri</vt:lpstr>
      <vt:lpstr>微软雅黑</vt:lpstr>
      <vt:lpstr>黑体</vt:lpstr>
      <vt:lpstr>楷体</vt:lpstr>
      <vt:lpstr>华文中宋</vt:lpstr>
      <vt:lpstr>文鼎中楷简</vt:lpstr>
      <vt:lpstr>DFKai-SB</vt:lpstr>
      <vt:lpstr>Arial</vt:lpstr>
      <vt:lpstr>隶书</vt:lpstr>
      <vt:lpstr>Arial Unicode MS</vt:lpstr>
      <vt:lpstr>Times New Roman</vt:lpstr>
      <vt:lpstr>第一PPT，www.1ppt.com</vt:lpstr>
      <vt:lpstr>muban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歷史課件模板</dc:title>
  <dc:creator>思睿齋主人</dc:creator>
  <cp:keywords>歷史模板</cp:keywords>
  <dc:description>www.1ppt.com</dc:description>
  <cp:lastModifiedBy>Administrator</cp:lastModifiedBy>
  <cp:revision>86</cp:revision>
  <dcterms:created xsi:type="dcterms:W3CDTF">2017-03-03T07:14:00Z</dcterms:created>
  <dcterms:modified xsi:type="dcterms:W3CDTF">2020-11-21T14:06:23Z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